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58" r:id="rId3"/>
    <p:sldId id="260" r:id="rId4"/>
    <p:sldId id="259" r:id="rId5"/>
    <p:sldId id="273" r:id="rId6"/>
    <p:sldId id="297" r:id="rId7"/>
    <p:sldId id="261" r:id="rId8"/>
    <p:sldId id="266" r:id="rId9"/>
    <p:sldId id="264" r:id="rId10"/>
    <p:sldId id="272" r:id="rId11"/>
    <p:sldId id="267" r:id="rId12"/>
    <p:sldId id="265" r:id="rId13"/>
    <p:sldId id="296" r:id="rId14"/>
    <p:sldId id="269" r:id="rId15"/>
    <p:sldId id="271" r:id="rId16"/>
    <p:sldId id="277" r:id="rId17"/>
    <p:sldId id="274" r:id="rId18"/>
    <p:sldId id="263" r:id="rId19"/>
  </p:sldIdLst>
  <p:sldSz cx="9144000" cy="5143500" type="screen16x9"/>
  <p:notesSz cx="6858000" cy="9144000"/>
  <p:embeddedFontLst>
    <p:embeddedFont>
      <p:font typeface="Audiowide" panose="020B0604020202020204" charset="0"/>
      <p:regular r:id="rId21"/>
    </p:embeddedFont>
    <p:embeddedFont>
      <p:font typeface="Bebas Neue" panose="020B0606020202050201" pitchFamily="34" charset="0"/>
      <p:regular r:id="rId22"/>
    </p:embeddedFont>
    <p:embeddedFont>
      <p:font typeface="Mulish" panose="020B0604020202020204" charset="0"/>
      <p:regular r:id="rId23"/>
      <p:bold r:id="rId24"/>
      <p:italic r:id="rId25"/>
      <p:boldItalic r:id="rId26"/>
    </p:embeddedFont>
    <p:embeddedFont>
      <p:font typeface="Wingdings 3" panose="05040102010807070707" pitchFamily="18" charset="2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BD6D35-7F2C-4A8C-8926-16D0B93F5C4A}">
  <a:tblStyle styleId="{B7BD6D35-7F2C-4A8C-8926-16D0B93F5C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92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33267cbb3c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33267cbb3c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e1d838b627_4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e1d838b627_4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e1d838b627_4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e1d838b627_4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e1d838b627_4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e1d838b627_4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3150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e1d838b62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e1d838b62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e20d9cf87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e20d9cf87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e207fd22f2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e207fd22f2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e1d838b627_4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e1d838b627_4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33bb0cc43a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33bb0cc43a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e1d838b627_4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e1d838b627_4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33267cbb3c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133267cbb3c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e1d838b627_4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e1d838b627_4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e1d838b627_4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e1d838b627_4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2858202" y="2234713"/>
            <a:ext cx="4319700" cy="4319700"/>
          </a:xfrm>
          <a:prstGeom prst="ellipse">
            <a:avLst/>
          </a:prstGeom>
          <a:gradFill>
            <a:gsLst>
              <a:gs pos="0">
                <a:schemeClr val="lt2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4333198" y="3572981"/>
            <a:ext cx="4319700" cy="4319700"/>
          </a:xfrm>
          <a:prstGeom prst="ellipse">
            <a:avLst/>
          </a:prstGeom>
          <a:gradFill>
            <a:gsLst>
              <a:gs pos="0">
                <a:schemeClr val="accent1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533475" y="-2536600"/>
            <a:ext cx="4319700" cy="4320000"/>
          </a:xfrm>
          <a:prstGeom prst="ellipse">
            <a:avLst/>
          </a:prstGeom>
          <a:gradFill>
            <a:gsLst>
              <a:gs pos="0">
                <a:schemeClr val="dk2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34342" y="963550"/>
            <a:ext cx="4074300" cy="2642100"/>
          </a:xfrm>
          <a:prstGeom prst="rect">
            <a:avLst/>
          </a:prstGeom>
          <a:effectLst>
            <a:outerShdw blurRad="142875" dist="76200" dir="2880000" algn="bl" rotWithShape="0">
              <a:schemeClr val="lt1">
                <a:alpha val="30000"/>
              </a:scheme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34342" y="3696350"/>
            <a:ext cx="40743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2"/>
          </p:nvPr>
        </p:nvSpPr>
        <p:spPr>
          <a:xfrm>
            <a:off x="304800" y="154200"/>
            <a:ext cx="1533600" cy="30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udiowide"/>
              <a:buNone/>
              <a:defRPr sz="1200">
                <a:latin typeface="Audiowide"/>
                <a:ea typeface="Audiowide"/>
                <a:cs typeface="Audiowide"/>
                <a:sym typeface="Audiowid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3"/>
          </p:nvPr>
        </p:nvSpPr>
        <p:spPr>
          <a:xfrm>
            <a:off x="8086725" y="4697625"/>
            <a:ext cx="752400" cy="30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udiowide"/>
              <a:buNone/>
              <a:defRPr sz="1200">
                <a:latin typeface="Audiowide"/>
                <a:ea typeface="Audiowide"/>
                <a:cs typeface="Audiowide"/>
                <a:sym typeface="Audiowid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9pPr>
          </a:lstStyle>
          <a:p>
            <a:endParaRPr/>
          </a:p>
        </p:txBody>
      </p:sp>
      <p:cxnSp>
        <p:nvCxnSpPr>
          <p:cNvPr id="16" name="Google Shape;16;p2"/>
          <p:cNvCxnSpPr/>
          <p:nvPr/>
        </p:nvCxnSpPr>
        <p:spPr>
          <a:xfrm rot="10800000" flipH="1">
            <a:off x="1838400" y="295200"/>
            <a:ext cx="7000800" cy="9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17;p2"/>
          <p:cNvCxnSpPr/>
          <p:nvPr/>
        </p:nvCxnSpPr>
        <p:spPr>
          <a:xfrm>
            <a:off x="304725" y="4848225"/>
            <a:ext cx="778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/>
          <p:nvPr/>
        </p:nvSpPr>
        <p:spPr>
          <a:xfrm>
            <a:off x="7552998" y="-1558087"/>
            <a:ext cx="4319700" cy="4319700"/>
          </a:xfrm>
          <a:prstGeom prst="ellipse">
            <a:avLst/>
          </a:prstGeom>
          <a:gradFill>
            <a:gsLst>
              <a:gs pos="0">
                <a:schemeClr val="lt2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4871425" y="1175450"/>
            <a:ext cx="2970000" cy="31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"/>
          </p:nvPr>
        </p:nvSpPr>
        <p:spPr>
          <a:xfrm>
            <a:off x="4871425" y="1503375"/>
            <a:ext cx="2417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 idx="2"/>
          </p:nvPr>
        </p:nvSpPr>
        <p:spPr>
          <a:xfrm>
            <a:off x="4871425" y="2398731"/>
            <a:ext cx="2970000" cy="31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3"/>
          </p:nvPr>
        </p:nvSpPr>
        <p:spPr>
          <a:xfrm>
            <a:off x="4871425" y="2726625"/>
            <a:ext cx="2417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4"/>
          </p:nvPr>
        </p:nvSpPr>
        <p:spPr>
          <a:xfrm>
            <a:off x="4871425" y="3622012"/>
            <a:ext cx="2970000" cy="31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5"/>
          </p:nvPr>
        </p:nvSpPr>
        <p:spPr>
          <a:xfrm>
            <a:off x="4871425" y="3949875"/>
            <a:ext cx="2417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7" hasCustomPrompt="1"/>
          </p:nvPr>
        </p:nvSpPr>
        <p:spPr>
          <a:xfrm>
            <a:off x="3521206" y="1358025"/>
            <a:ext cx="11328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8" hasCustomPrompt="1"/>
          </p:nvPr>
        </p:nvSpPr>
        <p:spPr>
          <a:xfrm>
            <a:off x="3521212" y="3776425"/>
            <a:ext cx="11328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9" hasCustomPrompt="1"/>
          </p:nvPr>
        </p:nvSpPr>
        <p:spPr>
          <a:xfrm>
            <a:off x="3521212" y="2567225"/>
            <a:ext cx="11328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13"/>
          </p:nvPr>
        </p:nvSpPr>
        <p:spPr>
          <a:xfrm>
            <a:off x="304800" y="154200"/>
            <a:ext cx="1533600" cy="30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udiowide"/>
              <a:buNone/>
              <a:defRPr sz="1200">
                <a:latin typeface="Audiowide"/>
                <a:ea typeface="Audiowide"/>
                <a:cs typeface="Audiowide"/>
                <a:sym typeface="Audiowid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4"/>
          </p:nvPr>
        </p:nvSpPr>
        <p:spPr>
          <a:xfrm>
            <a:off x="8086725" y="4697625"/>
            <a:ext cx="752400" cy="30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udiowide"/>
              <a:buNone/>
              <a:defRPr sz="1200">
                <a:latin typeface="Audiowide"/>
                <a:ea typeface="Audiowide"/>
                <a:cs typeface="Audiowide"/>
                <a:sym typeface="Audiowid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9pPr>
          </a:lstStyle>
          <a:p>
            <a:endParaRPr/>
          </a:p>
        </p:txBody>
      </p:sp>
      <p:cxnSp>
        <p:nvCxnSpPr>
          <p:cNvPr id="110" name="Google Shape;110;p13"/>
          <p:cNvCxnSpPr/>
          <p:nvPr/>
        </p:nvCxnSpPr>
        <p:spPr>
          <a:xfrm>
            <a:off x="1838400" y="304800"/>
            <a:ext cx="7000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111;p13"/>
          <p:cNvCxnSpPr/>
          <p:nvPr/>
        </p:nvCxnSpPr>
        <p:spPr>
          <a:xfrm>
            <a:off x="304725" y="4857750"/>
            <a:ext cx="778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"/>
          </p:nvPr>
        </p:nvSpPr>
        <p:spPr>
          <a:xfrm>
            <a:off x="720000" y="1092125"/>
            <a:ext cx="7704000" cy="34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7005225" y="-2507850"/>
            <a:ext cx="4319700" cy="4320000"/>
          </a:xfrm>
          <a:prstGeom prst="ellipse">
            <a:avLst/>
          </a:prstGeom>
          <a:gradFill>
            <a:gsLst>
              <a:gs pos="0">
                <a:schemeClr val="dk2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5"/>
          <p:cNvSpPr/>
          <p:nvPr/>
        </p:nvSpPr>
        <p:spPr>
          <a:xfrm>
            <a:off x="4924673" y="4148331"/>
            <a:ext cx="4319700" cy="4319700"/>
          </a:xfrm>
          <a:prstGeom prst="ellipse">
            <a:avLst/>
          </a:prstGeom>
          <a:gradFill>
            <a:gsLst>
              <a:gs pos="0">
                <a:schemeClr val="accent1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5"/>
          <p:cNvSpPr/>
          <p:nvPr/>
        </p:nvSpPr>
        <p:spPr>
          <a:xfrm>
            <a:off x="-2964577" y="-1744937"/>
            <a:ext cx="4319700" cy="4319700"/>
          </a:xfrm>
          <a:prstGeom prst="ellipse">
            <a:avLst/>
          </a:prstGeom>
          <a:gradFill>
            <a:gsLst>
              <a:gs pos="0">
                <a:schemeClr val="lt2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6" name="Google Shape;126;p15"/>
          <p:cNvCxnSpPr/>
          <p:nvPr/>
        </p:nvCxnSpPr>
        <p:spPr>
          <a:xfrm>
            <a:off x="285750" y="304800"/>
            <a:ext cx="8553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" name="Google Shape;127;p15"/>
          <p:cNvCxnSpPr/>
          <p:nvPr/>
        </p:nvCxnSpPr>
        <p:spPr>
          <a:xfrm>
            <a:off x="304725" y="4857750"/>
            <a:ext cx="8553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/>
          <p:nvPr/>
        </p:nvSpPr>
        <p:spPr>
          <a:xfrm>
            <a:off x="6175398" y="3836656"/>
            <a:ext cx="4319700" cy="4319700"/>
          </a:xfrm>
          <a:prstGeom prst="ellipse">
            <a:avLst/>
          </a:prstGeom>
          <a:gradFill>
            <a:gsLst>
              <a:gs pos="0">
                <a:schemeClr val="accent1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6"/>
          <p:cNvSpPr/>
          <p:nvPr/>
        </p:nvSpPr>
        <p:spPr>
          <a:xfrm>
            <a:off x="6329423" y="-2773762"/>
            <a:ext cx="4319700" cy="4319700"/>
          </a:xfrm>
          <a:prstGeom prst="ellipse">
            <a:avLst/>
          </a:prstGeom>
          <a:gradFill>
            <a:gsLst>
              <a:gs pos="0">
                <a:schemeClr val="lt2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6"/>
          <p:cNvSpPr/>
          <p:nvPr/>
        </p:nvSpPr>
        <p:spPr>
          <a:xfrm>
            <a:off x="-2643750" y="-1620500"/>
            <a:ext cx="4319700" cy="4320000"/>
          </a:xfrm>
          <a:prstGeom prst="ellipse">
            <a:avLst/>
          </a:prstGeom>
          <a:gradFill>
            <a:gsLst>
              <a:gs pos="0">
                <a:schemeClr val="dk2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33" name="Google Shape;133;p16"/>
          <p:cNvCxnSpPr/>
          <p:nvPr/>
        </p:nvCxnSpPr>
        <p:spPr>
          <a:xfrm>
            <a:off x="285750" y="304800"/>
            <a:ext cx="8553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16"/>
          <p:cNvCxnSpPr/>
          <p:nvPr/>
        </p:nvCxnSpPr>
        <p:spPr>
          <a:xfrm>
            <a:off x="304725" y="4857750"/>
            <a:ext cx="8553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>
            <a:spLocks noGrp="1"/>
          </p:cNvSpPr>
          <p:nvPr>
            <p:ph type="title"/>
          </p:nvPr>
        </p:nvSpPr>
        <p:spPr>
          <a:xfrm>
            <a:off x="716613" y="3104700"/>
            <a:ext cx="2336400" cy="2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subTitle" idx="1"/>
          </p:nvPr>
        </p:nvSpPr>
        <p:spPr>
          <a:xfrm>
            <a:off x="716613" y="3388050"/>
            <a:ext cx="23364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title" idx="2"/>
          </p:nvPr>
        </p:nvSpPr>
        <p:spPr>
          <a:xfrm>
            <a:off x="3403800" y="3104700"/>
            <a:ext cx="2336400" cy="2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subTitle" idx="3"/>
          </p:nvPr>
        </p:nvSpPr>
        <p:spPr>
          <a:xfrm>
            <a:off x="3403800" y="3387227"/>
            <a:ext cx="23364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title" idx="4"/>
          </p:nvPr>
        </p:nvSpPr>
        <p:spPr>
          <a:xfrm>
            <a:off x="6090987" y="3104700"/>
            <a:ext cx="2336400" cy="2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subTitle" idx="5"/>
          </p:nvPr>
        </p:nvSpPr>
        <p:spPr>
          <a:xfrm>
            <a:off x="6090987" y="3388050"/>
            <a:ext cx="23364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43" name="Google Shape;143;p17"/>
          <p:cNvCxnSpPr/>
          <p:nvPr/>
        </p:nvCxnSpPr>
        <p:spPr>
          <a:xfrm>
            <a:off x="285750" y="304800"/>
            <a:ext cx="8553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" name="Google Shape;144;p17"/>
          <p:cNvCxnSpPr/>
          <p:nvPr/>
        </p:nvCxnSpPr>
        <p:spPr>
          <a:xfrm>
            <a:off x="304725" y="4857750"/>
            <a:ext cx="8553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5" name="Google Shape;145;p17"/>
          <p:cNvSpPr/>
          <p:nvPr/>
        </p:nvSpPr>
        <p:spPr>
          <a:xfrm>
            <a:off x="8003698" y="-1620344"/>
            <a:ext cx="4319700" cy="4319700"/>
          </a:xfrm>
          <a:prstGeom prst="ellipse">
            <a:avLst/>
          </a:prstGeom>
          <a:gradFill>
            <a:gsLst>
              <a:gs pos="0">
                <a:schemeClr val="accent1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7"/>
          <p:cNvSpPr/>
          <p:nvPr/>
        </p:nvSpPr>
        <p:spPr>
          <a:xfrm>
            <a:off x="-2661077" y="-2008687"/>
            <a:ext cx="4319700" cy="4319700"/>
          </a:xfrm>
          <a:prstGeom prst="ellipse">
            <a:avLst/>
          </a:prstGeom>
          <a:gradFill>
            <a:gsLst>
              <a:gs pos="0">
                <a:schemeClr val="lt2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7"/>
          <p:cNvSpPr/>
          <p:nvPr/>
        </p:nvSpPr>
        <p:spPr>
          <a:xfrm>
            <a:off x="-495600" y="4164600"/>
            <a:ext cx="4319700" cy="4320000"/>
          </a:xfrm>
          <a:prstGeom prst="ellipse">
            <a:avLst/>
          </a:prstGeom>
          <a:gradFill>
            <a:gsLst>
              <a:gs pos="0">
                <a:schemeClr val="dk2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/>
          <p:nvPr/>
        </p:nvSpPr>
        <p:spPr>
          <a:xfrm>
            <a:off x="-1274152" y="3969381"/>
            <a:ext cx="4319700" cy="4319700"/>
          </a:xfrm>
          <a:prstGeom prst="ellipse">
            <a:avLst/>
          </a:prstGeom>
          <a:gradFill>
            <a:gsLst>
              <a:gs pos="0">
                <a:schemeClr val="accent1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8"/>
          <p:cNvSpPr/>
          <p:nvPr/>
        </p:nvSpPr>
        <p:spPr>
          <a:xfrm>
            <a:off x="-3063827" y="-1428487"/>
            <a:ext cx="4319700" cy="4319700"/>
          </a:xfrm>
          <a:prstGeom prst="ellipse">
            <a:avLst/>
          </a:prstGeom>
          <a:gradFill>
            <a:gsLst>
              <a:gs pos="0">
                <a:schemeClr val="lt2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8"/>
          <p:cNvSpPr/>
          <p:nvPr/>
        </p:nvSpPr>
        <p:spPr>
          <a:xfrm>
            <a:off x="7152100" y="-1905225"/>
            <a:ext cx="4319700" cy="4320000"/>
          </a:xfrm>
          <a:prstGeom prst="ellipse">
            <a:avLst/>
          </a:prstGeom>
          <a:gradFill>
            <a:gsLst>
              <a:gs pos="0">
                <a:schemeClr val="dk2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title"/>
          </p:nvPr>
        </p:nvSpPr>
        <p:spPr>
          <a:xfrm>
            <a:off x="1024800" y="1754425"/>
            <a:ext cx="2460000" cy="34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subTitle" idx="1"/>
          </p:nvPr>
        </p:nvSpPr>
        <p:spPr>
          <a:xfrm>
            <a:off x="1024800" y="2094975"/>
            <a:ext cx="2460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title" idx="2"/>
          </p:nvPr>
        </p:nvSpPr>
        <p:spPr>
          <a:xfrm>
            <a:off x="5659206" y="1754425"/>
            <a:ext cx="2460000" cy="34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5" name="Google Shape;155;p18"/>
          <p:cNvSpPr txBox="1">
            <a:spLocks noGrp="1"/>
          </p:cNvSpPr>
          <p:nvPr>
            <p:ph type="subTitle" idx="3"/>
          </p:nvPr>
        </p:nvSpPr>
        <p:spPr>
          <a:xfrm>
            <a:off x="5659204" y="2094975"/>
            <a:ext cx="2460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8"/>
          <p:cNvSpPr txBox="1">
            <a:spLocks noGrp="1"/>
          </p:cNvSpPr>
          <p:nvPr>
            <p:ph type="title" idx="4"/>
          </p:nvPr>
        </p:nvSpPr>
        <p:spPr>
          <a:xfrm>
            <a:off x="1024800" y="3199250"/>
            <a:ext cx="2460000" cy="34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subTitle" idx="5"/>
          </p:nvPr>
        </p:nvSpPr>
        <p:spPr>
          <a:xfrm>
            <a:off x="1024800" y="3539775"/>
            <a:ext cx="2460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8"/>
          <p:cNvSpPr txBox="1">
            <a:spLocks noGrp="1"/>
          </p:cNvSpPr>
          <p:nvPr>
            <p:ph type="title" idx="6"/>
          </p:nvPr>
        </p:nvSpPr>
        <p:spPr>
          <a:xfrm>
            <a:off x="5659206" y="3199250"/>
            <a:ext cx="2460000" cy="34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9" name="Google Shape;159;p18"/>
          <p:cNvSpPr txBox="1">
            <a:spLocks noGrp="1"/>
          </p:cNvSpPr>
          <p:nvPr>
            <p:ph type="subTitle" idx="7"/>
          </p:nvPr>
        </p:nvSpPr>
        <p:spPr>
          <a:xfrm>
            <a:off x="5659204" y="3539775"/>
            <a:ext cx="2460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8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61" name="Google Shape;161;p18"/>
          <p:cNvCxnSpPr/>
          <p:nvPr/>
        </p:nvCxnSpPr>
        <p:spPr>
          <a:xfrm>
            <a:off x="285750" y="304800"/>
            <a:ext cx="8553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2" name="Google Shape;162;p18"/>
          <p:cNvCxnSpPr/>
          <p:nvPr/>
        </p:nvCxnSpPr>
        <p:spPr>
          <a:xfrm>
            <a:off x="304725" y="4857750"/>
            <a:ext cx="8553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719974" y="1692750"/>
            <a:ext cx="2423400" cy="34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subTitle" idx="1"/>
          </p:nvPr>
        </p:nvSpPr>
        <p:spPr>
          <a:xfrm>
            <a:off x="719974" y="2033300"/>
            <a:ext cx="2423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9"/>
          <p:cNvSpPr txBox="1">
            <a:spLocks noGrp="1"/>
          </p:cNvSpPr>
          <p:nvPr>
            <p:ph type="title" idx="2"/>
          </p:nvPr>
        </p:nvSpPr>
        <p:spPr>
          <a:xfrm>
            <a:off x="3360300" y="1692750"/>
            <a:ext cx="2423400" cy="34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7" name="Google Shape;167;p19"/>
          <p:cNvSpPr txBox="1">
            <a:spLocks noGrp="1"/>
          </p:cNvSpPr>
          <p:nvPr>
            <p:ph type="subTitle" idx="3"/>
          </p:nvPr>
        </p:nvSpPr>
        <p:spPr>
          <a:xfrm>
            <a:off x="3360300" y="2033300"/>
            <a:ext cx="2423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9"/>
          <p:cNvSpPr txBox="1">
            <a:spLocks noGrp="1"/>
          </p:cNvSpPr>
          <p:nvPr>
            <p:ph type="title" idx="4"/>
          </p:nvPr>
        </p:nvSpPr>
        <p:spPr>
          <a:xfrm>
            <a:off x="719974" y="3554275"/>
            <a:ext cx="2423400" cy="34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9" name="Google Shape;169;p19"/>
          <p:cNvSpPr txBox="1">
            <a:spLocks noGrp="1"/>
          </p:cNvSpPr>
          <p:nvPr>
            <p:ph type="subTitle" idx="5"/>
          </p:nvPr>
        </p:nvSpPr>
        <p:spPr>
          <a:xfrm>
            <a:off x="719974" y="3894800"/>
            <a:ext cx="2423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9"/>
          <p:cNvSpPr txBox="1">
            <a:spLocks noGrp="1"/>
          </p:cNvSpPr>
          <p:nvPr>
            <p:ph type="title" idx="6"/>
          </p:nvPr>
        </p:nvSpPr>
        <p:spPr>
          <a:xfrm>
            <a:off x="3360300" y="3554275"/>
            <a:ext cx="2423400" cy="34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subTitle" idx="7"/>
          </p:nvPr>
        </p:nvSpPr>
        <p:spPr>
          <a:xfrm>
            <a:off x="3360300" y="3894800"/>
            <a:ext cx="2423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9"/>
          <p:cNvSpPr txBox="1">
            <a:spLocks noGrp="1"/>
          </p:cNvSpPr>
          <p:nvPr>
            <p:ph type="title" idx="8"/>
          </p:nvPr>
        </p:nvSpPr>
        <p:spPr>
          <a:xfrm flipH="1">
            <a:off x="6000626" y="1692750"/>
            <a:ext cx="2423400" cy="34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3" name="Google Shape;173;p19"/>
          <p:cNvSpPr txBox="1">
            <a:spLocks noGrp="1"/>
          </p:cNvSpPr>
          <p:nvPr>
            <p:ph type="subTitle" idx="9"/>
          </p:nvPr>
        </p:nvSpPr>
        <p:spPr>
          <a:xfrm flipH="1">
            <a:off x="6000626" y="2033300"/>
            <a:ext cx="2423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9"/>
          <p:cNvSpPr txBox="1">
            <a:spLocks noGrp="1"/>
          </p:cNvSpPr>
          <p:nvPr>
            <p:ph type="title" idx="13"/>
          </p:nvPr>
        </p:nvSpPr>
        <p:spPr>
          <a:xfrm flipH="1">
            <a:off x="6000626" y="3554275"/>
            <a:ext cx="2423400" cy="34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5" name="Google Shape;175;p19"/>
          <p:cNvSpPr txBox="1">
            <a:spLocks noGrp="1"/>
          </p:cNvSpPr>
          <p:nvPr>
            <p:ph type="subTitle" idx="14"/>
          </p:nvPr>
        </p:nvSpPr>
        <p:spPr>
          <a:xfrm flipH="1">
            <a:off x="6000626" y="3894800"/>
            <a:ext cx="2423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9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77" name="Google Shape;177;p19"/>
          <p:cNvCxnSpPr/>
          <p:nvPr/>
        </p:nvCxnSpPr>
        <p:spPr>
          <a:xfrm>
            <a:off x="285750" y="304800"/>
            <a:ext cx="8553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" name="Google Shape;178;p19"/>
          <p:cNvCxnSpPr/>
          <p:nvPr/>
        </p:nvCxnSpPr>
        <p:spPr>
          <a:xfrm>
            <a:off x="304725" y="4857750"/>
            <a:ext cx="8553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9" name="Google Shape;179;p19"/>
          <p:cNvSpPr/>
          <p:nvPr/>
        </p:nvSpPr>
        <p:spPr>
          <a:xfrm>
            <a:off x="7931223" y="1191556"/>
            <a:ext cx="4319700" cy="4319700"/>
          </a:xfrm>
          <a:prstGeom prst="ellipse">
            <a:avLst/>
          </a:prstGeom>
          <a:gradFill>
            <a:gsLst>
              <a:gs pos="0">
                <a:schemeClr val="accent1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9"/>
          <p:cNvSpPr/>
          <p:nvPr/>
        </p:nvSpPr>
        <p:spPr>
          <a:xfrm>
            <a:off x="-917827" y="-3199612"/>
            <a:ext cx="4319700" cy="4319700"/>
          </a:xfrm>
          <a:prstGeom prst="ellipse">
            <a:avLst/>
          </a:prstGeom>
          <a:gradFill>
            <a:gsLst>
              <a:gs pos="0">
                <a:schemeClr val="lt2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9"/>
          <p:cNvSpPr/>
          <p:nvPr/>
        </p:nvSpPr>
        <p:spPr>
          <a:xfrm>
            <a:off x="-3347800" y="1782700"/>
            <a:ext cx="4319700" cy="4320000"/>
          </a:xfrm>
          <a:prstGeom prst="ellipse">
            <a:avLst/>
          </a:prstGeom>
          <a:gradFill>
            <a:gsLst>
              <a:gs pos="0">
                <a:schemeClr val="dk2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"/>
          <p:cNvSpPr/>
          <p:nvPr/>
        </p:nvSpPr>
        <p:spPr>
          <a:xfrm>
            <a:off x="-2858200" y="-845100"/>
            <a:ext cx="4319700" cy="4320000"/>
          </a:xfrm>
          <a:prstGeom prst="ellipse">
            <a:avLst/>
          </a:prstGeom>
          <a:gradFill>
            <a:gsLst>
              <a:gs pos="0">
                <a:schemeClr val="dk2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0"/>
          <p:cNvSpPr/>
          <p:nvPr/>
        </p:nvSpPr>
        <p:spPr>
          <a:xfrm>
            <a:off x="-534127" y="3838331"/>
            <a:ext cx="4319700" cy="4319700"/>
          </a:xfrm>
          <a:prstGeom prst="ellipse">
            <a:avLst/>
          </a:prstGeom>
          <a:gradFill>
            <a:gsLst>
              <a:gs pos="0">
                <a:schemeClr val="accent1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0"/>
          <p:cNvSpPr/>
          <p:nvPr/>
        </p:nvSpPr>
        <p:spPr>
          <a:xfrm>
            <a:off x="6939748" y="-1502137"/>
            <a:ext cx="4319700" cy="4319700"/>
          </a:xfrm>
          <a:prstGeom prst="ellipse">
            <a:avLst/>
          </a:prstGeom>
          <a:gradFill>
            <a:gsLst>
              <a:gs pos="0">
                <a:schemeClr val="lt2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0"/>
          <p:cNvSpPr txBox="1">
            <a:spLocks noGrp="1"/>
          </p:cNvSpPr>
          <p:nvPr>
            <p:ph type="title" hasCustomPrompt="1"/>
          </p:nvPr>
        </p:nvSpPr>
        <p:spPr>
          <a:xfrm>
            <a:off x="1848000" y="1114512"/>
            <a:ext cx="5448000" cy="7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87" name="Google Shape;187;p20"/>
          <p:cNvSpPr txBox="1">
            <a:spLocks noGrp="1"/>
          </p:cNvSpPr>
          <p:nvPr>
            <p:ph type="subTitle" idx="1"/>
          </p:nvPr>
        </p:nvSpPr>
        <p:spPr>
          <a:xfrm>
            <a:off x="1848000" y="1945587"/>
            <a:ext cx="5448000" cy="30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0"/>
          <p:cNvSpPr txBox="1">
            <a:spLocks noGrp="1"/>
          </p:cNvSpPr>
          <p:nvPr>
            <p:ph type="title" idx="2" hasCustomPrompt="1"/>
          </p:nvPr>
        </p:nvSpPr>
        <p:spPr>
          <a:xfrm>
            <a:off x="1848000" y="2888691"/>
            <a:ext cx="5448000" cy="7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89" name="Google Shape;189;p20"/>
          <p:cNvSpPr txBox="1">
            <a:spLocks noGrp="1"/>
          </p:cNvSpPr>
          <p:nvPr>
            <p:ph type="subTitle" idx="3"/>
          </p:nvPr>
        </p:nvSpPr>
        <p:spPr>
          <a:xfrm>
            <a:off x="1848000" y="3719688"/>
            <a:ext cx="5448000" cy="30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0"/>
          <p:cNvSpPr txBox="1">
            <a:spLocks noGrp="1"/>
          </p:cNvSpPr>
          <p:nvPr>
            <p:ph type="subTitle" idx="4"/>
          </p:nvPr>
        </p:nvSpPr>
        <p:spPr>
          <a:xfrm>
            <a:off x="304800" y="154200"/>
            <a:ext cx="1533600" cy="30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udiowide"/>
              <a:buNone/>
              <a:defRPr sz="1200">
                <a:latin typeface="Audiowide"/>
                <a:ea typeface="Audiowide"/>
                <a:cs typeface="Audiowide"/>
                <a:sym typeface="Audiowid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9pPr>
          </a:lstStyle>
          <a:p>
            <a:endParaRPr/>
          </a:p>
        </p:txBody>
      </p:sp>
      <p:sp>
        <p:nvSpPr>
          <p:cNvPr id="191" name="Google Shape;191;p20"/>
          <p:cNvSpPr txBox="1">
            <a:spLocks noGrp="1"/>
          </p:cNvSpPr>
          <p:nvPr>
            <p:ph type="subTitle" idx="5"/>
          </p:nvPr>
        </p:nvSpPr>
        <p:spPr>
          <a:xfrm>
            <a:off x="8086725" y="4697625"/>
            <a:ext cx="752400" cy="30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udiowide"/>
              <a:buNone/>
              <a:defRPr sz="1200">
                <a:latin typeface="Audiowide"/>
                <a:ea typeface="Audiowide"/>
                <a:cs typeface="Audiowide"/>
                <a:sym typeface="Audiowid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9pPr>
          </a:lstStyle>
          <a:p>
            <a:endParaRPr/>
          </a:p>
        </p:txBody>
      </p:sp>
      <p:cxnSp>
        <p:nvCxnSpPr>
          <p:cNvPr id="192" name="Google Shape;192;p20"/>
          <p:cNvCxnSpPr/>
          <p:nvPr/>
        </p:nvCxnSpPr>
        <p:spPr>
          <a:xfrm>
            <a:off x="1838400" y="304800"/>
            <a:ext cx="7000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3" name="Google Shape;193;p20"/>
          <p:cNvCxnSpPr/>
          <p:nvPr/>
        </p:nvCxnSpPr>
        <p:spPr>
          <a:xfrm>
            <a:off x="304725" y="4857750"/>
            <a:ext cx="778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2"/>
          <p:cNvSpPr/>
          <p:nvPr/>
        </p:nvSpPr>
        <p:spPr>
          <a:xfrm>
            <a:off x="-1122827" y="-1737312"/>
            <a:ext cx="4319700" cy="4319700"/>
          </a:xfrm>
          <a:prstGeom prst="ellipse">
            <a:avLst/>
          </a:prstGeom>
          <a:gradFill>
            <a:gsLst>
              <a:gs pos="0">
                <a:schemeClr val="lt2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2"/>
          <p:cNvSpPr/>
          <p:nvPr/>
        </p:nvSpPr>
        <p:spPr>
          <a:xfrm>
            <a:off x="7338350" y="-675225"/>
            <a:ext cx="4319700" cy="4320000"/>
          </a:xfrm>
          <a:prstGeom prst="ellipse">
            <a:avLst/>
          </a:prstGeom>
          <a:gradFill>
            <a:gsLst>
              <a:gs pos="0">
                <a:schemeClr val="dk2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2"/>
          <p:cNvSpPr/>
          <p:nvPr/>
        </p:nvSpPr>
        <p:spPr>
          <a:xfrm>
            <a:off x="2849948" y="2634181"/>
            <a:ext cx="4319700" cy="4319700"/>
          </a:xfrm>
          <a:prstGeom prst="ellipse">
            <a:avLst/>
          </a:prstGeom>
          <a:gradFill>
            <a:gsLst>
              <a:gs pos="0">
                <a:schemeClr val="accent1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9" name="Google Shape;209;p22"/>
          <p:cNvCxnSpPr/>
          <p:nvPr/>
        </p:nvCxnSpPr>
        <p:spPr>
          <a:xfrm>
            <a:off x="285750" y="304800"/>
            <a:ext cx="8553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0" name="Google Shape;210;p22"/>
          <p:cNvCxnSpPr/>
          <p:nvPr/>
        </p:nvCxnSpPr>
        <p:spPr>
          <a:xfrm>
            <a:off x="304725" y="4857750"/>
            <a:ext cx="8553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/>
          <p:nvPr/>
        </p:nvSpPr>
        <p:spPr>
          <a:xfrm>
            <a:off x="-2858200" y="-845100"/>
            <a:ext cx="4319700" cy="4320000"/>
          </a:xfrm>
          <a:prstGeom prst="ellipse">
            <a:avLst/>
          </a:prstGeom>
          <a:gradFill>
            <a:gsLst>
              <a:gs pos="0">
                <a:schemeClr val="dk2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3"/>
          <p:cNvSpPr/>
          <p:nvPr/>
        </p:nvSpPr>
        <p:spPr>
          <a:xfrm>
            <a:off x="-534127" y="3838331"/>
            <a:ext cx="4319700" cy="4319700"/>
          </a:xfrm>
          <a:prstGeom prst="ellipse">
            <a:avLst/>
          </a:prstGeom>
          <a:gradFill>
            <a:gsLst>
              <a:gs pos="0">
                <a:schemeClr val="accent1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3"/>
          <p:cNvSpPr/>
          <p:nvPr/>
        </p:nvSpPr>
        <p:spPr>
          <a:xfrm>
            <a:off x="6939748" y="-1502137"/>
            <a:ext cx="4319700" cy="4319700"/>
          </a:xfrm>
          <a:prstGeom prst="ellipse">
            <a:avLst/>
          </a:prstGeom>
          <a:gradFill>
            <a:gsLst>
              <a:gs pos="0">
                <a:schemeClr val="lt2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5" name="Google Shape;215;p23"/>
          <p:cNvCxnSpPr/>
          <p:nvPr/>
        </p:nvCxnSpPr>
        <p:spPr>
          <a:xfrm>
            <a:off x="285750" y="304800"/>
            <a:ext cx="8553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6" name="Google Shape;216;p23"/>
          <p:cNvCxnSpPr/>
          <p:nvPr/>
        </p:nvCxnSpPr>
        <p:spPr>
          <a:xfrm>
            <a:off x="304725" y="4857750"/>
            <a:ext cx="8553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-2685550" y="852950"/>
            <a:ext cx="4083300" cy="4083600"/>
          </a:xfrm>
          <a:prstGeom prst="ellipse">
            <a:avLst/>
          </a:prstGeom>
          <a:gradFill>
            <a:gsLst>
              <a:gs pos="0">
                <a:schemeClr val="lt2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397975" y="-2181250"/>
            <a:ext cx="4247100" cy="4247100"/>
          </a:xfrm>
          <a:prstGeom prst="ellipse">
            <a:avLst/>
          </a:prstGeom>
          <a:gradFill>
            <a:gsLst>
              <a:gs pos="0">
                <a:schemeClr val="accent1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2152350" y="2504575"/>
            <a:ext cx="48393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3715125" y="1322825"/>
            <a:ext cx="1713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152350" y="3346375"/>
            <a:ext cx="48393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3"/>
          </p:nvPr>
        </p:nvSpPr>
        <p:spPr>
          <a:xfrm>
            <a:off x="304800" y="154200"/>
            <a:ext cx="1533600" cy="30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udiowide"/>
              <a:buNone/>
              <a:defRPr sz="1200">
                <a:latin typeface="Audiowide"/>
                <a:ea typeface="Audiowide"/>
                <a:cs typeface="Audiowide"/>
                <a:sym typeface="Audiowid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4"/>
          </p:nvPr>
        </p:nvSpPr>
        <p:spPr>
          <a:xfrm>
            <a:off x="8086725" y="4697625"/>
            <a:ext cx="752400" cy="30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udiowide"/>
              <a:buNone/>
              <a:defRPr sz="1200">
                <a:latin typeface="Audiowide"/>
                <a:ea typeface="Audiowide"/>
                <a:cs typeface="Audiowide"/>
                <a:sym typeface="Audiowid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9pPr>
          </a:lstStyle>
          <a:p>
            <a:endParaRPr/>
          </a:p>
        </p:txBody>
      </p:sp>
      <p:cxnSp>
        <p:nvCxnSpPr>
          <p:cNvPr id="26" name="Google Shape;26;p3"/>
          <p:cNvCxnSpPr/>
          <p:nvPr/>
        </p:nvCxnSpPr>
        <p:spPr>
          <a:xfrm>
            <a:off x="1838400" y="304800"/>
            <a:ext cx="7000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3"/>
          <p:cNvCxnSpPr/>
          <p:nvPr/>
        </p:nvCxnSpPr>
        <p:spPr>
          <a:xfrm>
            <a:off x="304725" y="4857750"/>
            <a:ext cx="778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Darker Grotesque SemiBold"/>
              <a:buChar char="●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9pPr>
          </a:lstStyle>
          <a:p>
            <a:endParaRPr/>
          </a:p>
        </p:txBody>
      </p:sp>
      <p:cxnSp>
        <p:nvCxnSpPr>
          <p:cNvPr id="31" name="Google Shape;31;p4"/>
          <p:cNvCxnSpPr/>
          <p:nvPr/>
        </p:nvCxnSpPr>
        <p:spPr>
          <a:xfrm>
            <a:off x="285750" y="304800"/>
            <a:ext cx="8553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4"/>
          <p:cNvCxnSpPr/>
          <p:nvPr/>
        </p:nvCxnSpPr>
        <p:spPr>
          <a:xfrm>
            <a:off x="304725" y="4857750"/>
            <a:ext cx="8553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>
            <a:off x="-1615127" y="3562331"/>
            <a:ext cx="4319700" cy="4319700"/>
          </a:xfrm>
          <a:prstGeom prst="ellipse">
            <a:avLst/>
          </a:prstGeom>
          <a:gradFill>
            <a:gsLst>
              <a:gs pos="0">
                <a:schemeClr val="accent1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-2181150" y="-2680525"/>
            <a:ext cx="4319700" cy="4320000"/>
          </a:xfrm>
          <a:prstGeom prst="ellipse">
            <a:avLst/>
          </a:prstGeom>
          <a:gradFill>
            <a:gsLst>
              <a:gs pos="0">
                <a:schemeClr val="dk2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7748623" y="2575838"/>
            <a:ext cx="4319700" cy="4319700"/>
          </a:xfrm>
          <a:prstGeom prst="ellipse">
            <a:avLst/>
          </a:prstGeom>
          <a:gradFill>
            <a:gsLst>
              <a:gs pos="0">
                <a:schemeClr val="lt2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49" name="Google Shape;49;p6"/>
          <p:cNvCxnSpPr/>
          <p:nvPr/>
        </p:nvCxnSpPr>
        <p:spPr>
          <a:xfrm>
            <a:off x="285750" y="304800"/>
            <a:ext cx="8553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Google Shape;50;p6"/>
          <p:cNvCxnSpPr/>
          <p:nvPr/>
        </p:nvCxnSpPr>
        <p:spPr>
          <a:xfrm>
            <a:off x="304725" y="4857750"/>
            <a:ext cx="8553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-1431850" y="3964325"/>
            <a:ext cx="4247100" cy="4247100"/>
          </a:xfrm>
          <a:prstGeom prst="ellipse">
            <a:avLst/>
          </a:prstGeom>
          <a:gradFill>
            <a:gsLst>
              <a:gs pos="0">
                <a:schemeClr val="accent1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713225" y="387100"/>
            <a:ext cx="4219800" cy="114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719675" y="1722650"/>
            <a:ext cx="3781500" cy="25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55" name="Google Shape;55;p7"/>
          <p:cNvCxnSpPr/>
          <p:nvPr/>
        </p:nvCxnSpPr>
        <p:spPr>
          <a:xfrm>
            <a:off x="285750" y="304800"/>
            <a:ext cx="8553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56;p7"/>
          <p:cNvCxnSpPr/>
          <p:nvPr/>
        </p:nvCxnSpPr>
        <p:spPr>
          <a:xfrm>
            <a:off x="304725" y="4857750"/>
            <a:ext cx="8553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 flipH="1">
            <a:off x="6122225" y="3197781"/>
            <a:ext cx="4319700" cy="4319700"/>
          </a:xfrm>
          <a:prstGeom prst="ellipse">
            <a:avLst/>
          </a:prstGeom>
          <a:gradFill>
            <a:gsLst>
              <a:gs pos="0">
                <a:schemeClr val="accent1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8"/>
          <p:cNvSpPr/>
          <p:nvPr/>
        </p:nvSpPr>
        <p:spPr>
          <a:xfrm flipH="1">
            <a:off x="3867073" y="-2421925"/>
            <a:ext cx="4319700" cy="4320000"/>
          </a:xfrm>
          <a:prstGeom prst="ellipse">
            <a:avLst/>
          </a:prstGeom>
          <a:gradFill>
            <a:gsLst>
              <a:gs pos="0">
                <a:schemeClr val="dk2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/>
          <p:nvPr/>
        </p:nvSpPr>
        <p:spPr>
          <a:xfrm flipH="1">
            <a:off x="-3169100" y="347088"/>
            <a:ext cx="4319700" cy="4319700"/>
          </a:xfrm>
          <a:prstGeom prst="ellipse">
            <a:avLst/>
          </a:prstGeom>
          <a:gradFill>
            <a:gsLst>
              <a:gs pos="0">
                <a:schemeClr val="lt2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2841000" y="1307100"/>
            <a:ext cx="5008200" cy="25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ubTitle" idx="1"/>
          </p:nvPr>
        </p:nvSpPr>
        <p:spPr>
          <a:xfrm>
            <a:off x="304800" y="154200"/>
            <a:ext cx="1533600" cy="30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udiowide"/>
              <a:buNone/>
              <a:defRPr sz="1200">
                <a:latin typeface="Audiowide"/>
                <a:ea typeface="Audiowide"/>
                <a:cs typeface="Audiowide"/>
                <a:sym typeface="Audiowid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ubTitle" idx="2"/>
          </p:nvPr>
        </p:nvSpPr>
        <p:spPr>
          <a:xfrm>
            <a:off x="8086725" y="4697625"/>
            <a:ext cx="752400" cy="30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udiowide"/>
              <a:buNone/>
              <a:defRPr sz="1200">
                <a:latin typeface="Audiowide"/>
                <a:ea typeface="Audiowide"/>
                <a:cs typeface="Audiowide"/>
                <a:sym typeface="Audiowid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9pPr>
          </a:lstStyle>
          <a:p>
            <a:endParaRPr/>
          </a:p>
        </p:txBody>
      </p:sp>
      <p:cxnSp>
        <p:nvCxnSpPr>
          <p:cNvPr id="64" name="Google Shape;64;p8"/>
          <p:cNvCxnSpPr/>
          <p:nvPr/>
        </p:nvCxnSpPr>
        <p:spPr>
          <a:xfrm>
            <a:off x="1838400" y="304800"/>
            <a:ext cx="7000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8"/>
          <p:cNvCxnSpPr/>
          <p:nvPr/>
        </p:nvCxnSpPr>
        <p:spPr>
          <a:xfrm>
            <a:off x="304725" y="4857750"/>
            <a:ext cx="778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/>
          <p:nvPr/>
        </p:nvSpPr>
        <p:spPr>
          <a:xfrm>
            <a:off x="7551550" y="2490825"/>
            <a:ext cx="4319700" cy="4320000"/>
          </a:xfrm>
          <a:prstGeom prst="ellipse">
            <a:avLst/>
          </a:prstGeom>
          <a:gradFill>
            <a:gsLst>
              <a:gs pos="0">
                <a:schemeClr val="dk2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2221323" y="-3074812"/>
            <a:ext cx="4319700" cy="4319700"/>
          </a:xfrm>
          <a:prstGeom prst="ellipse">
            <a:avLst/>
          </a:prstGeom>
          <a:gradFill>
            <a:gsLst>
              <a:gs pos="0">
                <a:schemeClr val="lt2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-2638477" y="3173531"/>
            <a:ext cx="4319700" cy="4319700"/>
          </a:xfrm>
          <a:prstGeom prst="ellipse">
            <a:avLst/>
          </a:prstGeom>
          <a:gradFill>
            <a:gsLst>
              <a:gs pos="0">
                <a:schemeClr val="accent1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1059800" y="1547838"/>
            <a:ext cx="4856700" cy="69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1059853" y="2242963"/>
            <a:ext cx="4856700" cy="13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ubTitle" idx="2"/>
          </p:nvPr>
        </p:nvSpPr>
        <p:spPr>
          <a:xfrm>
            <a:off x="304800" y="154200"/>
            <a:ext cx="1533600" cy="30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udiowide"/>
              <a:buNone/>
              <a:defRPr sz="1200">
                <a:latin typeface="Audiowide"/>
                <a:ea typeface="Audiowide"/>
                <a:cs typeface="Audiowide"/>
                <a:sym typeface="Audiowid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ubTitle" idx="3"/>
          </p:nvPr>
        </p:nvSpPr>
        <p:spPr>
          <a:xfrm>
            <a:off x="8086725" y="4697625"/>
            <a:ext cx="752400" cy="30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udiowide"/>
              <a:buNone/>
              <a:defRPr sz="1200">
                <a:latin typeface="Audiowide"/>
                <a:ea typeface="Audiowide"/>
                <a:cs typeface="Audiowide"/>
                <a:sym typeface="Audiowid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9pPr>
          </a:lstStyle>
          <a:p>
            <a:endParaRPr/>
          </a:p>
        </p:txBody>
      </p:sp>
      <p:cxnSp>
        <p:nvCxnSpPr>
          <p:cNvPr id="74" name="Google Shape;74;p9"/>
          <p:cNvCxnSpPr/>
          <p:nvPr/>
        </p:nvCxnSpPr>
        <p:spPr>
          <a:xfrm>
            <a:off x="1838400" y="304800"/>
            <a:ext cx="7000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" name="Google Shape;75;p9"/>
          <p:cNvCxnSpPr/>
          <p:nvPr/>
        </p:nvCxnSpPr>
        <p:spPr>
          <a:xfrm>
            <a:off x="304725" y="4857750"/>
            <a:ext cx="778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/>
          <p:nvPr/>
        </p:nvSpPr>
        <p:spPr>
          <a:xfrm>
            <a:off x="-1122827" y="-1737312"/>
            <a:ext cx="4319700" cy="4319700"/>
          </a:xfrm>
          <a:prstGeom prst="ellipse">
            <a:avLst/>
          </a:prstGeom>
          <a:gradFill>
            <a:gsLst>
              <a:gs pos="0">
                <a:schemeClr val="lt2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7338350" y="-675225"/>
            <a:ext cx="4319700" cy="4320000"/>
          </a:xfrm>
          <a:prstGeom prst="ellipse">
            <a:avLst/>
          </a:prstGeom>
          <a:gradFill>
            <a:gsLst>
              <a:gs pos="0">
                <a:schemeClr val="dk2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2849948" y="2634181"/>
            <a:ext cx="4319700" cy="4319700"/>
          </a:xfrm>
          <a:prstGeom prst="ellipse">
            <a:avLst/>
          </a:prstGeom>
          <a:gradFill>
            <a:gsLst>
              <a:gs pos="0">
                <a:schemeClr val="accent1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title"/>
          </p:nvPr>
        </p:nvSpPr>
        <p:spPr>
          <a:xfrm>
            <a:off x="740550" y="3583325"/>
            <a:ext cx="5186100" cy="116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subTitle" idx="1"/>
          </p:nvPr>
        </p:nvSpPr>
        <p:spPr>
          <a:xfrm>
            <a:off x="304800" y="154200"/>
            <a:ext cx="1533600" cy="30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udiowide"/>
              <a:buNone/>
              <a:defRPr sz="1200">
                <a:latin typeface="Audiowide"/>
                <a:ea typeface="Audiowide"/>
                <a:cs typeface="Audiowide"/>
                <a:sym typeface="Audiowid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ubTitle" idx="2"/>
          </p:nvPr>
        </p:nvSpPr>
        <p:spPr>
          <a:xfrm>
            <a:off x="8086725" y="4697625"/>
            <a:ext cx="752400" cy="30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udiowide"/>
              <a:buNone/>
              <a:defRPr sz="1200">
                <a:latin typeface="Audiowide"/>
                <a:ea typeface="Audiowide"/>
                <a:cs typeface="Audiowide"/>
                <a:sym typeface="Audiowid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9pPr>
          </a:lstStyle>
          <a:p>
            <a:endParaRPr/>
          </a:p>
        </p:txBody>
      </p:sp>
      <p:cxnSp>
        <p:nvCxnSpPr>
          <p:cNvPr id="83" name="Google Shape;83;p10"/>
          <p:cNvCxnSpPr/>
          <p:nvPr/>
        </p:nvCxnSpPr>
        <p:spPr>
          <a:xfrm>
            <a:off x="304725" y="4857750"/>
            <a:ext cx="778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10"/>
          <p:cNvCxnSpPr/>
          <p:nvPr/>
        </p:nvCxnSpPr>
        <p:spPr>
          <a:xfrm>
            <a:off x="1838400" y="304800"/>
            <a:ext cx="7000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/>
          <p:nvPr/>
        </p:nvSpPr>
        <p:spPr>
          <a:xfrm>
            <a:off x="5900273" y="3457331"/>
            <a:ext cx="4319700" cy="4319700"/>
          </a:xfrm>
          <a:prstGeom prst="ellipse">
            <a:avLst/>
          </a:prstGeom>
          <a:gradFill>
            <a:gsLst>
              <a:gs pos="0">
                <a:schemeClr val="accent1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1"/>
          <p:cNvSpPr/>
          <p:nvPr/>
        </p:nvSpPr>
        <p:spPr>
          <a:xfrm>
            <a:off x="-2197125" y="3750350"/>
            <a:ext cx="4319700" cy="4320000"/>
          </a:xfrm>
          <a:prstGeom prst="ellipse">
            <a:avLst/>
          </a:prstGeom>
          <a:gradFill>
            <a:gsLst>
              <a:gs pos="0">
                <a:schemeClr val="dk2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1"/>
          <p:cNvSpPr/>
          <p:nvPr/>
        </p:nvSpPr>
        <p:spPr>
          <a:xfrm>
            <a:off x="5525948" y="-2589762"/>
            <a:ext cx="4319700" cy="4319700"/>
          </a:xfrm>
          <a:prstGeom prst="ellipse">
            <a:avLst/>
          </a:prstGeom>
          <a:gradFill>
            <a:gsLst>
              <a:gs pos="0">
                <a:schemeClr val="lt2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3315200" y="1952850"/>
            <a:ext cx="4781100" cy="79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3315200" y="2816250"/>
            <a:ext cx="4781100" cy="37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subTitle" idx="2"/>
          </p:nvPr>
        </p:nvSpPr>
        <p:spPr>
          <a:xfrm>
            <a:off x="304800" y="154200"/>
            <a:ext cx="1533600" cy="30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udiowide"/>
              <a:buNone/>
              <a:defRPr sz="1200">
                <a:latin typeface="Audiowide"/>
                <a:ea typeface="Audiowide"/>
                <a:cs typeface="Audiowide"/>
                <a:sym typeface="Audiowid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subTitle" idx="3"/>
          </p:nvPr>
        </p:nvSpPr>
        <p:spPr>
          <a:xfrm>
            <a:off x="8086725" y="4697625"/>
            <a:ext cx="752400" cy="30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udiowide"/>
              <a:buNone/>
              <a:defRPr sz="1200">
                <a:latin typeface="Audiowide"/>
                <a:ea typeface="Audiowide"/>
                <a:cs typeface="Audiowide"/>
                <a:sym typeface="Audiowid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udiowide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9pPr>
          </a:lstStyle>
          <a:p>
            <a:endParaRPr/>
          </a:p>
        </p:txBody>
      </p:sp>
      <p:cxnSp>
        <p:nvCxnSpPr>
          <p:cNvPr id="93" name="Google Shape;93;p11"/>
          <p:cNvCxnSpPr/>
          <p:nvPr/>
        </p:nvCxnSpPr>
        <p:spPr>
          <a:xfrm>
            <a:off x="304725" y="4857750"/>
            <a:ext cx="778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" name="Google Shape;94;p11"/>
          <p:cNvCxnSpPr/>
          <p:nvPr/>
        </p:nvCxnSpPr>
        <p:spPr>
          <a:xfrm>
            <a:off x="1838400" y="304800"/>
            <a:ext cx="7000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  <a:effectLst>
            <a:outerShdw blurRad="342900" dist="19050" dir="5400000" algn="bl" rotWithShape="0">
              <a:schemeClr val="lt1">
                <a:alpha val="3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udiowide"/>
              <a:buNone/>
              <a:defRPr sz="3000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ebas Neue"/>
              <a:buNone/>
              <a:defRPr sz="3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ebas Neue"/>
              <a:buNone/>
              <a:defRPr sz="3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ebas Neue"/>
              <a:buNone/>
              <a:defRPr sz="3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ebas Neue"/>
              <a:buNone/>
              <a:defRPr sz="3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ebas Neue"/>
              <a:buNone/>
              <a:defRPr sz="3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ebas Neue"/>
              <a:buNone/>
              <a:defRPr sz="3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ebas Neue"/>
              <a:buNone/>
              <a:defRPr sz="3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ebas Neue"/>
              <a:buNone/>
              <a:defRPr sz="3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sh"/>
              <a:buChar char="●"/>
              <a:defRPr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sh"/>
              <a:buChar char="○"/>
              <a:defRPr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sh"/>
              <a:buChar char="■"/>
              <a:defRPr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sh"/>
              <a:buChar char="●"/>
              <a:defRPr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sh"/>
              <a:buChar char="○"/>
              <a:defRPr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sh"/>
              <a:buChar char="■"/>
              <a:defRPr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sh"/>
              <a:buChar char="●"/>
              <a:defRPr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sh"/>
              <a:buChar char="○"/>
              <a:defRPr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sh"/>
              <a:buChar char="■"/>
              <a:defRPr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8" r:id="rId18"/>
    <p:sldLayoutId id="2147483669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7"/>
          <p:cNvSpPr txBox="1">
            <a:spLocks noGrp="1"/>
          </p:cNvSpPr>
          <p:nvPr>
            <p:ph type="ctrTitle"/>
          </p:nvPr>
        </p:nvSpPr>
        <p:spPr>
          <a:xfrm>
            <a:off x="3225209" y="1250700"/>
            <a:ext cx="4861516" cy="2642100"/>
          </a:xfrm>
          <a:prstGeom prst="rect">
            <a:avLst/>
          </a:prstGeom>
        </p:spPr>
        <p:txBody>
          <a:bodyPr spcFirstLastPara="1" wrap="square" lIns="857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dirty="0"/>
              <a:t>Phrasal Verbs</a:t>
            </a:r>
            <a:br>
              <a:rPr lang="sr-Latn-RS" sz="4000" dirty="0"/>
            </a:br>
            <a:r>
              <a:rPr lang="sr-Latn-RS" sz="4000" dirty="0"/>
              <a:t>+</a:t>
            </a:r>
            <a:br>
              <a:rPr lang="sr-Latn-RS" sz="4000" dirty="0"/>
            </a:br>
            <a:r>
              <a:rPr lang="sr-Latn-RS" sz="4000" dirty="0"/>
              <a:t>Emphasis on Quality and Efficiency</a:t>
            </a:r>
            <a:endParaRPr sz="4000" dirty="0">
              <a:solidFill>
                <a:schemeClr val="dk2"/>
              </a:solidFill>
            </a:endParaRPr>
          </a:p>
        </p:txBody>
      </p:sp>
      <p:pic>
        <p:nvPicPr>
          <p:cNvPr id="229" name="Google Shape;22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5358" y="1028700"/>
            <a:ext cx="984597" cy="297179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7"/>
          <p:cNvSpPr txBox="1">
            <a:spLocks noGrp="1"/>
          </p:cNvSpPr>
          <p:nvPr>
            <p:ph type="subTitle" idx="2"/>
          </p:nvPr>
        </p:nvSpPr>
        <p:spPr>
          <a:xfrm>
            <a:off x="49619" y="154200"/>
            <a:ext cx="1864242" cy="3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English Language 2</a:t>
            </a:r>
            <a:endParaRPr dirty="0"/>
          </a:p>
        </p:txBody>
      </p:sp>
      <p:sp>
        <p:nvSpPr>
          <p:cNvPr id="231" name="Google Shape;231;p27"/>
          <p:cNvSpPr txBox="1">
            <a:spLocks noGrp="1"/>
          </p:cNvSpPr>
          <p:nvPr>
            <p:ph type="subTitle" idx="3"/>
          </p:nvPr>
        </p:nvSpPr>
        <p:spPr>
          <a:xfrm>
            <a:off x="8086725" y="4697625"/>
            <a:ext cx="752400" cy="3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202</a:t>
            </a:r>
            <a:r>
              <a:rPr lang="sr-Latn-RS" dirty="0"/>
              <a:t>5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3"/>
          <p:cNvSpPr txBox="1">
            <a:spLocks noGrp="1"/>
          </p:cNvSpPr>
          <p:nvPr>
            <p:ph type="title"/>
          </p:nvPr>
        </p:nvSpPr>
        <p:spPr>
          <a:xfrm>
            <a:off x="109908" y="273401"/>
            <a:ext cx="8924184" cy="7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dirty="0"/>
              <a:t>Some brain teasers with phrasal verbs</a:t>
            </a:r>
            <a:endParaRPr sz="3200" dirty="0"/>
          </a:p>
        </p:txBody>
      </p:sp>
      <p:sp>
        <p:nvSpPr>
          <p:cNvPr id="486" name="Google Shape;486;p43"/>
          <p:cNvSpPr txBox="1">
            <a:spLocks noGrp="1"/>
          </p:cNvSpPr>
          <p:nvPr>
            <p:ph type="subTitle" idx="1"/>
          </p:nvPr>
        </p:nvSpPr>
        <p:spPr>
          <a:xfrm>
            <a:off x="439479" y="893137"/>
            <a:ext cx="7208874" cy="37336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buClr>
                <a:schemeClr val="tx2"/>
              </a:buClr>
              <a:buFont typeface="Mulish" panose="020B0604020202020204" charset="0"/>
              <a:buChar char="•"/>
            </a:pPr>
            <a:r>
              <a:rPr lang="sr-Latn-RS" sz="1800" dirty="0"/>
              <a:t>What kind of running means walking?</a:t>
            </a:r>
          </a:p>
          <a:p>
            <a:pPr algn="l">
              <a:buClr>
                <a:schemeClr val="tx2"/>
              </a:buClr>
              <a:buFont typeface="Mulish" panose="020B0604020202020204" charset="0"/>
              <a:buChar char="•"/>
            </a:pPr>
            <a:endParaRPr lang="sr-Latn-RS" sz="1800" dirty="0"/>
          </a:p>
          <a:p>
            <a:pPr algn="l">
              <a:buClr>
                <a:schemeClr val="tx2"/>
              </a:buClr>
              <a:buFont typeface="Mulish" panose="020B0604020202020204" charset="0"/>
              <a:buChar char="•"/>
            </a:pPr>
            <a:r>
              <a:rPr lang="sr-Latn-RS" sz="1800" dirty="0"/>
              <a:t>What do you </a:t>
            </a:r>
            <a:r>
              <a:rPr lang="sr-Latn-RS" sz="1800" u="sng" dirty="0"/>
              <a:t>throw out </a:t>
            </a:r>
            <a:r>
              <a:rPr lang="sr-Latn-RS" sz="1800" dirty="0"/>
              <a:t>when you want to use it, but </a:t>
            </a:r>
            <a:r>
              <a:rPr lang="sr-Latn-RS" sz="1800" u="sng" dirty="0"/>
              <a:t>take it in </a:t>
            </a:r>
            <a:r>
              <a:rPr lang="sr-Latn-RS" sz="1800" dirty="0"/>
              <a:t>when you don’t want to use it?</a:t>
            </a:r>
          </a:p>
          <a:p>
            <a:pPr algn="l">
              <a:buClr>
                <a:schemeClr val="tx2"/>
              </a:buClr>
              <a:buFont typeface="Mulish" panose="020B0604020202020204" charset="0"/>
              <a:buChar char="•"/>
            </a:pPr>
            <a:endParaRPr lang="sr-Latn-RS" sz="1800" dirty="0"/>
          </a:p>
          <a:p>
            <a:pPr algn="l">
              <a:buClr>
                <a:schemeClr val="tx2"/>
              </a:buClr>
              <a:buFont typeface="Mulish" panose="020B0604020202020204" charset="0"/>
              <a:buChar char="•"/>
            </a:pPr>
            <a:r>
              <a:rPr lang="en-US" sz="1800" dirty="0"/>
              <a:t>Four cars </a:t>
            </a:r>
            <a:r>
              <a:rPr lang="en-US" sz="1800" u="sng" dirty="0"/>
              <a:t>come to</a:t>
            </a:r>
            <a:r>
              <a:rPr lang="en-US" sz="1800" dirty="0"/>
              <a:t> a four-way stop, all coming from a different direction. They can't decide who got there first, so they all </a:t>
            </a:r>
            <a:r>
              <a:rPr lang="en-US" sz="1800" u="sng" dirty="0"/>
              <a:t>go forward </a:t>
            </a:r>
            <a:r>
              <a:rPr lang="en-US" sz="1800" dirty="0"/>
              <a:t>at the same time. They do not crash into each other, but all four cars go. How is this possible?</a:t>
            </a:r>
            <a:endParaRPr lang="sr-Latn-RS" sz="1800" dirty="0"/>
          </a:p>
          <a:p>
            <a:pPr algn="l">
              <a:buClr>
                <a:schemeClr val="tx2"/>
              </a:buClr>
              <a:buFont typeface="Mulish" panose="020B0604020202020204" charset="0"/>
              <a:buChar char="•"/>
            </a:pPr>
            <a:endParaRPr lang="sr-Latn-RS" sz="1800" dirty="0"/>
          </a:p>
          <a:p>
            <a:pPr algn="l">
              <a:buClr>
                <a:schemeClr val="tx2"/>
              </a:buClr>
              <a:buFont typeface="Mulish" panose="020B0604020202020204" charset="0"/>
              <a:buChar char="•"/>
            </a:pPr>
            <a:r>
              <a:rPr lang="en-US" sz="1800" dirty="0"/>
              <a:t>What </a:t>
            </a:r>
            <a:r>
              <a:rPr lang="en-US" sz="1800" u="sng" dirty="0"/>
              <a:t>goes through</a:t>
            </a:r>
            <a:r>
              <a:rPr lang="en-US" sz="1800" dirty="0"/>
              <a:t> cities and fields, but never moves?</a:t>
            </a:r>
            <a:endParaRPr lang="sr-Latn-RS" sz="1800" dirty="0"/>
          </a:p>
          <a:p>
            <a:pPr algn="l">
              <a:buClr>
                <a:schemeClr val="tx2"/>
              </a:buClr>
              <a:buFont typeface="Mulish" panose="020B0604020202020204" charset="0"/>
              <a:buChar char="•"/>
            </a:pPr>
            <a:endParaRPr lang="sr-Latn-RS" sz="1800" dirty="0"/>
          </a:p>
          <a:p>
            <a:pPr algn="l">
              <a:buClr>
                <a:schemeClr val="tx2"/>
              </a:buClr>
              <a:buFont typeface="Mulish" panose="020B0604020202020204" charset="0"/>
              <a:buChar char="•"/>
            </a:pPr>
            <a:r>
              <a:rPr lang="en-US" sz="1800" dirty="0"/>
              <a:t>Which tire doesn’t </a:t>
            </a:r>
            <a:r>
              <a:rPr lang="en-US" sz="1800" u="sng" dirty="0"/>
              <a:t>move </a:t>
            </a:r>
            <a:r>
              <a:rPr lang="sr-Latn-RS" sz="1800" u="sng" dirty="0"/>
              <a:t>around</a:t>
            </a:r>
            <a:r>
              <a:rPr lang="sr-Latn-RS" sz="1800" dirty="0"/>
              <a:t> </a:t>
            </a:r>
            <a:r>
              <a:rPr lang="en-US" sz="1800" dirty="0"/>
              <a:t>when a car turns right?</a:t>
            </a:r>
          </a:p>
        </p:txBody>
      </p:sp>
      <p:sp>
        <p:nvSpPr>
          <p:cNvPr id="489" name="Google Shape;489;p43"/>
          <p:cNvSpPr txBox="1">
            <a:spLocks noGrp="1"/>
          </p:cNvSpPr>
          <p:nvPr>
            <p:ph type="subTitle" idx="4"/>
          </p:nvPr>
        </p:nvSpPr>
        <p:spPr>
          <a:xfrm>
            <a:off x="0" y="122801"/>
            <a:ext cx="1935124" cy="3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English Language 2</a:t>
            </a:r>
            <a:endParaRPr dirty="0"/>
          </a:p>
        </p:txBody>
      </p:sp>
      <p:sp>
        <p:nvSpPr>
          <p:cNvPr id="490" name="Google Shape;490;p43"/>
          <p:cNvSpPr txBox="1">
            <a:spLocks noGrp="1"/>
          </p:cNvSpPr>
          <p:nvPr>
            <p:ph type="subTitle" idx="5"/>
          </p:nvPr>
        </p:nvSpPr>
        <p:spPr>
          <a:xfrm>
            <a:off x="8086725" y="4697625"/>
            <a:ext cx="752400" cy="3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202</a:t>
            </a:r>
            <a:r>
              <a:rPr lang="sr-Latn-RS" dirty="0"/>
              <a:t>5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7DA991-E8E9-85B6-DE89-FC3F5ECCF1F8}"/>
              </a:ext>
            </a:extLst>
          </p:cNvPr>
          <p:cNvSpPr txBox="1"/>
          <p:nvPr/>
        </p:nvSpPr>
        <p:spPr>
          <a:xfrm>
            <a:off x="5318481" y="1028201"/>
            <a:ext cx="2439780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sr-Latn-RS" sz="1800" u="sng" kern="1200" dirty="0">
                <a:solidFill>
                  <a:prstClr val="white"/>
                </a:solidFill>
                <a:latin typeface="Mulish" panose="020B0604020202020204" charset="0"/>
                <a:ea typeface="+mn-ea"/>
                <a:cs typeface="+mn-cs"/>
              </a:rPr>
              <a:t>Running out</a:t>
            </a:r>
            <a:r>
              <a:rPr lang="sr-Latn-RS" sz="1800" kern="1200" dirty="0">
                <a:solidFill>
                  <a:prstClr val="white"/>
                </a:solidFill>
                <a:latin typeface="Mulish" panose="020B0604020202020204" charset="0"/>
                <a:ea typeface="+mn-ea"/>
                <a:cs typeface="+mn-cs"/>
              </a:rPr>
              <a:t> of gas</a:t>
            </a:r>
            <a:endParaRPr lang="en-US" sz="1800" kern="1200" dirty="0">
              <a:solidFill>
                <a:prstClr val="white"/>
              </a:solidFill>
              <a:latin typeface="Mulish" panose="020B060402020202020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14A33B-F428-9454-1671-83432E3806F7}"/>
              </a:ext>
            </a:extLst>
          </p:cNvPr>
          <p:cNvSpPr txBox="1"/>
          <p:nvPr/>
        </p:nvSpPr>
        <p:spPr>
          <a:xfrm>
            <a:off x="4564649" y="1881385"/>
            <a:ext cx="2714846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sr-Latn-RS" sz="1800" kern="1200" dirty="0">
                <a:solidFill>
                  <a:prstClr val="white"/>
                </a:solidFill>
                <a:latin typeface="Mulish" panose="020B0604020202020204" charset="0"/>
                <a:ea typeface="+mn-ea"/>
                <a:cs typeface="+mn-cs"/>
              </a:rPr>
              <a:t>An anchor / life jacket</a:t>
            </a:r>
            <a:endParaRPr lang="en-US" sz="1800" kern="1200" dirty="0">
              <a:solidFill>
                <a:prstClr val="white"/>
              </a:solidFill>
              <a:latin typeface="Mulish" panose="020B060402020202020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F98EED-F517-6CC1-E4C8-0A546383B8C0}"/>
              </a:ext>
            </a:extLst>
          </p:cNvPr>
          <p:cNvSpPr txBox="1"/>
          <p:nvPr/>
        </p:nvSpPr>
        <p:spPr>
          <a:xfrm>
            <a:off x="5449615" y="3261422"/>
            <a:ext cx="3453305" cy="3693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sr-Latn-RS" sz="1800" kern="1200" dirty="0">
                <a:solidFill>
                  <a:prstClr val="white"/>
                </a:solidFill>
                <a:latin typeface="Mulish" panose="020B0604020202020204" charset="0"/>
                <a:ea typeface="+mn-ea"/>
                <a:cs typeface="+mn-cs"/>
              </a:rPr>
              <a:t>Right-hand turn / Roundabout</a:t>
            </a:r>
            <a:endParaRPr lang="en-US" sz="1800" kern="1200" dirty="0">
              <a:solidFill>
                <a:prstClr val="white"/>
              </a:solidFill>
              <a:latin typeface="Mulish" panose="020B060402020202020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8706E8-0F60-AC0C-58CC-4554A2559A85}"/>
              </a:ext>
            </a:extLst>
          </p:cNvPr>
          <p:cNvSpPr txBox="1"/>
          <p:nvPr/>
        </p:nvSpPr>
        <p:spPr>
          <a:xfrm>
            <a:off x="6866835" y="3866315"/>
            <a:ext cx="1483267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sr-Latn-RS" sz="1800" kern="1200" dirty="0">
                <a:solidFill>
                  <a:prstClr val="white"/>
                </a:solidFill>
                <a:latin typeface="Mulish" panose="020B0604020202020204" charset="0"/>
                <a:ea typeface="+mn-ea"/>
                <a:cs typeface="+mn-cs"/>
              </a:rPr>
              <a:t>A road</a:t>
            </a:r>
            <a:endParaRPr lang="en-US" sz="1800" kern="1200" dirty="0">
              <a:solidFill>
                <a:prstClr val="white"/>
              </a:solidFill>
              <a:latin typeface="Mulish" panose="020B060402020202020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F08986-6811-E3A5-24F3-3A7DC0352C33}"/>
              </a:ext>
            </a:extLst>
          </p:cNvPr>
          <p:cNvSpPr txBox="1"/>
          <p:nvPr/>
        </p:nvSpPr>
        <p:spPr>
          <a:xfrm>
            <a:off x="7130212" y="4313577"/>
            <a:ext cx="1483267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sr-Latn-RS" sz="1800" kern="1200" dirty="0">
                <a:solidFill>
                  <a:prstClr val="white"/>
                </a:solidFill>
                <a:latin typeface="Mulish" panose="020B0604020202020204" charset="0"/>
                <a:ea typeface="+mn-ea"/>
                <a:cs typeface="+mn-cs"/>
              </a:rPr>
              <a:t>The spare</a:t>
            </a:r>
            <a:endParaRPr lang="en-US" sz="1800" kern="1200" dirty="0">
              <a:solidFill>
                <a:prstClr val="white"/>
              </a:solidFill>
              <a:latin typeface="Mulish" panose="020B0604020202020204" charset="0"/>
              <a:ea typeface="+mn-ea"/>
              <a:cs typeface="+mn-cs"/>
            </a:endParaRPr>
          </a:p>
        </p:txBody>
      </p:sp>
      <p:grpSp>
        <p:nvGrpSpPr>
          <p:cNvPr id="11" name="Google Shape;7575;p58">
            <a:extLst>
              <a:ext uri="{FF2B5EF4-FFF2-40B4-BE49-F238E27FC236}">
                <a16:creationId xmlns:a16="http://schemas.microsoft.com/office/drawing/2014/main" id="{E7E93AD7-6BBC-813E-BE03-6E72F0ADD23C}"/>
              </a:ext>
            </a:extLst>
          </p:cNvPr>
          <p:cNvGrpSpPr/>
          <p:nvPr/>
        </p:nvGrpSpPr>
        <p:grpSpPr>
          <a:xfrm>
            <a:off x="0" y="4357599"/>
            <a:ext cx="712557" cy="785901"/>
            <a:chOff x="4206459" y="1191441"/>
            <a:chExt cx="712557" cy="785901"/>
          </a:xfrm>
        </p:grpSpPr>
        <p:sp>
          <p:nvSpPr>
            <p:cNvPr id="12" name="Google Shape;7576;p58">
              <a:extLst>
                <a:ext uri="{FF2B5EF4-FFF2-40B4-BE49-F238E27FC236}">
                  <a16:creationId xmlns:a16="http://schemas.microsoft.com/office/drawing/2014/main" id="{BD1A03E6-27B1-4647-7179-068B812B1949}"/>
                </a:ext>
              </a:extLst>
            </p:cNvPr>
            <p:cNvSpPr/>
            <p:nvPr/>
          </p:nvSpPr>
          <p:spPr>
            <a:xfrm>
              <a:off x="4548248" y="1328649"/>
              <a:ext cx="325201" cy="322547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577;p58">
              <a:extLst>
                <a:ext uri="{FF2B5EF4-FFF2-40B4-BE49-F238E27FC236}">
                  <a16:creationId xmlns:a16="http://schemas.microsoft.com/office/drawing/2014/main" id="{24CCF312-D072-D18A-5269-B5D5009A0F19}"/>
                </a:ext>
              </a:extLst>
            </p:cNvPr>
            <p:cNvSpPr/>
            <p:nvPr/>
          </p:nvSpPr>
          <p:spPr>
            <a:xfrm>
              <a:off x="4557499" y="1656607"/>
              <a:ext cx="306674" cy="306648"/>
            </a:xfrm>
            <a:custGeom>
              <a:avLst/>
              <a:gdLst/>
              <a:ahLst/>
              <a:cxnLst/>
              <a:rect l="l" t="t" r="r" b="b"/>
              <a:pathLst>
                <a:path w="24034" h="24032" extrusionOk="0">
                  <a:moveTo>
                    <a:pt x="12017" y="4775"/>
                  </a:moveTo>
                  <a:cubicBezTo>
                    <a:pt x="16016" y="4775"/>
                    <a:pt x="19258" y="8018"/>
                    <a:pt x="19258" y="12017"/>
                  </a:cubicBezTo>
                  <a:cubicBezTo>
                    <a:pt x="19258" y="16015"/>
                    <a:pt x="16016" y="19256"/>
                    <a:pt x="12019" y="19256"/>
                  </a:cubicBezTo>
                  <a:lnTo>
                    <a:pt x="12017" y="19256"/>
                  </a:lnTo>
                  <a:cubicBezTo>
                    <a:pt x="8019" y="19256"/>
                    <a:pt x="4778" y="16015"/>
                    <a:pt x="4778" y="12017"/>
                  </a:cubicBezTo>
                  <a:cubicBezTo>
                    <a:pt x="4778" y="8018"/>
                    <a:pt x="8019" y="4775"/>
                    <a:pt x="12017" y="4775"/>
                  </a:cubicBezTo>
                  <a:close/>
                  <a:moveTo>
                    <a:pt x="10336" y="0"/>
                  </a:moveTo>
                  <a:cubicBezTo>
                    <a:pt x="9932" y="0"/>
                    <a:pt x="9604" y="327"/>
                    <a:pt x="9604" y="732"/>
                  </a:cubicBezTo>
                  <a:lnTo>
                    <a:pt x="9604" y="2689"/>
                  </a:lnTo>
                  <a:cubicBezTo>
                    <a:pt x="8734" y="2913"/>
                    <a:pt x="7902" y="3259"/>
                    <a:pt x="7128" y="3714"/>
                  </a:cubicBezTo>
                  <a:lnTo>
                    <a:pt x="5745" y="2330"/>
                  </a:lnTo>
                  <a:cubicBezTo>
                    <a:pt x="5602" y="2187"/>
                    <a:pt x="5415" y="2115"/>
                    <a:pt x="5228" y="2115"/>
                  </a:cubicBezTo>
                  <a:cubicBezTo>
                    <a:pt x="5040" y="2115"/>
                    <a:pt x="4853" y="2187"/>
                    <a:pt x="4710" y="2330"/>
                  </a:cubicBezTo>
                  <a:lnTo>
                    <a:pt x="2332" y="4708"/>
                  </a:lnTo>
                  <a:cubicBezTo>
                    <a:pt x="2046" y="4995"/>
                    <a:pt x="2046" y="5457"/>
                    <a:pt x="2332" y="5744"/>
                  </a:cubicBezTo>
                  <a:lnTo>
                    <a:pt x="3716" y="7128"/>
                  </a:lnTo>
                  <a:cubicBezTo>
                    <a:pt x="3260" y="7900"/>
                    <a:pt x="2915" y="8734"/>
                    <a:pt x="2691" y="9602"/>
                  </a:cubicBezTo>
                  <a:lnTo>
                    <a:pt x="734" y="9602"/>
                  </a:lnTo>
                  <a:cubicBezTo>
                    <a:pt x="329" y="9602"/>
                    <a:pt x="1" y="9930"/>
                    <a:pt x="1" y="10335"/>
                  </a:cubicBezTo>
                  <a:lnTo>
                    <a:pt x="1" y="13698"/>
                  </a:lnTo>
                  <a:cubicBezTo>
                    <a:pt x="1" y="14101"/>
                    <a:pt x="329" y="14430"/>
                    <a:pt x="734" y="14430"/>
                  </a:cubicBezTo>
                  <a:lnTo>
                    <a:pt x="2691" y="14430"/>
                  </a:lnTo>
                  <a:cubicBezTo>
                    <a:pt x="2915" y="15298"/>
                    <a:pt x="3260" y="16132"/>
                    <a:pt x="3716" y="16904"/>
                  </a:cubicBezTo>
                  <a:lnTo>
                    <a:pt x="2332" y="18289"/>
                  </a:lnTo>
                  <a:cubicBezTo>
                    <a:pt x="2046" y="18574"/>
                    <a:pt x="2046" y="19038"/>
                    <a:pt x="2332" y="19323"/>
                  </a:cubicBezTo>
                  <a:lnTo>
                    <a:pt x="4710" y="21701"/>
                  </a:lnTo>
                  <a:cubicBezTo>
                    <a:pt x="4853" y="21845"/>
                    <a:pt x="5040" y="21916"/>
                    <a:pt x="5228" y="21916"/>
                  </a:cubicBezTo>
                  <a:cubicBezTo>
                    <a:pt x="5415" y="21916"/>
                    <a:pt x="5602" y="21845"/>
                    <a:pt x="5745" y="21701"/>
                  </a:cubicBezTo>
                  <a:lnTo>
                    <a:pt x="7128" y="20318"/>
                  </a:lnTo>
                  <a:cubicBezTo>
                    <a:pt x="7902" y="20774"/>
                    <a:pt x="8736" y="21118"/>
                    <a:pt x="9604" y="21343"/>
                  </a:cubicBezTo>
                  <a:lnTo>
                    <a:pt x="9604" y="23299"/>
                  </a:lnTo>
                  <a:cubicBezTo>
                    <a:pt x="9604" y="23705"/>
                    <a:pt x="9932" y="24031"/>
                    <a:pt x="10336" y="24031"/>
                  </a:cubicBezTo>
                  <a:lnTo>
                    <a:pt x="13699" y="24031"/>
                  </a:lnTo>
                  <a:cubicBezTo>
                    <a:pt x="14104" y="24031"/>
                    <a:pt x="14432" y="23705"/>
                    <a:pt x="14432" y="23299"/>
                  </a:cubicBezTo>
                  <a:lnTo>
                    <a:pt x="14432" y="21343"/>
                  </a:lnTo>
                  <a:cubicBezTo>
                    <a:pt x="15300" y="21118"/>
                    <a:pt x="16134" y="20773"/>
                    <a:pt x="16906" y="20318"/>
                  </a:cubicBezTo>
                  <a:lnTo>
                    <a:pt x="18290" y="21701"/>
                  </a:lnTo>
                  <a:cubicBezTo>
                    <a:pt x="18433" y="21844"/>
                    <a:pt x="18620" y="21915"/>
                    <a:pt x="18808" y="21915"/>
                  </a:cubicBezTo>
                  <a:cubicBezTo>
                    <a:pt x="18995" y="21915"/>
                    <a:pt x="19182" y="21844"/>
                    <a:pt x="19326" y="21701"/>
                  </a:cubicBezTo>
                  <a:lnTo>
                    <a:pt x="21704" y="19323"/>
                  </a:lnTo>
                  <a:cubicBezTo>
                    <a:pt x="21989" y="19037"/>
                    <a:pt x="21989" y="18574"/>
                    <a:pt x="21704" y="18287"/>
                  </a:cubicBezTo>
                  <a:lnTo>
                    <a:pt x="20320" y="16904"/>
                  </a:lnTo>
                  <a:cubicBezTo>
                    <a:pt x="20775" y="16130"/>
                    <a:pt x="21121" y="15298"/>
                    <a:pt x="21345" y="14430"/>
                  </a:cubicBezTo>
                  <a:lnTo>
                    <a:pt x="23302" y="14430"/>
                  </a:lnTo>
                  <a:cubicBezTo>
                    <a:pt x="23705" y="14430"/>
                    <a:pt x="24034" y="14101"/>
                    <a:pt x="24034" y="13696"/>
                  </a:cubicBezTo>
                  <a:lnTo>
                    <a:pt x="24034" y="10334"/>
                  </a:lnTo>
                  <a:cubicBezTo>
                    <a:pt x="24034" y="9930"/>
                    <a:pt x="23705" y="9602"/>
                    <a:pt x="23302" y="9602"/>
                  </a:cubicBezTo>
                  <a:lnTo>
                    <a:pt x="21343" y="9602"/>
                  </a:lnTo>
                  <a:cubicBezTo>
                    <a:pt x="21121" y="8734"/>
                    <a:pt x="20775" y="7900"/>
                    <a:pt x="20320" y="7128"/>
                  </a:cubicBezTo>
                  <a:lnTo>
                    <a:pt x="21704" y="5744"/>
                  </a:lnTo>
                  <a:cubicBezTo>
                    <a:pt x="21989" y="5457"/>
                    <a:pt x="21989" y="4995"/>
                    <a:pt x="21704" y="4708"/>
                  </a:cubicBezTo>
                  <a:lnTo>
                    <a:pt x="19326" y="2330"/>
                  </a:lnTo>
                  <a:cubicBezTo>
                    <a:pt x="19182" y="2187"/>
                    <a:pt x="18995" y="2115"/>
                    <a:pt x="18808" y="2115"/>
                  </a:cubicBezTo>
                  <a:cubicBezTo>
                    <a:pt x="18620" y="2115"/>
                    <a:pt x="18433" y="2187"/>
                    <a:pt x="18290" y="2330"/>
                  </a:cubicBezTo>
                  <a:lnTo>
                    <a:pt x="16906" y="3714"/>
                  </a:lnTo>
                  <a:cubicBezTo>
                    <a:pt x="16133" y="3259"/>
                    <a:pt x="15300" y="2913"/>
                    <a:pt x="14430" y="2689"/>
                  </a:cubicBezTo>
                  <a:lnTo>
                    <a:pt x="14430" y="732"/>
                  </a:lnTo>
                  <a:cubicBezTo>
                    <a:pt x="14430" y="327"/>
                    <a:pt x="14104" y="0"/>
                    <a:pt x="1369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578;p58">
              <a:extLst>
                <a:ext uri="{FF2B5EF4-FFF2-40B4-BE49-F238E27FC236}">
                  <a16:creationId xmlns:a16="http://schemas.microsoft.com/office/drawing/2014/main" id="{FDA67F9B-C5A4-9EDE-9765-74999301EE5E}"/>
                </a:ext>
              </a:extLst>
            </p:cNvPr>
            <p:cNvSpPr/>
            <p:nvPr/>
          </p:nvSpPr>
          <p:spPr>
            <a:xfrm>
              <a:off x="4251067" y="1523035"/>
              <a:ext cx="327536" cy="325023"/>
            </a:xfrm>
            <a:custGeom>
              <a:avLst/>
              <a:gdLst/>
              <a:ahLst/>
              <a:cxnLst/>
              <a:rect l="l" t="t" r="r" b="b"/>
              <a:pathLst>
                <a:path w="25669" h="25472" extrusionOk="0">
                  <a:moveTo>
                    <a:pt x="12840" y="5002"/>
                  </a:moveTo>
                  <a:cubicBezTo>
                    <a:pt x="13949" y="5002"/>
                    <a:pt x="15075" y="5242"/>
                    <a:pt x="16144" y="5747"/>
                  </a:cubicBezTo>
                  <a:cubicBezTo>
                    <a:pt x="20003" y="7575"/>
                    <a:pt x="21651" y="12185"/>
                    <a:pt x="19822" y="16044"/>
                  </a:cubicBezTo>
                  <a:cubicBezTo>
                    <a:pt x="18501" y="18836"/>
                    <a:pt x="15726" y="20470"/>
                    <a:pt x="12830" y="20470"/>
                  </a:cubicBezTo>
                  <a:cubicBezTo>
                    <a:pt x="11721" y="20470"/>
                    <a:pt x="10595" y="20230"/>
                    <a:pt x="9525" y="19724"/>
                  </a:cubicBezTo>
                  <a:cubicBezTo>
                    <a:pt x="5666" y="17897"/>
                    <a:pt x="4018" y="13286"/>
                    <a:pt x="5845" y="9427"/>
                  </a:cubicBezTo>
                  <a:cubicBezTo>
                    <a:pt x="7167" y="6636"/>
                    <a:pt x="9944" y="5002"/>
                    <a:pt x="12840" y="5002"/>
                  </a:cubicBezTo>
                  <a:close/>
                  <a:moveTo>
                    <a:pt x="10471" y="1"/>
                  </a:moveTo>
                  <a:cubicBezTo>
                    <a:pt x="10383" y="1"/>
                    <a:pt x="10294" y="16"/>
                    <a:pt x="10208" y="47"/>
                  </a:cubicBezTo>
                  <a:lnTo>
                    <a:pt x="6824" y="1256"/>
                  </a:lnTo>
                  <a:cubicBezTo>
                    <a:pt x="6417" y="1401"/>
                    <a:pt x="6206" y="1848"/>
                    <a:pt x="6351" y="2255"/>
                  </a:cubicBezTo>
                  <a:lnTo>
                    <a:pt x="7054" y="4223"/>
                  </a:lnTo>
                  <a:cubicBezTo>
                    <a:pt x="6262" y="4761"/>
                    <a:pt x="5548" y="5408"/>
                    <a:pt x="4934" y="6145"/>
                  </a:cubicBezTo>
                  <a:lnTo>
                    <a:pt x="3045" y="5249"/>
                  </a:lnTo>
                  <a:cubicBezTo>
                    <a:pt x="2937" y="5199"/>
                    <a:pt x="2823" y="5174"/>
                    <a:pt x="2711" y="5174"/>
                  </a:cubicBezTo>
                  <a:cubicBezTo>
                    <a:pt x="2418" y="5174"/>
                    <a:pt x="2137" y="5340"/>
                    <a:pt x="2004" y="5623"/>
                  </a:cubicBezTo>
                  <a:lnTo>
                    <a:pt x="467" y="8868"/>
                  </a:lnTo>
                  <a:cubicBezTo>
                    <a:pt x="282" y="9259"/>
                    <a:pt x="449" y="9725"/>
                    <a:pt x="840" y="9909"/>
                  </a:cubicBezTo>
                  <a:lnTo>
                    <a:pt x="2729" y="10804"/>
                  </a:lnTo>
                  <a:cubicBezTo>
                    <a:pt x="2548" y="11744"/>
                    <a:pt x="2500" y="12707"/>
                    <a:pt x="2587" y="13661"/>
                  </a:cubicBezTo>
                  <a:lnTo>
                    <a:pt x="619" y="14364"/>
                  </a:lnTo>
                  <a:cubicBezTo>
                    <a:pt x="212" y="14510"/>
                    <a:pt x="1" y="14957"/>
                    <a:pt x="145" y="15363"/>
                  </a:cubicBezTo>
                  <a:lnTo>
                    <a:pt x="1354" y="18747"/>
                  </a:lnTo>
                  <a:cubicBezTo>
                    <a:pt x="1467" y="19067"/>
                    <a:pt x="1768" y="19265"/>
                    <a:pt x="2089" y="19265"/>
                  </a:cubicBezTo>
                  <a:cubicBezTo>
                    <a:pt x="2177" y="19265"/>
                    <a:pt x="2266" y="19251"/>
                    <a:pt x="2353" y="19219"/>
                  </a:cubicBezTo>
                  <a:lnTo>
                    <a:pt x="4321" y="18516"/>
                  </a:lnTo>
                  <a:cubicBezTo>
                    <a:pt x="4859" y="19309"/>
                    <a:pt x="5506" y="20023"/>
                    <a:pt x="6243" y="20637"/>
                  </a:cubicBezTo>
                  <a:lnTo>
                    <a:pt x="5347" y="22526"/>
                  </a:lnTo>
                  <a:cubicBezTo>
                    <a:pt x="5163" y="22917"/>
                    <a:pt x="5330" y="23383"/>
                    <a:pt x="5721" y="23567"/>
                  </a:cubicBezTo>
                  <a:lnTo>
                    <a:pt x="8966" y="25104"/>
                  </a:lnTo>
                  <a:cubicBezTo>
                    <a:pt x="9074" y="25155"/>
                    <a:pt x="9188" y="25179"/>
                    <a:pt x="9300" y="25179"/>
                  </a:cubicBezTo>
                  <a:cubicBezTo>
                    <a:pt x="9593" y="25179"/>
                    <a:pt x="9874" y="25014"/>
                    <a:pt x="10007" y="24731"/>
                  </a:cubicBezTo>
                  <a:lnTo>
                    <a:pt x="10902" y="22842"/>
                  </a:lnTo>
                  <a:cubicBezTo>
                    <a:pt x="11540" y="22964"/>
                    <a:pt x="12187" y="23026"/>
                    <a:pt x="12836" y="23026"/>
                  </a:cubicBezTo>
                  <a:cubicBezTo>
                    <a:pt x="13144" y="23026"/>
                    <a:pt x="13452" y="23012"/>
                    <a:pt x="13759" y="22984"/>
                  </a:cubicBezTo>
                  <a:lnTo>
                    <a:pt x="14462" y="24952"/>
                  </a:lnTo>
                  <a:cubicBezTo>
                    <a:pt x="14577" y="25272"/>
                    <a:pt x="14878" y="25471"/>
                    <a:pt x="15200" y="25471"/>
                  </a:cubicBezTo>
                  <a:cubicBezTo>
                    <a:pt x="15286" y="25471"/>
                    <a:pt x="15375" y="25457"/>
                    <a:pt x="15461" y="25426"/>
                  </a:cubicBezTo>
                  <a:lnTo>
                    <a:pt x="18845" y="24217"/>
                  </a:lnTo>
                  <a:cubicBezTo>
                    <a:pt x="19252" y="24071"/>
                    <a:pt x="19463" y="23625"/>
                    <a:pt x="19318" y="23218"/>
                  </a:cubicBezTo>
                  <a:lnTo>
                    <a:pt x="18615" y="21250"/>
                  </a:lnTo>
                  <a:cubicBezTo>
                    <a:pt x="19407" y="20712"/>
                    <a:pt x="20121" y="20065"/>
                    <a:pt x="20735" y="19328"/>
                  </a:cubicBezTo>
                  <a:lnTo>
                    <a:pt x="22624" y="20223"/>
                  </a:lnTo>
                  <a:cubicBezTo>
                    <a:pt x="22732" y="20274"/>
                    <a:pt x="22846" y="20298"/>
                    <a:pt x="22958" y="20298"/>
                  </a:cubicBezTo>
                  <a:cubicBezTo>
                    <a:pt x="23251" y="20298"/>
                    <a:pt x="23532" y="20133"/>
                    <a:pt x="23665" y="19850"/>
                  </a:cubicBezTo>
                  <a:lnTo>
                    <a:pt x="25202" y="16604"/>
                  </a:lnTo>
                  <a:cubicBezTo>
                    <a:pt x="25387" y="16214"/>
                    <a:pt x="25220" y="15748"/>
                    <a:pt x="24829" y="15564"/>
                  </a:cubicBezTo>
                  <a:lnTo>
                    <a:pt x="22940" y="14668"/>
                  </a:lnTo>
                  <a:cubicBezTo>
                    <a:pt x="23121" y="13727"/>
                    <a:pt x="23169" y="12766"/>
                    <a:pt x="23082" y="11812"/>
                  </a:cubicBezTo>
                  <a:lnTo>
                    <a:pt x="25050" y="11107"/>
                  </a:lnTo>
                  <a:cubicBezTo>
                    <a:pt x="25457" y="10963"/>
                    <a:pt x="25668" y="10515"/>
                    <a:pt x="25523" y="10108"/>
                  </a:cubicBezTo>
                  <a:lnTo>
                    <a:pt x="24315" y="6726"/>
                  </a:lnTo>
                  <a:cubicBezTo>
                    <a:pt x="24201" y="6406"/>
                    <a:pt x="23898" y="6207"/>
                    <a:pt x="23577" y="6207"/>
                  </a:cubicBezTo>
                  <a:cubicBezTo>
                    <a:pt x="23491" y="6207"/>
                    <a:pt x="23402" y="6221"/>
                    <a:pt x="23316" y="6252"/>
                  </a:cubicBezTo>
                  <a:lnTo>
                    <a:pt x="21348" y="6956"/>
                  </a:lnTo>
                  <a:cubicBezTo>
                    <a:pt x="20810" y="6162"/>
                    <a:pt x="20163" y="5450"/>
                    <a:pt x="19426" y="4836"/>
                  </a:cubicBezTo>
                  <a:lnTo>
                    <a:pt x="20320" y="2947"/>
                  </a:lnTo>
                  <a:cubicBezTo>
                    <a:pt x="20506" y="2556"/>
                    <a:pt x="20339" y="2090"/>
                    <a:pt x="19948" y="1906"/>
                  </a:cubicBezTo>
                  <a:lnTo>
                    <a:pt x="16703" y="369"/>
                  </a:lnTo>
                  <a:cubicBezTo>
                    <a:pt x="16595" y="318"/>
                    <a:pt x="16481" y="294"/>
                    <a:pt x="16369" y="294"/>
                  </a:cubicBezTo>
                  <a:cubicBezTo>
                    <a:pt x="16076" y="294"/>
                    <a:pt x="15795" y="459"/>
                    <a:pt x="15662" y="742"/>
                  </a:cubicBezTo>
                  <a:lnTo>
                    <a:pt x="14767" y="2631"/>
                  </a:lnTo>
                  <a:cubicBezTo>
                    <a:pt x="14130" y="2508"/>
                    <a:pt x="13485" y="2447"/>
                    <a:pt x="12839" y="2447"/>
                  </a:cubicBezTo>
                  <a:cubicBezTo>
                    <a:pt x="12529" y="2447"/>
                    <a:pt x="12219" y="2461"/>
                    <a:pt x="11910" y="2489"/>
                  </a:cubicBezTo>
                  <a:lnTo>
                    <a:pt x="11207" y="521"/>
                  </a:lnTo>
                  <a:cubicBezTo>
                    <a:pt x="11092" y="200"/>
                    <a:pt x="10791" y="1"/>
                    <a:pt x="1047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579;p58">
              <a:extLst>
                <a:ext uri="{FF2B5EF4-FFF2-40B4-BE49-F238E27FC236}">
                  <a16:creationId xmlns:a16="http://schemas.microsoft.com/office/drawing/2014/main" id="{C32002DA-1388-94C3-8B43-84FF879A9A3D}"/>
                </a:ext>
              </a:extLst>
            </p:cNvPr>
            <p:cNvSpPr/>
            <p:nvPr/>
          </p:nvSpPr>
          <p:spPr>
            <a:xfrm>
              <a:off x="4277366" y="1220917"/>
              <a:ext cx="292242" cy="292217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" name="Google Shape;7580;p58">
              <a:extLst>
                <a:ext uri="{FF2B5EF4-FFF2-40B4-BE49-F238E27FC236}">
                  <a16:creationId xmlns:a16="http://schemas.microsoft.com/office/drawing/2014/main" id="{C4504E85-BB0E-B003-6813-D6C058577EB0}"/>
                </a:ext>
              </a:extLst>
            </p:cNvPr>
            <p:cNvGrpSpPr/>
            <p:nvPr/>
          </p:nvGrpSpPr>
          <p:grpSpPr>
            <a:xfrm>
              <a:off x="4644280" y="1290523"/>
              <a:ext cx="143716" cy="29463"/>
              <a:chOff x="4644280" y="1290523"/>
              <a:chExt cx="143716" cy="29463"/>
            </a:xfrm>
          </p:grpSpPr>
          <p:sp>
            <p:nvSpPr>
              <p:cNvPr id="46" name="Google Shape;7581;p58">
                <a:extLst>
                  <a:ext uri="{FF2B5EF4-FFF2-40B4-BE49-F238E27FC236}">
                    <a16:creationId xmlns:a16="http://schemas.microsoft.com/office/drawing/2014/main" id="{94A0F8EB-EE37-32E9-B91D-FB04F24578C3}"/>
                  </a:ext>
                </a:extLst>
              </p:cNvPr>
              <p:cNvSpPr/>
              <p:nvPr/>
            </p:nvSpPr>
            <p:spPr>
              <a:xfrm>
                <a:off x="4736292" y="1294223"/>
                <a:ext cx="51704" cy="2576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19" extrusionOk="0">
                    <a:moveTo>
                      <a:pt x="273" y="0"/>
                    </a:moveTo>
                    <a:cubicBezTo>
                      <a:pt x="158" y="0"/>
                      <a:pt x="53" y="81"/>
                      <a:pt x="29" y="199"/>
                    </a:cubicBezTo>
                    <a:cubicBezTo>
                      <a:pt x="0" y="339"/>
                      <a:pt x="87" y="475"/>
                      <a:pt x="225" y="507"/>
                    </a:cubicBezTo>
                    <a:cubicBezTo>
                      <a:pt x="1077" y="720"/>
                      <a:pt x="1895" y="1048"/>
                      <a:pt x="2655" y="1487"/>
                    </a:cubicBezTo>
                    <a:lnTo>
                      <a:pt x="2505" y="1740"/>
                    </a:lnTo>
                    <a:cubicBezTo>
                      <a:pt x="2459" y="1818"/>
                      <a:pt x="2511" y="1919"/>
                      <a:pt x="2603" y="1925"/>
                    </a:cubicBezTo>
                    <a:lnTo>
                      <a:pt x="3885" y="2018"/>
                    </a:lnTo>
                    <a:cubicBezTo>
                      <a:pt x="3889" y="2019"/>
                      <a:pt x="3892" y="2019"/>
                      <a:pt x="3896" y="2019"/>
                    </a:cubicBezTo>
                    <a:cubicBezTo>
                      <a:pt x="3991" y="2019"/>
                      <a:pt x="4052" y="1911"/>
                      <a:pt x="3999" y="1829"/>
                    </a:cubicBezTo>
                    <a:lnTo>
                      <a:pt x="3302" y="747"/>
                    </a:lnTo>
                    <a:cubicBezTo>
                      <a:pt x="3278" y="709"/>
                      <a:pt x="3238" y="690"/>
                      <a:pt x="3198" y="690"/>
                    </a:cubicBezTo>
                    <a:cubicBezTo>
                      <a:pt x="3157" y="690"/>
                      <a:pt x="3116" y="710"/>
                      <a:pt x="3093" y="750"/>
                    </a:cubicBezTo>
                    <a:lnTo>
                      <a:pt x="2917" y="1048"/>
                    </a:lnTo>
                    <a:cubicBezTo>
                      <a:pt x="2108" y="582"/>
                      <a:pt x="1237" y="231"/>
                      <a:pt x="330" y="7"/>
                    </a:cubicBezTo>
                    <a:cubicBezTo>
                      <a:pt x="311" y="3"/>
                      <a:pt x="292" y="0"/>
                      <a:pt x="273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582;p58">
                <a:extLst>
                  <a:ext uri="{FF2B5EF4-FFF2-40B4-BE49-F238E27FC236}">
                    <a16:creationId xmlns:a16="http://schemas.microsoft.com/office/drawing/2014/main" id="{12E28B5A-8BD3-B2A5-FC0C-7C150CCAF103}"/>
                  </a:ext>
                </a:extLst>
              </p:cNvPr>
              <p:cNvSpPr/>
              <p:nvPr/>
            </p:nvSpPr>
            <p:spPr>
              <a:xfrm>
                <a:off x="4700066" y="1290523"/>
                <a:ext cx="32206" cy="7988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6" extrusionOk="0">
                    <a:moveTo>
                      <a:pt x="787" y="1"/>
                    </a:moveTo>
                    <a:cubicBezTo>
                      <a:pt x="606" y="1"/>
                      <a:pt x="423" y="7"/>
                      <a:pt x="242" y="18"/>
                    </a:cubicBezTo>
                    <a:cubicBezTo>
                      <a:pt x="104" y="31"/>
                      <a:pt x="0" y="151"/>
                      <a:pt x="10" y="291"/>
                    </a:cubicBezTo>
                    <a:cubicBezTo>
                      <a:pt x="21" y="425"/>
                      <a:pt x="131" y="526"/>
                      <a:pt x="264" y="526"/>
                    </a:cubicBezTo>
                    <a:cubicBezTo>
                      <a:pt x="269" y="526"/>
                      <a:pt x="274" y="526"/>
                      <a:pt x="279" y="526"/>
                    </a:cubicBezTo>
                    <a:cubicBezTo>
                      <a:pt x="447" y="516"/>
                      <a:pt x="617" y="510"/>
                      <a:pt x="787" y="510"/>
                    </a:cubicBezTo>
                    <a:cubicBezTo>
                      <a:pt x="1261" y="512"/>
                      <a:pt x="1735" y="548"/>
                      <a:pt x="2204" y="622"/>
                    </a:cubicBezTo>
                    <a:cubicBezTo>
                      <a:pt x="2218" y="624"/>
                      <a:pt x="2232" y="626"/>
                      <a:pt x="2246" y="626"/>
                    </a:cubicBezTo>
                    <a:cubicBezTo>
                      <a:pt x="2364" y="626"/>
                      <a:pt x="2469" y="542"/>
                      <a:pt x="2495" y="422"/>
                    </a:cubicBezTo>
                    <a:cubicBezTo>
                      <a:pt x="2524" y="281"/>
                      <a:pt x="2430" y="145"/>
                      <a:pt x="2289" y="121"/>
                    </a:cubicBezTo>
                    <a:cubicBezTo>
                      <a:pt x="1792" y="41"/>
                      <a:pt x="1289" y="1"/>
                      <a:pt x="78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583;p58">
                <a:extLst>
                  <a:ext uri="{FF2B5EF4-FFF2-40B4-BE49-F238E27FC236}">
                    <a16:creationId xmlns:a16="http://schemas.microsoft.com/office/drawing/2014/main" id="{0471B3AB-A866-03FE-BE02-A19B8372230E}"/>
                  </a:ext>
                </a:extLst>
              </p:cNvPr>
              <p:cNvSpPr/>
              <p:nvPr/>
            </p:nvSpPr>
            <p:spPr>
              <a:xfrm>
                <a:off x="4644280" y="1300641"/>
                <a:ext cx="20225" cy="13283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041" extrusionOk="0">
                    <a:moveTo>
                      <a:pt x="1331" y="0"/>
                    </a:moveTo>
                    <a:cubicBezTo>
                      <a:pt x="1304" y="0"/>
                      <a:pt x="1277" y="6"/>
                      <a:pt x="1251" y="16"/>
                    </a:cubicBezTo>
                    <a:cubicBezTo>
                      <a:pt x="880" y="175"/>
                      <a:pt x="518" y="356"/>
                      <a:pt x="170" y="558"/>
                    </a:cubicBezTo>
                    <a:cubicBezTo>
                      <a:pt x="60" y="622"/>
                      <a:pt x="1" y="758"/>
                      <a:pt x="47" y="876"/>
                    </a:cubicBezTo>
                    <a:cubicBezTo>
                      <a:pt x="87" y="979"/>
                      <a:pt x="185" y="1040"/>
                      <a:pt x="287" y="1040"/>
                    </a:cubicBezTo>
                    <a:cubicBezTo>
                      <a:pt x="330" y="1040"/>
                      <a:pt x="373" y="1029"/>
                      <a:pt x="414" y="1006"/>
                    </a:cubicBezTo>
                    <a:cubicBezTo>
                      <a:pt x="729" y="822"/>
                      <a:pt x="1056" y="657"/>
                      <a:pt x="1391" y="513"/>
                    </a:cubicBezTo>
                    <a:cubicBezTo>
                      <a:pt x="1520" y="457"/>
                      <a:pt x="1584" y="311"/>
                      <a:pt x="1540" y="178"/>
                    </a:cubicBezTo>
                    <a:lnTo>
                      <a:pt x="1527" y="141"/>
                    </a:lnTo>
                    <a:cubicBezTo>
                      <a:pt x="1497" y="55"/>
                      <a:pt x="1417" y="0"/>
                      <a:pt x="133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7584;p58">
                <a:extLst>
                  <a:ext uri="{FF2B5EF4-FFF2-40B4-BE49-F238E27FC236}">
                    <a16:creationId xmlns:a16="http://schemas.microsoft.com/office/drawing/2014/main" id="{6E7EA680-B3AD-268F-44A3-00AD0A1A97EE}"/>
                  </a:ext>
                </a:extLst>
              </p:cNvPr>
              <p:cNvSpPr/>
              <p:nvPr/>
            </p:nvSpPr>
            <p:spPr>
              <a:xfrm>
                <a:off x="4667822" y="1291888"/>
                <a:ext cx="27779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3"/>
                    </a:cubicBezTo>
                    <a:lnTo>
                      <a:pt x="1871" y="4"/>
                    </a:lnTo>
                    <a:cubicBezTo>
                      <a:pt x="1306" y="88"/>
                      <a:pt x="748" y="220"/>
                      <a:pt x="205" y="400"/>
                    </a:cubicBezTo>
                    <a:cubicBezTo>
                      <a:pt x="71" y="446"/>
                      <a:pt x="0" y="592"/>
                      <a:pt x="47" y="725"/>
                    </a:cubicBezTo>
                    <a:cubicBezTo>
                      <a:pt x="84" y="830"/>
                      <a:pt x="182" y="896"/>
                      <a:pt x="288" y="896"/>
                    </a:cubicBezTo>
                    <a:cubicBezTo>
                      <a:pt x="315" y="896"/>
                      <a:pt x="343" y="891"/>
                      <a:pt x="370" y="882"/>
                    </a:cubicBezTo>
                    <a:cubicBezTo>
                      <a:pt x="881" y="714"/>
                      <a:pt x="1406" y="587"/>
                      <a:pt x="1940" y="509"/>
                    </a:cubicBezTo>
                    <a:cubicBezTo>
                      <a:pt x="2079" y="490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" name="Google Shape;7585;p58">
              <a:extLst>
                <a:ext uri="{FF2B5EF4-FFF2-40B4-BE49-F238E27FC236}">
                  <a16:creationId xmlns:a16="http://schemas.microsoft.com/office/drawing/2014/main" id="{88F44F56-8150-74BB-46BC-33794DC6687B}"/>
                </a:ext>
              </a:extLst>
            </p:cNvPr>
            <p:cNvGrpSpPr/>
            <p:nvPr/>
          </p:nvGrpSpPr>
          <p:grpSpPr>
            <a:xfrm>
              <a:off x="4356567" y="1191441"/>
              <a:ext cx="143690" cy="29488"/>
              <a:chOff x="4356567" y="1191441"/>
              <a:chExt cx="143690" cy="29488"/>
            </a:xfrm>
          </p:grpSpPr>
          <p:sp>
            <p:nvSpPr>
              <p:cNvPr id="42" name="Google Shape;7586;p58">
                <a:extLst>
                  <a:ext uri="{FF2B5EF4-FFF2-40B4-BE49-F238E27FC236}">
                    <a16:creationId xmlns:a16="http://schemas.microsoft.com/office/drawing/2014/main" id="{AE1AA148-E8AE-07D2-9F57-00932313D9E6}"/>
                  </a:ext>
                </a:extLst>
              </p:cNvPr>
              <p:cNvSpPr/>
              <p:nvPr/>
            </p:nvSpPr>
            <p:spPr>
              <a:xfrm>
                <a:off x="4448554" y="1195154"/>
                <a:ext cx="51704" cy="25775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20" extrusionOk="0">
                    <a:moveTo>
                      <a:pt x="272" y="1"/>
                    </a:moveTo>
                    <a:cubicBezTo>
                      <a:pt x="157" y="1"/>
                      <a:pt x="54" y="82"/>
                      <a:pt x="29" y="200"/>
                    </a:cubicBezTo>
                    <a:cubicBezTo>
                      <a:pt x="0" y="338"/>
                      <a:pt x="87" y="474"/>
                      <a:pt x="225" y="507"/>
                    </a:cubicBezTo>
                    <a:cubicBezTo>
                      <a:pt x="1077" y="719"/>
                      <a:pt x="1895" y="1049"/>
                      <a:pt x="2657" y="1486"/>
                    </a:cubicBezTo>
                    <a:lnTo>
                      <a:pt x="2505" y="1740"/>
                    </a:lnTo>
                    <a:cubicBezTo>
                      <a:pt x="2459" y="1819"/>
                      <a:pt x="2511" y="1918"/>
                      <a:pt x="2603" y="1926"/>
                    </a:cubicBezTo>
                    <a:lnTo>
                      <a:pt x="3887" y="2019"/>
                    </a:lnTo>
                    <a:cubicBezTo>
                      <a:pt x="3890" y="2019"/>
                      <a:pt x="3893" y="2019"/>
                      <a:pt x="3895" y="2019"/>
                    </a:cubicBezTo>
                    <a:cubicBezTo>
                      <a:pt x="3991" y="2019"/>
                      <a:pt x="4052" y="1913"/>
                      <a:pt x="3999" y="1830"/>
                    </a:cubicBezTo>
                    <a:lnTo>
                      <a:pt x="3302" y="746"/>
                    </a:lnTo>
                    <a:cubicBezTo>
                      <a:pt x="3278" y="709"/>
                      <a:pt x="3239" y="690"/>
                      <a:pt x="3200" y="690"/>
                    </a:cubicBezTo>
                    <a:cubicBezTo>
                      <a:pt x="3159" y="690"/>
                      <a:pt x="3118" y="711"/>
                      <a:pt x="3094" y="751"/>
                    </a:cubicBezTo>
                    <a:lnTo>
                      <a:pt x="2917" y="1047"/>
                    </a:lnTo>
                    <a:cubicBezTo>
                      <a:pt x="2108" y="581"/>
                      <a:pt x="1237" y="230"/>
                      <a:pt x="330" y="8"/>
                    </a:cubicBezTo>
                    <a:cubicBezTo>
                      <a:pt x="311" y="3"/>
                      <a:pt x="291" y="1"/>
                      <a:pt x="272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587;p58">
                <a:extLst>
                  <a:ext uri="{FF2B5EF4-FFF2-40B4-BE49-F238E27FC236}">
                    <a16:creationId xmlns:a16="http://schemas.microsoft.com/office/drawing/2014/main" id="{AB347464-E956-1E0B-F070-ACE701EFE511}"/>
                  </a:ext>
                </a:extLst>
              </p:cNvPr>
              <p:cNvSpPr/>
              <p:nvPr/>
            </p:nvSpPr>
            <p:spPr>
              <a:xfrm>
                <a:off x="4412341" y="1191441"/>
                <a:ext cx="32206" cy="8013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8" extrusionOk="0">
                    <a:moveTo>
                      <a:pt x="787" y="1"/>
                    </a:moveTo>
                    <a:cubicBezTo>
                      <a:pt x="605" y="1"/>
                      <a:pt x="424" y="7"/>
                      <a:pt x="241" y="19"/>
                    </a:cubicBezTo>
                    <a:cubicBezTo>
                      <a:pt x="103" y="31"/>
                      <a:pt x="1" y="153"/>
                      <a:pt x="11" y="291"/>
                    </a:cubicBezTo>
                    <a:cubicBezTo>
                      <a:pt x="20" y="425"/>
                      <a:pt x="132" y="528"/>
                      <a:pt x="263" y="528"/>
                    </a:cubicBezTo>
                    <a:cubicBezTo>
                      <a:pt x="268" y="528"/>
                      <a:pt x="273" y="528"/>
                      <a:pt x="278" y="528"/>
                    </a:cubicBezTo>
                    <a:cubicBezTo>
                      <a:pt x="448" y="518"/>
                      <a:pt x="617" y="512"/>
                      <a:pt x="787" y="512"/>
                    </a:cubicBezTo>
                    <a:cubicBezTo>
                      <a:pt x="1261" y="512"/>
                      <a:pt x="1734" y="550"/>
                      <a:pt x="2203" y="624"/>
                    </a:cubicBezTo>
                    <a:cubicBezTo>
                      <a:pt x="2217" y="626"/>
                      <a:pt x="2231" y="627"/>
                      <a:pt x="2245" y="627"/>
                    </a:cubicBezTo>
                    <a:cubicBezTo>
                      <a:pt x="2363" y="627"/>
                      <a:pt x="2470" y="544"/>
                      <a:pt x="2494" y="424"/>
                    </a:cubicBezTo>
                    <a:cubicBezTo>
                      <a:pt x="2523" y="283"/>
                      <a:pt x="2430" y="145"/>
                      <a:pt x="2288" y="121"/>
                    </a:cubicBezTo>
                    <a:cubicBezTo>
                      <a:pt x="1791" y="43"/>
                      <a:pt x="1288" y="3"/>
                      <a:pt x="78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588;p58">
                <a:extLst>
                  <a:ext uri="{FF2B5EF4-FFF2-40B4-BE49-F238E27FC236}">
                    <a16:creationId xmlns:a16="http://schemas.microsoft.com/office/drawing/2014/main" id="{C2C03DAF-0947-2003-D903-B4B4C0232E7C}"/>
                  </a:ext>
                </a:extLst>
              </p:cNvPr>
              <p:cNvSpPr/>
              <p:nvPr/>
            </p:nvSpPr>
            <p:spPr>
              <a:xfrm>
                <a:off x="4356567" y="1201573"/>
                <a:ext cx="20212" cy="1327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040" extrusionOk="0">
                    <a:moveTo>
                      <a:pt x="1330" y="1"/>
                    </a:moveTo>
                    <a:cubicBezTo>
                      <a:pt x="1303" y="1"/>
                      <a:pt x="1276" y="6"/>
                      <a:pt x="1249" y="17"/>
                    </a:cubicBezTo>
                    <a:cubicBezTo>
                      <a:pt x="878" y="174"/>
                      <a:pt x="518" y="355"/>
                      <a:pt x="168" y="557"/>
                    </a:cubicBezTo>
                    <a:cubicBezTo>
                      <a:pt x="58" y="621"/>
                      <a:pt x="0" y="757"/>
                      <a:pt x="47" y="876"/>
                    </a:cubicBezTo>
                    <a:cubicBezTo>
                      <a:pt x="86" y="979"/>
                      <a:pt x="183" y="1040"/>
                      <a:pt x="284" y="1040"/>
                    </a:cubicBezTo>
                    <a:cubicBezTo>
                      <a:pt x="327" y="1040"/>
                      <a:pt x="371" y="1029"/>
                      <a:pt x="412" y="1005"/>
                    </a:cubicBezTo>
                    <a:cubicBezTo>
                      <a:pt x="727" y="823"/>
                      <a:pt x="1054" y="658"/>
                      <a:pt x="1389" y="512"/>
                    </a:cubicBezTo>
                    <a:cubicBezTo>
                      <a:pt x="1518" y="458"/>
                      <a:pt x="1584" y="312"/>
                      <a:pt x="1538" y="177"/>
                    </a:cubicBezTo>
                    <a:lnTo>
                      <a:pt x="1525" y="141"/>
                    </a:lnTo>
                    <a:cubicBezTo>
                      <a:pt x="1496" y="54"/>
                      <a:pt x="1415" y="1"/>
                      <a:pt x="133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589;p58">
                <a:extLst>
                  <a:ext uri="{FF2B5EF4-FFF2-40B4-BE49-F238E27FC236}">
                    <a16:creationId xmlns:a16="http://schemas.microsoft.com/office/drawing/2014/main" id="{7C197BE7-EC3F-59F2-7309-7D90E6E40705}"/>
                  </a:ext>
                </a:extLst>
              </p:cNvPr>
              <p:cNvSpPr/>
              <p:nvPr/>
            </p:nvSpPr>
            <p:spPr>
              <a:xfrm>
                <a:off x="4380084" y="1192832"/>
                <a:ext cx="27779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2"/>
                    </a:cubicBezTo>
                    <a:cubicBezTo>
                      <a:pt x="1306" y="87"/>
                      <a:pt x="748" y="220"/>
                      <a:pt x="205" y="400"/>
                    </a:cubicBezTo>
                    <a:cubicBezTo>
                      <a:pt x="71" y="444"/>
                      <a:pt x="0" y="590"/>
                      <a:pt x="47" y="725"/>
                    </a:cubicBezTo>
                    <a:cubicBezTo>
                      <a:pt x="84" y="829"/>
                      <a:pt x="183" y="895"/>
                      <a:pt x="288" y="895"/>
                    </a:cubicBezTo>
                    <a:cubicBezTo>
                      <a:pt x="316" y="895"/>
                      <a:pt x="343" y="891"/>
                      <a:pt x="370" y="882"/>
                    </a:cubicBezTo>
                    <a:cubicBezTo>
                      <a:pt x="883" y="712"/>
                      <a:pt x="1408" y="587"/>
                      <a:pt x="1941" y="507"/>
                    </a:cubicBezTo>
                    <a:cubicBezTo>
                      <a:pt x="2081" y="488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7590;p58">
              <a:extLst>
                <a:ext uri="{FF2B5EF4-FFF2-40B4-BE49-F238E27FC236}">
                  <a16:creationId xmlns:a16="http://schemas.microsoft.com/office/drawing/2014/main" id="{28205FF2-7756-E97C-7936-CFE174EE9913}"/>
                </a:ext>
              </a:extLst>
            </p:cNvPr>
            <p:cNvGrpSpPr/>
            <p:nvPr/>
          </p:nvGrpSpPr>
          <p:grpSpPr>
            <a:xfrm>
              <a:off x="4339009" y="1863727"/>
              <a:ext cx="143703" cy="29476"/>
              <a:chOff x="4339009" y="1863727"/>
              <a:chExt cx="143703" cy="29476"/>
            </a:xfrm>
          </p:grpSpPr>
          <p:sp>
            <p:nvSpPr>
              <p:cNvPr id="38" name="Google Shape;7591;p58">
                <a:extLst>
                  <a:ext uri="{FF2B5EF4-FFF2-40B4-BE49-F238E27FC236}">
                    <a16:creationId xmlns:a16="http://schemas.microsoft.com/office/drawing/2014/main" id="{942D20F6-3E79-CE05-70FD-AC766D4AD853}"/>
                  </a:ext>
                </a:extLst>
              </p:cNvPr>
              <p:cNvSpPr/>
              <p:nvPr/>
            </p:nvSpPr>
            <p:spPr>
              <a:xfrm>
                <a:off x="4339009" y="1863727"/>
                <a:ext cx="51691" cy="25762"/>
              </a:xfrm>
              <a:custGeom>
                <a:avLst/>
                <a:gdLst/>
                <a:ahLst/>
                <a:cxnLst/>
                <a:rect l="l" t="t" r="r" b="b"/>
                <a:pathLst>
                  <a:path w="4051" h="2019" extrusionOk="0">
                    <a:moveTo>
                      <a:pt x="157" y="1"/>
                    </a:moveTo>
                    <a:cubicBezTo>
                      <a:pt x="61" y="1"/>
                      <a:pt x="1" y="107"/>
                      <a:pt x="54" y="190"/>
                    </a:cubicBezTo>
                    <a:lnTo>
                      <a:pt x="750" y="1274"/>
                    </a:lnTo>
                    <a:cubicBezTo>
                      <a:pt x="774" y="1311"/>
                      <a:pt x="813" y="1330"/>
                      <a:pt x="852" y="1330"/>
                    </a:cubicBezTo>
                    <a:cubicBezTo>
                      <a:pt x="893" y="1330"/>
                      <a:pt x="935" y="1309"/>
                      <a:pt x="958" y="1269"/>
                    </a:cubicBezTo>
                    <a:lnTo>
                      <a:pt x="1136" y="973"/>
                    </a:lnTo>
                    <a:cubicBezTo>
                      <a:pt x="1945" y="1439"/>
                      <a:pt x="2816" y="1788"/>
                      <a:pt x="3722" y="2012"/>
                    </a:cubicBezTo>
                    <a:cubicBezTo>
                      <a:pt x="3741" y="2017"/>
                      <a:pt x="3761" y="2019"/>
                      <a:pt x="3779" y="2019"/>
                    </a:cubicBezTo>
                    <a:cubicBezTo>
                      <a:pt x="3895" y="2019"/>
                      <a:pt x="3999" y="1938"/>
                      <a:pt x="4023" y="1820"/>
                    </a:cubicBezTo>
                    <a:cubicBezTo>
                      <a:pt x="4051" y="1682"/>
                      <a:pt x="3964" y="1546"/>
                      <a:pt x="3828" y="1512"/>
                    </a:cubicBezTo>
                    <a:cubicBezTo>
                      <a:pt x="2976" y="1301"/>
                      <a:pt x="2158" y="971"/>
                      <a:pt x="1396" y="534"/>
                    </a:cubicBezTo>
                    <a:lnTo>
                      <a:pt x="1548" y="279"/>
                    </a:lnTo>
                    <a:cubicBezTo>
                      <a:pt x="1594" y="201"/>
                      <a:pt x="1541" y="100"/>
                      <a:pt x="1450" y="94"/>
                    </a:cubicBezTo>
                    <a:lnTo>
                      <a:pt x="166" y="1"/>
                    </a:lnTo>
                    <a:cubicBezTo>
                      <a:pt x="163" y="1"/>
                      <a:pt x="160" y="1"/>
                      <a:pt x="15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592;p58">
                <a:extLst>
                  <a:ext uri="{FF2B5EF4-FFF2-40B4-BE49-F238E27FC236}">
                    <a16:creationId xmlns:a16="http://schemas.microsoft.com/office/drawing/2014/main" id="{6D2B161C-8516-0A7C-EB57-64DB717AF35C}"/>
                  </a:ext>
                </a:extLst>
              </p:cNvPr>
              <p:cNvSpPr/>
              <p:nvPr/>
            </p:nvSpPr>
            <p:spPr>
              <a:xfrm>
                <a:off x="4394732" y="1885202"/>
                <a:ext cx="32193" cy="8001"/>
              </a:xfrm>
              <a:custGeom>
                <a:avLst/>
                <a:gdLst/>
                <a:ahLst/>
                <a:cxnLst/>
                <a:rect l="l" t="t" r="r" b="b"/>
                <a:pathLst>
                  <a:path w="2523" h="627" extrusionOk="0">
                    <a:moveTo>
                      <a:pt x="279" y="1"/>
                    </a:moveTo>
                    <a:cubicBezTo>
                      <a:pt x="160" y="1"/>
                      <a:pt x="54" y="84"/>
                      <a:pt x="29" y="204"/>
                    </a:cubicBezTo>
                    <a:cubicBezTo>
                      <a:pt x="1" y="345"/>
                      <a:pt x="93" y="483"/>
                      <a:pt x="236" y="507"/>
                    </a:cubicBezTo>
                    <a:cubicBezTo>
                      <a:pt x="732" y="585"/>
                      <a:pt x="1235" y="625"/>
                      <a:pt x="1738" y="627"/>
                    </a:cubicBezTo>
                    <a:cubicBezTo>
                      <a:pt x="1919" y="627"/>
                      <a:pt x="2102" y="621"/>
                      <a:pt x="2282" y="609"/>
                    </a:cubicBezTo>
                    <a:cubicBezTo>
                      <a:pt x="2420" y="596"/>
                      <a:pt x="2523" y="475"/>
                      <a:pt x="2513" y="337"/>
                    </a:cubicBezTo>
                    <a:cubicBezTo>
                      <a:pt x="2504" y="203"/>
                      <a:pt x="2392" y="100"/>
                      <a:pt x="2260" y="100"/>
                    </a:cubicBezTo>
                    <a:cubicBezTo>
                      <a:pt x="2255" y="100"/>
                      <a:pt x="2251" y="100"/>
                      <a:pt x="2246" y="100"/>
                    </a:cubicBezTo>
                    <a:cubicBezTo>
                      <a:pt x="2076" y="110"/>
                      <a:pt x="1908" y="116"/>
                      <a:pt x="1738" y="116"/>
                    </a:cubicBezTo>
                    <a:cubicBezTo>
                      <a:pt x="1262" y="116"/>
                      <a:pt x="790" y="78"/>
                      <a:pt x="321" y="4"/>
                    </a:cubicBezTo>
                    <a:cubicBezTo>
                      <a:pt x="307" y="2"/>
                      <a:pt x="293" y="1"/>
                      <a:pt x="279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593;p58">
                <a:extLst>
                  <a:ext uri="{FF2B5EF4-FFF2-40B4-BE49-F238E27FC236}">
                    <a16:creationId xmlns:a16="http://schemas.microsoft.com/office/drawing/2014/main" id="{0BCD0FF2-7A50-9075-B1F3-EDDFF17E1E30}"/>
                  </a:ext>
                </a:extLst>
              </p:cNvPr>
              <p:cNvSpPr/>
              <p:nvPr/>
            </p:nvSpPr>
            <p:spPr>
              <a:xfrm>
                <a:off x="4462488" y="1869814"/>
                <a:ext cx="20225" cy="13258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039" extrusionOk="0">
                    <a:moveTo>
                      <a:pt x="1300" y="0"/>
                    </a:moveTo>
                    <a:cubicBezTo>
                      <a:pt x="1257" y="0"/>
                      <a:pt x="1213" y="11"/>
                      <a:pt x="1173" y="35"/>
                    </a:cubicBezTo>
                    <a:cubicBezTo>
                      <a:pt x="857" y="217"/>
                      <a:pt x="531" y="382"/>
                      <a:pt x="196" y="528"/>
                    </a:cubicBezTo>
                    <a:cubicBezTo>
                      <a:pt x="66" y="582"/>
                      <a:pt x="1" y="728"/>
                      <a:pt x="47" y="863"/>
                    </a:cubicBezTo>
                    <a:lnTo>
                      <a:pt x="60" y="899"/>
                    </a:lnTo>
                    <a:cubicBezTo>
                      <a:pt x="89" y="986"/>
                      <a:pt x="169" y="1039"/>
                      <a:pt x="255" y="1039"/>
                    </a:cubicBezTo>
                    <a:cubicBezTo>
                      <a:pt x="282" y="1039"/>
                      <a:pt x="309" y="1034"/>
                      <a:pt x="335" y="1023"/>
                    </a:cubicBezTo>
                    <a:cubicBezTo>
                      <a:pt x="707" y="866"/>
                      <a:pt x="1067" y="685"/>
                      <a:pt x="1416" y="483"/>
                    </a:cubicBezTo>
                    <a:cubicBezTo>
                      <a:pt x="1527" y="419"/>
                      <a:pt x="1584" y="283"/>
                      <a:pt x="1538" y="164"/>
                    </a:cubicBezTo>
                    <a:cubicBezTo>
                      <a:pt x="1499" y="61"/>
                      <a:pt x="1401" y="0"/>
                      <a:pt x="1300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594;p58">
                <a:extLst>
                  <a:ext uri="{FF2B5EF4-FFF2-40B4-BE49-F238E27FC236}">
                    <a16:creationId xmlns:a16="http://schemas.microsoft.com/office/drawing/2014/main" id="{47114370-7A23-6F04-7DB3-16D366B1FB41}"/>
                  </a:ext>
                </a:extLst>
              </p:cNvPr>
              <p:cNvSpPr/>
              <p:nvPr/>
            </p:nvSpPr>
            <p:spPr>
              <a:xfrm>
                <a:off x="4431392" y="1880392"/>
                <a:ext cx="27804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896" extrusionOk="0">
                    <a:moveTo>
                      <a:pt x="1890" y="1"/>
                    </a:moveTo>
                    <a:cubicBezTo>
                      <a:pt x="1863" y="1"/>
                      <a:pt x="1835" y="5"/>
                      <a:pt x="1808" y="14"/>
                    </a:cubicBezTo>
                    <a:cubicBezTo>
                      <a:pt x="1296" y="184"/>
                      <a:pt x="771" y="309"/>
                      <a:pt x="237" y="389"/>
                    </a:cubicBezTo>
                    <a:cubicBezTo>
                      <a:pt x="98" y="408"/>
                      <a:pt x="0" y="536"/>
                      <a:pt x="20" y="676"/>
                    </a:cubicBezTo>
                    <a:cubicBezTo>
                      <a:pt x="37" y="803"/>
                      <a:pt x="147" y="896"/>
                      <a:pt x="273" y="896"/>
                    </a:cubicBezTo>
                    <a:cubicBezTo>
                      <a:pt x="284" y="896"/>
                      <a:pt x="296" y="895"/>
                      <a:pt x="308" y="893"/>
                    </a:cubicBezTo>
                    <a:cubicBezTo>
                      <a:pt x="873" y="809"/>
                      <a:pt x="1430" y="676"/>
                      <a:pt x="1973" y="496"/>
                    </a:cubicBezTo>
                    <a:cubicBezTo>
                      <a:pt x="2106" y="451"/>
                      <a:pt x="2178" y="306"/>
                      <a:pt x="2132" y="171"/>
                    </a:cubicBezTo>
                    <a:cubicBezTo>
                      <a:pt x="2095" y="67"/>
                      <a:pt x="1996" y="1"/>
                      <a:pt x="189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7595;p58">
              <a:extLst>
                <a:ext uri="{FF2B5EF4-FFF2-40B4-BE49-F238E27FC236}">
                  <a16:creationId xmlns:a16="http://schemas.microsoft.com/office/drawing/2014/main" id="{DCBBE516-B624-0741-A432-6ABABC0006FC}"/>
                </a:ext>
              </a:extLst>
            </p:cNvPr>
            <p:cNvGrpSpPr/>
            <p:nvPr/>
          </p:nvGrpSpPr>
          <p:grpSpPr>
            <a:xfrm>
              <a:off x="4206459" y="1607315"/>
              <a:ext cx="29539" cy="142899"/>
              <a:chOff x="4206459" y="1607315"/>
              <a:chExt cx="29539" cy="142899"/>
            </a:xfrm>
          </p:grpSpPr>
          <p:sp>
            <p:nvSpPr>
              <p:cNvPr id="34" name="Google Shape;7596;p58">
                <a:extLst>
                  <a:ext uri="{FF2B5EF4-FFF2-40B4-BE49-F238E27FC236}">
                    <a16:creationId xmlns:a16="http://schemas.microsoft.com/office/drawing/2014/main" id="{ACCB9944-E240-7488-3658-27723BA0F87F}"/>
                  </a:ext>
                </a:extLst>
              </p:cNvPr>
              <p:cNvSpPr/>
              <p:nvPr/>
            </p:nvSpPr>
            <p:spPr>
              <a:xfrm>
                <a:off x="4209840" y="1607315"/>
                <a:ext cx="26158" cy="50989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3996" extrusionOk="0">
                    <a:moveTo>
                      <a:pt x="1920" y="0"/>
                    </a:moveTo>
                    <a:cubicBezTo>
                      <a:pt x="1898" y="0"/>
                      <a:pt x="1876" y="6"/>
                      <a:pt x="1854" y="20"/>
                    </a:cubicBezTo>
                    <a:lnTo>
                      <a:pt x="772" y="717"/>
                    </a:lnTo>
                    <a:cubicBezTo>
                      <a:pt x="695" y="766"/>
                      <a:pt x="697" y="878"/>
                      <a:pt x="775" y="926"/>
                    </a:cubicBezTo>
                    <a:lnTo>
                      <a:pt x="1073" y="1102"/>
                    </a:lnTo>
                    <a:cubicBezTo>
                      <a:pt x="607" y="1911"/>
                      <a:pt x="256" y="2782"/>
                      <a:pt x="32" y="3689"/>
                    </a:cubicBezTo>
                    <a:cubicBezTo>
                      <a:pt x="0" y="3825"/>
                      <a:pt x="87" y="3962"/>
                      <a:pt x="224" y="3990"/>
                    </a:cubicBezTo>
                    <a:cubicBezTo>
                      <a:pt x="242" y="3993"/>
                      <a:pt x="260" y="3995"/>
                      <a:pt x="278" y="3995"/>
                    </a:cubicBezTo>
                    <a:cubicBezTo>
                      <a:pt x="397" y="3995"/>
                      <a:pt x="502" y="3914"/>
                      <a:pt x="532" y="3794"/>
                    </a:cubicBezTo>
                    <a:cubicBezTo>
                      <a:pt x="743" y="2942"/>
                      <a:pt x="1073" y="2124"/>
                      <a:pt x="1512" y="1363"/>
                    </a:cubicBezTo>
                    <a:lnTo>
                      <a:pt x="1765" y="1514"/>
                    </a:lnTo>
                    <a:cubicBezTo>
                      <a:pt x="1785" y="1526"/>
                      <a:pt x="1806" y="1531"/>
                      <a:pt x="1827" y="1531"/>
                    </a:cubicBezTo>
                    <a:cubicBezTo>
                      <a:pt x="1888" y="1531"/>
                      <a:pt x="1946" y="1484"/>
                      <a:pt x="1951" y="1416"/>
                    </a:cubicBezTo>
                    <a:lnTo>
                      <a:pt x="2043" y="134"/>
                    </a:lnTo>
                    <a:cubicBezTo>
                      <a:pt x="2049" y="57"/>
                      <a:pt x="1988" y="0"/>
                      <a:pt x="1920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597;p58">
                <a:extLst>
                  <a:ext uri="{FF2B5EF4-FFF2-40B4-BE49-F238E27FC236}">
                    <a16:creationId xmlns:a16="http://schemas.microsoft.com/office/drawing/2014/main" id="{6B93D38D-2296-50AC-7155-55CA18C6C615}"/>
                  </a:ext>
                </a:extLst>
              </p:cNvPr>
              <p:cNvSpPr/>
              <p:nvPr/>
            </p:nvSpPr>
            <p:spPr>
              <a:xfrm>
                <a:off x="4206459" y="1662910"/>
                <a:ext cx="8230" cy="3178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2491" extrusionOk="0">
                    <a:moveTo>
                      <a:pt x="371" y="1"/>
                    </a:moveTo>
                    <a:cubicBezTo>
                      <a:pt x="249" y="1"/>
                      <a:pt x="141" y="89"/>
                      <a:pt x="121" y="212"/>
                    </a:cubicBezTo>
                    <a:cubicBezTo>
                      <a:pt x="41" y="709"/>
                      <a:pt x="1" y="1212"/>
                      <a:pt x="1" y="1714"/>
                    </a:cubicBezTo>
                    <a:cubicBezTo>
                      <a:pt x="1" y="1895"/>
                      <a:pt x="7" y="2078"/>
                      <a:pt x="19" y="2259"/>
                    </a:cubicBezTo>
                    <a:cubicBezTo>
                      <a:pt x="31" y="2390"/>
                      <a:pt x="140" y="2490"/>
                      <a:pt x="270" y="2490"/>
                    </a:cubicBezTo>
                    <a:cubicBezTo>
                      <a:pt x="277" y="2490"/>
                      <a:pt x="284" y="2490"/>
                      <a:pt x="291" y="2489"/>
                    </a:cubicBezTo>
                    <a:cubicBezTo>
                      <a:pt x="428" y="2480"/>
                      <a:pt x="534" y="2361"/>
                      <a:pt x="526" y="2222"/>
                    </a:cubicBezTo>
                    <a:cubicBezTo>
                      <a:pt x="517" y="2054"/>
                      <a:pt x="510" y="1884"/>
                      <a:pt x="510" y="1714"/>
                    </a:cubicBezTo>
                    <a:cubicBezTo>
                      <a:pt x="512" y="1240"/>
                      <a:pt x="549" y="766"/>
                      <a:pt x="622" y="297"/>
                    </a:cubicBezTo>
                    <a:cubicBezTo>
                      <a:pt x="645" y="163"/>
                      <a:pt x="557" y="35"/>
                      <a:pt x="422" y="6"/>
                    </a:cubicBezTo>
                    <a:cubicBezTo>
                      <a:pt x="405" y="2"/>
                      <a:pt x="388" y="1"/>
                      <a:pt x="371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598;p58">
                <a:extLst>
                  <a:ext uri="{FF2B5EF4-FFF2-40B4-BE49-F238E27FC236}">
                    <a16:creationId xmlns:a16="http://schemas.microsoft.com/office/drawing/2014/main" id="{A41E29FA-A67D-628B-9511-8F862538FF48}"/>
                  </a:ext>
                </a:extLst>
              </p:cNvPr>
              <p:cNvSpPr/>
              <p:nvPr/>
            </p:nvSpPr>
            <p:spPr>
              <a:xfrm>
                <a:off x="4216194" y="1730768"/>
                <a:ext cx="14227" cy="19446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524" extrusionOk="0">
                    <a:moveTo>
                      <a:pt x="296" y="1"/>
                    </a:moveTo>
                    <a:cubicBezTo>
                      <a:pt x="267" y="1"/>
                      <a:pt x="237" y="5"/>
                      <a:pt x="208" y="15"/>
                    </a:cubicBezTo>
                    <a:lnTo>
                      <a:pt x="171" y="28"/>
                    </a:lnTo>
                    <a:cubicBezTo>
                      <a:pt x="58" y="67"/>
                      <a:pt x="0" y="193"/>
                      <a:pt x="47" y="304"/>
                    </a:cubicBezTo>
                    <a:cubicBezTo>
                      <a:pt x="205" y="675"/>
                      <a:pt x="384" y="1035"/>
                      <a:pt x="588" y="1385"/>
                    </a:cubicBezTo>
                    <a:cubicBezTo>
                      <a:pt x="637" y="1469"/>
                      <a:pt x="728" y="1524"/>
                      <a:pt x="822" y="1524"/>
                    </a:cubicBezTo>
                    <a:cubicBezTo>
                      <a:pt x="850" y="1524"/>
                      <a:pt x="879" y="1519"/>
                      <a:pt x="906" y="1508"/>
                    </a:cubicBezTo>
                    <a:cubicBezTo>
                      <a:pt x="1052" y="1450"/>
                      <a:pt x="1115" y="1277"/>
                      <a:pt x="1036" y="1141"/>
                    </a:cubicBezTo>
                    <a:cubicBezTo>
                      <a:pt x="852" y="826"/>
                      <a:pt x="687" y="499"/>
                      <a:pt x="543" y="164"/>
                    </a:cubicBezTo>
                    <a:cubicBezTo>
                      <a:pt x="499" y="63"/>
                      <a:pt x="400" y="1"/>
                      <a:pt x="296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599;p58">
                <a:extLst>
                  <a:ext uri="{FF2B5EF4-FFF2-40B4-BE49-F238E27FC236}">
                    <a16:creationId xmlns:a16="http://schemas.microsoft.com/office/drawing/2014/main" id="{C39D919E-F579-7F32-4138-7441F83FC83C}"/>
                  </a:ext>
                </a:extLst>
              </p:cNvPr>
              <p:cNvSpPr/>
              <p:nvPr/>
            </p:nvSpPr>
            <p:spPr>
              <a:xfrm>
                <a:off x="4207607" y="1699506"/>
                <a:ext cx="12045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944" h="2128" extrusionOk="0">
                    <a:moveTo>
                      <a:pt x="273" y="0"/>
                    </a:moveTo>
                    <a:cubicBezTo>
                      <a:pt x="261" y="0"/>
                      <a:pt x="249" y="1"/>
                      <a:pt x="238" y="3"/>
                    </a:cubicBezTo>
                    <a:cubicBezTo>
                      <a:pt x="98" y="22"/>
                      <a:pt x="1" y="150"/>
                      <a:pt x="20" y="289"/>
                    </a:cubicBezTo>
                    <a:lnTo>
                      <a:pt x="21" y="289"/>
                    </a:lnTo>
                    <a:cubicBezTo>
                      <a:pt x="105" y="854"/>
                      <a:pt x="238" y="1412"/>
                      <a:pt x="417" y="1955"/>
                    </a:cubicBezTo>
                    <a:cubicBezTo>
                      <a:pt x="454" y="2061"/>
                      <a:pt x="553" y="2127"/>
                      <a:pt x="658" y="2127"/>
                    </a:cubicBezTo>
                    <a:cubicBezTo>
                      <a:pt x="686" y="2127"/>
                      <a:pt x="714" y="2123"/>
                      <a:pt x="742" y="2113"/>
                    </a:cubicBezTo>
                    <a:cubicBezTo>
                      <a:pt x="875" y="2067"/>
                      <a:pt x="944" y="1923"/>
                      <a:pt x="899" y="1790"/>
                    </a:cubicBezTo>
                    <a:cubicBezTo>
                      <a:pt x="731" y="1279"/>
                      <a:pt x="604" y="754"/>
                      <a:pt x="526" y="220"/>
                    </a:cubicBezTo>
                    <a:cubicBezTo>
                      <a:pt x="508" y="93"/>
                      <a:pt x="398" y="0"/>
                      <a:pt x="273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7600;p58">
              <a:extLst>
                <a:ext uri="{FF2B5EF4-FFF2-40B4-BE49-F238E27FC236}">
                  <a16:creationId xmlns:a16="http://schemas.microsoft.com/office/drawing/2014/main" id="{99BE61DA-DE13-43A7-115F-00CA22CAA726}"/>
                </a:ext>
              </a:extLst>
            </p:cNvPr>
            <p:cNvSpPr/>
            <p:nvPr/>
          </p:nvSpPr>
          <p:spPr>
            <a:xfrm>
              <a:off x="4250519" y="1416170"/>
              <a:ext cx="26783" cy="52303"/>
            </a:xfrm>
            <a:custGeom>
              <a:avLst/>
              <a:gdLst/>
              <a:ahLst/>
              <a:cxnLst/>
              <a:rect l="l" t="t" r="r" b="b"/>
              <a:pathLst>
                <a:path w="2099" h="4099" extrusionOk="0">
                  <a:moveTo>
                    <a:pt x="412" y="1"/>
                  </a:moveTo>
                  <a:cubicBezTo>
                    <a:pt x="358" y="1"/>
                    <a:pt x="305" y="37"/>
                    <a:pt x="292" y="98"/>
                  </a:cubicBezTo>
                  <a:lnTo>
                    <a:pt x="18" y="1357"/>
                  </a:lnTo>
                  <a:cubicBezTo>
                    <a:pt x="1" y="1436"/>
                    <a:pt x="62" y="1506"/>
                    <a:pt x="139" y="1506"/>
                  </a:cubicBezTo>
                  <a:cubicBezTo>
                    <a:pt x="149" y="1506"/>
                    <a:pt x="158" y="1505"/>
                    <a:pt x="169" y="1502"/>
                  </a:cubicBezTo>
                  <a:lnTo>
                    <a:pt x="503" y="1416"/>
                  </a:lnTo>
                  <a:cubicBezTo>
                    <a:pt x="745" y="2317"/>
                    <a:pt x="1113" y="3181"/>
                    <a:pt x="1597" y="3981"/>
                  </a:cubicBezTo>
                  <a:cubicBezTo>
                    <a:pt x="1644" y="4057"/>
                    <a:pt x="1725" y="4099"/>
                    <a:pt x="1809" y="4099"/>
                  </a:cubicBezTo>
                  <a:cubicBezTo>
                    <a:pt x="1856" y="4099"/>
                    <a:pt x="1903" y="4086"/>
                    <a:pt x="1946" y="4058"/>
                  </a:cubicBezTo>
                  <a:cubicBezTo>
                    <a:pt x="2063" y="3980"/>
                    <a:pt x="2098" y="3823"/>
                    <a:pt x="2024" y="3703"/>
                  </a:cubicBezTo>
                  <a:cubicBezTo>
                    <a:pt x="1571" y="2950"/>
                    <a:pt x="1225" y="2138"/>
                    <a:pt x="998" y="1291"/>
                  </a:cubicBezTo>
                  <a:lnTo>
                    <a:pt x="1283" y="1217"/>
                  </a:lnTo>
                  <a:cubicBezTo>
                    <a:pt x="1373" y="1195"/>
                    <a:pt x="1406" y="1086"/>
                    <a:pt x="1347" y="1017"/>
                  </a:cubicBezTo>
                  <a:lnTo>
                    <a:pt x="505" y="44"/>
                  </a:lnTo>
                  <a:cubicBezTo>
                    <a:pt x="479" y="14"/>
                    <a:pt x="445" y="1"/>
                    <a:pt x="41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601;p58">
              <a:extLst>
                <a:ext uri="{FF2B5EF4-FFF2-40B4-BE49-F238E27FC236}">
                  <a16:creationId xmlns:a16="http://schemas.microsoft.com/office/drawing/2014/main" id="{9CEE69D0-BA33-AD17-51BB-20E7F3760590}"/>
                </a:ext>
              </a:extLst>
            </p:cNvPr>
            <p:cNvSpPr/>
            <p:nvPr/>
          </p:nvSpPr>
          <p:spPr>
            <a:xfrm>
              <a:off x="4276166" y="1471370"/>
              <a:ext cx="24359" cy="25290"/>
            </a:xfrm>
            <a:custGeom>
              <a:avLst/>
              <a:gdLst/>
              <a:ahLst/>
              <a:cxnLst/>
              <a:rect l="l" t="t" r="r" b="b"/>
              <a:pathLst>
                <a:path w="1909" h="1982" extrusionOk="0">
                  <a:moveTo>
                    <a:pt x="291" y="0"/>
                  </a:moveTo>
                  <a:cubicBezTo>
                    <a:pt x="243" y="0"/>
                    <a:pt x="195" y="14"/>
                    <a:pt x="152" y="41"/>
                  </a:cubicBezTo>
                  <a:cubicBezTo>
                    <a:pt x="30" y="121"/>
                    <a:pt x="0" y="285"/>
                    <a:pt x="85" y="403"/>
                  </a:cubicBezTo>
                  <a:cubicBezTo>
                    <a:pt x="380" y="810"/>
                    <a:pt x="706" y="1193"/>
                    <a:pt x="1062" y="1548"/>
                  </a:cubicBezTo>
                  <a:cubicBezTo>
                    <a:pt x="1190" y="1678"/>
                    <a:pt x="1323" y="1801"/>
                    <a:pt x="1459" y="1921"/>
                  </a:cubicBezTo>
                  <a:cubicBezTo>
                    <a:pt x="1507" y="1962"/>
                    <a:pt x="1566" y="1981"/>
                    <a:pt x="1624" y="1981"/>
                  </a:cubicBezTo>
                  <a:cubicBezTo>
                    <a:pt x="1695" y="1981"/>
                    <a:pt x="1766" y="1952"/>
                    <a:pt x="1816" y="1894"/>
                  </a:cubicBezTo>
                  <a:cubicBezTo>
                    <a:pt x="1909" y="1788"/>
                    <a:pt x="1898" y="1628"/>
                    <a:pt x="1794" y="1535"/>
                  </a:cubicBezTo>
                  <a:cubicBezTo>
                    <a:pt x="1665" y="1423"/>
                    <a:pt x="1542" y="1308"/>
                    <a:pt x="1422" y="1188"/>
                  </a:cubicBezTo>
                  <a:cubicBezTo>
                    <a:pt x="1087" y="851"/>
                    <a:pt x="778" y="490"/>
                    <a:pt x="500" y="107"/>
                  </a:cubicBezTo>
                  <a:cubicBezTo>
                    <a:pt x="449" y="38"/>
                    <a:pt x="371" y="0"/>
                    <a:pt x="29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602;p58">
              <a:extLst>
                <a:ext uri="{FF2B5EF4-FFF2-40B4-BE49-F238E27FC236}">
                  <a16:creationId xmlns:a16="http://schemas.microsoft.com/office/drawing/2014/main" id="{342509FC-A16D-CFB7-CD06-3FC7A6095DE1}"/>
                </a:ext>
              </a:extLst>
            </p:cNvPr>
            <p:cNvSpPr/>
            <p:nvPr/>
          </p:nvSpPr>
          <p:spPr>
            <a:xfrm>
              <a:off x="4330231" y="1513121"/>
              <a:ext cx="21462" cy="10986"/>
            </a:xfrm>
            <a:custGeom>
              <a:avLst/>
              <a:gdLst/>
              <a:ahLst/>
              <a:cxnLst/>
              <a:rect l="l" t="t" r="r" b="b"/>
              <a:pathLst>
                <a:path w="1682" h="861" extrusionOk="0">
                  <a:moveTo>
                    <a:pt x="311" y="0"/>
                  </a:moveTo>
                  <a:cubicBezTo>
                    <a:pt x="211" y="0"/>
                    <a:pt x="116" y="56"/>
                    <a:pt x="69" y="151"/>
                  </a:cubicBezTo>
                  <a:lnTo>
                    <a:pt x="53" y="185"/>
                  </a:lnTo>
                  <a:cubicBezTo>
                    <a:pt x="0" y="292"/>
                    <a:pt x="48" y="423"/>
                    <a:pt x="160" y="468"/>
                  </a:cubicBezTo>
                  <a:cubicBezTo>
                    <a:pt x="533" y="619"/>
                    <a:pt x="916" y="747"/>
                    <a:pt x="1307" y="851"/>
                  </a:cubicBezTo>
                  <a:cubicBezTo>
                    <a:pt x="1331" y="857"/>
                    <a:pt x="1355" y="861"/>
                    <a:pt x="1379" y="861"/>
                  </a:cubicBezTo>
                  <a:cubicBezTo>
                    <a:pt x="1480" y="861"/>
                    <a:pt x="1576" y="806"/>
                    <a:pt x="1618" y="713"/>
                  </a:cubicBezTo>
                  <a:cubicBezTo>
                    <a:pt x="1682" y="569"/>
                    <a:pt x="1602" y="403"/>
                    <a:pt x="1451" y="363"/>
                  </a:cubicBezTo>
                  <a:cubicBezTo>
                    <a:pt x="1097" y="268"/>
                    <a:pt x="751" y="154"/>
                    <a:pt x="412" y="20"/>
                  </a:cubicBezTo>
                  <a:cubicBezTo>
                    <a:pt x="379" y="7"/>
                    <a:pt x="345" y="0"/>
                    <a:pt x="31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603;p58">
              <a:extLst>
                <a:ext uri="{FF2B5EF4-FFF2-40B4-BE49-F238E27FC236}">
                  <a16:creationId xmlns:a16="http://schemas.microsoft.com/office/drawing/2014/main" id="{A19D0464-E254-F07C-CCEA-AFB880BD5234}"/>
                </a:ext>
              </a:extLst>
            </p:cNvPr>
            <p:cNvSpPr/>
            <p:nvPr/>
          </p:nvSpPr>
          <p:spPr>
            <a:xfrm>
              <a:off x="4302005" y="1497298"/>
              <a:ext cx="25469" cy="17647"/>
            </a:xfrm>
            <a:custGeom>
              <a:avLst/>
              <a:gdLst/>
              <a:ahLst/>
              <a:cxnLst/>
              <a:rect l="l" t="t" r="r" b="b"/>
              <a:pathLst>
                <a:path w="1996" h="1383" extrusionOk="0">
                  <a:moveTo>
                    <a:pt x="289" y="1"/>
                  </a:moveTo>
                  <a:cubicBezTo>
                    <a:pt x="212" y="1"/>
                    <a:pt x="136" y="36"/>
                    <a:pt x="86" y="102"/>
                  </a:cubicBezTo>
                  <a:cubicBezTo>
                    <a:pt x="1" y="214"/>
                    <a:pt x="23" y="374"/>
                    <a:pt x="135" y="459"/>
                  </a:cubicBezTo>
                  <a:cubicBezTo>
                    <a:pt x="595" y="800"/>
                    <a:pt x="1082" y="1100"/>
                    <a:pt x="1592" y="1356"/>
                  </a:cubicBezTo>
                  <a:cubicBezTo>
                    <a:pt x="1629" y="1374"/>
                    <a:pt x="1667" y="1382"/>
                    <a:pt x="1705" y="1382"/>
                  </a:cubicBezTo>
                  <a:cubicBezTo>
                    <a:pt x="1799" y="1382"/>
                    <a:pt x="1891" y="1329"/>
                    <a:pt x="1935" y="1239"/>
                  </a:cubicBezTo>
                  <a:cubicBezTo>
                    <a:pt x="1996" y="1113"/>
                    <a:pt x="1943" y="960"/>
                    <a:pt x="1817" y="898"/>
                  </a:cubicBezTo>
                  <a:cubicBezTo>
                    <a:pt x="1336" y="656"/>
                    <a:pt x="875" y="373"/>
                    <a:pt x="443" y="52"/>
                  </a:cubicBezTo>
                  <a:cubicBezTo>
                    <a:pt x="397" y="18"/>
                    <a:pt x="343" y="1"/>
                    <a:pt x="28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7604;p58">
              <a:extLst>
                <a:ext uri="{FF2B5EF4-FFF2-40B4-BE49-F238E27FC236}">
                  <a16:creationId xmlns:a16="http://schemas.microsoft.com/office/drawing/2014/main" id="{A99EA2C3-7886-9721-741B-2CF02C77BF9E}"/>
                </a:ext>
              </a:extLst>
            </p:cNvPr>
            <p:cNvGrpSpPr/>
            <p:nvPr/>
          </p:nvGrpSpPr>
          <p:grpSpPr>
            <a:xfrm>
              <a:off x="4889463" y="1423737"/>
              <a:ext cx="29552" cy="142899"/>
              <a:chOff x="4889463" y="1423737"/>
              <a:chExt cx="29552" cy="142899"/>
            </a:xfrm>
          </p:grpSpPr>
          <p:sp>
            <p:nvSpPr>
              <p:cNvPr id="30" name="Google Shape;7605;p58">
                <a:extLst>
                  <a:ext uri="{FF2B5EF4-FFF2-40B4-BE49-F238E27FC236}">
                    <a16:creationId xmlns:a16="http://schemas.microsoft.com/office/drawing/2014/main" id="{032CE499-8A60-A661-C990-A89994023C9D}"/>
                  </a:ext>
                </a:extLst>
              </p:cNvPr>
              <p:cNvSpPr/>
              <p:nvPr/>
            </p:nvSpPr>
            <p:spPr>
              <a:xfrm>
                <a:off x="4889463" y="1515647"/>
                <a:ext cx="26158" cy="50989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3996" extrusionOk="0">
                    <a:moveTo>
                      <a:pt x="1772" y="0"/>
                    </a:moveTo>
                    <a:cubicBezTo>
                      <a:pt x="1653" y="0"/>
                      <a:pt x="1547" y="82"/>
                      <a:pt x="1518" y="201"/>
                    </a:cubicBezTo>
                    <a:cubicBezTo>
                      <a:pt x="1307" y="1053"/>
                      <a:pt x="977" y="1872"/>
                      <a:pt x="540" y="2634"/>
                    </a:cubicBezTo>
                    <a:lnTo>
                      <a:pt x="285" y="2482"/>
                    </a:lnTo>
                    <a:cubicBezTo>
                      <a:pt x="265" y="2470"/>
                      <a:pt x="244" y="2465"/>
                      <a:pt x="223" y="2465"/>
                    </a:cubicBezTo>
                    <a:cubicBezTo>
                      <a:pt x="162" y="2465"/>
                      <a:pt x="104" y="2511"/>
                      <a:pt x="99" y="2579"/>
                    </a:cubicBezTo>
                    <a:lnTo>
                      <a:pt x="6" y="3864"/>
                    </a:lnTo>
                    <a:cubicBezTo>
                      <a:pt x="0" y="3939"/>
                      <a:pt x="62" y="3995"/>
                      <a:pt x="129" y="3995"/>
                    </a:cubicBezTo>
                    <a:cubicBezTo>
                      <a:pt x="152" y="3995"/>
                      <a:pt x="174" y="3989"/>
                      <a:pt x="195" y="3976"/>
                    </a:cubicBezTo>
                    <a:lnTo>
                      <a:pt x="1278" y="3279"/>
                    </a:lnTo>
                    <a:cubicBezTo>
                      <a:pt x="1355" y="3229"/>
                      <a:pt x="1353" y="3117"/>
                      <a:pt x="1275" y="3071"/>
                    </a:cubicBezTo>
                    <a:lnTo>
                      <a:pt x="978" y="2893"/>
                    </a:lnTo>
                    <a:cubicBezTo>
                      <a:pt x="1444" y="2085"/>
                      <a:pt x="1794" y="1213"/>
                      <a:pt x="2018" y="307"/>
                    </a:cubicBezTo>
                    <a:cubicBezTo>
                      <a:pt x="2050" y="171"/>
                      <a:pt x="1963" y="35"/>
                      <a:pt x="1826" y="6"/>
                    </a:cubicBezTo>
                    <a:cubicBezTo>
                      <a:pt x="1808" y="2"/>
                      <a:pt x="1790" y="0"/>
                      <a:pt x="1772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606;p58">
                <a:extLst>
                  <a:ext uri="{FF2B5EF4-FFF2-40B4-BE49-F238E27FC236}">
                    <a16:creationId xmlns:a16="http://schemas.microsoft.com/office/drawing/2014/main" id="{782B4746-281F-9A80-E4AF-6C035DEC5E69}"/>
                  </a:ext>
                </a:extLst>
              </p:cNvPr>
              <p:cNvSpPr/>
              <p:nvPr/>
            </p:nvSpPr>
            <p:spPr>
              <a:xfrm>
                <a:off x="4910772" y="1479256"/>
                <a:ext cx="8243" cy="31785"/>
              </a:xfrm>
              <a:custGeom>
                <a:avLst/>
                <a:gdLst/>
                <a:ahLst/>
                <a:cxnLst/>
                <a:rect l="l" t="t" r="r" b="b"/>
                <a:pathLst>
                  <a:path w="646" h="2491" extrusionOk="0">
                    <a:moveTo>
                      <a:pt x="375" y="0"/>
                    </a:moveTo>
                    <a:cubicBezTo>
                      <a:pt x="368" y="0"/>
                      <a:pt x="361" y="1"/>
                      <a:pt x="354" y="1"/>
                    </a:cubicBezTo>
                    <a:cubicBezTo>
                      <a:pt x="216" y="11"/>
                      <a:pt x="111" y="129"/>
                      <a:pt x="119" y="269"/>
                    </a:cubicBezTo>
                    <a:cubicBezTo>
                      <a:pt x="128" y="438"/>
                      <a:pt x="135" y="607"/>
                      <a:pt x="135" y="776"/>
                    </a:cubicBezTo>
                    <a:cubicBezTo>
                      <a:pt x="135" y="1252"/>
                      <a:pt x="96" y="1724"/>
                      <a:pt x="23" y="2193"/>
                    </a:cubicBezTo>
                    <a:cubicBezTo>
                      <a:pt x="0" y="2328"/>
                      <a:pt x="88" y="2458"/>
                      <a:pt x="223" y="2485"/>
                    </a:cubicBezTo>
                    <a:cubicBezTo>
                      <a:pt x="240" y="2488"/>
                      <a:pt x="257" y="2490"/>
                      <a:pt x="274" y="2490"/>
                    </a:cubicBezTo>
                    <a:cubicBezTo>
                      <a:pt x="396" y="2490"/>
                      <a:pt x="504" y="2403"/>
                      <a:pt x="526" y="2278"/>
                    </a:cubicBezTo>
                    <a:cubicBezTo>
                      <a:pt x="604" y="1782"/>
                      <a:pt x="644" y="1279"/>
                      <a:pt x="646" y="776"/>
                    </a:cubicBezTo>
                    <a:cubicBezTo>
                      <a:pt x="646" y="595"/>
                      <a:pt x="638" y="413"/>
                      <a:pt x="626" y="232"/>
                    </a:cubicBezTo>
                    <a:cubicBezTo>
                      <a:pt x="616" y="101"/>
                      <a:pt x="505" y="0"/>
                      <a:pt x="375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607;p58">
                <a:extLst>
                  <a:ext uri="{FF2B5EF4-FFF2-40B4-BE49-F238E27FC236}">
                    <a16:creationId xmlns:a16="http://schemas.microsoft.com/office/drawing/2014/main" id="{02271CBF-4CAF-52A3-850E-AC203A8C4E97}"/>
                  </a:ext>
                </a:extLst>
              </p:cNvPr>
              <p:cNvSpPr/>
              <p:nvPr/>
            </p:nvSpPr>
            <p:spPr>
              <a:xfrm>
                <a:off x="4895052" y="1423737"/>
                <a:ext cx="14215" cy="19446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524" extrusionOk="0">
                    <a:moveTo>
                      <a:pt x="293" y="1"/>
                    </a:moveTo>
                    <a:cubicBezTo>
                      <a:pt x="265" y="1"/>
                      <a:pt x="236" y="5"/>
                      <a:pt x="209" y="16"/>
                    </a:cubicBezTo>
                    <a:cubicBezTo>
                      <a:pt x="62" y="74"/>
                      <a:pt x="1" y="246"/>
                      <a:pt x="79" y="383"/>
                    </a:cubicBezTo>
                    <a:cubicBezTo>
                      <a:pt x="262" y="698"/>
                      <a:pt x="427" y="1025"/>
                      <a:pt x="573" y="1359"/>
                    </a:cubicBezTo>
                    <a:cubicBezTo>
                      <a:pt x="615" y="1461"/>
                      <a:pt x="714" y="1523"/>
                      <a:pt x="819" y="1523"/>
                    </a:cubicBezTo>
                    <a:cubicBezTo>
                      <a:pt x="848" y="1523"/>
                      <a:pt x="878" y="1518"/>
                      <a:pt x="907" y="1508"/>
                    </a:cubicBezTo>
                    <a:lnTo>
                      <a:pt x="942" y="1495"/>
                    </a:lnTo>
                    <a:cubicBezTo>
                      <a:pt x="1056" y="1457"/>
                      <a:pt x="1114" y="1331"/>
                      <a:pt x="1067" y="1220"/>
                    </a:cubicBezTo>
                    <a:cubicBezTo>
                      <a:pt x="910" y="849"/>
                      <a:pt x="729" y="488"/>
                      <a:pt x="528" y="139"/>
                    </a:cubicBezTo>
                    <a:cubicBezTo>
                      <a:pt x="478" y="54"/>
                      <a:pt x="387" y="1"/>
                      <a:pt x="293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608;p58">
                <a:extLst>
                  <a:ext uri="{FF2B5EF4-FFF2-40B4-BE49-F238E27FC236}">
                    <a16:creationId xmlns:a16="http://schemas.microsoft.com/office/drawing/2014/main" id="{6C949521-E509-FE3D-5C3C-D19EF1180B60}"/>
                  </a:ext>
                </a:extLst>
              </p:cNvPr>
              <p:cNvSpPr/>
              <p:nvPr/>
            </p:nvSpPr>
            <p:spPr>
              <a:xfrm>
                <a:off x="4905783" y="1447292"/>
                <a:ext cx="12071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946" h="2128" extrusionOk="0">
                    <a:moveTo>
                      <a:pt x="288" y="0"/>
                    </a:moveTo>
                    <a:cubicBezTo>
                      <a:pt x="260" y="0"/>
                      <a:pt x="232" y="5"/>
                      <a:pt x="204" y="15"/>
                    </a:cubicBezTo>
                    <a:cubicBezTo>
                      <a:pt x="71" y="61"/>
                      <a:pt x="1" y="205"/>
                      <a:pt x="47" y="338"/>
                    </a:cubicBezTo>
                    <a:cubicBezTo>
                      <a:pt x="215" y="850"/>
                      <a:pt x="342" y="1376"/>
                      <a:pt x="420" y="1909"/>
                    </a:cubicBezTo>
                    <a:cubicBezTo>
                      <a:pt x="438" y="2036"/>
                      <a:pt x="548" y="2128"/>
                      <a:pt x="673" y="2128"/>
                    </a:cubicBezTo>
                    <a:cubicBezTo>
                      <a:pt x="685" y="2128"/>
                      <a:pt x="696" y="2127"/>
                      <a:pt x="708" y="2125"/>
                    </a:cubicBezTo>
                    <a:cubicBezTo>
                      <a:pt x="848" y="2106"/>
                      <a:pt x="945" y="1978"/>
                      <a:pt x="926" y="1839"/>
                    </a:cubicBezTo>
                    <a:lnTo>
                      <a:pt x="925" y="1839"/>
                    </a:lnTo>
                    <a:cubicBezTo>
                      <a:pt x="841" y="1273"/>
                      <a:pt x="708" y="716"/>
                      <a:pt x="529" y="173"/>
                    </a:cubicBezTo>
                    <a:cubicBezTo>
                      <a:pt x="492" y="67"/>
                      <a:pt x="393" y="0"/>
                      <a:pt x="288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Google Shape;7609;p58">
              <a:extLst>
                <a:ext uri="{FF2B5EF4-FFF2-40B4-BE49-F238E27FC236}">
                  <a16:creationId xmlns:a16="http://schemas.microsoft.com/office/drawing/2014/main" id="{E89356B4-4F56-2806-70CF-49888B3FA0FB}"/>
                </a:ext>
              </a:extLst>
            </p:cNvPr>
            <p:cNvGrpSpPr/>
            <p:nvPr/>
          </p:nvGrpSpPr>
          <p:grpSpPr>
            <a:xfrm>
              <a:off x="4771663" y="1876896"/>
              <a:ext cx="108651" cy="100447"/>
              <a:chOff x="4771663" y="1876896"/>
              <a:chExt cx="108651" cy="100447"/>
            </a:xfrm>
          </p:grpSpPr>
          <p:sp>
            <p:nvSpPr>
              <p:cNvPr id="26" name="Google Shape;7610;p58">
                <a:extLst>
                  <a:ext uri="{FF2B5EF4-FFF2-40B4-BE49-F238E27FC236}">
                    <a16:creationId xmlns:a16="http://schemas.microsoft.com/office/drawing/2014/main" id="{8E10DCE6-8924-DCF1-2B41-04B9C56A7E32}"/>
                  </a:ext>
                </a:extLst>
              </p:cNvPr>
              <p:cNvSpPr/>
              <p:nvPr/>
            </p:nvSpPr>
            <p:spPr>
              <a:xfrm>
                <a:off x="4771663" y="1951210"/>
                <a:ext cx="53184" cy="26132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2048" extrusionOk="0">
                    <a:moveTo>
                      <a:pt x="3871" y="0"/>
                    </a:moveTo>
                    <a:cubicBezTo>
                      <a:pt x="3824" y="0"/>
                      <a:pt x="3777" y="13"/>
                      <a:pt x="3735" y="39"/>
                    </a:cubicBezTo>
                    <a:cubicBezTo>
                      <a:pt x="2982" y="492"/>
                      <a:pt x="2170" y="838"/>
                      <a:pt x="1323" y="1067"/>
                    </a:cubicBezTo>
                    <a:lnTo>
                      <a:pt x="1249" y="780"/>
                    </a:lnTo>
                    <a:cubicBezTo>
                      <a:pt x="1235" y="721"/>
                      <a:pt x="1183" y="687"/>
                      <a:pt x="1130" y="687"/>
                    </a:cubicBezTo>
                    <a:cubicBezTo>
                      <a:pt x="1102" y="687"/>
                      <a:pt x="1073" y="696"/>
                      <a:pt x="1049" y="717"/>
                    </a:cubicBezTo>
                    <a:lnTo>
                      <a:pt x="76" y="1560"/>
                    </a:lnTo>
                    <a:cubicBezTo>
                      <a:pt x="0" y="1625"/>
                      <a:pt x="32" y="1750"/>
                      <a:pt x="130" y="1773"/>
                    </a:cubicBezTo>
                    <a:lnTo>
                      <a:pt x="1389" y="2045"/>
                    </a:lnTo>
                    <a:cubicBezTo>
                      <a:pt x="1398" y="2047"/>
                      <a:pt x="1407" y="2048"/>
                      <a:pt x="1416" y="2048"/>
                    </a:cubicBezTo>
                    <a:cubicBezTo>
                      <a:pt x="1493" y="2048"/>
                      <a:pt x="1555" y="1975"/>
                      <a:pt x="1534" y="1894"/>
                    </a:cubicBezTo>
                    <a:lnTo>
                      <a:pt x="1450" y="1561"/>
                    </a:lnTo>
                    <a:cubicBezTo>
                      <a:pt x="2351" y="1318"/>
                      <a:pt x="3214" y="950"/>
                      <a:pt x="4013" y="466"/>
                    </a:cubicBezTo>
                    <a:cubicBezTo>
                      <a:pt x="4132" y="392"/>
                      <a:pt x="4167" y="235"/>
                      <a:pt x="4090" y="119"/>
                    </a:cubicBezTo>
                    <a:cubicBezTo>
                      <a:pt x="4039" y="42"/>
                      <a:pt x="3956" y="0"/>
                      <a:pt x="387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611;p58">
                <a:extLst>
                  <a:ext uri="{FF2B5EF4-FFF2-40B4-BE49-F238E27FC236}">
                    <a16:creationId xmlns:a16="http://schemas.microsoft.com/office/drawing/2014/main" id="{C65B83C7-63F4-CA1A-84FE-AAEE8E58A339}"/>
                  </a:ext>
                </a:extLst>
              </p:cNvPr>
              <p:cNvSpPr/>
              <p:nvPr/>
            </p:nvSpPr>
            <p:spPr>
              <a:xfrm>
                <a:off x="4826850" y="1927897"/>
                <a:ext cx="26081" cy="23529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844" extrusionOk="0">
                    <a:moveTo>
                      <a:pt x="1760" y="1"/>
                    </a:moveTo>
                    <a:cubicBezTo>
                      <a:pt x="1689" y="1"/>
                      <a:pt x="1619" y="31"/>
                      <a:pt x="1568" y="88"/>
                    </a:cubicBezTo>
                    <a:cubicBezTo>
                      <a:pt x="1456" y="215"/>
                      <a:pt x="1341" y="338"/>
                      <a:pt x="1221" y="458"/>
                    </a:cubicBezTo>
                    <a:cubicBezTo>
                      <a:pt x="885" y="793"/>
                      <a:pt x="524" y="1102"/>
                      <a:pt x="140" y="1380"/>
                    </a:cubicBezTo>
                    <a:cubicBezTo>
                      <a:pt x="29" y="1460"/>
                      <a:pt x="1" y="1612"/>
                      <a:pt x="74" y="1728"/>
                    </a:cubicBezTo>
                    <a:cubicBezTo>
                      <a:pt x="124" y="1803"/>
                      <a:pt x="205" y="1844"/>
                      <a:pt x="288" y="1844"/>
                    </a:cubicBezTo>
                    <a:cubicBezTo>
                      <a:pt x="339" y="1844"/>
                      <a:pt x="391" y="1828"/>
                      <a:pt x="436" y="1797"/>
                    </a:cubicBezTo>
                    <a:cubicBezTo>
                      <a:pt x="843" y="1500"/>
                      <a:pt x="1226" y="1174"/>
                      <a:pt x="1581" y="820"/>
                    </a:cubicBezTo>
                    <a:cubicBezTo>
                      <a:pt x="1711" y="690"/>
                      <a:pt x="1834" y="557"/>
                      <a:pt x="1954" y="421"/>
                    </a:cubicBezTo>
                    <a:cubicBezTo>
                      <a:pt x="2044" y="315"/>
                      <a:pt x="2033" y="155"/>
                      <a:pt x="1927" y="64"/>
                    </a:cubicBezTo>
                    <a:cubicBezTo>
                      <a:pt x="1879" y="22"/>
                      <a:pt x="1819" y="1"/>
                      <a:pt x="176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612;p58">
                <a:extLst>
                  <a:ext uri="{FF2B5EF4-FFF2-40B4-BE49-F238E27FC236}">
                    <a16:creationId xmlns:a16="http://schemas.microsoft.com/office/drawing/2014/main" id="{B685ED46-CBE1-C63F-61BF-6384FD081BC0}"/>
                  </a:ext>
                </a:extLst>
              </p:cNvPr>
              <p:cNvSpPr/>
              <p:nvPr/>
            </p:nvSpPr>
            <p:spPr>
              <a:xfrm>
                <a:off x="4868600" y="1876896"/>
                <a:ext cx="11714" cy="20531"/>
              </a:xfrm>
              <a:custGeom>
                <a:avLst/>
                <a:gdLst/>
                <a:ahLst/>
                <a:cxnLst/>
                <a:rect l="l" t="t" r="r" b="b"/>
                <a:pathLst>
                  <a:path w="918" h="1609" extrusionOk="0">
                    <a:moveTo>
                      <a:pt x="642" y="0"/>
                    </a:moveTo>
                    <a:cubicBezTo>
                      <a:pt x="531" y="0"/>
                      <a:pt x="426" y="74"/>
                      <a:pt x="396" y="189"/>
                    </a:cubicBezTo>
                    <a:cubicBezTo>
                      <a:pt x="301" y="543"/>
                      <a:pt x="187" y="889"/>
                      <a:pt x="53" y="1228"/>
                    </a:cubicBezTo>
                    <a:cubicBezTo>
                      <a:pt x="0" y="1360"/>
                      <a:pt x="58" y="1509"/>
                      <a:pt x="184" y="1571"/>
                    </a:cubicBezTo>
                    <a:lnTo>
                      <a:pt x="218" y="1587"/>
                    </a:lnTo>
                    <a:cubicBezTo>
                      <a:pt x="248" y="1602"/>
                      <a:pt x="280" y="1608"/>
                      <a:pt x="311" y="1608"/>
                    </a:cubicBezTo>
                    <a:cubicBezTo>
                      <a:pt x="392" y="1608"/>
                      <a:pt x="469" y="1561"/>
                      <a:pt x="501" y="1480"/>
                    </a:cubicBezTo>
                    <a:cubicBezTo>
                      <a:pt x="653" y="1107"/>
                      <a:pt x="780" y="724"/>
                      <a:pt x="886" y="333"/>
                    </a:cubicBezTo>
                    <a:cubicBezTo>
                      <a:pt x="918" y="210"/>
                      <a:pt x="862" y="74"/>
                      <a:pt x="746" y="22"/>
                    </a:cubicBezTo>
                    <a:cubicBezTo>
                      <a:pt x="712" y="7"/>
                      <a:pt x="677" y="0"/>
                      <a:pt x="642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613;p58">
                <a:extLst>
                  <a:ext uri="{FF2B5EF4-FFF2-40B4-BE49-F238E27FC236}">
                    <a16:creationId xmlns:a16="http://schemas.microsoft.com/office/drawing/2014/main" id="{57CB5153-E71F-C1B6-7BCC-52084A7F8FF0}"/>
                  </a:ext>
                </a:extLst>
              </p:cNvPr>
              <p:cNvSpPr/>
              <p:nvPr/>
            </p:nvSpPr>
            <p:spPr>
              <a:xfrm>
                <a:off x="4852804" y="1901038"/>
                <a:ext cx="18528" cy="24589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927" extrusionOk="0">
                    <a:moveTo>
                      <a:pt x="1159" y="1"/>
                    </a:moveTo>
                    <a:cubicBezTo>
                      <a:pt x="1064" y="1"/>
                      <a:pt x="974" y="53"/>
                      <a:pt x="931" y="143"/>
                    </a:cubicBezTo>
                    <a:cubicBezTo>
                      <a:pt x="689" y="625"/>
                      <a:pt x="405" y="1085"/>
                      <a:pt x="85" y="1519"/>
                    </a:cubicBezTo>
                    <a:cubicBezTo>
                      <a:pt x="0" y="1631"/>
                      <a:pt x="21" y="1790"/>
                      <a:pt x="135" y="1874"/>
                    </a:cubicBezTo>
                    <a:cubicBezTo>
                      <a:pt x="181" y="1909"/>
                      <a:pt x="235" y="1926"/>
                      <a:pt x="289" y="1926"/>
                    </a:cubicBezTo>
                    <a:cubicBezTo>
                      <a:pt x="366" y="1926"/>
                      <a:pt x="441" y="1892"/>
                      <a:pt x="492" y="1826"/>
                    </a:cubicBezTo>
                    <a:cubicBezTo>
                      <a:pt x="831" y="1367"/>
                      <a:pt x="1132" y="878"/>
                      <a:pt x="1389" y="368"/>
                    </a:cubicBezTo>
                    <a:cubicBezTo>
                      <a:pt x="1451" y="241"/>
                      <a:pt x="1398" y="87"/>
                      <a:pt x="1270" y="26"/>
                    </a:cubicBezTo>
                    <a:cubicBezTo>
                      <a:pt x="1234" y="9"/>
                      <a:pt x="1196" y="1"/>
                      <a:pt x="1159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" name="Google Shape;7551;p58">
            <a:extLst>
              <a:ext uri="{FF2B5EF4-FFF2-40B4-BE49-F238E27FC236}">
                <a16:creationId xmlns:a16="http://schemas.microsoft.com/office/drawing/2014/main" id="{32E7A858-136B-0EA6-CC2D-69CDF2D1C209}"/>
              </a:ext>
            </a:extLst>
          </p:cNvPr>
          <p:cNvGrpSpPr/>
          <p:nvPr/>
        </p:nvGrpSpPr>
        <p:grpSpPr>
          <a:xfrm>
            <a:off x="8462925" y="856591"/>
            <a:ext cx="620194" cy="555658"/>
            <a:chOff x="7608988" y="2093194"/>
            <a:chExt cx="817276" cy="672147"/>
          </a:xfrm>
        </p:grpSpPr>
        <p:cxnSp>
          <p:nvCxnSpPr>
            <p:cNvPr id="51" name="Google Shape;7552;p58">
              <a:extLst>
                <a:ext uri="{FF2B5EF4-FFF2-40B4-BE49-F238E27FC236}">
                  <a16:creationId xmlns:a16="http://schemas.microsoft.com/office/drawing/2014/main" id="{B25A3C35-991F-3CE4-88B4-C1E60591D76F}"/>
                </a:ext>
              </a:extLst>
            </p:cNvPr>
            <p:cNvCxnSpPr/>
            <p:nvPr/>
          </p:nvCxnSpPr>
          <p:spPr>
            <a:xfrm rot="5400000" flipH="1">
              <a:off x="7620257" y="213649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7553;p58">
              <a:extLst>
                <a:ext uri="{FF2B5EF4-FFF2-40B4-BE49-F238E27FC236}">
                  <a16:creationId xmlns:a16="http://schemas.microsoft.com/office/drawing/2014/main" id="{B7450CD9-3D6C-8DAF-26CE-DDE744481A51}"/>
                </a:ext>
              </a:extLst>
            </p:cNvPr>
            <p:cNvCxnSpPr/>
            <p:nvPr/>
          </p:nvCxnSpPr>
          <p:spPr>
            <a:xfrm rot="-5400000">
              <a:off x="8285120" y="213649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7554;p58">
              <a:extLst>
                <a:ext uri="{FF2B5EF4-FFF2-40B4-BE49-F238E27FC236}">
                  <a16:creationId xmlns:a16="http://schemas.microsoft.com/office/drawing/2014/main" id="{F5FE9D5E-3671-B267-3703-4417AC6DB8E5}"/>
                </a:ext>
              </a:extLst>
            </p:cNvPr>
            <p:cNvCxnSpPr/>
            <p:nvPr/>
          </p:nvCxnSpPr>
          <p:spPr>
            <a:xfrm rot="5400000">
              <a:off x="7620257" y="264474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7555;p58">
              <a:extLst>
                <a:ext uri="{FF2B5EF4-FFF2-40B4-BE49-F238E27FC236}">
                  <a16:creationId xmlns:a16="http://schemas.microsoft.com/office/drawing/2014/main" id="{AA65F593-7227-097E-6330-2D5BE1A180B6}"/>
                </a:ext>
              </a:extLst>
            </p:cNvPr>
            <p:cNvCxnSpPr/>
            <p:nvPr/>
          </p:nvCxnSpPr>
          <p:spPr>
            <a:xfrm rot="-5400000" flipH="1">
              <a:off x="8285120" y="264474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7556;p58">
              <a:extLst>
                <a:ext uri="{FF2B5EF4-FFF2-40B4-BE49-F238E27FC236}">
                  <a16:creationId xmlns:a16="http://schemas.microsoft.com/office/drawing/2014/main" id="{5F77A6F9-53CA-179E-A526-43CF079CFB2D}"/>
                </a:ext>
              </a:extLst>
            </p:cNvPr>
            <p:cNvCxnSpPr/>
            <p:nvPr/>
          </p:nvCxnSpPr>
          <p:spPr>
            <a:xfrm rot="10800000">
              <a:off x="7608988" y="2425132"/>
              <a:ext cx="83400" cy="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7557;p58">
              <a:extLst>
                <a:ext uri="{FF2B5EF4-FFF2-40B4-BE49-F238E27FC236}">
                  <a16:creationId xmlns:a16="http://schemas.microsoft.com/office/drawing/2014/main" id="{62A35A1E-4832-D1D8-862D-3C4B48B7A003}"/>
                </a:ext>
              </a:extLst>
            </p:cNvPr>
            <p:cNvCxnSpPr/>
            <p:nvPr/>
          </p:nvCxnSpPr>
          <p:spPr>
            <a:xfrm rot="10800000">
              <a:off x="8342865" y="2425132"/>
              <a:ext cx="83400" cy="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7" name="Google Shape;7558;p58">
              <a:extLst>
                <a:ext uri="{FF2B5EF4-FFF2-40B4-BE49-F238E27FC236}">
                  <a16:creationId xmlns:a16="http://schemas.microsoft.com/office/drawing/2014/main" id="{4DC20515-E2D9-8034-30F7-83773E3D462E}"/>
                </a:ext>
              </a:extLst>
            </p:cNvPr>
            <p:cNvGrpSpPr/>
            <p:nvPr/>
          </p:nvGrpSpPr>
          <p:grpSpPr>
            <a:xfrm>
              <a:off x="7721175" y="2093194"/>
              <a:ext cx="599587" cy="623846"/>
              <a:chOff x="7721175" y="2093194"/>
              <a:chExt cx="599587" cy="623846"/>
            </a:xfrm>
          </p:grpSpPr>
          <p:grpSp>
            <p:nvGrpSpPr>
              <p:cNvPr id="58" name="Google Shape;7559;p58">
                <a:extLst>
                  <a:ext uri="{FF2B5EF4-FFF2-40B4-BE49-F238E27FC236}">
                    <a16:creationId xmlns:a16="http://schemas.microsoft.com/office/drawing/2014/main" id="{3758DB4F-B8BF-AAEF-7B8E-94A61AD1F5CF}"/>
                  </a:ext>
                </a:extLst>
              </p:cNvPr>
              <p:cNvGrpSpPr/>
              <p:nvPr/>
            </p:nvGrpSpPr>
            <p:grpSpPr>
              <a:xfrm>
                <a:off x="7721175" y="2093194"/>
                <a:ext cx="291605" cy="623846"/>
                <a:chOff x="9405575" y="2061418"/>
                <a:chExt cx="291605" cy="623846"/>
              </a:xfrm>
            </p:grpSpPr>
            <p:sp>
              <p:nvSpPr>
                <p:cNvPr id="451" name="Google Shape;7560;p58">
                  <a:extLst>
                    <a:ext uri="{FF2B5EF4-FFF2-40B4-BE49-F238E27FC236}">
                      <a16:creationId xmlns:a16="http://schemas.microsoft.com/office/drawing/2014/main" id="{24892C99-C6CB-2CEE-E1AB-8D2E670F3D3E}"/>
                    </a:ext>
                  </a:extLst>
                </p:cNvPr>
                <p:cNvSpPr/>
                <p:nvPr/>
              </p:nvSpPr>
              <p:spPr>
                <a:xfrm>
                  <a:off x="9405575" y="2061418"/>
                  <a:ext cx="291379" cy="62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3" h="45503" extrusionOk="0">
                      <a:moveTo>
                        <a:pt x="17225" y="1059"/>
                      </a:moveTo>
                      <a:cubicBezTo>
                        <a:pt x="20066" y="1059"/>
                        <a:pt x="20192" y="4831"/>
                        <a:pt x="20195" y="4980"/>
                      </a:cubicBezTo>
                      <a:lnTo>
                        <a:pt x="20195" y="42658"/>
                      </a:lnTo>
                      <a:cubicBezTo>
                        <a:pt x="19755" y="43076"/>
                        <a:pt x="18011" y="44441"/>
                        <a:pt x="14035" y="44441"/>
                      </a:cubicBezTo>
                      <a:cubicBezTo>
                        <a:pt x="9143" y="44441"/>
                        <a:pt x="6607" y="41481"/>
                        <a:pt x="6264" y="38549"/>
                      </a:cubicBezTo>
                      <a:cubicBezTo>
                        <a:pt x="6238" y="38342"/>
                        <a:pt x="6089" y="38168"/>
                        <a:pt x="5889" y="38106"/>
                      </a:cubicBezTo>
                      <a:cubicBezTo>
                        <a:pt x="5769" y="38071"/>
                        <a:pt x="2987" y="37194"/>
                        <a:pt x="3045" y="34127"/>
                      </a:cubicBezTo>
                      <a:cubicBezTo>
                        <a:pt x="3067" y="32998"/>
                        <a:pt x="3194" y="32212"/>
                        <a:pt x="3449" y="31665"/>
                      </a:cubicBezTo>
                      <a:cubicBezTo>
                        <a:pt x="3449" y="31665"/>
                        <a:pt x="3682" y="31319"/>
                        <a:pt x="3685" y="31277"/>
                      </a:cubicBezTo>
                      <a:cubicBezTo>
                        <a:pt x="3740" y="31205"/>
                        <a:pt x="3799" y="31141"/>
                        <a:pt x="3863" y="31082"/>
                      </a:cubicBezTo>
                      <a:cubicBezTo>
                        <a:pt x="4404" y="30567"/>
                        <a:pt x="5365" y="30335"/>
                        <a:pt x="7020" y="30335"/>
                      </a:cubicBezTo>
                      <a:cubicBezTo>
                        <a:pt x="7247" y="30335"/>
                        <a:pt x="7486" y="30339"/>
                        <a:pt x="7739" y="30348"/>
                      </a:cubicBezTo>
                      <a:cubicBezTo>
                        <a:pt x="8968" y="30388"/>
                        <a:pt x="10320" y="30407"/>
                        <a:pt x="11768" y="30407"/>
                      </a:cubicBezTo>
                      <a:cubicBezTo>
                        <a:pt x="11975" y="30407"/>
                        <a:pt x="12184" y="30407"/>
                        <a:pt x="12395" y="30406"/>
                      </a:cubicBezTo>
                      <a:lnTo>
                        <a:pt x="12408" y="30406"/>
                      </a:lnTo>
                      <a:cubicBezTo>
                        <a:pt x="12410" y="30406"/>
                        <a:pt x="12412" y="30406"/>
                        <a:pt x="12414" y="30406"/>
                      </a:cubicBezTo>
                      <a:cubicBezTo>
                        <a:pt x="14155" y="30406"/>
                        <a:pt x="15565" y="31819"/>
                        <a:pt x="15565" y="33561"/>
                      </a:cubicBezTo>
                      <a:lnTo>
                        <a:pt x="15565" y="35495"/>
                      </a:lnTo>
                      <a:cubicBezTo>
                        <a:pt x="15559" y="35793"/>
                        <a:pt x="15798" y="36039"/>
                        <a:pt x="16096" y="36039"/>
                      </a:cubicBezTo>
                      <a:cubicBezTo>
                        <a:pt x="16394" y="36039"/>
                        <a:pt x="16636" y="35793"/>
                        <a:pt x="16627" y="35495"/>
                      </a:cubicBezTo>
                      <a:lnTo>
                        <a:pt x="16627" y="33561"/>
                      </a:lnTo>
                      <a:cubicBezTo>
                        <a:pt x="16627" y="31233"/>
                        <a:pt x="14740" y="29345"/>
                        <a:pt x="12414" y="29345"/>
                      </a:cubicBezTo>
                      <a:cubicBezTo>
                        <a:pt x="12412" y="29345"/>
                        <a:pt x="12410" y="29345"/>
                        <a:pt x="12408" y="29345"/>
                      </a:cubicBezTo>
                      <a:lnTo>
                        <a:pt x="12392" y="29345"/>
                      </a:lnTo>
                      <a:cubicBezTo>
                        <a:pt x="12202" y="29346"/>
                        <a:pt x="12014" y="29346"/>
                        <a:pt x="11828" y="29346"/>
                      </a:cubicBezTo>
                      <a:cubicBezTo>
                        <a:pt x="10369" y="29346"/>
                        <a:pt x="9008" y="29324"/>
                        <a:pt x="7772" y="29287"/>
                      </a:cubicBezTo>
                      <a:cubicBezTo>
                        <a:pt x="7513" y="29278"/>
                        <a:pt x="7267" y="29274"/>
                        <a:pt x="7033" y="29274"/>
                      </a:cubicBezTo>
                      <a:cubicBezTo>
                        <a:pt x="5050" y="29274"/>
                        <a:pt x="3893" y="29586"/>
                        <a:pt x="3135" y="30309"/>
                      </a:cubicBezTo>
                      <a:cubicBezTo>
                        <a:pt x="3058" y="30380"/>
                        <a:pt x="2987" y="30458"/>
                        <a:pt x="2922" y="30536"/>
                      </a:cubicBezTo>
                      <a:cubicBezTo>
                        <a:pt x="1045" y="29510"/>
                        <a:pt x="1084" y="26828"/>
                        <a:pt x="1084" y="26799"/>
                      </a:cubicBezTo>
                      <a:lnTo>
                        <a:pt x="1084" y="26786"/>
                      </a:lnTo>
                      <a:lnTo>
                        <a:pt x="1084" y="21470"/>
                      </a:lnTo>
                      <a:cubicBezTo>
                        <a:pt x="1084" y="19979"/>
                        <a:pt x="1450" y="18885"/>
                        <a:pt x="2168" y="18212"/>
                      </a:cubicBezTo>
                      <a:cubicBezTo>
                        <a:pt x="2905" y="17528"/>
                        <a:pt x="3830" y="17480"/>
                        <a:pt x="4078" y="17480"/>
                      </a:cubicBezTo>
                      <a:cubicBezTo>
                        <a:pt x="4118" y="17480"/>
                        <a:pt x="4141" y="17481"/>
                        <a:pt x="4142" y="17481"/>
                      </a:cubicBezTo>
                      <a:cubicBezTo>
                        <a:pt x="4157" y="17483"/>
                        <a:pt x="4172" y="17483"/>
                        <a:pt x="4186" y="17483"/>
                      </a:cubicBezTo>
                      <a:cubicBezTo>
                        <a:pt x="4474" y="17483"/>
                        <a:pt x="4714" y="17249"/>
                        <a:pt x="4714" y="16954"/>
                      </a:cubicBezTo>
                      <a:lnTo>
                        <a:pt x="4714" y="12072"/>
                      </a:lnTo>
                      <a:cubicBezTo>
                        <a:pt x="4714" y="11082"/>
                        <a:pt x="4986" y="10325"/>
                        <a:pt x="5523" y="9820"/>
                      </a:cubicBezTo>
                      <a:cubicBezTo>
                        <a:pt x="6270" y="9115"/>
                        <a:pt x="7348" y="9065"/>
                        <a:pt x="7647" y="9065"/>
                      </a:cubicBezTo>
                      <a:cubicBezTo>
                        <a:pt x="7696" y="9065"/>
                        <a:pt x="7724" y="9066"/>
                        <a:pt x="7726" y="9066"/>
                      </a:cubicBezTo>
                      <a:cubicBezTo>
                        <a:pt x="7739" y="9067"/>
                        <a:pt x="7751" y="9067"/>
                        <a:pt x="7763" y="9067"/>
                      </a:cubicBezTo>
                      <a:cubicBezTo>
                        <a:pt x="8253" y="9067"/>
                        <a:pt x="8483" y="8447"/>
                        <a:pt x="8095" y="8128"/>
                      </a:cubicBezTo>
                      <a:cubicBezTo>
                        <a:pt x="7911" y="7976"/>
                        <a:pt x="7749" y="7749"/>
                        <a:pt x="7937" y="7216"/>
                      </a:cubicBezTo>
                      <a:cubicBezTo>
                        <a:pt x="8312" y="6167"/>
                        <a:pt x="9878" y="4614"/>
                        <a:pt x="11929" y="3269"/>
                      </a:cubicBezTo>
                      <a:cubicBezTo>
                        <a:pt x="13967" y="1926"/>
                        <a:pt x="16044" y="1059"/>
                        <a:pt x="17225" y="1059"/>
                      </a:cubicBezTo>
                      <a:close/>
                      <a:moveTo>
                        <a:pt x="17222" y="1"/>
                      </a:moveTo>
                      <a:cubicBezTo>
                        <a:pt x="14145" y="1"/>
                        <a:pt x="7898" y="4168"/>
                        <a:pt x="6937" y="6863"/>
                      </a:cubicBezTo>
                      <a:cubicBezTo>
                        <a:pt x="6782" y="7300"/>
                        <a:pt x="6752" y="7711"/>
                        <a:pt x="6846" y="8076"/>
                      </a:cubicBezTo>
                      <a:cubicBezTo>
                        <a:pt x="6241" y="8180"/>
                        <a:pt x="5452" y="8435"/>
                        <a:pt x="4805" y="9040"/>
                      </a:cubicBezTo>
                      <a:cubicBezTo>
                        <a:pt x="4041" y="9755"/>
                        <a:pt x="3656" y="10778"/>
                        <a:pt x="3656" y="12075"/>
                      </a:cubicBezTo>
                      <a:lnTo>
                        <a:pt x="3656" y="16446"/>
                      </a:lnTo>
                      <a:cubicBezTo>
                        <a:pt x="3093" y="16511"/>
                        <a:pt x="2220" y="16727"/>
                        <a:pt x="1460" y="17426"/>
                      </a:cubicBezTo>
                      <a:cubicBezTo>
                        <a:pt x="508" y="18303"/>
                        <a:pt x="23" y="19665"/>
                        <a:pt x="23" y="21470"/>
                      </a:cubicBezTo>
                      <a:lnTo>
                        <a:pt x="23" y="26779"/>
                      </a:lnTo>
                      <a:cubicBezTo>
                        <a:pt x="20" y="27006"/>
                        <a:pt x="0" y="30147"/>
                        <a:pt x="2388" y="31454"/>
                      </a:cubicBezTo>
                      <a:cubicBezTo>
                        <a:pt x="2136" y="32118"/>
                        <a:pt x="2006" y="32975"/>
                        <a:pt x="1984" y="34107"/>
                      </a:cubicBezTo>
                      <a:cubicBezTo>
                        <a:pt x="1922" y="37288"/>
                        <a:pt x="4352" y="38614"/>
                        <a:pt x="5254" y="38996"/>
                      </a:cubicBezTo>
                      <a:cubicBezTo>
                        <a:pt x="5533" y="40711"/>
                        <a:pt x="6429" y="42273"/>
                        <a:pt x="7797" y="43428"/>
                      </a:cubicBezTo>
                      <a:cubicBezTo>
                        <a:pt x="9405" y="44784"/>
                        <a:pt x="11560" y="45502"/>
                        <a:pt x="14035" y="45502"/>
                      </a:cubicBezTo>
                      <a:cubicBezTo>
                        <a:pt x="19270" y="45502"/>
                        <a:pt x="21065" y="43292"/>
                        <a:pt x="21140" y="43199"/>
                      </a:cubicBezTo>
                      <a:cubicBezTo>
                        <a:pt x="21214" y="43105"/>
                        <a:pt x="21253" y="42992"/>
                        <a:pt x="21253" y="42872"/>
                      </a:cubicBezTo>
                      <a:lnTo>
                        <a:pt x="21253" y="4967"/>
                      </a:lnTo>
                      <a:cubicBezTo>
                        <a:pt x="21217" y="3249"/>
                        <a:pt x="20328" y="1"/>
                        <a:pt x="17222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7561;p58">
                  <a:extLst>
                    <a:ext uri="{FF2B5EF4-FFF2-40B4-BE49-F238E27FC236}">
                      <a16:creationId xmlns:a16="http://schemas.microsoft.com/office/drawing/2014/main" id="{A29F03F6-F5C8-6857-8C97-D778B49C6FE8}"/>
                    </a:ext>
                  </a:extLst>
                </p:cNvPr>
                <p:cNvSpPr/>
                <p:nvPr/>
              </p:nvSpPr>
              <p:spPr>
                <a:xfrm>
                  <a:off x="9535402" y="2540968"/>
                  <a:ext cx="161778" cy="6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0" h="5029" extrusionOk="0">
                      <a:moveTo>
                        <a:pt x="11270" y="1"/>
                      </a:moveTo>
                      <a:cubicBezTo>
                        <a:pt x="11264" y="1"/>
                        <a:pt x="11258" y="1"/>
                        <a:pt x="11252" y="1"/>
                      </a:cubicBezTo>
                      <a:lnTo>
                        <a:pt x="4326" y="1"/>
                      </a:lnTo>
                      <a:cubicBezTo>
                        <a:pt x="1938" y="4"/>
                        <a:pt x="0" y="1939"/>
                        <a:pt x="0" y="4327"/>
                      </a:cubicBezTo>
                      <a:lnTo>
                        <a:pt x="0" y="4498"/>
                      </a:lnTo>
                      <a:cubicBezTo>
                        <a:pt x="0" y="4789"/>
                        <a:pt x="236" y="5029"/>
                        <a:pt x="527" y="5029"/>
                      </a:cubicBezTo>
                      <a:cubicBezTo>
                        <a:pt x="822" y="5029"/>
                        <a:pt x="1061" y="4789"/>
                        <a:pt x="1058" y="4498"/>
                      </a:cubicBezTo>
                      <a:lnTo>
                        <a:pt x="1058" y="4327"/>
                      </a:lnTo>
                      <a:cubicBezTo>
                        <a:pt x="1061" y="2524"/>
                        <a:pt x="2524" y="1062"/>
                        <a:pt x="4326" y="1062"/>
                      </a:cubicBezTo>
                      <a:lnTo>
                        <a:pt x="11252" y="1062"/>
                      </a:lnTo>
                      <a:cubicBezTo>
                        <a:pt x="11256" y="1062"/>
                        <a:pt x="11260" y="1062"/>
                        <a:pt x="11264" y="1062"/>
                      </a:cubicBezTo>
                      <a:cubicBezTo>
                        <a:pt x="11557" y="1062"/>
                        <a:pt x="11799" y="825"/>
                        <a:pt x="11799" y="532"/>
                      </a:cubicBezTo>
                      <a:cubicBezTo>
                        <a:pt x="11799" y="237"/>
                        <a:pt x="11560" y="1"/>
                        <a:pt x="1127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7562;p58">
                  <a:extLst>
                    <a:ext uri="{FF2B5EF4-FFF2-40B4-BE49-F238E27FC236}">
                      <a16:creationId xmlns:a16="http://schemas.microsoft.com/office/drawing/2014/main" id="{C944CB54-C0FD-1DA6-AEF8-0711A40976FC}"/>
                    </a:ext>
                  </a:extLst>
                </p:cNvPr>
                <p:cNvSpPr/>
                <p:nvPr/>
              </p:nvSpPr>
              <p:spPr>
                <a:xfrm>
                  <a:off x="9455875" y="2286606"/>
                  <a:ext cx="137251" cy="112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1" h="8180" extrusionOk="0">
                      <a:moveTo>
                        <a:pt x="515" y="1"/>
                      </a:moveTo>
                      <a:cubicBezTo>
                        <a:pt x="230" y="7"/>
                        <a:pt x="0" y="243"/>
                        <a:pt x="0" y="531"/>
                      </a:cubicBezTo>
                      <a:cubicBezTo>
                        <a:pt x="0" y="819"/>
                        <a:pt x="230" y="1052"/>
                        <a:pt x="515" y="1062"/>
                      </a:cubicBezTo>
                      <a:lnTo>
                        <a:pt x="4979" y="1062"/>
                      </a:lnTo>
                      <a:cubicBezTo>
                        <a:pt x="7173" y="1062"/>
                        <a:pt x="8946" y="2838"/>
                        <a:pt x="8949" y="5031"/>
                      </a:cubicBezTo>
                      <a:lnTo>
                        <a:pt x="8949" y="7649"/>
                      </a:lnTo>
                      <a:cubicBezTo>
                        <a:pt x="8949" y="7943"/>
                        <a:pt x="9188" y="8179"/>
                        <a:pt x="9480" y="8179"/>
                      </a:cubicBezTo>
                      <a:cubicBezTo>
                        <a:pt x="9771" y="8179"/>
                        <a:pt x="10010" y="7943"/>
                        <a:pt x="10010" y="7652"/>
                      </a:cubicBezTo>
                      <a:lnTo>
                        <a:pt x="10010" y="5031"/>
                      </a:lnTo>
                      <a:cubicBezTo>
                        <a:pt x="10007" y="2252"/>
                        <a:pt x="7758" y="4"/>
                        <a:pt x="4979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7563;p58">
                  <a:extLst>
                    <a:ext uri="{FF2B5EF4-FFF2-40B4-BE49-F238E27FC236}">
                      <a16:creationId xmlns:a16="http://schemas.microsoft.com/office/drawing/2014/main" id="{16A563D5-619F-F62A-2A7E-1B90F6CD19FE}"/>
                    </a:ext>
                  </a:extLst>
                </p:cNvPr>
                <p:cNvSpPr/>
                <p:nvPr/>
              </p:nvSpPr>
              <p:spPr>
                <a:xfrm>
                  <a:off x="9578545" y="2355317"/>
                  <a:ext cx="116370" cy="1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8" h="1062" extrusionOk="0">
                      <a:moveTo>
                        <a:pt x="519" y="0"/>
                      </a:moveTo>
                      <a:cubicBezTo>
                        <a:pt x="231" y="10"/>
                        <a:pt x="1" y="243"/>
                        <a:pt x="1" y="531"/>
                      </a:cubicBezTo>
                      <a:cubicBezTo>
                        <a:pt x="1" y="819"/>
                        <a:pt x="231" y="1051"/>
                        <a:pt x="519" y="1061"/>
                      </a:cubicBezTo>
                      <a:lnTo>
                        <a:pt x="7973" y="1061"/>
                      </a:lnTo>
                      <a:cubicBezTo>
                        <a:pt x="8261" y="1051"/>
                        <a:pt x="8487" y="819"/>
                        <a:pt x="8487" y="531"/>
                      </a:cubicBezTo>
                      <a:cubicBezTo>
                        <a:pt x="8487" y="243"/>
                        <a:pt x="8261" y="10"/>
                        <a:pt x="7973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7564;p58">
                  <a:extLst>
                    <a:ext uri="{FF2B5EF4-FFF2-40B4-BE49-F238E27FC236}">
                      <a16:creationId xmlns:a16="http://schemas.microsoft.com/office/drawing/2014/main" id="{3A7FBE6C-371A-1658-B32D-9EB78FB41A12}"/>
                    </a:ext>
                  </a:extLst>
                </p:cNvPr>
                <p:cNvSpPr/>
                <p:nvPr/>
              </p:nvSpPr>
              <p:spPr>
                <a:xfrm>
                  <a:off x="9533620" y="2389824"/>
                  <a:ext cx="104429" cy="5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4248" extrusionOk="0">
                      <a:moveTo>
                        <a:pt x="2890" y="0"/>
                      </a:moveTo>
                      <a:cubicBezTo>
                        <a:pt x="1295" y="0"/>
                        <a:pt x="4" y="1294"/>
                        <a:pt x="1" y="2889"/>
                      </a:cubicBezTo>
                      <a:lnTo>
                        <a:pt x="1" y="3439"/>
                      </a:lnTo>
                      <a:cubicBezTo>
                        <a:pt x="10" y="3724"/>
                        <a:pt x="243" y="3954"/>
                        <a:pt x="531" y="3954"/>
                      </a:cubicBezTo>
                      <a:cubicBezTo>
                        <a:pt x="819" y="3954"/>
                        <a:pt x="1055" y="3724"/>
                        <a:pt x="1062" y="3439"/>
                      </a:cubicBezTo>
                      <a:lnTo>
                        <a:pt x="1062" y="2889"/>
                      </a:lnTo>
                      <a:cubicBezTo>
                        <a:pt x="1062" y="1880"/>
                        <a:pt x="1880" y="1061"/>
                        <a:pt x="2890" y="1058"/>
                      </a:cubicBezTo>
                      <a:lnTo>
                        <a:pt x="4669" y="1058"/>
                      </a:lnTo>
                      <a:cubicBezTo>
                        <a:pt x="5711" y="1061"/>
                        <a:pt x="6555" y="1902"/>
                        <a:pt x="6555" y="2944"/>
                      </a:cubicBezTo>
                      <a:lnTo>
                        <a:pt x="6555" y="3717"/>
                      </a:lnTo>
                      <a:cubicBezTo>
                        <a:pt x="6555" y="4012"/>
                        <a:pt x="6795" y="4248"/>
                        <a:pt x="7086" y="4248"/>
                      </a:cubicBezTo>
                      <a:cubicBezTo>
                        <a:pt x="7380" y="4248"/>
                        <a:pt x="7617" y="4012"/>
                        <a:pt x="7617" y="3717"/>
                      </a:cubicBezTo>
                      <a:lnTo>
                        <a:pt x="7617" y="2944"/>
                      </a:lnTo>
                      <a:cubicBezTo>
                        <a:pt x="7613" y="1320"/>
                        <a:pt x="6297" y="0"/>
                        <a:pt x="4669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7565;p58">
                  <a:extLst>
                    <a:ext uri="{FF2B5EF4-FFF2-40B4-BE49-F238E27FC236}">
                      <a16:creationId xmlns:a16="http://schemas.microsoft.com/office/drawing/2014/main" id="{FA0298CD-3163-BF84-203F-6AAD22C28345}"/>
                    </a:ext>
                  </a:extLst>
                </p:cNvPr>
                <p:cNvSpPr/>
                <p:nvPr/>
              </p:nvSpPr>
              <p:spPr>
                <a:xfrm>
                  <a:off x="9504885" y="2171202"/>
                  <a:ext cx="97684" cy="1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59" extrusionOk="0">
                      <a:moveTo>
                        <a:pt x="6598" y="0"/>
                      </a:moveTo>
                      <a:cubicBezTo>
                        <a:pt x="6592" y="0"/>
                        <a:pt x="6587" y="0"/>
                        <a:pt x="6581" y="0"/>
                      </a:cubicBezTo>
                      <a:lnTo>
                        <a:pt x="515" y="0"/>
                      </a:lnTo>
                      <a:cubicBezTo>
                        <a:pt x="227" y="7"/>
                        <a:pt x="0" y="243"/>
                        <a:pt x="0" y="528"/>
                      </a:cubicBezTo>
                      <a:cubicBezTo>
                        <a:pt x="0" y="816"/>
                        <a:pt x="227" y="1052"/>
                        <a:pt x="515" y="1058"/>
                      </a:cubicBezTo>
                      <a:lnTo>
                        <a:pt x="6581" y="1058"/>
                      </a:lnTo>
                      <a:cubicBezTo>
                        <a:pt x="6587" y="1058"/>
                        <a:pt x="6592" y="1059"/>
                        <a:pt x="6598" y="1059"/>
                      </a:cubicBezTo>
                      <a:cubicBezTo>
                        <a:pt x="6888" y="1059"/>
                        <a:pt x="7124" y="823"/>
                        <a:pt x="7124" y="528"/>
                      </a:cubicBezTo>
                      <a:cubicBezTo>
                        <a:pt x="7124" y="236"/>
                        <a:pt x="6888" y="0"/>
                        <a:pt x="6598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7566;p58">
                  <a:extLst>
                    <a:ext uri="{FF2B5EF4-FFF2-40B4-BE49-F238E27FC236}">
                      <a16:creationId xmlns:a16="http://schemas.microsoft.com/office/drawing/2014/main" id="{BA958A18-5C2E-69BB-F1A5-A163B2F1C54C}"/>
                    </a:ext>
                  </a:extLst>
                </p:cNvPr>
                <p:cNvSpPr/>
                <p:nvPr/>
              </p:nvSpPr>
              <p:spPr>
                <a:xfrm>
                  <a:off x="9587826" y="2129731"/>
                  <a:ext cx="106993" cy="9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4" h="7109" extrusionOk="0">
                      <a:moveTo>
                        <a:pt x="4230" y="0"/>
                      </a:moveTo>
                      <a:cubicBezTo>
                        <a:pt x="4224" y="0"/>
                        <a:pt x="4218" y="0"/>
                        <a:pt x="4213" y="0"/>
                      </a:cubicBezTo>
                      <a:lnTo>
                        <a:pt x="3339" y="0"/>
                      </a:lnTo>
                      <a:cubicBezTo>
                        <a:pt x="1495" y="0"/>
                        <a:pt x="3" y="1495"/>
                        <a:pt x="0" y="3336"/>
                      </a:cubicBezTo>
                      <a:lnTo>
                        <a:pt x="0" y="3850"/>
                      </a:lnTo>
                      <a:cubicBezTo>
                        <a:pt x="3" y="5649"/>
                        <a:pt x="1459" y="7108"/>
                        <a:pt x="3258" y="7108"/>
                      </a:cubicBezTo>
                      <a:lnTo>
                        <a:pt x="7286" y="7108"/>
                      </a:lnTo>
                      <a:cubicBezTo>
                        <a:pt x="7574" y="7102"/>
                        <a:pt x="7804" y="6866"/>
                        <a:pt x="7804" y="6578"/>
                      </a:cubicBezTo>
                      <a:cubicBezTo>
                        <a:pt x="7804" y="6290"/>
                        <a:pt x="7574" y="6057"/>
                        <a:pt x="7286" y="6047"/>
                      </a:cubicBezTo>
                      <a:lnTo>
                        <a:pt x="3258" y="6047"/>
                      </a:lnTo>
                      <a:cubicBezTo>
                        <a:pt x="2045" y="6047"/>
                        <a:pt x="1061" y="5064"/>
                        <a:pt x="1061" y="3850"/>
                      </a:cubicBezTo>
                      <a:lnTo>
                        <a:pt x="1061" y="3336"/>
                      </a:lnTo>
                      <a:cubicBezTo>
                        <a:pt x="1061" y="2081"/>
                        <a:pt x="2080" y="1061"/>
                        <a:pt x="3339" y="1058"/>
                      </a:cubicBezTo>
                      <a:lnTo>
                        <a:pt x="4213" y="1058"/>
                      </a:lnTo>
                      <a:cubicBezTo>
                        <a:pt x="4218" y="1058"/>
                        <a:pt x="4224" y="1059"/>
                        <a:pt x="4230" y="1059"/>
                      </a:cubicBezTo>
                      <a:cubicBezTo>
                        <a:pt x="4520" y="1059"/>
                        <a:pt x="4756" y="823"/>
                        <a:pt x="4756" y="528"/>
                      </a:cubicBezTo>
                      <a:cubicBezTo>
                        <a:pt x="4756" y="236"/>
                        <a:pt x="4520" y="0"/>
                        <a:pt x="423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" name="Google Shape;7567;p58">
                <a:extLst>
                  <a:ext uri="{FF2B5EF4-FFF2-40B4-BE49-F238E27FC236}">
                    <a16:creationId xmlns:a16="http://schemas.microsoft.com/office/drawing/2014/main" id="{5D475D5E-A006-7303-0FE7-5ECFFE5E1ED9}"/>
                  </a:ext>
                </a:extLst>
              </p:cNvPr>
              <p:cNvGrpSpPr/>
              <p:nvPr/>
            </p:nvGrpSpPr>
            <p:grpSpPr>
              <a:xfrm flipH="1">
                <a:off x="8029157" y="2093194"/>
                <a:ext cx="291605" cy="623846"/>
                <a:chOff x="9405575" y="2061418"/>
                <a:chExt cx="291605" cy="623846"/>
              </a:xfrm>
            </p:grpSpPr>
            <p:sp>
              <p:nvSpPr>
                <p:cNvPr id="60" name="Google Shape;7568;p58">
                  <a:extLst>
                    <a:ext uri="{FF2B5EF4-FFF2-40B4-BE49-F238E27FC236}">
                      <a16:creationId xmlns:a16="http://schemas.microsoft.com/office/drawing/2014/main" id="{AD6C16FC-BDA5-7F43-5E5D-73022A8E2EEE}"/>
                    </a:ext>
                  </a:extLst>
                </p:cNvPr>
                <p:cNvSpPr/>
                <p:nvPr/>
              </p:nvSpPr>
              <p:spPr>
                <a:xfrm>
                  <a:off x="9405575" y="2061418"/>
                  <a:ext cx="291379" cy="62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3" h="45503" extrusionOk="0">
                      <a:moveTo>
                        <a:pt x="17225" y="1059"/>
                      </a:moveTo>
                      <a:cubicBezTo>
                        <a:pt x="20066" y="1059"/>
                        <a:pt x="20192" y="4831"/>
                        <a:pt x="20195" y="4980"/>
                      </a:cubicBezTo>
                      <a:lnTo>
                        <a:pt x="20195" y="42658"/>
                      </a:lnTo>
                      <a:cubicBezTo>
                        <a:pt x="19755" y="43076"/>
                        <a:pt x="18011" y="44441"/>
                        <a:pt x="14035" y="44441"/>
                      </a:cubicBezTo>
                      <a:cubicBezTo>
                        <a:pt x="9143" y="44441"/>
                        <a:pt x="6607" y="41481"/>
                        <a:pt x="6264" y="38549"/>
                      </a:cubicBezTo>
                      <a:cubicBezTo>
                        <a:pt x="6238" y="38342"/>
                        <a:pt x="6089" y="38168"/>
                        <a:pt x="5889" y="38106"/>
                      </a:cubicBezTo>
                      <a:cubicBezTo>
                        <a:pt x="5769" y="38071"/>
                        <a:pt x="2987" y="37194"/>
                        <a:pt x="3045" y="34127"/>
                      </a:cubicBezTo>
                      <a:cubicBezTo>
                        <a:pt x="3067" y="32998"/>
                        <a:pt x="3194" y="32212"/>
                        <a:pt x="3449" y="31665"/>
                      </a:cubicBezTo>
                      <a:cubicBezTo>
                        <a:pt x="3449" y="31665"/>
                        <a:pt x="3682" y="31319"/>
                        <a:pt x="3685" y="31277"/>
                      </a:cubicBezTo>
                      <a:cubicBezTo>
                        <a:pt x="3740" y="31205"/>
                        <a:pt x="3799" y="31141"/>
                        <a:pt x="3863" y="31082"/>
                      </a:cubicBezTo>
                      <a:cubicBezTo>
                        <a:pt x="4404" y="30567"/>
                        <a:pt x="5365" y="30335"/>
                        <a:pt x="7020" y="30335"/>
                      </a:cubicBezTo>
                      <a:cubicBezTo>
                        <a:pt x="7247" y="30335"/>
                        <a:pt x="7486" y="30339"/>
                        <a:pt x="7739" y="30348"/>
                      </a:cubicBezTo>
                      <a:cubicBezTo>
                        <a:pt x="8968" y="30388"/>
                        <a:pt x="10320" y="30407"/>
                        <a:pt x="11768" y="30407"/>
                      </a:cubicBezTo>
                      <a:cubicBezTo>
                        <a:pt x="11975" y="30407"/>
                        <a:pt x="12184" y="30407"/>
                        <a:pt x="12395" y="30406"/>
                      </a:cubicBezTo>
                      <a:lnTo>
                        <a:pt x="12408" y="30406"/>
                      </a:lnTo>
                      <a:cubicBezTo>
                        <a:pt x="12410" y="30406"/>
                        <a:pt x="12412" y="30406"/>
                        <a:pt x="12414" y="30406"/>
                      </a:cubicBezTo>
                      <a:cubicBezTo>
                        <a:pt x="14155" y="30406"/>
                        <a:pt x="15565" y="31819"/>
                        <a:pt x="15565" y="33561"/>
                      </a:cubicBezTo>
                      <a:lnTo>
                        <a:pt x="15565" y="35495"/>
                      </a:lnTo>
                      <a:cubicBezTo>
                        <a:pt x="15559" y="35793"/>
                        <a:pt x="15798" y="36039"/>
                        <a:pt x="16096" y="36039"/>
                      </a:cubicBezTo>
                      <a:cubicBezTo>
                        <a:pt x="16394" y="36039"/>
                        <a:pt x="16636" y="35793"/>
                        <a:pt x="16627" y="35495"/>
                      </a:cubicBezTo>
                      <a:lnTo>
                        <a:pt x="16627" y="33561"/>
                      </a:lnTo>
                      <a:cubicBezTo>
                        <a:pt x="16627" y="31233"/>
                        <a:pt x="14740" y="29345"/>
                        <a:pt x="12414" y="29345"/>
                      </a:cubicBezTo>
                      <a:cubicBezTo>
                        <a:pt x="12412" y="29345"/>
                        <a:pt x="12410" y="29345"/>
                        <a:pt x="12408" y="29345"/>
                      </a:cubicBezTo>
                      <a:lnTo>
                        <a:pt x="12392" y="29345"/>
                      </a:lnTo>
                      <a:cubicBezTo>
                        <a:pt x="12202" y="29346"/>
                        <a:pt x="12014" y="29346"/>
                        <a:pt x="11828" y="29346"/>
                      </a:cubicBezTo>
                      <a:cubicBezTo>
                        <a:pt x="10369" y="29346"/>
                        <a:pt x="9008" y="29324"/>
                        <a:pt x="7772" y="29287"/>
                      </a:cubicBezTo>
                      <a:cubicBezTo>
                        <a:pt x="7513" y="29278"/>
                        <a:pt x="7267" y="29274"/>
                        <a:pt x="7033" y="29274"/>
                      </a:cubicBezTo>
                      <a:cubicBezTo>
                        <a:pt x="5050" y="29274"/>
                        <a:pt x="3893" y="29586"/>
                        <a:pt x="3135" y="30309"/>
                      </a:cubicBezTo>
                      <a:cubicBezTo>
                        <a:pt x="3058" y="30380"/>
                        <a:pt x="2987" y="30458"/>
                        <a:pt x="2922" y="30536"/>
                      </a:cubicBezTo>
                      <a:cubicBezTo>
                        <a:pt x="1045" y="29510"/>
                        <a:pt x="1084" y="26828"/>
                        <a:pt x="1084" y="26799"/>
                      </a:cubicBezTo>
                      <a:lnTo>
                        <a:pt x="1084" y="26786"/>
                      </a:lnTo>
                      <a:lnTo>
                        <a:pt x="1084" y="21470"/>
                      </a:lnTo>
                      <a:cubicBezTo>
                        <a:pt x="1084" y="19979"/>
                        <a:pt x="1450" y="18885"/>
                        <a:pt x="2168" y="18212"/>
                      </a:cubicBezTo>
                      <a:cubicBezTo>
                        <a:pt x="2905" y="17528"/>
                        <a:pt x="3830" y="17480"/>
                        <a:pt x="4078" y="17480"/>
                      </a:cubicBezTo>
                      <a:cubicBezTo>
                        <a:pt x="4118" y="17480"/>
                        <a:pt x="4141" y="17481"/>
                        <a:pt x="4142" y="17481"/>
                      </a:cubicBezTo>
                      <a:cubicBezTo>
                        <a:pt x="4157" y="17483"/>
                        <a:pt x="4172" y="17483"/>
                        <a:pt x="4186" y="17483"/>
                      </a:cubicBezTo>
                      <a:cubicBezTo>
                        <a:pt x="4474" y="17483"/>
                        <a:pt x="4714" y="17249"/>
                        <a:pt x="4714" y="16954"/>
                      </a:cubicBezTo>
                      <a:lnTo>
                        <a:pt x="4714" y="12072"/>
                      </a:lnTo>
                      <a:cubicBezTo>
                        <a:pt x="4714" y="11082"/>
                        <a:pt x="4986" y="10325"/>
                        <a:pt x="5523" y="9820"/>
                      </a:cubicBezTo>
                      <a:cubicBezTo>
                        <a:pt x="6270" y="9115"/>
                        <a:pt x="7348" y="9065"/>
                        <a:pt x="7647" y="9065"/>
                      </a:cubicBezTo>
                      <a:cubicBezTo>
                        <a:pt x="7696" y="9065"/>
                        <a:pt x="7724" y="9066"/>
                        <a:pt x="7726" y="9066"/>
                      </a:cubicBezTo>
                      <a:cubicBezTo>
                        <a:pt x="7739" y="9067"/>
                        <a:pt x="7751" y="9067"/>
                        <a:pt x="7763" y="9067"/>
                      </a:cubicBezTo>
                      <a:cubicBezTo>
                        <a:pt x="8253" y="9067"/>
                        <a:pt x="8483" y="8447"/>
                        <a:pt x="8095" y="8128"/>
                      </a:cubicBezTo>
                      <a:cubicBezTo>
                        <a:pt x="7911" y="7976"/>
                        <a:pt x="7749" y="7749"/>
                        <a:pt x="7937" y="7216"/>
                      </a:cubicBezTo>
                      <a:cubicBezTo>
                        <a:pt x="8312" y="6167"/>
                        <a:pt x="9878" y="4614"/>
                        <a:pt x="11929" y="3269"/>
                      </a:cubicBezTo>
                      <a:cubicBezTo>
                        <a:pt x="13967" y="1926"/>
                        <a:pt x="16044" y="1059"/>
                        <a:pt x="17225" y="1059"/>
                      </a:cubicBezTo>
                      <a:close/>
                      <a:moveTo>
                        <a:pt x="17222" y="1"/>
                      </a:moveTo>
                      <a:cubicBezTo>
                        <a:pt x="14145" y="1"/>
                        <a:pt x="7898" y="4168"/>
                        <a:pt x="6937" y="6863"/>
                      </a:cubicBezTo>
                      <a:cubicBezTo>
                        <a:pt x="6782" y="7300"/>
                        <a:pt x="6752" y="7711"/>
                        <a:pt x="6846" y="8076"/>
                      </a:cubicBezTo>
                      <a:cubicBezTo>
                        <a:pt x="6241" y="8180"/>
                        <a:pt x="5452" y="8435"/>
                        <a:pt x="4805" y="9040"/>
                      </a:cubicBezTo>
                      <a:cubicBezTo>
                        <a:pt x="4041" y="9755"/>
                        <a:pt x="3656" y="10778"/>
                        <a:pt x="3656" y="12075"/>
                      </a:cubicBezTo>
                      <a:lnTo>
                        <a:pt x="3656" y="16446"/>
                      </a:lnTo>
                      <a:cubicBezTo>
                        <a:pt x="3093" y="16511"/>
                        <a:pt x="2220" y="16727"/>
                        <a:pt x="1460" y="17426"/>
                      </a:cubicBezTo>
                      <a:cubicBezTo>
                        <a:pt x="508" y="18303"/>
                        <a:pt x="23" y="19665"/>
                        <a:pt x="23" y="21470"/>
                      </a:cubicBezTo>
                      <a:lnTo>
                        <a:pt x="23" y="26779"/>
                      </a:lnTo>
                      <a:cubicBezTo>
                        <a:pt x="20" y="27006"/>
                        <a:pt x="0" y="30147"/>
                        <a:pt x="2388" y="31454"/>
                      </a:cubicBezTo>
                      <a:cubicBezTo>
                        <a:pt x="2136" y="32118"/>
                        <a:pt x="2006" y="32975"/>
                        <a:pt x="1984" y="34107"/>
                      </a:cubicBezTo>
                      <a:cubicBezTo>
                        <a:pt x="1922" y="37288"/>
                        <a:pt x="4352" y="38614"/>
                        <a:pt x="5254" y="38996"/>
                      </a:cubicBezTo>
                      <a:cubicBezTo>
                        <a:pt x="5533" y="40711"/>
                        <a:pt x="6429" y="42273"/>
                        <a:pt x="7797" y="43428"/>
                      </a:cubicBezTo>
                      <a:cubicBezTo>
                        <a:pt x="9405" y="44784"/>
                        <a:pt x="11560" y="45502"/>
                        <a:pt x="14035" y="45502"/>
                      </a:cubicBezTo>
                      <a:cubicBezTo>
                        <a:pt x="19270" y="45502"/>
                        <a:pt x="21065" y="43292"/>
                        <a:pt x="21140" y="43199"/>
                      </a:cubicBezTo>
                      <a:cubicBezTo>
                        <a:pt x="21214" y="43105"/>
                        <a:pt x="21253" y="42992"/>
                        <a:pt x="21253" y="42872"/>
                      </a:cubicBezTo>
                      <a:lnTo>
                        <a:pt x="21253" y="4967"/>
                      </a:lnTo>
                      <a:cubicBezTo>
                        <a:pt x="21217" y="3249"/>
                        <a:pt x="20328" y="1"/>
                        <a:pt x="17222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7569;p58">
                  <a:extLst>
                    <a:ext uri="{FF2B5EF4-FFF2-40B4-BE49-F238E27FC236}">
                      <a16:creationId xmlns:a16="http://schemas.microsoft.com/office/drawing/2014/main" id="{9ADDB91F-057B-16F3-7EC3-949648E56A5C}"/>
                    </a:ext>
                  </a:extLst>
                </p:cNvPr>
                <p:cNvSpPr/>
                <p:nvPr/>
              </p:nvSpPr>
              <p:spPr>
                <a:xfrm>
                  <a:off x="9535402" y="2540968"/>
                  <a:ext cx="161778" cy="6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0" h="5029" extrusionOk="0">
                      <a:moveTo>
                        <a:pt x="11270" y="1"/>
                      </a:moveTo>
                      <a:cubicBezTo>
                        <a:pt x="11264" y="1"/>
                        <a:pt x="11258" y="1"/>
                        <a:pt x="11252" y="1"/>
                      </a:cubicBezTo>
                      <a:lnTo>
                        <a:pt x="4326" y="1"/>
                      </a:lnTo>
                      <a:cubicBezTo>
                        <a:pt x="1938" y="4"/>
                        <a:pt x="0" y="1939"/>
                        <a:pt x="0" y="4327"/>
                      </a:cubicBezTo>
                      <a:lnTo>
                        <a:pt x="0" y="4498"/>
                      </a:lnTo>
                      <a:cubicBezTo>
                        <a:pt x="0" y="4789"/>
                        <a:pt x="236" y="5029"/>
                        <a:pt x="527" y="5029"/>
                      </a:cubicBezTo>
                      <a:cubicBezTo>
                        <a:pt x="822" y="5029"/>
                        <a:pt x="1061" y="4789"/>
                        <a:pt x="1058" y="4498"/>
                      </a:cubicBezTo>
                      <a:lnTo>
                        <a:pt x="1058" y="4327"/>
                      </a:lnTo>
                      <a:cubicBezTo>
                        <a:pt x="1061" y="2524"/>
                        <a:pt x="2524" y="1062"/>
                        <a:pt x="4326" y="1062"/>
                      </a:cubicBezTo>
                      <a:lnTo>
                        <a:pt x="11252" y="1062"/>
                      </a:lnTo>
                      <a:cubicBezTo>
                        <a:pt x="11256" y="1062"/>
                        <a:pt x="11260" y="1062"/>
                        <a:pt x="11264" y="1062"/>
                      </a:cubicBezTo>
                      <a:cubicBezTo>
                        <a:pt x="11557" y="1062"/>
                        <a:pt x="11799" y="825"/>
                        <a:pt x="11799" y="532"/>
                      </a:cubicBezTo>
                      <a:cubicBezTo>
                        <a:pt x="11799" y="237"/>
                        <a:pt x="11560" y="1"/>
                        <a:pt x="1127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7570;p58">
                  <a:extLst>
                    <a:ext uri="{FF2B5EF4-FFF2-40B4-BE49-F238E27FC236}">
                      <a16:creationId xmlns:a16="http://schemas.microsoft.com/office/drawing/2014/main" id="{42B892BA-B33D-FC54-DB09-37A817DFDE3C}"/>
                    </a:ext>
                  </a:extLst>
                </p:cNvPr>
                <p:cNvSpPr/>
                <p:nvPr/>
              </p:nvSpPr>
              <p:spPr>
                <a:xfrm>
                  <a:off x="9455875" y="2286606"/>
                  <a:ext cx="137251" cy="112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1" h="8180" extrusionOk="0">
                      <a:moveTo>
                        <a:pt x="515" y="1"/>
                      </a:moveTo>
                      <a:cubicBezTo>
                        <a:pt x="230" y="7"/>
                        <a:pt x="0" y="243"/>
                        <a:pt x="0" y="531"/>
                      </a:cubicBezTo>
                      <a:cubicBezTo>
                        <a:pt x="0" y="819"/>
                        <a:pt x="230" y="1052"/>
                        <a:pt x="515" y="1062"/>
                      </a:cubicBezTo>
                      <a:lnTo>
                        <a:pt x="4979" y="1062"/>
                      </a:lnTo>
                      <a:cubicBezTo>
                        <a:pt x="7173" y="1062"/>
                        <a:pt x="8946" y="2838"/>
                        <a:pt x="8949" y="5031"/>
                      </a:cubicBezTo>
                      <a:lnTo>
                        <a:pt x="8949" y="7649"/>
                      </a:lnTo>
                      <a:cubicBezTo>
                        <a:pt x="8949" y="7943"/>
                        <a:pt x="9188" y="8179"/>
                        <a:pt x="9480" y="8179"/>
                      </a:cubicBezTo>
                      <a:cubicBezTo>
                        <a:pt x="9771" y="8179"/>
                        <a:pt x="10010" y="7943"/>
                        <a:pt x="10010" y="7652"/>
                      </a:cubicBezTo>
                      <a:lnTo>
                        <a:pt x="10010" y="5031"/>
                      </a:lnTo>
                      <a:cubicBezTo>
                        <a:pt x="10007" y="2252"/>
                        <a:pt x="7758" y="4"/>
                        <a:pt x="4979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7571;p58">
                  <a:extLst>
                    <a:ext uri="{FF2B5EF4-FFF2-40B4-BE49-F238E27FC236}">
                      <a16:creationId xmlns:a16="http://schemas.microsoft.com/office/drawing/2014/main" id="{FB75A4D5-151B-15C0-B0A6-4772A5FAE56E}"/>
                    </a:ext>
                  </a:extLst>
                </p:cNvPr>
                <p:cNvSpPr/>
                <p:nvPr/>
              </p:nvSpPr>
              <p:spPr>
                <a:xfrm>
                  <a:off x="9578545" y="2355317"/>
                  <a:ext cx="116370" cy="1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8" h="1062" extrusionOk="0">
                      <a:moveTo>
                        <a:pt x="519" y="0"/>
                      </a:moveTo>
                      <a:cubicBezTo>
                        <a:pt x="231" y="10"/>
                        <a:pt x="1" y="243"/>
                        <a:pt x="1" y="531"/>
                      </a:cubicBezTo>
                      <a:cubicBezTo>
                        <a:pt x="1" y="819"/>
                        <a:pt x="231" y="1051"/>
                        <a:pt x="519" y="1061"/>
                      </a:cubicBezTo>
                      <a:lnTo>
                        <a:pt x="7973" y="1061"/>
                      </a:lnTo>
                      <a:cubicBezTo>
                        <a:pt x="8261" y="1051"/>
                        <a:pt x="8487" y="819"/>
                        <a:pt x="8487" y="531"/>
                      </a:cubicBezTo>
                      <a:cubicBezTo>
                        <a:pt x="8487" y="243"/>
                        <a:pt x="8261" y="10"/>
                        <a:pt x="7973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7572;p58">
                  <a:extLst>
                    <a:ext uri="{FF2B5EF4-FFF2-40B4-BE49-F238E27FC236}">
                      <a16:creationId xmlns:a16="http://schemas.microsoft.com/office/drawing/2014/main" id="{BB2899DE-2FBF-F482-0173-4FC8C5FC32C6}"/>
                    </a:ext>
                  </a:extLst>
                </p:cNvPr>
                <p:cNvSpPr/>
                <p:nvPr/>
              </p:nvSpPr>
              <p:spPr>
                <a:xfrm>
                  <a:off x="9533620" y="2389824"/>
                  <a:ext cx="104429" cy="5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4248" extrusionOk="0">
                      <a:moveTo>
                        <a:pt x="2890" y="0"/>
                      </a:moveTo>
                      <a:cubicBezTo>
                        <a:pt x="1295" y="0"/>
                        <a:pt x="4" y="1294"/>
                        <a:pt x="1" y="2889"/>
                      </a:cubicBezTo>
                      <a:lnTo>
                        <a:pt x="1" y="3439"/>
                      </a:lnTo>
                      <a:cubicBezTo>
                        <a:pt x="10" y="3724"/>
                        <a:pt x="243" y="3954"/>
                        <a:pt x="531" y="3954"/>
                      </a:cubicBezTo>
                      <a:cubicBezTo>
                        <a:pt x="819" y="3954"/>
                        <a:pt x="1055" y="3724"/>
                        <a:pt x="1062" y="3439"/>
                      </a:cubicBezTo>
                      <a:lnTo>
                        <a:pt x="1062" y="2889"/>
                      </a:lnTo>
                      <a:cubicBezTo>
                        <a:pt x="1062" y="1880"/>
                        <a:pt x="1880" y="1061"/>
                        <a:pt x="2890" y="1058"/>
                      </a:cubicBezTo>
                      <a:lnTo>
                        <a:pt x="4669" y="1058"/>
                      </a:lnTo>
                      <a:cubicBezTo>
                        <a:pt x="5711" y="1061"/>
                        <a:pt x="6555" y="1902"/>
                        <a:pt x="6555" y="2944"/>
                      </a:cubicBezTo>
                      <a:lnTo>
                        <a:pt x="6555" y="3717"/>
                      </a:lnTo>
                      <a:cubicBezTo>
                        <a:pt x="6555" y="4012"/>
                        <a:pt x="6795" y="4248"/>
                        <a:pt x="7086" y="4248"/>
                      </a:cubicBezTo>
                      <a:cubicBezTo>
                        <a:pt x="7380" y="4248"/>
                        <a:pt x="7617" y="4012"/>
                        <a:pt x="7617" y="3717"/>
                      </a:cubicBezTo>
                      <a:lnTo>
                        <a:pt x="7617" y="2944"/>
                      </a:lnTo>
                      <a:cubicBezTo>
                        <a:pt x="7613" y="1320"/>
                        <a:pt x="6297" y="0"/>
                        <a:pt x="4669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7573;p58">
                  <a:extLst>
                    <a:ext uri="{FF2B5EF4-FFF2-40B4-BE49-F238E27FC236}">
                      <a16:creationId xmlns:a16="http://schemas.microsoft.com/office/drawing/2014/main" id="{C10E8FEE-03E0-2260-6E52-20D89726A83E}"/>
                    </a:ext>
                  </a:extLst>
                </p:cNvPr>
                <p:cNvSpPr/>
                <p:nvPr/>
              </p:nvSpPr>
              <p:spPr>
                <a:xfrm>
                  <a:off x="9504885" y="2171202"/>
                  <a:ext cx="97684" cy="1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59" extrusionOk="0">
                      <a:moveTo>
                        <a:pt x="6598" y="0"/>
                      </a:moveTo>
                      <a:cubicBezTo>
                        <a:pt x="6592" y="0"/>
                        <a:pt x="6587" y="0"/>
                        <a:pt x="6581" y="0"/>
                      </a:cubicBezTo>
                      <a:lnTo>
                        <a:pt x="515" y="0"/>
                      </a:lnTo>
                      <a:cubicBezTo>
                        <a:pt x="227" y="7"/>
                        <a:pt x="0" y="243"/>
                        <a:pt x="0" y="528"/>
                      </a:cubicBezTo>
                      <a:cubicBezTo>
                        <a:pt x="0" y="816"/>
                        <a:pt x="227" y="1052"/>
                        <a:pt x="515" y="1058"/>
                      </a:cubicBezTo>
                      <a:lnTo>
                        <a:pt x="6581" y="1058"/>
                      </a:lnTo>
                      <a:cubicBezTo>
                        <a:pt x="6587" y="1058"/>
                        <a:pt x="6592" y="1059"/>
                        <a:pt x="6598" y="1059"/>
                      </a:cubicBezTo>
                      <a:cubicBezTo>
                        <a:pt x="6888" y="1059"/>
                        <a:pt x="7124" y="823"/>
                        <a:pt x="7124" y="528"/>
                      </a:cubicBezTo>
                      <a:cubicBezTo>
                        <a:pt x="7124" y="236"/>
                        <a:pt x="6888" y="0"/>
                        <a:pt x="6598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7574;p58">
                  <a:extLst>
                    <a:ext uri="{FF2B5EF4-FFF2-40B4-BE49-F238E27FC236}">
                      <a16:creationId xmlns:a16="http://schemas.microsoft.com/office/drawing/2014/main" id="{F282BC90-84DF-69E9-0D5A-8AA981BCAA8F}"/>
                    </a:ext>
                  </a:extLst>
                </p:cNvPr>
                <p:cNvSpPr/>
                <p:nvPr/>
              </p:nvSpPr>
              <p:spPr>
                <a:xfrm>
                  <a:off x="9587826" y="2129731"/>
                  <a:ext cx="106993" cy="9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4" h="7109" extrusionOk="0">
                      <a:moveTo>
                        <a:pt x="4230" y="0"/>
                      </a:moveTo>
                      <a:cubicBezTo>
                        <a:pt x="4224" y="0"/>
                        <a:pt x="4218" y="0"/>
                        <a:pt x="4213" y="0"/>
                      </a:cubicBezTo>
                      <a:lnTo>
                        <a:pt x="3339" y="0"/>
                      </a:lnTo>
                      <a:cubicBezTo>
                        <a:pt x="1495" y="0"/>
                        <a:pt x="3" y="1495"/>
                        <a:pt x="0" y="3336"/>
                      </a:cubicBezTo>
                      <a:lnTo>
                        <a:pt x="0" y="3850"/>
                      </a:lnTo>
                      <a:cubicBezTo>
                        <a:pt x="3" y="5649"/>
                        <a:pt x="1459" y="7108"/>
                        <a:pt x="3258" y="7108"/>
                      </a:cubicBezTo>
                      <a:lnTo>
                        <a:pt x="7286" y="7108"/>
                      </a:lnTo>
                      <a:cubicBezTo>
                        <a:pt x="7574" y="7102"/>
                        <a:pt x="7804" y="6866"/>
                        <a:pt x="7804" y="6578"/>
                      </a:cubicBezTo>
                      <a:cubicBezTo>
                        <a:pt x="7804" y="6290"/>
                        <a:pt x="7574" y="6057"/>
                        <a:pt x="7286" y="6047"/>
                      </a:cubicBezTo>
                      <a:lnTo>
                        <a:pt x="3258" y="6047"/>
                      </a:lnTo>
                      <a:cubicBezTo>
                        <a:pt x="2045" y="6047"/>
                        <a:pt x="1061" y="5064"/>
                        <a:pt x="1061" y="3850"/>
                      </a:cubicBezTo>
                      <a:lnTo>
                        <a:pt x="1061" y="3336"/>
                      </a:lnTo>
                      <a:cubicBezTo>
                        <a:pt x="1061" y="2081"/>
                        <a:pt x="2080" y="1061"/>
                        <a:pt x="3339" y="1058"/>
                      </a:cubicBezTo>
                      <a:lnTo>
                        <a:pt x="4213" y="1058"/>
                      </a:lnTo>
                      <a:cubicBezTo>
                        <a:pt x="4218" y="1058"/>
                        <a:pt x="4224" y="1059"/>
                        <a:pt x="4230" y="1059"/>
                      </a:cubicBezTo>
                      <a:cubicBezTo>
                        <a:pt x="4520" y="1059"/>
                        <a:pt x="4756" y="823"/>
                        <a:pt x="4756" y="528"/>
                      </a:cubicBezTo>
                      <a:cubicBezTo>
                        <a:pt x="4756" y="236"/>
                        <a:pt x="4520" y="0"/>
                        <a:pt x="423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458" name="Google Shape;296;p33">
            <a:extLst>
              <a:ext uri="{FF2B5EF4-FFF2-40B4-BE49-F238E27FC236}">
                <a16:creationId xmlns:a16="http://schemas.microsoft.com/office/drawing/2014/main" id="{04027FA1-2BF3-1F1C-1467-60992C0AA10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6781" y="1475463"/>
            <a:ext cx="1464694" cy="16715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3136;p57">
            <a:extLst>
              <a:ext uri="{FF2B5EF4-FFF2-40B4-BE49-F238E27FC236}">
                <a16:creationId xmlns:a16="http://schemas.microsoft.com/office/drawing/2014/main" id="{D8C74890-690B-E758-0FD5-90F2818B4BB2}"/>
              </a:ext>
            </a:extLst>
          </p:cNvPr>
          <p:cNvGrpSpPr/>
          <p:nvPr/>
        </p:nvGrpSpPr>
        <p:grpSpPr>
          <a:xfrm>
            <a:off x="5131545" y="4516031"/>
            <a:ext cx="892772" cy="627469"/>
            <a:chOff x="6289452" y="3056739"/>
            <a:chExt cx="1870079" cy="1233010"/>
          </a:xfrm>
        </p:grpSpPr>
        <p:sp>
          <p:nvSpPr>
            <p:cNvPr id="3" name="Google Shape;3137;p57">
              <a:extLst>
                <a:ext uri="{FF2B5EF4-FFF2-40B4-BE49-F238E27FC236}">
                  <a16:creationId xmlns:a16="http://schemas.microsoft.com/office/drawing/2014/main" id="{E19130B3-347A-356C-3A2E-1E64D4AB817E}"/>
                </a:ext>
              </a:extLst>
            </p:cNvPr>
            <p:cNvSpPr/>
            <p:nvPr/>
          </p:nvSpPr>
          <p:spPr>
            <a:xfrm>
              <a:off x="6289452" y="3056739"/>
              <a:ext cx="1870079" cy="1233010"/>
            </a:xfrm>
            <a:custGeom>
              <a:avLst/>
              <a:gdLst/>
              <a:ahLst/>
              <a:cxnLst/>
              <a:rect l="l" t="t" r="r" b="b"/>
              <a:pathLst>
                <a:path w="98490" h="64938" extrusionOk="0">
                  <a:moveTo>
                    <a:pt x="77606" y="64937"/>
                  </a:moveTo>
                  <a:cubicBezTo>
                    <a:pt x="72258" y="64933"/>
                    <a:pt x="67422" y="61760"/>
                    <a:pt x="65294" y="56860"/>
                  </a:cubicBezTo>
                  <a:lnTo>
                    <a:pt x="42296" y="56860"/>
                  </a:lnTo>
                  <a:cubicBezTo>
                    <a:pt x="40022" y="61399"/>
                    <a:pt x="35379" y="64267"/>
                    <a:pt x="30303" y="64267"/>
                  </a:cubicBezTo>
                  <a:cubicBezTo>
                    <a:pt x="25226" y="64267"/>
                    <a:pt x="20583" y="61399"/>
                    <a:pt x="18309" y="56860"/>
                  </a:cubicBezTo>
                  <a:lnTo>
                    <a:pt x="8241" y="56860"/>
                  </a:lnTo>
                  <a:cubicBezTo>
                    <a:pt x="3620" y="56860"/>
                    <a:pt x="1" y="53829"/>
                    <a:pt x="1" y="49956"/>
                  </a:cubicBezTo>
                  <a:cubicBezTo>
                    <a:pt x="1" y="48563"/>
                    <a:pt x="478" y="47226"/>
                    <a:pt x="1368" y="46105"/>
                  </a:cubicBezTo>
                  <a:cubicBezTo>
                    <a:pt x="1802" y="45060"/>
                    <a:pt x="2468" y="44183"/>
                    <a:pt x="3328" y="43538"/>
                  </a:cubicBezTo>
                  <a:cubicBezTo>
                    <a:pt x="3332" y="43499"/>
                    <a:pt x="3345" y="43444"/>
                    <a:pt x="3354" y="43375"/>
                  </a:cubicBezTo>
                  <a:cubicBezTo>
                    <a:pt x="3113" y="42489"/>
                    <a:pt x="2963" y="41582"/>
                    <a:pt x="2907" y="40667"/>
                  </a:cubicBezTo>
                  <a:cubicBezTo>
                    <a:pt x="2726" y="37769"/>
                    <a:pt x="3517" y="35104"/>
                    <a:pt x="5194" y="32963"/>
                  </a:cubicBezTo>
                  <a:cubicBezTo>
                    <a:pt x="6445" y="31360"/>
                    <a:pt x="8026" y="30195"/>
                    <a:pt x="9896" y="29490"/>
                  </a:cubicBezTo>
                  <a:cubicBezTo>
                    <a:pt x="11182" y="29013"/>
                    <a:pt x="12544" y="28768"/>
                    <a:pt x="13916" y="28768"/>
                  </a:cubicBezTo>
                  <a:lnTo>
                    <a:pt x="14045" y="28768"/>
                  </a:lnTo>
                  <a:cubicBezTo>
                    <a:pt x="17127" y="27134"/>
                    <a:pt x="20458" y="25987"/>
                    <a:pt x="23429" y="24955"/>
                  </a:cubicBezTo>
                  <a:lnTo>
                    <a:pt x="23945" y="24774"/>
                  </a:lnTo>
                  <a:cubicBezTo>
                    <a:pt x="24366" y="22075"/>
                    <a:pt x="25174" y="19444"/>
                    <a:pt x="26348" y="16976"/>
                  </a:cubicBezTo>
                  <a:cubicBezTo>
                    <a:pt x="27646" y="14230"/>
                    <a:pt x="29370" y="11710"/>
                    <a:pt x="31455" y="9501"/>
                  </a:cubicBezTo>
                  <a:cubicBezTo>
                    <a:pt x="35844" y="4845"/>
                    <a:pt x="41625" y="1742"/>
                    <a:pt x="48181" y="529"/>
                  </a:cubicBezTo>
                  <a:cubicBezTo>
                    <a:pt x="50072" y="177"/>
                    <a:pt x="51994" y="1"/>
                    <a:pt x="53916" y="1"/>
                  </a:cubicBezTo>
                  <a:cubicBezTo>
                    <a:pt x="58481" y="1"/>
                    <a:pt x="63080" y="1002"/>
                    <a:pt x="67585" y="2988"/>
                  </a:cubicBezTo>
                  <a:cubicBezTo>
                    <a:pt x="71798" y="4841"/>
                    <a:pt x="75495" y="7119"/>
                    <a:pt x="78577" y="9755"/>
                  </a:cubicBezTo>
                  <a:cubicBezTo>
                    <a:pt x="81900" y="12596"/>
                    <a:pt x="84600" y="15940"/>
                    <a:pt x="86607" y="19689"/>
                  </a:cubicBezTo>
                  <a:cubicBezTo>
                    <a:pt x="87467" y="21292"/>
                    <a:pt x="88649" y="23734"/>
                    <a:pt x="88963" y="26399"/>
                  </a:cubicBezTo>
                  <a:cubicBezTo>
                    <a:pt x="89006" y="26743"/>
                    <a:pt x="89066" y="26894"/>
                    <a:pt x="89083" y="26932"/>
                  </a:cubicBezTo>
                  <a:cubicBezTo>
                    <a:pt x="89191" y="27014"/>
                    <a:pt x="89316" y="27083"/>
                    <a:pt x="89445" y="27134"/>
                  </a:cubicBezTo>
                  <a:cubicBezTo>
                    <a:pt x="90360" y="27538"/>
                    <a:pt x="91297" y="28136"/>
                    <a:pt x="92312" y="28957"/>
                  </a:cubicBezTo>
                  <a:lnTo>
                    <a:pt x="92333" y="28970"/>
                  </a:lnTo>
                  <a:cubicBezTo>
                    <a:pt x="92381" y="29013"/>
                    <a:pt x="92432" y="29056"/>
                    <a:pt x="92484" y="29099"/>
                  </a:cubicBezTo>
                  <a:lnTo>
                    <a:pt x="92510" y="29120"/>
                  </a:lnTo>
                  <a:lnTo>
                    <a:pt x="92660" y="29245"/>
                  </a:lnTo>
                  <a:lnTo>
                    <a:pt x="92699" y="29275"/>
                  </a:lnTo>
                  <a:lnTo>
                    <a:pt x="92828" y="29382"/>
                  </a:lnTo>
                  <a:lnTo>
                    <a:pt x="92991" y="29529"/>
                  </a:lnTo>
                  <a:lnTo>
                    <a:pt x="93146" y="29662"/>
                  </a:lnTo>
                  <a:lnTo>
                    <a:pt x="93163" y="29679"/>
                  </a:lnTo>
                  <a:cubicBezTo>
                    <a:pt x="93240" y="29748"/>
                    <a:pt x="93322" y="29825"/>
                    <a:pt x="93412" y="29907"/>
                  </a:cubicBezTo>
                  <a:lnTo>
                    <a:pt x="93472" y="29971"/>
                  </a:lnTo>
                  <a:lnTo>
                    <a:pt x="93481" y="29980"/>
                  </a:lnTo>
                  <a:cubicBezTo>
                    <a:pt x="93546" y="30040"/>
                    <a:pt x="93606" y="30100"/>
                    <a:pt x="93666" y="30161"/>
                  </a:cubicBezTo>
                  <a:lnTo>
                    <a:pt x="93739" y="30238"/>
                  </a:lnTo>
                  <a:lnTo>
                    <a:pt x="93739" y="30238"/>
                  </a:lnTo>
                  <a:cubicBezTo>
                    <a:pt x="93804" y="30302"/>
                    <a:pt x="93868" y="30371"/>
                    <a:pt x="93928" y="30436"/>
                  </a:cubicBezTo>
                  <a:lnTo>
                    <a:pt x="93984" y="30496"/>
                  </a:lnTo>
                  <a:cubicBezTo>
                    <a:pt x="94057" y="30582"/>
                    <a:pt x="94135" y="30668"/>
                    <a:pt x="94212" y="30758"/>
                  </a:cubicBezTo>
                  <a:lnTo>
                    <a:pt x="94255" y="30814"/>
                  </a:lnTo>
                  <a:cubicBezTo>
                    <a:pt x="94315" y="30883"/>
                    <a:pt x="94375" y="30960"/>
                    <a:pt x="94431" y="31033"/>
                  </a:cubicBezTo>
                  <a:lnTo>
                    <a:pt x="94491" y="31111"/>
                  </a:lnTo>
                  <a:cubicBezTo>
                    <a:pt x="94547" y="31179"/>
                    <a:pt x="94599" y="31252"/>
                    <a:pt x="94650" y="31326"/>
                  </a:cubicBezTo>
                  <a:lnTo>
                    <a:pt x="94698" y="31390"/>
                  </a:lnTo>
                  <a:cubicBezTo>
                    <a:pt x="94831" y="31579"/>
                    <a:pt x="94960" y="31773"/>
                    <a:pt x="95080" y="31970"/>
                  </a:cubicBezTo>
                  <a:lnTo>
                    <a:pt x="95115" y="32026"/>
                  </a:lnTo>
                  <a:lnTo>
                    <a:pt x="95115" y="32026"/>
                  </a:lnTo>
                  <a:cubicBezTo>
                    <a:pt x="95162" y="32108"/>
                    <a:pt x="95209" y="32190"/>
                    <a:pt x="95256" y="32271"/>
                  </a:cubicBezTo>
                  <a:lnTo>
                    <a:pt x="95291" y="32336"/>
                  </a:lnTo>
                  <a:cubicBezTo>
                    <a:pt x="95338" y="32422"/>
                    <a:pt x="95381" y="32508"/>
                    <a:pt x="95424" y="32589"/>
                  </a:cubicBezTo>
                  <a:lnTo>
                    <a:pt x="95450" y="32637"/>
                  </a:lnTo>
                  <a:cubicBezTo>
                    <a:pt x="95502" y="32735"/>
                    <a:pt x="95549" y="32843"/>
                    <a:pt x="95596" y="32946"/>
                  </a:cubicBezTo>
                  <a:lnTo>
                    <a:pt x="95613" y="32985"/>
                  </a:lnTo>
                  <a:cubicBezTo>
                    <a:pt x="95652" y="33075"/>
                    <a:pt x="95691" y="33161"/>
                    <a:pt x="95729" y="33256"/>
                  </a:cubicBezTo>
                  <a:lnTo>
                    <a:pt x="95755" y="33316"/>
                  </a:lnTo>
                  <a:cubicBezTo>
                    <a:pt x="95790" y="33402"/>
                    <a:pt x="95824" y="33488"/>
                    <a:pt x="95854" y="33574"/>
                  </a:cubicBezTo>
                  <a:cubicBezTo>
                    <a:pt x="95863" y="33591"/>
                    <a:pt x="95867" y="33612"/>
                    <a:pt x="95875" y="33630"/>
                  </a:cubicBezTo>
                  <a:cubicBezTo>
                    <a:pt x="95949" y="33832"/>
                    <a:pt x="96017" y="34047"/>
                    <a:pt x="96078" y="34257"/>
                  </a:cubicBezTo>
                  <a:cubicBezTo>
                    <a:pt x="96082" y="34270"/>
                    <a:pt x="96086" y="34287"/>
                    <a:pt x="96090" y="34305"/>
                  </a:cubicBezTo>
                  <a:cubicBezTo>
                    <a:pt x="96116" y="34391"/>
                    <a:pt x="96138" y="34481"/>
                    <a:pt x="96159" y="34567"/>
                  </a:cubicBezTo>
                  <a:cubicBezTo>
                    <a:pt x="96168" y="34588"/>
                    <a:pt x="96172" y="34614"/>
                    <a:pt x="96176" y="34636"/>
                  </a:cubicBezTo>
                  <a:cubicBezTo>
                    <a:pt x="96198" y="34726"/>
                    <a:pt x="96219" y="34816"/>
                    <a:pt x="96237" y="34906"/>
                  </a:cubicBezTo>
                  <a:cubicBezTo>
                    <a:pt x="96237" y="34915"/>
                    <a:pt x="96241" y="34928"/>
                    <a:pt x="96241" y="34928"/>
                  </a:cubicBezTo>
                  <a:cubicBezTo>
                    <a:pt x="96267" y="35035"/>
                    <a:pt x="96284" y="35143"/>
                    <a:pt x="96305" y="35250"/>
                  </a:cubicBezTo>
                  <a:lnTo>
                    <a:pt x="96305" y="35255"/>
                  </a:lnTo>
                  <a:cubicBezTo>
                    <a:pt x="96318" y="35349"/>
                    <a:pt x="96335" y="35448"/>
                    <a:pt x="96353" y="35555"/>
                  </a:cubicBezTo>
                  <a:lnTo>
                    <a:pt x="96357" y="35607"/>
                  </a:lnTo>
                  <a:cubicBezTo>
                    <a:pt x="96370" y="35693"/>
                    <a:pt x="96378" y="35779"/>
                    <a:pt x="96391" y="35865"/>
                  </a:cubicBezTo>
                  <a:cubicBezTo>
                    <a:pt x="96391" y="35865"/>
                    <a:pt x="96396" y="35908"/>
                    <a:pt x="96396" y="35912"/>
                  </a:cubicBezTo>
                  <a:cubicBezTo>
                    <a:pt x="96417" y="36110"/>
                    <a:pt x="96430" y="36312"/>
                    <a:pt x="96443" y="36510"/>
                  </a:cubicBezTo>
                  <a:lnTo>
                    <a:pt x="96443" y="36557"/>
                  </a:lnTo>
                  <a:cubicBezTo>
                    <a:pt x="96447" y="36634"/>
                    <a:pt x="96447" y="36716"/>
                    <a:pt x="96452" y="36802"/>
                  </a:cubicBezTo>
                  <a:lnTo>
                    <a:pt x="96452" y="36854"/>
                  </a:lnTo>
                  <a:cubicBezTo>
                    <a:pt x="96452" y="36940"/>
                    <a:pt x="96456" y="37026"/>
                    <a:pt x="96456" y="37112"/>
                  </a:cubicBezTo>
                  <a:lnTo>
                    <a:pt x="96456" y="37137"/>
                  </a:lnTo>
                  <a:cubicBezTo>
                    <a:pt x="96456" y="37236"/>
                    <a:pt x="96456" y="37331"/>
                    <a:pt x="96452" y="37425"/>
                  </a:cubicBezTo>
                  <a:lnTo>
                    <a:pt x="96452" y="37451"/>
                  </a:lnTo>
                  <a:cubicBezTo>
                    <a:pt x="96447" y="37533"/>
                    <a:pt x="96447" y="37615"/>
                    <a:pt x="96443" y="37701"/>
                  </a:cubicBezTo>
                  <a:lnTo>
                    <a:pt x="96439" y="37756"/>
                  </a:lnTo>
                  <a:cubicBezTo>
                    <a:pt x="96434" y="37834"/>
                    <a:pt x="96430" y="37907"/>
                    <a:pt x="96426" y="37980"/>
                  </a:cubicBezTo>
                  <a:lnTo>
                    <a:pt x="96421" y="38036"/>
                  </a:lnTo>
                  <a:cubicBezTo>
                    <a:pt x="96413" y="38208"/>
                    <a:pt x="96396" y="38384"/>
                    <a:pt x="96378" y="38560"/>
                  </a:cubicBezTo>
                  <a:lnTo>
                    <a:pt x="96370" y="38620"/>
                  </a:lnTo>
                  <a:cubicBezTo>
                    <a:pt x="96366" y="38685"/>
                    <a:pt x="96357" y="38749"/>
                    <a:pt x="96348" y="38814"/>
                  </a:cubicBezTo>
                  <a:lnTo>
                    <a:pt x="96340" y="38887"/>
                  </a:lnTo>
                  <a:cubicBezTo>
                    <a:pt x="96331" y="38956"/>
                    <a:pt x="96323" y="39020"/>
                    <a:pt x="96314" y="39089"/>
                  </a:cubicBezTo>
                  <a:lnTo>
                    <a:pt x="96305" y="39136"/>
                  </a:lnTo>
                  <a:cubicBezTo>
                    <a:pt x="96297" y="39218"/>
                    <a:pt x="96284" y="39295"/>
                    <a:pt x="96271" y="39373"/>
                  </a:cubicBezTo>
                  <a:cubicBezTo>
                    <a:pt x="96271" y="39381"/>
                    <a:pt x="96271" y="39394"/>
                    <a:pt x="96267" y="39403"/>
                  </a:cubicBezTo>
                  <a:cubicBezTo>
                    <a:pt x="96121" y="40374"/>
                    <a:pt x="95906" y="41311"/>
                    <a:pt x="95695" y="42218"/>
                  </a:cubicBezTo>
                  <a:cubicBezTo>
                    <a:pt x="95592" y="42666"/>
                    <a:pt x="95497" y="43091"/>
                    <a:pt x="95411" y="43508"/>
                  </a:cubicBezTo>
                  <a:cubicBezTo>
                    <a:pt x="95368" y="43697"/>
                    <a:pt x="95347" y="43839"/>
                    <a:pt x="95330" y="43942"/>
                  </a:cubicBezTo>
                  <a:cubicBezTo>
                    <a:pt x="95566" y="44213"/>
                    <a:pt x="95820" y="44518"/>
                    <a:pt x="96073" y="44866"/>
                  </a:cubicBezTo>
                  <a:cubicBezTo>
                    <a:pt x="96258" y="45060"/>
                    <a:pt x="96430" y="45271"/>
                    <a:pt x="96580" y="45498"/>
                  </a:cubicBezTo>
                  <a:cubicBezTo>
                    <a:pt x="97801" y="46728"/>
                    <a:pt x="98489" y="48310"/>
                    <a:pt x="98489" y="49956"/>
                  </a:cubicBezTo>
                  <a:cubicBezTo>
                    <a:pt x="98489" y="53825"/>
                    <a:pt x="94870" y="56860"/>
                    <a:pt x="90248" y="56860"/>
                  </a:cubicBezTo>
                  <a:lnTo>
                    <a:pt x="89917" y="56860"/>
                  </a:lnTo>
                  <a:cubicBezTo>
                    <a:pt x="87785" y="61760"/>
                    <a:pt x="82953" y="64933"/>
                    <a:pt x="77606" y="649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95250" dir="21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3138;p57">
              <a:extLst>
                <a:ext uri="{FF2B5EF4-FFF2-40B4-BE49-F238E27FC236}">
                  <a16:creationId xmlns:a16="http://schemas.microsoft.com/office/drawing/2014/main" id="{5EC32BC6-E3E7-99F5-AA7B-C5E9A601C8FB}"/>
                </a:ext>
              </a:extLst>
            </p:cNvPr>
            <p:cNvGrpSpPr/>
            <p:nvPr/>
          </p:nvGrpSpPr>
          <p:grpSpPr>
            <a:xfrm>
              <a:off x="6361771" y="3116889"/>
              <a:ext cx="1725508" cy="1114775"/>
              <a:chOff x="6361771" y="3116889"/>
              <a:chExt cx="1725508" cy="1114775"/>
            </a:xfrm>
          </p:grpSpPr>
          <p:sp>
            <p:nvSpPr>
              <p:cNvPr id="5" name="Google Shape;3139;p57">
                <a:extLst>
                  <a:ext uri="{FF2B5EF4-FFF2-40B4-BE49-F238E27FC236}">
                    <a16:creationId xmlns:a16="http://schemas.microsoft.com/office/drawing/2014/main" id="{956A4D73-B8D9-DAF9-078D-52618076B4FE}"/>
                  </a:ext>
                </a:extLst>
              </p:cNvPr>
              <p:cNvSpPr/>
              <p:nvPr/>
            </p:nvSpPr>
            <p:spPr>
              <a:xfrm>
                <a:off x="6361771" y="3116984"/>
                <a:ext cx="1725508" cy="1100516"/>
              </a:xfrm>
              <a:custGeom>
                <a:avLst/>
                <a:gdLst/>
                <a:ahLst/>
                <a:cxnLst/>
                <a:rect l="l" t="t" r="r" b="b"/>
                <a:pathLst>
                  <a:path w="90876" h="57960" extrusionOk="0">
                    <a:moveTo>
                      <a:pt x="89737" y="44715"/>
                    </a:moveTo>
                    <a:cubicBezTo>
                      <a:pt x="89651" y="44470"/>
                      <a:pt x="89535" y="44299"/>
                      <a:pt x="89397" y="44243"/>
                    </a:cubicBezTo>
                    <a:cubicBezTo>
                      <a:pt x="89092" y="43753"/>
                      <a:pt x="88688" y="43306"/>
                      <a:pt x="88344" y="42923"/>
                    </a:cubicBezTo>
                    <a:cubicBezTo>
                      <a:pt x="87501" y="41986"/>
                      <a:pt x="87639" y="40696"/>
                      <a:pt x="87875" y="39557"/>
                    </a:cubicBezTo>
                    <a:cubicBezTo>
                      <a:pt x="88150" y="38237"/>
                      <a:pt x="88507" y="36922"/>
                      <a:pt x="88701" y="35645"/>
                    </a:cubicBezTo>
                    <a:lnTo>
                      <a:pt x="88701" y="35645"/>
                    </a:lnTo>
                    <a:lnTo>
                      <a:pt x="88701" y="35637"/>
                    </a:lnTo>
                    <a:cubicBezTo>
                      <a:pt x="88709" y="35572"/>
                      <a:pt x="88718" y="35508"/>
                      <a:pt x="88726" y="35443"/>
                    </a:cubicBezTo>
                    <a:cubicBezTo>
                      <a:pt x="88726" y="35430"/>
                      <a:pt x="88731" y="35417"/>
                      <a:pt x="88735" y="35400"/>
                    </a:cubicBezTo>
                    <a:cubicBezTo>
                      <a:pt x="88739" y="35349"/>
                      <a:pt x="88748" y="35297"/>
                      <a:pt x="88752" y="35245"/>
                    </a:cubicBezTo>
                    <a:lnTo>
                      <a:pt x="88761" y="35190"/>
                    </a:lnTo>
                    <a:cubicBezTo>
                      <a:pt x="88765" y="35142"/>
                      <a:pt x="88774" y="35091"/>
                      <a:pt x="88778" y="35039"/>
                    </a:cubicBezTo>
                    <a:lnTo>
                      <a:pt x="88782" y="34996"/>
                    </a:lnTo>
                    <a:cubicBezTo>
                      <a:pt x="88795" y="34863"/>
                      <a:pt x="88808" y="34730"/>
                      <a:pt x="88817" y="34601"/>
                    </a:cubicBezTo>
                    <a:lnTo>
                      <a:pt x="88817" y="34558"/>
                    </a:lnTo>
                    <a:cubicBezTo>
                      <a:pt x="88821" y="34506"/>
                      <a:pt x="88825" y="34450"/>
                      <a:pt x="88825" y="34399"/>
                    </a:cubicBezTo>
                    <a:lnTo>
                      <a:pt x="88825" y="34356"/>
                    </a:lnTo>
                    <a:cubicBezTo>
                      <a:pt x="88830" y="34295"/>
                      <a:pt x="88834" y="34231"/>
                      <a:pt x="88834" y="34171"/>
                    </a:cubicBezTo>
                    <a:lnTo>
                      <a:pt x="88834" y="34166"/>
                    </a:lnTo>
                    <a:cubicBezTo>
                      <a:pt x="88834" y="34098"/>
                      <a:pt x="88838" y="34029"/>
                      <a:pt x="88838" y="33960"/>
                    </a:cubicBezTo>
                    <a:lnTo>
                      <a:pt x="88838" y="33947"/>
                    </a:lnTo>
                    <a:lnTo>
                      <a:pt x="88838" y="33767"/>
                    </a:lnTo>
                    <a:lnTo>
                      <a:pt x="88838" y="33732"/>
                    </a:lnTo>
                    <a:cubicBezTo>
                      <a:pt x="88838" y="33676"/>
                      <a:pt x="88834" y="33616"/>
                      <a:pt x="88830" y="33565"/>
                    </a:cubicBezTo>
                    <a:lnTo>
                      <a:pt x="88830" y="33535"/>
                    </a:lnTo>
                    <a:cubicBezTo>
                      <a:pt x="88825" y="33406"/>
                      <a:pt x="88812" y="33272"/>
                      <a:pt x="88799" y="33143"/>
                    </a:cubicBezTo>
                    <a:lnTo>
                      <a:pt x="88795" y="33118"/>
                    </a:lnTo>
                    <a:cubicBezTo>
                      <a:pt x="88791" y="33062"/>
                      <a:pt x="88782" y="33006"/>
                      <a:pt x="88774" y="32950"/>
                    </a:cubicBezTo>
                    <a:lnTo>
                      <a:pt x="88769" y="32920"/>
                    </a:lnTo>
                    <a:cubicBezTo>
                      <a:pt x="88761" y="32855"/>
                      <a:pt x="88752" y="32791"/>
                      <a:pt x="88744" y="32731"/>
                    </a:cubicBezTo>
                    <a:lnTo>
                      <a:pt x="88744" y="32731"/>
                    </a:lnTo>
                    <a:cubicBezTo>
                      <a:pt x="88731" y="32666"/>
                      <a:pt x="88718" y="32597"/>
                      <a:pt x="88705" y="32533"/>
                    </a:cubicBezTo>
                    <a:lnTo>
                      <a:pt x="88705" y="32524"/>
                    </a:lnTo>
                    <a:cubicBezTo>
                      <a:pt x="88692" y="32464"/>
                      <a:pt x="88679" y="32408"/>
                      <a:pt x="88662" y="32348"/>
                    </a:cubicBezTo>
                    <a:lnTo>
                      <a:pt x="88658" y="32314"/>
                    </a:lnTo>
                    <a:cubicBezTo>
                      <a:pt x="88640" y="32262"/>
                      <a:pt x="88628" y="32206"/>
                      <a:pt x="88615" y="32155"/>
                    </a:cubicBezTo>
                    <a:cubicBezTo>
                      <a:pt x="88615" y="32146"/>
                      <a:pt x="88610" y="32137"/>
                      <a:pt x="88606" y="32129"/>
                    </a:cubicBezTo>
                    <a:cubicBezTo>
                      <a:pt x="88572" y="32000"/>
                      <a:pt x="88529" y="31875"/>
                      <a:pt x="88486" y="31751"/>
                    </a:cubicBezTo>
                    <a:lnTo>
                      <a:pt x="88477" y="31725"/>
                    </a:lnTo>
                    <a:cubicBezTo>
                      <a:pt x="88456" y="31669"/>
                      <a:pt x="88434" y="31622"/>
                      <a:pt x="88417" y="31566"/>
                    </a:cubicBezTo>
                    <a:cubicBezTo>
                      <a:pt x="88408" y="31557"/>
                      <a:pt x="88404" y="31544"/>
                      <a:pt x="88400" y="31531"/>
                    </a:cubicBezTo>
                    <a:cubicBezTo>
                      <a:pt x="88378" y="31475"/>
                      <a:pt x="88352" y="31420"/>
                      <a:pt x="88327" y="31364"/>
                    </a:cubicBezTo>
                    <a:cubicBezTo>
                      <a:pt x="88327" y="31359"/>
                      <a:pt x="88322" y="31355"/>
                      <a:pt x="88322" y="31355"/>
                    </a:cubicBezTo>
                    <a:cubicBezTo>
                      <a:pt x="88296" y="31291"/>
                      <a:pt x="88266" y="31230"/>
                      <a:pt x="88236" y="31166"/>
                    </a:cubicBezTo>
                    <a:lnTo>
                      <a:pt x="88228" y="31153"/>
                    </a:lnTo>
                    <a:cubicBezTo>
                      <a:pt x="88202" y="31101"/>
                      <a:pt x="88172" y="31046"/>
                      <a:pt x="88142" y="30994"/>
                    </a:cubicBezTo>
                    <a:lnTo>
                      <a:pt x="88120" y="30955"/>
                    </a:lnTo>
                    <a:cubicBezTo>
                      <a:pt x="88094" y="30904"/>
                      <a:pt x="88069" y="30856"/>
                      <a:pt x="88039" y="30809"/>
                    </a:cubicBezTo>
                    <a:lnTo>
                      <a:pt x="88017" y="30775"/>
                    </a:lnTo>
                    <a:cubicBezTo>
                      <a:pt x="87948" y="30659"/>
                      <a:pt x="87871" y="30543"/>
                      <a:pt x="87789" y="30427"/>
                    </a:cubicBezTo>
                    <a:lnTo>
                      <a:pt x="87763" y="30392"/>
                    </a:lnTo>
                    <a:cubicBezTo>
                      <a:pt x="87729" y="30345"/>
                      <a:pt x="87695" y="30302"/>
                      <a:pt x="87660" y="30259"/>
                    </a:cubicBezTo>
                    <a:lnTo>
                      <a:pt x="87626" y="30212"/>
                    </a:lnTo>
                    <a:cubicBezTo>
                      <a:pt x="87591" y="30164"/>
                      <a:pt x="87553" y="30117"/>
                      <a:pt x="87514" y="30070"/>
                    </a:cubicBezTo>
                    <a:lnTo>
                      <a:pt x="87493" y="30044"/>
                    </a:lnTo>
                    <a:cubicBezTo>
                      <a:pt x="87445" y="29988"/>
                      <a:pt x="87394" y="29932"/>
                      <a:pt x="87346" y="29876"/>
                    </a:cubicBezTo>
                    <a:lnTo>
                      <a:pt x="87316" y="29851"/>
                    </a:lnTo>
                    <a:cubicBezTo>
                      <a:pt x="87278" y="29803"/>
                      <a:pt x="87235" y="29760"/>
                      <a:pt x="87192" y="29713"/>
                    </a:cubicBezTo>
                    <a:lnTo>
                      <a:pt x="87144" y="29666"/>
                    </a:lnTo>
                    <a:cubicBezTo>
                      <a:pt x="87106" y="29627"/>
                      <a:pt x="87067" y="29588"/>
                      <a:pt x="87024" y="29550"/>
                    </a:cubicBezTo>
                    <a:lnTo>
                      <a:pt x="86977" y="29502"/>
                    </a:lnTo>
                    <a:cubicBezTo>
                      <a:pt x="86925" y="29446"/>
                      <a:pt x="86865" y="29395"/>
                      <a:pt x="86805" y="29343"/>
                    </a:cubicBezTo>
                    <a:lnTo>
                      <a:pt x="86805" y="29343"/>
                    </a:lnTo>
                    <a:lnTo>
                      <a:pt x="86672" y="29223"/>
                    </a:lnTo>
                    <a:lnTo>
                      <a:pt x="86577" y="29141"/>
                    </a:lnTo>
                    <a:lnTo>
                      <a:pt x="86534" y="29103"/>
                    </a:lnTo>
                    <a:lnTo>
                      <a:pt x="86427" y="29012"/>
                    </a:lnTo>
                    <a:lnTo>
                      <a:pt x="86396" y="28982"/>
                    </a:lnTo>
                    <a:lnTo>
                      <a:pt x="86276" y="28883"/>
                    </a:lnTo>
                    <a:lnTo>
                      <a:pt x="86255" y="28866"/>
                    </a:lnTo>
                    <a:lnTo>
                      <a:pt x="86121" y="28759"/>
                    </a:lnTo>
                    <a:lnTo>
                      <a:pt x="86113" y="28750"/>
                    </a:lnTo>
                    <a:cubicBezTo>
                      <a:pt x="85485" y="28243"/>
                      <a:pt x="84784" y="27753"/>
                      <a:pt x="84101" y="27448"/>
                    </a:cubicBezTo>
                    <a:cubicBezTo>
                      <a:pt x="82356" y="26678"/>
                      <a:pt x="81599" y="25513"/>
                      <a:pt x="81380" y="23682"/>
                    </a:cubicBezTo>
                    <a:cubicBezTo>
                      <a:pt x="81161" y="21851"/>
                      <a:pt x="80348" y="20006"/>
                      <a:pt x="79445" y="18321"/>
                    </a:cubicBezTo>
                    <a:cubicBezTo>
                      <a:pt x="75766" y="11448"/>
                      <a:pt x="69790" y="6625"/>
                      <a:pt x="62246" y="3306"/>
                    </a:cubicBezTo>
                    <a:cubicBezTo>
                      <a:pt x="56795" y="907"/>
                      <a:pt x="51014" y="0"/>
                      <a:pt x="45068" y="1105"/>
                    </a:cubicBezTo>
                    <a:cubicBezTo>
                      <a:pt x="33058" y="3332"/>
                      <a:pt x="25101" y="12518"/>
                      <a:pt x="23803" y="22921"/>
                    </a:cubicBezTo>
                    <a:cubicBezTo>
                      <a:pt x="23643" y="24185"/>
                      <a:pt x="23080" y="24619"/>
                      <a:pt x="21786" y="25070"/>
                    </a:cubicBezTo>
                    <a:cubicBezTo>
                      <a:pt x="18326" y="26274"/>
                      <a:pt x="14436" y="27542"/>
                      <a:pt x="11095" y="29481"/>
                    </a:cubicBezTo>
                    <a:lnTo>
                      <a:pt x="11095" y="29481"/>
                    </a:lnTo>
                    <a:cubicBezTo>
                      <a:pt x="11095" y="29481"/>
                      <a:pt x="7063" y="28720"/>
                      <a:pt x="4385" y="32137"/>
                    </a:cubicBezTo>
                    <a:cubicBezTo>
                      <a:pt x="1711" y="35555"/>
                      <a:pt x="3418" y="39824"/>
                      <a:pt x="3418" y="39824"/>
                    </a:cubicBezTo>
                    <a:lnTo>
                      <a:pt x="3418" y="39824"/>
                    </a:lnTo>
                    <a:cubicBezTo>
                      <a:pt x="3405" y="40008"/>
                      <a:pt x="3388" y="40198"/>
                      <a:pt x="3366" y="40391"/>
                    </a:cubicBezTo>
                    <a:cubicBezTo>
                      <a:pt x="3229" y="41547"/>
                      <a:pt x="2992" y="42527"/>
                      <a:pt x="1827" y="43400"/>
                    </a:cubicBezTo>
                    <a:cubicBezTo>
                      <a:pt x="1359" y="43748"/>
                      <a:pt x="1062" y="44303"/>
                      <a:pt x="916" y="44909"/>
                    </a:cubicBezTo>
                    <a:cubicBezTo>
                      <a:pt x="344" y="45429"/>
                      <a:pt x="0" y="46082"/>
                      <a:pt x="0" y="46787"/>
                    </a:cubicBezTo>
                    <a:cubicBezTo>
                      <a:pt x="0" y="48498"/>
                      <a:pt x="1991" y="49883"/>
                      <a:pt x="4437" y="49883"/>
                    </a:cubicBezTo>
                    <a:lnTo>
                      <a:pt x="17139" y="49883"/>
                    </a:lnTo>
                    <a:cubicBezTo>
                      <a:pt x="18163" y="54224"/>
                      <a:pt x="22036" y="57289"/>
                      <a:pt x="26494" y="57289"/>
                    </a:cubicBezTo>
                    <a:cubicBezTo>
                      <a:pt x="30951" y="57289"/>
                      <a:pt x="34829" y="54224"/>
                      <a:pt x="35848" y="49883"/>
                    </a:cubicBezTo>
                    <a:lnTo>
                      <a:pt x="64310" y="49883"/>
                    </a:lnTo>
                    <a:cubicBezTo>
                      <a:pt x="65062" y="54538"/>
                      <a:pt x="69081" y="57960"/>
                      <a:pt x="73797" y="57960"/>
                    </a:cubicBezTo>
                    <a:cubicBezTo>
                      <a:pt x="78577" y="57960"/>
                      <a:pt x="82549" y="54461"/>
                      <a:pt x="83280" y="49883"/>
                    </a:cubicBezTo>
                    <a:lnTo>
                      <a:pt x="86439" y="49883"/>
                    </a:lnTo>
                    <a:cubicBezTo>
                      <a:pt x="88890" y="49883"/>
                      <a:pt x="90876" y="48498"/>
                      <a:pt x="90876" y="46787"/>
                    </a:cubicBezTo>
                    <a:cubicBezTo>
                      <a:pt x="90876" y="45988"/>
                      <a:pt x="90446" y="45266"/>
                      <a:pt x="89737" y="44715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3140;p57">
                <a:extLst>
                  <a:ext uri="{FF2B5EF4-FFF2-40B4-BE49-F238E27FC236}">
                    <a16:creationId xmlns:a16="http://schemas.microsoft.com/office/drawing/2014/main" id="{CC9A68F6-4C2F-104D-6E71-2710BC610C9E}"/>
                  </a:ext>
                </a:extLst>
              </p:cNvPr>
              <p:cNvSpPr/>
              <p:nvPr/>
            </p:nvSpPr>
            <p:spPr>
              <a:xfrm>
                <a:off x="6373201" y="3116889"/>
                <a:ext cx="1697995" cy="948141"/>
              </a:xfrm>
              <a:custGeom>
                <a:avLst/>
                <a:gdLst/>
                <a:ahLst/>
                <a:cxnLst/>
                <a:rect l="l" t="t" r="r" b="b"/>
                <a:pathLst>
                  <a:path w="89427" h="49935" extrusionOk="0">
                    <a:moveTo>
                      <a:pt x="89276" y="45580"/>
                    </a:moveTo>
                    <a:cubicBezTo>
                      <a:pt x="89229" y="44583"/>
                      <a:pt x="88382" y="43642"/>
                      <a:pt x="87742" y="42928"/>
                    </a:cubicBezTo>
                    <a:cubicBezTo>
                      <a:pt x="86899" y="41991"/>
                      <a:pt x="87037" y="40701"/>
                      <a:pt x="87273" y="39562"/>
                    </a:cubicBezTo>
                    <a:cubicBezTo>
                      <a:pt x="88047" y="35865"/>
                      <a:pt x="89427" y="32228"/>
                      <a:pt x="86203" y="29344"/>
                    </a:cubicBezTo>
                    <a:cubicBezTo>
                      <a:pt x="85429" y="28652"/>
                      <a:pt x="84445" y="27874"/>
                      <a:pt x="83495" y="27453"/>
                    </a:cubicBezTo>
                    <a:cubicBezTo>
                      <a:pt x="81754" y="26683"/>
                      <a:pt x="80993" y="25518"/>
                      <a:pt x="80774" y="23683"/>
                    </a:cubicBezTo>
                    <a:cubicBezTo>
                      <a:pt x="80554" y="21851"/>
                      <a:pt x="79746" y="20007"/>
                      <a:pt x="78843" y="18322"/>
                    </a:cubicBezTo>
                    <a:cubicBezTo>
                      <a:pt x="75159" y="11448"/>
                      <a:pt x="69184" y="6625"/>
                      <a:pt x="61640" y="3307"/>
                    </a:cubicBezTo>
                    <a:cubicBezTo>
                      <a:pt x="56189" y="908"/>
                      <a:pt x="50412" y="1"/>
                      <a:pt x="44462" y="1106"/>
                    </a:cubicBezTo>
                    <a:cubicBezTo>
                      <a:pt x="32451" y="3332"/>
                      <a:pt x="24499" y="12519"/>
                      <a:pt x="23196" y="22922"/>
                    </a:cubicBezTo>
                    <a:cubicBezTo>
                      <a:pt x="23037" y="24185"/>
                      <a:pt x="22474" y="24620"/>
                      <a:pt x="21184" y="25071"/>
                    </a:cubicBezTo>
                    <a:cubicBezTo>
                      <a:pt x="14324" y="27453"/>
                      <a:pt x="5782" y="30096"/>
                      <a:pt x="3173" y="37688"/>
                    </a:cubicBezTo>
                    <a:cubicBezTo>
                      <a:pt x="2855" y="38608"/>
                      <a:pt x="2872" y="39446"/>
                      <a:pt x="2760" y="40392"/>
                    </a:cubicBezTo>
                    <a:cubicBezTo>
                      <a:pt x="2622" y="41544"/>
                      <a:pt x="2386" y="42528"/>
                      <a:pt x="1217" y="43401"/>
                    </a:cubicBezTo>
                    <a:cubicBezTo>
                      <a:pt x="224" y="44140"/>
                      <a:pt x="0" y="45830"/>
                      <a:pt x="353" y="46939"/>
                    </a:cubicBezTo>
                    <a:cubicBezTo>
                      <a:pt x="460" y="47274"/>
                      <a:pt x="624" y="47583"/>
                      <a:pt x="843" y="47863"/>
                    </a:cubicBezTo>
                    <a:cubicBezTo>
                      <a:pt x="1436" y="48581"/>
                      <a:pt x="2283" y="49213"/>
                      <a:pt x="3156" y="49526"/>
                    </a:cubicBezTo>
                    <a:cubicBezTo>
                      <a:pt x="3697" y="49716"/>
                      <a:pt x="4265" y="49819"/>
                      <a:pt x="4841" y="49832"/>
                    </a:cubicBezTo>
                    <a:cubicBezTo>
                      <a:pt x="8791" y="49905"/>
                      <a:pt x="12746" y="49840"/>
                      <a:pt x="16701" y="49832"/>
                    </a:cubicBezTo>
                    <a:cubicBezTo>
                      <a:pt x="16834" y="48306"/>
                      <a:pt x="16783" y="46745"/>
                      <a:pt x="17139" y="45262"/>
                    </a:cubicBezTo>
                    <a:cubicBezTo>
                      <a:pt x="17892" y="42146"/>
                      <a:pt x="20307" y="40319"/>
                      <a:pt x="23566" y="39373"/>
                    </a:cubicBezTo>
                    <a:cubicBezTo>
                      <a:pt x="26872" y="38414"/>
                      <a:pt x="29563" y="39523"/>
                      <a:pt x="32077" y="41453"/>
                    </a:cubicBezTo>
                    <a:cubicBezTo>
                      <a:pt x="35026" y="43719"/>
                      <a:pt x="35173" y="46732"/>
                      <a:pt x="35160" y="49832"/>
                    </a:cubicBezTo>
                    <a:cubicBezTo>
                      <a:pt x="44888" y="49849"/>
                      <a:pt x="54616" y="49862"/>
                      <a:pt x="64344" y="49879"/>
                    </a:cubicBezTo>
                    <a:cubicBezTo>
                      <a:pt x="64365" y="48877"/>
                      <a:pt x="64524" y="47863"/>
                      <a:pt x="64391" y="46874"/>
                    </a:cubicBezTo>
                    <a:cubicBezTo>
                      <a:pt x="63729" y="42008"/>
                      <a:pt x="69872" y="38775"/>
                      <a:pt x="73754" y="39029"/>
                    </a:cubicBezTo>
                    <a:cubicBezTo>
                      <a:pt x="77747" y="39291"/>
                      <a:pt x="82433" y="42661"/>
                      <a:pt x="82472" y="46982"/>
                    </a:cubicBezTo>
                    <a:cubicBezTo>
                      <a:pt x="82484" y="47927"/>
                      <a:pt x="82515" y="48873"/>
                      <a:pt x="82540" y="49819"/>
                    </a:cubicBezTo>
                    <a:cubicBezTo>
                      <a:pt x="83280" y="49819"/>
                      <a:pt x="84045" y="49935"/>
                      <a:pt x="84758" y="49806"/>
                    </a:cubicBezTo>
                    <a:cubicBezTo>
                      <a:pt x="86070" y="49569"/>
                      <a:pt x="87471" y="49041"/>
                      <a:pt x="88369" y="48018"/>
                    </a:cubicBezTo>
                    <a:cubicBezTo>
                      <a:pt x="88816" y="47502"/>
                      <a:pt x="89156" y="46844"/>
                      <a:pt x="89255" y="46165"/>
                    </a:cubicBezTo>
                    <a:cubicBezTo>
                      <a:pt x="89281" y="45967"/>
                      <a:pt x="89285" y="45774"/>
                      <a:pt x="89276" y="45580"/>
                    </a:cubicBezTo>
                    <a:close/>
                  </a:path>
                </a:pathLst>
              </a:custGeom>
              <a:solidFill>
                <a:srgbClr val="FD60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3141;p57">
                <a:extLst>
                  <a:ext uri="{FF2B5EF4-FFF2-40B4-BE49-F238E27FC236}">
                    <a16:creationId xmlns:a16="http://schemas.microsoft.com/office/drawing/2014/main" id="{3DD1BE06-BBEB-B799-AC65-E05E2227F0CA}"/>
                  </a:ext>
                </a:extLst>
              </p:cNvPr>
              <p:cNvSpPr/>
              <p:nvPr/>
            </p:nvSpPr>
            <p:spPr>
              <a:xfrm>
                <a:off x="6361771" y="3946467"/>
                <a:ext cx="1725508" cy="117552"/>
              </a:xfrm>
              <a:custGeom>
                <a:avLst/>
                <a:gdLst/>
                <a:ahLst/>
                <a:cxnLst/>
                <a:rect l="l" t="t" r="r" b="b"/>
                <a:pathLst>
                  <a:path w="90876" h="6191" extrusionOk="0">
                    <a:moveTo>
                      <a:pt x="4432" y="0"/>
                    </a:moveTo>
                    <a:cubicBezTo>
                      <a:pt x="1986" y="0"/>
                      <a:pt x="0" y="1389"/>
                      <a:pt x="0" y="3095"/>
                    </a:cubicBezTo>
                    <a:cubicBezTo>
                      <a:pt x="0" y="4806"/>
                      <a:pt x="1986" y="6190"/>
                      <a:pt x="4432" y="6190"/>
                    </a:cubicBezTo>
                    <a:lnTo>
                      <a:pt x="86439" y="6190"/>
                    </a:lnTo>
                    <a:cubicBezTo>
                      <a:pt x="88890" y="6190"/>
                      <a:pt x="90876" y="4806"/>
                      <a:pt x="90876" y="3095"/>
                    </a:cubicBezTo>
                    <a:cubicBezTo>
                      <a:pt x="90876" y="1389"/>
                      <a:pt x="88890" y="0"/>
                      <a:pt x="86439" y="0"/>
                    </a:cubicBezTo>
                    <a:close/>
                  </a:path>
                </a:pathLst>
              </a:custGeom>
              <a:solidFill>
                <a:srgbClr val="F9D5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3142;p57">
                <a:extLst>
                  <a:ext uri="{FF2B5EF4-FFF2-40B4-BE49-F238E27FC236}">
                    <a16:creationId xmlns:a16="http://schemas.microsoft.com/office/drawing/2014/main" id="{14D263B7-5E13-96D1-5B54-58E388D22B22}"/>
                  </a:ext>
                </a:extLst>
              </p:cNvPr>
              <p:cNvSpPr/>
              <p:nvPr/>
            </p:nvSpPr>
            <p:spPr>
              <a:xfrm>
                <a:off x="7368038" y="3226270"/>
                <a:ext cx="447232" cy="359319"/>
              </a:xfrm>
              <a:custGeom>
                <a:avLst/>
                <a:gdLst/>
                <a:ahLst/>
                <a:cxnLst/>
                <a:rect l="l" t="t" r="r" b="b"/>
                <a:pathLst>
                  <a:path w="23554" h="18924" extrusionOk="0">
                    <a:moveTo>
                      <a:pt x="48" y="9573"/>
                    </a:moveTo>
                    <a:cubicBezTo>
                      <a:pt x="48" y="7003"/>
                      <a:pt x="1" y="4432"/>
                      <a:pt x="65" y="1866"/>
                    </a:cubicBezTo>
                    <a:cubicBezTo>
                      <a:pt x="108" y="215"/>
                      <a:pt x="589" y="0"/>
                      <a:pt x="2511" y="576"/>
                    </a:cubicBezTo>
                    <a:cubicBezTo>
                      <a:pt x="10657" y="3031"/>
                      <a:pt x="17148" y="7050"/>
                      <a:pt x="21305" y="13210"/>
                    </a:cubicBezTo>
                    <a:cubicBezTo>
                      <a:pt x="22087" y="14367"/>
                      <a:pt x="22535" y="15678"/>
                      <a:pt x="23025" y="16946"/>
                    </a:cubicBezTo>
                    <a:cubicBezTo>
                      <a:pt x="23553" y="18308"/>
                      <a:pt x="22805" y="18923"/>
                      <a:pt x="21021" y="18915"/>
                    </a:cubicBezTo>
                    <a:cubicBezTo>
                      <a:pt x="14681" y="18889"/>
                      <a:pt x="8344" y="18884"/>
                      <a:pt x="2004" y="18902"/>
                    </a:cubicBezTo>
                    <a:cubicBezTo>
                      <a:pt x="555" y="18906"/>
                      <a:pt x="9" y="18420"/>
                      <a:pt x="39" y="17277"/>
                    </a:cubicBezTo>
                    <a:cubicBezTo>
                      <a:pt x="104" y="14710"/>
                      <a:pt x="56" y="12140"/>
                      <a:pt x="56" y="9569"/>
                    </a:cubicBezTo>
                    <a:close/>
                  </a:path>
                </a:pathLst>
              </a:custGeom>
              <a:solidFill>
                <a:srgbClr val="7BEF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3143;p57">
                <a:extLst>
                  <a:ext uri="{FF2B5EF4-FFF2-40B4-BE49-F238E27FC236}">
                    <a16:creationId xmlns:a16="http://schemas.microsoft.com/office/drawing/2014/main" id="{2602099D-1BD6-DFFD-67AE-4C44E20A20E5}"/>
                  </a:ext>
                </a:extLst>
              </p:cNvPr>
              <p:cNvSpPr/>
              <p:nvPr/>
            </p:nvSpPr>
            <p:spPr>
              <a:xfrm>
                <a:off x="6915950" y="3223650"/>
                <a:ext cx="382180" cy="362585"/>
              </a:xfrm>
              <a:custGeom>
                <a:avLst/>
                <a:gdLst/>
                <a:ahLst/>
                <a:cxnLst/>
                <a:rect l="l" t="t" r="r" b="b"/>
                <a:pathLst>
                  <a:path w="20128" h="19096" extrusionOk="0">
                    <a:moveTo>
                      <a:pt x="18077" y="121"/>
                    </a:moveTo>
                    <a:cubicBezTo>
                      <a:pt x="14148" y="465"/>
                      <a:pt x="10473" y="1505"/>
                      <a:pt x="7317" y="3882"/>
                    </a:cubicBezTo>
                    <a:cubicBezTo>
                      <a:pt x="3646" y="6651"/>
                      <a:pt x="1630" y="10361"/>
                      <a:pt x="628" y="14629"/>
                    </a:cubicBezTo>
                    <a:cubicBezTo>
                      <a:pt x="328" y="15914"/>
                      <a:pt x="1" y="17557"/>
                      <a:pt x="164" y="19022"/>
                    </a:cubicBezTo>
                    <a:lnTo>
                      <a:pt x="18279" y="19078"/>
                    </a:lnTo>
                    <a:cubicBezTo>
                      <a:pt x="19577" y="19096"/>
                      <a:pt x="19831" y="18915"/>
                      <a:pt x="19852" y="17866"/>
                    </a:cubicBezTo>
                    <a:cubicBezTo>
                      <a:pt x="19951" y="12540"/>
                      <a:pt x="20037" y="7214"/>
                      <a:pt x="20110" y="1888"/>
                    </a:cubicBezTo>
                    <a:cubicBezTo>
                      <a:pt x="20128" y="568"/>
                      <a:pt x="19491" y="1"/>
                      <a:pt x="18077" y="121"/>
                    </a:cubicBezTo>
                    <a:close/>
                  </a:path>
                </a:pathLst>
              </a:custGeom>
              <a:solidFill>
                <a:srgbClr val="7BEF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3144;p57">
                <a:extLst>
                  <a:ext uri="{FF2B5EF4-FFF2-40B4-BE49-F238E27FC236}">
                    <a16:creationId xmlns:a16="http://schemas.microsoft.com/office/drawing/2014/main" id="{D9526D7D-FA7C-4C12-43A4-DEC7E7B7ADF4}"/>
                  </a:ext>
                </a:extLst>
              </p:cNvPr>
              <p:cNvSpPr/>
              <p:nvPr/>
            </p:nvSpPr>
            <p:spPr>
              <a:xfrm>
                <a:off x="6970346" y="3627569"/>
                <a:ext cx="212850" cy="143394"/>
              </a:xfrm>
              <a:custGeom>
                <a:avLst/>
                <a:gdLst/>
                <a:ahLst/>
                <a:cxnLst/>
                <a:rect l="l" t="t" r="r" b="b"/>
                <a:pathLst>
                  <a:path w="11210" h="7552" extrusionOk="0">
                    <a:moveTo>
                      <a:pt x="5556" y="1"/>
                    </a:moveTo>
                    <a:cubicBezTo>
                      <a:pt x="2223" y="1"/>
                      <a:pt x="187" y="2648"/>
                      <a:pt x="42" y="6036"/>
                    </a:cubicBezTo>
                    <a:cubicBezTo>
                      <a:pt x="0" y="6971"/>
                      <a:pt x="717" y="7479"/>
                      <a:pt x="1401" y="7479"/>
                    </a:cubicBezTo>
                    <a:cubicBezTo>
                      <a:pt x="1992" y="7479"/>
                      <a:pt x="2559" y="7101"/>
                      <a:pt x="2595" y="6290"/>
                    </a:cubicBezTo>
                    <a:cubicBezTo>
                      <a:pt x="2677" y="4381"/>
                      <a:pt x="3391" y="2928"/>
                      <a:pt x="5295" y="2709"/>
                    </a:cubicBezTo>
                    <a:cubicBezTo>
                      <a:pt x="5435" y="2693"/>
                      <a:pt x="5570" y="2685"/>
                      <a:pt x="5701" y="2685"/>
                    </a:cubicBezTo>
                    <a:cubicBezTo>
                      <a:pt x="7529" y="2685"/>
                      <a:pt x="8445" y="4217"/>
                      <a:pt x="8192" y="6122"/>
                    </a:cubicBezTo>
                    <a:cubicBezTo>
                      <a:pt x="8070" y="7051"/>
                      <a:pt x="8748" y="7552"/>
                      <a:pt x="9439" y="7552"/>
                    </a:cubicBezTo>
                    <a:cubicBezTo>
                      <a:pt x="10037" y="7552"/>
                      <a:pt x="10644" y="7176"/>
                      <a:pt x="10750" y="6376"/>
                    </a:cubicBezTo>
                    <a:cubicBezTo>
                      <a:pt x="11210" y="2855"/>
                      <a:pt x="8992" y="27"/>
                      <a:pt x="5604" y="1"/>
                    </a:cubicBezTo>
                    <a:cubicBezTo>
                      <a:pt x="5588" y="1"/>
                      <a:pt x="5572" y="1"/>
                      <a:pt x="5556" y="1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3145;p57">
                <a:extLst>
                  <a:ext uri="{FF2B5EF4-FFF2-40B4-BE49-F238E27FC236}">
                    <a16:creationId xmlns:a16="http://schemas.microsoft.com/office/drawing/2014/main" id="{AB8C5F9F-D9AC-A6E5-C35A-D10CF98FAA00}"/>
                  </a:ext>
                </a:extLst>
              </p:cNvPr>
              <p:cNvSpPr/>
              <p:nvPr/>
            </p:nvSpPr>
            <p:spPr>
              <a:xfrm>
                <a:off x="7481178" y="3624949"/>
                <a:ext cx="210571" cy="144476"/>
              </a:xfrm>
              <a:custGeom>
                <a:avLst/>
                <a:gdLst/>
                <a:ahLst/>
                <a:cxnLst/>
                <a:rect l="l" t="t" r="r" b="b"/>
                <a:pathLst>
                  <a:path w="11090" h="7609" extrusionOk="0">
                    <a:moveTo>
                      <a:pt x="5547" y="0"/>
                    </a:moveTo>
                    <a:cubicBezTo>
                      <a:pt x="5504" y="0"/>
                      <a:pt x="5460" y="0"/>
                      <a:pt x="5416" y="1"/>
                    </a:cubicBezTo>
                    <a:cubicBezTo>
                      <a:pt x="2059" y="79"/>
                      <a:pt x="73" y="2796"/>
                      <a:pt x="17" y="6204"/>
                    </a:cubicBezTo>
                    <a:cubicBezTo>
                      <a:pt x="1" y="7123"/>
                      <a:pt x="703" y="7609"/>
                      <a:pt x="1375" y="7609"/>
                    </a:cubicBezTo>
                    <a:cubicBezTo>
                      <a:pt x="1982" y="7609"/>
                      <a:pt x="2565" y="7214"/>
                      <a:pt x="2579" y="6385"/>
                    </a:cubicBezTo>
                    <a:cubicBezTo>
                      <a:pt x="2609" y="4472"/>
                      <a:pt x="3280" y="2998"/>
                      <a:pt x="5180" y="2723"/>
                    </a:cubicBezTo>
                    <a:cubicBezTo>
                      <a:pt x="5354" y="2697"/>
                      <a:pt x="5521" y="2685"/>
                      <a:pt x="5681" y="2685"/>
                    </a:cubicBezTo>
                    <a:cubicBezTo>
                      <a:pt x="7441" y="2685"/>
                      <a:pt x="8360" y="4170"/>
                      <a:pt x="8167" y="6045"/>
                    </a:cubicBezTo>
                    <a:cubicBezTo>
                      <a:pt x="8072" y="6960"/>
                      <a:pt x="8734" y="7440"/>
                      <a:pt x="9409" y="7440"/>
                    </a:cubicBezTo>
                    <a:cubicBezTo>
                      <a:pt x="10021" y="7440"/>
                      <a:pt x="10644" y="7047"/>
                      <a:pt x="10729" y="6226"/>
                    </a:cubicBezTo>
                    <a:cubicBezTo>
                      <a:pt x="11090" y="2734"/>
                      <a:pt x="8858" y="0"/>
                      <a:pt x="5547" y="0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3146;p57">
                <a:extLst>
                  <a:ext uri="{FF2B5EF4-FFF2-40B4-BE49-F238E27FC236}">
                    <a16:creationId xmlns:a16="http://schemas.microsoft.com/office/drawing/2014/main" id="{742DCB8F-B457-AF3E-A3D6-29775BB27216}"/>
                  </a:ext>
                </a:extLst>
              </p:cNvPr>
              <p:cNvSpPr/>
              <p:nvPr/>
            </p:nvSpPr>
            <p:spPr>
              <a:xfrm>
                <a:off x="7240201" y="3748342"/>
                <a:ext cx="173812" cy="136539"/>
              </a:xfrm>
              <a:custGeom>
                <a:avLst/>
                <a:gdLst/>
                <a:ahLst/>
                <a:cxnLst/>
                <a:rect l="l" t="t" r="r" b="b"/>
                <a:pathLst>
                  <a:path w="9154" h="7191" extrusionOk="0">
                    <a:moveTo>
                      <a:pt x="7875" y="0"/>
                    </a:moveTo>
                    <a:cubicBezTo>
                      <a:pt x="7294" y="0"/>
                      <a:pt x="6633" y="428"/>
                      <a:pt x="6592" y="1077"/>
                    </a:cubicBezTo>
                    <a:cubicBezTo>
                      <a:pt x="6527" y="2143"/>
                      <a:pt x="6407" y="3991"/>
                      <a:pt x="5276" y="4425"/>
                    </a:cubicBezTo>
                    <a:cubicBezTo>
                      <a:pt x="5076" y="4503"/>
                      <a:pt x="4887" y="4538"/>
                      <a:pt x="4710" y="4538"/>
                    </a:cubicBezTo>
                    <a:cubicBezTo>
                      <a:pt x="3480" y="4538"/>
                      <a:pt x="2815" y="2832"/>
                      <a:pt x="2676" y="1704"/>
                    </a:cubicBezTo>
                    <a:cubicBezTo>
                      <a:pt x="2574" y="884"/>
                      <a:pt x="1943" y="492"/>
                      <a:pt x="1331" y="492"/>
                    </a:cubicBezTo>
                    <a:cubicBezTo>
                      <a:pt x="654" y="492"/>
                      <a:pt x="1" y="973"/>
                      <a:pt x="113" y="1885"/>
                    </a:cubicBezTo>
                    <a:cubicBezTo>
                      <a:pt x="462" y="4666"/>
                      <a:pt x="2073" y="7191"/>
                      <a:pt x="4882" y="7191"/>
                    </a:cubicBezTo>
                    <a:cubicBezTo>
                      <a:pt x="4982" y="7191"/>
                      <a:pt x="5083" y="7187"/>
                      <a:pt x="5186" y="7181"/>
                    </a:cubicBezTo>
                    <a:cubicBezTo>
                      <a:pt x="7890" y="7009"/>
                      <a:pt x="8960" y="4094"/>
                      <a:pt x="9111" y="1627"/>
                    </a:cubicBezTo>
                    <a:cubicBezTo>
                      <a:pt x="9154" y="888"/>
                      <a:pt x="8853" y="187"/>
                      <a:pt x="8101" y="24"/>
                    </a:cubicBezTo>
                    <a:cubicBezTo>
                      <a:pt x="8028" y="8"/>
                      <a:pt x="7952" y="0"/>
                      <a:pt x="7875" y="0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3147;p57">
                <a:extLst>
                  <a:ext uri="{FF2B5EF4-FFF2-40B4-BE49-F238E27FC236}">
                    <a16:creationId xmlns:a16="http://schemas.microsoft.com/office/drawing/2014/main" id="{D7123DEE-0D3A-4B0B-8EE5-A93B994485AB}"/>
                  </a:ext>
                </a:extLst>
              </p:cNvPr>
              <p:cNvSpPr/>
              <p:nvPr/>
            </p:nvSpPr>
            <p:spPr>
              <a:xfrm>
                <a:off x="6377188" y="3956586"/>
                <a:ext cx="270116" cy="60570"/>
              </a:xfrm>
              <a:custGeom>
                <a:avLst/>
                <a:gdLst/>
                <a:ahLst/>
                <a:cxnLst/>
                <a:rect l="l" t="t" r="r" b="b"/>
                <a:pathLst>
                  <a:path w="14226" h="3190" extrusionOk="0">
                    <a:moveTo>
                      <a:pt x="14225" y="1754"/>
                    </a:moveTo>
                    <a:cubicBezTo>
                      <a:pt x="14225" y="2545"/>
                      <a:pt x="13585" y="3190"/>
                      <a:pt x="12790" y="3190"/>
                    </a:cubicBezTo>
                    <a:lnTo>
                      <a:pt x="1437" y="3190"/>
                    </a:lnTo>
                    <a:cubicBezTo>
                      <a:pt x="641" y="3190"/>
                      <a:pt x="1" y="2545"/>
                      <a:pt x="1" y="1754"/>
                    </a:cubicBezTo>
                    <a:lnTo>
                      <a:pt x="1" y="1436"/>
                    </a:lnTo>
                    <a:cubicBezTo>
                      <a:pt x="1" y="645"/>
                      <a:pt x="641" y="0"/>
                      <a:pt x="1437" y="0"/>
                    </a:cubicBezTo>
                    <a:lnTo>
                      <a:pt x="12790" y="0"/>
                    </a:lnTo>
                    <a:cubicBezTo>
                      <a:pt x="13585" y="0"/>
                      <a:pt x="14225" y="645"/>
                      <a:pt x="14225" y="1436"/>
                    </a:cubicBezTo>
                    <a:close/>
                  </a:path>
                </a:pathLst>
              </a:custGeom>
              <a:solidFill>
                <a:srgbClr val="F9D5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3148;p57">
                <a:extLst>
                  <a:ext uri="{FF2B5EF4-FFF2-40B4-BE49-F238E27FC236}">
                    <a16:creationId xmlns:a16="http://schemas.microsoft.com/office/drawing/2014/main" id="{4F7E9D42-6616-5E44-45B2-B5388747D784}"/>
                  </a:ext>
                </a:extLst>
              </p:cNvPr>
              <p:cNvSpPr/>
              <p:nvPr/>
            </p:nvSpPr>
            <p:spPr>
              <a:xfrm>
                <a:off x="7058216" y="3956586"/>
                <a:ext cx="270192" cy="60570"/>
              </a:xfrm>
              <a:custGeom>
                <a:avLst/>
                <a:gdLst/>
                <a:ahLst/>
                <a:cxnLst/>
                <a:rect l="l" t="t" r="r" b="b"/>
                <a:pathLst>
                  <a:path w="14230" h="3190" extrusionOk="0">
                    <a:moveTo>
                      <a:pt x="14229" y="1754"/>
                    </a:moveTo>
                    <a:cubicBezTo>
                      <a:pt x="14229" y="2545"/>
                      <a:pt x="13589" y="3190"/>
                      <a:pt x="12794" y="3190"/>
                    </a:cubicBezTo>
                    <a:lnTo>
                      <a:pt x="1436" y="3190"/>
                    </a:lnTo>
                    <a:cubicBezTo>
                      <a:pt x="641" y="3190"/>
                      <a:pt x="1" y="2545"/>
                      <a:pt x="1" y="1754"/>
                    </a:cubicBezTo>
                    <a:lnTo>
                      <a:pt x="1" y="1436"/>
                    </a:lnTo>
                    <a:cubicBezTo>
                      <a:pt x="1" y="645"/>
                      <a:pt x="645" y="0"/>
                      <a:pt x="1436" y="0"/>
                    </a:cubicBezTo>
                    <a:lnTo>
                      <a:pt x="12794" y="0"/>
                    </a:lnTo>
                    <a:cubicBezTo>
                      <a:pt x="13585" y="0"/>
                      <a:pt x="14225" y="645"/>
                      <a:pt x="14225" y="1436"/>
                    </a:cubicBezTo>
                    <a:close/>
                  </a:path>
                </a:pathLst>
              </a:custGeom>
              <a:solidFill>
                <a:srgbClr val="F9D5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3149;p57">
                <a:extLst>
                  <a:ext uri="{FF2B5EF4-FFF2-40B4-BE49-F238E27FC236}">
                    <a16:creationId xmlns:a16="http://schemas.microsoft.com/office/drawing/2014/main" id="{FEC538BE-561B-A70B-8A10-AB77BE9CCF17}"/>
                  </a:ext>
                </a:extLst>
              </p:cNvPr>
              <p:cNvSpPr/>
              <p:nvPr/>
            </p:nvSpPr>
            <p:spPr>
              <a:xfrm>
                <a:off x="7272706" y="3956586"/>
                <a:ext cx="270192" cy="60570"/>
              </a:xfrm>
              <a:custGeom>
                <a:avLst/>
                <a:gdLst/>
                <a:ahLst/>
                <a:cxnLst/>
                <a:rect l="l" t="t" r="r" b="b"/>
                <a:pathLst>
                  <a:path w="14230" h="3190" extrusionOk="0">
                    <a:moveTo>
                      <a:pt x="14229" y="1754"/>
                    </a:moveTo>
                    <a:cubicBezTo>
                      <a:pt x="14229" y="2545"/>
                      <a:pt x="13585" y="3190"/>
                      <a:pt x="12794" y="3190"/>
                    </a:cubicBezTo>
                    <a:lnTo>
                      <a:pt x="1436" y="3190"/>
                    </a:lnTo>
                    <a:cubicBezTo>
                      <a:pt x="645" y="3190"/>
                      <a:pt x="1" y="2545"/>
                      <a:pt x="1" y="1754"/>
                    </a:cubicBezTo>
                    <a:lnTo>
                      <a:pt x="1" y="1436"/>
                    </a:lnTo>
                    <a:cubicBezTo>
                      <a:pt x="1" y="645"/>
                      <a:pt x="645" y="0"/>
                      <a:pt x="1436" y="0"/>
                    </a:cubicBezTo>
                    <a:lnTo>
                      <a:pt x="12794" y="0"/>
                    </a:lnTo>
                    <a:cubicBezTo>
                      <a:pt x="13585" y="0"/>
                      <a:pt x="14229" y="645"/>
                      <a:pt x="14229" y="1436"/>
                    </a:cubicBezTo>
                    <a:close/>
                  </a:path>
                </a:pathLst>
              </a:custGeom>
              <a:solidFill>
                <a:srgbClr val="F9D5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3150;p57">
                <a:extLst>
                  <a:ext uri="{FF2B5EF4-FFF2-40B4-BE49-F238E27FC236}">
                    <a16:creationId xmlns:a16="http://schemas.microsoft.com/office/drawing/2014/main" id="{7CA51940-0BBF-51F2-4B7F-CF36AD10B7DB}"/>
                  </a:ext>
                </a:extLst>
              </p:cNvPr>
              <p:cNvSpPr/>
              <p:nvPr/>
            </p:nvSpPr>
            <p:spPr>
              <a:xfrm>
                <a:off x="7958955" y="3956586"/>
                <a:ext cx="109387" cy="60570"/>
              </a:xfrm>
              <a:custGeom>
                <a:avLst/>
                <a:gdLst/>
                <a:ahLst/>
                <a:cxnLst/>
                <a:rect l="l" t="t" r="r" b="b"/>
                <a:pathLst>
                  <a:path w="5761" h="3190" extrusionOk="0">
                    <a:moveTo>
                      <a:pt x="5761" y="1754"/>
                    </a:moveTo>
                    <a:cubicBezTo>
                      <a:pt x="5761" y="2549"/>
                      <a:pt x="5499" y="3190"/>
                      <a:pt x="5176" y="3190"/>
                    </a:cubicBezTo>
                    <a:lnTo>
                      <a:pt x="585" y="3190"/>
                    </a:lnTo>
                    <a:cubicBezTo>
                      <a:pt x="263" y="3190"/>
                      <a:pt x="0" y="2545"/>
                      <a:pt x="0" y="1754"/>
                    </a:cubicBezTo>
                    <a:lnTo>
                      <a:pt x="0" y="1436"/>
                    </a:lnTo>
                    <a:cubicBezTo>
                      <a:pt x="0" y="645"/>
                      <a:pt x="263" y="0"/>
                      <a:pt x="585" y="0"/>
                    </a:cubicBezTo>
                    <a:lnTo>
                      <a:pt x="5176" y="0"/>
                    </a:lnTo>
                    <a:cubicBezTo>
                      <a:pt x="5499" y="0"/>
                      <a:pt x="5761" y="645"/>
                      <a:pt x="5761" y="1436"/>
                    </a:cubicBezTo>
                    <a:close/>
                  </a:path>
                </a:pathLst>
              </a:custGeom>
              <a:solidFill>
                <a:srgbClr val="F9D5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3151;p57">
                <a:extLst>
                  <a:ext uri="{FF2B5EF4-FFF2-40B4-BE49-F238E27FC236}">
                    <a16:creationId xmlns:a16="http://schemas.microsoft.com/office/drawing/2014/main" id="{9FE66CA2-3C22-899C-0C83-1BA0C5657340}"/>
                  </a:ext>
                </a:extLst>
              </p:cNvPr>
              <p:cNvSpPr/>
              <p:nvPr/>
            </p:nvSpPr>
            <p:spPr>
              <a:xfrm>
                <a:off x="6682359" y="3839705"/>
                <a:ext cx="364883" cy="364940"/>
              </a:xfrm>
              <a:custGeom>
                <a:avLst/>
                <a:gdLst/>
                <a:ahLst/>
                <a:cxnLst/>
                <a:rect l="l" t="t" r="r" b="b"/>
                <a:pathLst>
                  <a:path w="19217" h="19220" extrusionOk="0">
                    <a:moveTo>
                      <a:pt x="9609" y="0"/>
                    </a:moveTo>
                    <a:cubicBezTo>
                      <a:pt x="4300" y="0"/>
                      <a:pt x="1" y="4303"/>
                      <a:pt x="1" y="9612"/>
                    </a:cubicBezTo>
                    <a:cubicBezTo>
                      <a:pt x="1" y="14917"/>
                      <a:pt x="4300" y="19220"/>
                      <a:pt x="9609" y="19220"/>
                    </a:cubicBezTo>
                    <a:cubicBezTo>
                      <a:pt x="14917" y="19220"/>
                      <a:pt x="19216" y="14917"/>
                      <a:pt x="19216" y="9612"/>
                    </a:cubicBezTo>
                    <a:cubicBezTo>
                      <a:pt x="19216" y="4303"/>
                      <a:pt x="14917" y="0"/>
                      <a:pt x="9609" y="0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3152;p57">
                <a:extLst>
                  <a:ext uri="{FF2B5EF4-FFF2-40B4-BE49-F238E27FC236}">
                    <a16:creationId xmlns:a16="http://schemas.microsoft.com/office/drawing/2014/main" id="{A5C08466-D167-F0AD-3EAE-F189C31208BC}"/>
                  </a:ext>
                </a:extLst>
              </p:cNvPr>
              <p:cNvSpPr/>
              <p:nvPr/>
            </p:nvSpPr>
            <p:spPr>
              <a:xfrm>
                <a:off x="6743818" y="3904582"/>
                <a:ext cx="242527" cy="234856"/>
              </a:xfrm>
              <a:custGeom>
                <a:avLst/>
                <a:gdLst/>
                <a:ahLst/>
                <a:cxnLst/>
                <a:rect l="l" t="t" r="r" b="b"/>
                <a:pathLst>
                  <a:path w="12773" h="12369" extrusionOk="0">
                    <a:moveTo>
                      <a:pt x="1" y="6200"/>
                    </a:moveTo>
                    <a:cubicBezTo>
                      <a:pt x="1" y="2675"/>
                      <a:pt x="2769" y="1"/>
                      <a:pt x="6367" y="44"/>
                    </a:cubicBezTo>
                    <a:cubicBezTo>
                      <a:pt x="9935" y="87"/>
                      <a:pt x="12712" y="2817"/>
                      <a:pt x="12742" y="6307"/>
                    </a:cubicBezTo>
                    <a:cubicBezTo>
                      <a:pt x="12772" y="9578"/>
                      <a:pt x="9866" y="12321"/>
                      <a:pt x="6354" y="12342"/>
                    </a:cubicBezTo>
                    <a:cubicBezTo>
                      <a:pt x="2683" y="12368"/>
                      <a:pt x="1" y="9772"/>
                      <a:pt x="1" y="6200"/>
                    </a:cubicBezTo>
                    <a:close/>
                    <a:moveTo>
                      <a:pt x="6410" y="3362"/>
                    </a:moveTo>
                    <a:cubicBezTo>
                      <a:pt x="4695" y="3311"/>
                      <a:pt x="3410" y="4407"/>
                      <a:pt x="3311" y="5998"/>
                    </a:cubicBezTo>
                    <a:cubicBezTo>
                      <a:pt x="3212" y="7665"/>
                      <a:pt x="4416" y="9015"/>
                      <a:pt x="6101" y="9123"/>
                    </a:cubicBezTo>
                    <a:cubicBezTo>
                      <a:pt x="7674" y="9226"/>
                      <a:pt x="9295" y="7850"/>
                      <a:pt x="9359" y="6363"/>
                    </a:cubicBezTo>
                    <a:cubicBezTo>
                      <a:pt x="9428" y="4785"/>
                      <a:pt x="8070" y="3410"/>
                      <a:pt x="6410" y="33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3153;p57">
                <a:extLst>
                  <a:ext uri="{FF2B5EF4-FFF2-40B4-BE49-F238E27FC236}">
                    <a16:creationId xmlns:a16="http://schemas.microsoft.com/office/drawing/2014/main" id="{F4057475-962C-5913-A5E1-282DB84D3F8F}"/>
                  </a:ext>
                </a:extLst>
              </p:cNvPr>
              <p:cNvSpPr/>
              <p:nvPr/>
            </p:nvSpPr>
            <p:spPr>
              <a:xfrm>
                <a:off x="6801537" y="3962776"/>
                <a:ext cx="125944" cy="119849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6312" extrusionOk="0">
                    <a:moveTo>
                      <a:pt x="3413" y="52"/>
                    </a:moveTo>
                    <a:cubicBezTo>
                      <a:pt x="5184" y="104"/>
                      <a:pt x="6633" y="1574"/>
                      <a:pt x="6560" y="3255"/>
                    </a:cubicBezTo>
                    <a:cubicBezTo>
                      <a:pt x="6491" y="4841"/>
                      <a:pt x="4759" y="6311"/>
                      <a:pt x="3087" y="6204"/>
                    </a:cubicBezTo>
                    <a:cubicBezTo>
                      <a:pt x="1285" y="6084"/>
                      <a:pt x="0" y="4643"/>
                      <a:pt x="107" y="2868"/>
                    </a:cubicBezTo>
                    <a:cubicBezTo>
                      <a:pt x="211" y="1170"/>
                      <a:pt x="1586" y="1"/>
                      <a:pt x="3413" y="52"/>
                    </a:cubicBezTo>
                    <a:close/>
                  </a:path>
                </a:pathLst>
              </a:custGeom>
              <a:solidFill>
                <a:srgbClr val="29AE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3154;p57">
                <a:extLst>
                  <a:ext uri="{FF2B5EF4-FFF2-40B4-BE49-F238E27FC236}">
                    <a16:creationId xmlns:a16="http://schemas.microsoft.com/office/drawing/2014/main" id="{4C0B3EA5-BF59-363F-63CD-194A2CD70980}"/>
                  </a:ext>
                </a:extLst>
              </p:cNvPr>
              <p:cNvSpPr/>
              <p:nvPr/>
            </p:nvSpPr>
            <p:spPr>
              <a:xfrm>
                <a:off x="7566048" y="3852426"/>
                <a:ext cx="379313" cy="379237"/>
              </a:xfrm>
              <a:custGeom>
                <a:avLst/>
                <a:gdLst/>
                <a:ahLst/>
                <a:cxnLst/>
                <a:rect l="l" t="t" r="r" b="b"/>
                <a:pathLst>
                  <a:path w="19977" h="19973" extrusionOk="0">
                    <a:moveTo>
                      <a:pt x="19977" y="9609"/>
                    </a:moveTo>
                    <a:cubicBezTo>
                      <a:pt x="19977" y="13495"/>
                      <a:pt x="17634" y="16998"/>
                      <a:pt x="14044" y="18485"/>
                    </a:cubicBezTo>
                    <a:cubicBezTo>
                      <a:pt x="10455" y="19973"/>
                      <a:pt x="6319" y="19152"/>
                      <a:pt x="3573" y="16405"/>
                    </a:cubicBezTo>
                    <a:cubicBezTo>
                      <a:pt x="821" y="13654"/>
                      <a:pt x="0" y="9523"/>
                      <a:pt x="1488" y="5933"/>
                    </a:cubicBezTo>
                    <a:cubicBezTo>
                      <a:pt x="2975" y="2339"/>
                      <a:pt x="6478" y="1"/>
                      <a:pt x="10369" y="1"/>
                    </a:cubicBezTo>
                    <a:cubicBezTo>
                      <a:pt x="15673" y="1"/>
                      <a:pt x="19977" y="4304"/>
                      <a:pt x="19977" y="9609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3155;p57">
                <a:extLst>
                  <a:ext uri="{FF2B5EF4-FFF2-40B4-BE49-F238E27FC236}">
                    <a16:creationId xmlns:a16="http://schemas.microsoft.com/office/drawing/2014/main" id="{68FD737E-E61C-F8E7-7530-5EE183D73F58}"/>
                  </a:ext>
                </a:extLst>
              </p:cNvPr>
              <p:cNvSpPr/>
              <p:nvPr/>
            </p:nvSpPr>
            <p:spPr>
              <a:xfrm>
                <a:off x="7641861" y="3917322"/>
                <a:ext cx="242527" cy="234761"/>
              </a:xfrm>
              <a:custGeom>
                <a:avLst/>
                <a:gdLst/>
                <a:ahLst/>
                <a:cxnLst/>
                <a:rect l="l" t="t" r="r" b="b"/>
                <a:pathLst>
                  <a:path w="12773" h="12364" extrusionOk="0">
                    <a:moveTo>
                      <a:pt x="5" y="6199"/>
                    </a:moveTo>
                    <a:cubicBezTo>
                      <a:pt x="5" y="2674"/>
                      <a:pt x="2774" y="0"/>
                      <a:pt x="6367" y="43"/>
                    </a:cubicBezTo>
                    <a:cubicBezTo>
                      <a:pt x="9935" y="86"/>
                      <a:pt x="12712" y="2816"/>
                      <a:pt x="12742" y="6307"/>
                    </a:cubicBezTo>
                    <a:cubicBezTo>
                      <a:pt x="12772" y="9574"/>
                      <a:pt x="9866" y="12321"/>
                      <a:pt x="6354" y="12342"/>
                    </a:cubicBezTo>
                    <a:cubicBezTo>
                      <a:pt x="2683" y="12364"/>
                      <a:pt x="1" y="9771"/>
                      <a:pt x="5" y="6199"/>
                    </a:cubicBezTo>
                    <a:close/>
                    <a:moveTo>
                      <a:pt x="6410" y="3358"/>
                    </a:moveTo>
                    <a:cubicBezTo>
                      <a:pt x="4699" y="3310"/>
                      <a:pt x="3410" y="4407"/>
                      <a:pt x="3315" y="5997"/>
                    </a:cubicBezTo>
                    <a:cubicBezTo>
                      <a:pt x="3212" y="7661"/>
                      <a:pt x="4416" y="9011"/>
                      <a:pt x="6105" y="9122"/>
                    </a:cubicBezTo>
                    <a:cubicBezTo>
                      <a:pt x="7674" y="9226"/>
                      <a:pt x="9295" y="7850"/>
                      <a:pt x="9359" y="6358"/>
                    </a:cubicBezTo>
                    <a:cubicBezTo>
                      <a:pt x="9428" y="4785"/>
                      <a:pt x="8074" y="3405"/>
                      <a:pt x="6410" y="33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3156;p57">
                <a:extLst>
                  <a:ext uri="{FF2B5EF4-FFF2-40B4-BE49-F238E27FC236}">
                    <a16:creationId xmlns:a16="http://schemas.microsoft.com/office/drawing/2014/main" id="{B7FBD05E-5B47-06E0-FDA1-393668BFBA4D}"/>
                  </a:ext>
                </a:extLst>
              </p:cNvPr>
              <p:cNvSpPr/>
              <p:nvPr/>
            </p:nvSpPr>
            <p:spPr>
              <a:xfrm>
                <a:off x="7699580" y="3975440"/>
                <a:ext cx="125944" cy="119830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6311" extrusionOk="0">
                    <a:moveTo>
                      <a:pt x="3413" y="52"/>
                    </a:moveTo>
                    <a:cubicBezTo>
                      <a:pt x="5189" y="103"/>
                      <a:pt x="6633" y="1573"/>
                      <a:pt x="6560" y="3254"/>
                    </a:cubicBezTo>
                    <a:cubicBezTo>
                      <a:pt x="6491" y="4845"/>
                      <a:pt x="4763" y="6311"/>
                      <a:pt x="3087" y="6203"/>
                    </a:cubicBezTo>
                    <a:cubicBezTo>
                      <a:pt x="1285" y="6087"/>
                      <a:pt x="0" y="4647"/>
                      <a:pt x="112" y="2867"/>
                    </a:cubicBezTo>
                    <a:cubicBezTo>
                      <a:pt x="215" y="1169"/>
                      <a:pt x="1586" y="0"/>
                      <a:pt x="3413" y="52"/>
                    </a:cubicBezTo>
                    <a:close/>
                  </a:path>
                </a:pathLst>
              </a:custGeom>
              <a:solidFill>
                <a:srgbClr val="29AE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3157;p57">
                <a:extLst>
                  <a:ext uri="{FF2B5EF4-FFF2-40B4-BE49-F238E27FC236}">
                    <a16:creationId xmlns:a16="http://schemas.microsoft.com/office/drawing/2014/main" id="{93F740E7-4A6F-C98E-DF6C-E4DC7B811C39}"/>
                  </a:ext>
                </a:extLst>
              </p:cNvPr>
              <p:cNvSpPr/>
              <p:nvPr/>
            </p:nvSpPr>
            <p:spPr>
              <a:xfrm>
                <a:off x="6426648" y="3676630"/>
                <a:ext cx="176413" cy="203090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10696" extrusionOk="0">
                    <a:moveTo>
                      <a:pt x="7674" y="1"/>
                    </a:moveTo>
                    <a:cubicBezTo>
                      <a:pt x="4394" y="1901"/>
                      <a:pt x="1647" y="4450"/>
                      <a:pt x="358" y="8207"/>
                    </a:cubicBezTo>
                    <a:cubicBezTo>
                      <a:pt x="104" y="8942"/>
                      <a:pt x="61" y="9621"/>
                      <a:pt x="1" y="10343"/>
                    </a:cubicBezTo>
                    <a:cubicBezTo>
                      <a:pt x="736" y="10575"/>
                      <a:pt x="1501" y="10696"/>
                      <a:pt x="2275" y="10696"/>
                    </a:cubicBezTo>
                    <a:cubicBezTo>
                      <a:pt x="6148" y="10696"/>
                      <a:pt x="9290" y="7773"/>
                      <a:pt x="9290" y="4170"/>
                    </a:cubicBezTo>
                    <a:cubicBezTo>
                      <a:pt x="9290" y="2584"/>
                      <a:pt x="8684" y="1131"/>
                      <a:pt x="7674" y="1"/>
                    </a:cubicBezTo>
                    <a:close/>
                  </a:path>
                </a:pathLst>
              </a:custGeom>
              <a:solidFill>
                <a:srgbClr val="FFA4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3158;p57">
                <a:extLst>
                  <a:ext uri="{FF2B5EF4-FFF2-40B4-BE49-F238E27FC236}">
                    <a16:creationId xmlns:a16="http://schemas.microsoft.com/office/drawing/2014/main" id="{5D5A352B-DC2D-A47C-BF30-4D37BC399CAC}"/>
                  </a:ext>
                </a:extLst>
              </p:cNvPr>
              <p:cNvSpPr/>
              <p:nvPr/>
            </p:nvSpPr>
            <p:spPr>
              <a:xfrm>
                <a:off x="7946462" y="3640879"/>
                <a:ext cx="106045" cy="152906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8053" extrusionOk="0">
                    <a:moveTo>
                      <a:pt x="938" y="1"/>
                    </a:moveTo>
                    <a:cubicBezTo>
                      <a:pt x="332" y="830"/>
                      <a:pt x="5" y="1828"/>
                      <a:pt x="1" y="2855"/>
                    </a:cubicBezTo>
                    <a:cubicBezTo>
                      <a:pt x="1" y="5576"/>
                      <a:pt x="2301" y="7811"/>
                      <a:pt x="5237" y="8052"/>
                    </a:cubicBezTo>
                    <a:cubicBezTo>
                      <a:pt x="5585" y="5765"/>
                      <a:pt x="5413" y="3599"/>
                      <a:pt x="3341" y="1746"/>
                    </a:cubicBezTo>
                    <a:cubicBezTo>
                      <a:pt x="2649" y="1131"/>
                      <a:pt x="1793" y="439"/>
                      <a:pt x="938" y="1"/>
                    </a:cubicBezTo>
                    <a:close/>
                  </a:path>
                </a:pathLst>
              </a:custGeom>
              <a:solidFill>
                <a:srgbClr val="FFA4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3159;p57">
                <a:extLst>
                  <a:ext uri="{FF2B5EF4-FFF2-40B4-BE49-F238E27FC236}">
                    <a16:creationId xmlns:a16="http://schemas.microsoft.com/office/drawing/2014/main" id="{D9EAC707-4B99-6A95-AFAC-5A56297A8970}"/>
                  </a:ext>
                </a:extLst>
              </p:cNvPr>
              <p:cNvSpPr/>
              <p:nvPr/>
            </p:nvSpPr>
            <p:spPr>
              <a:xfrm>
                <a:off x="7457730" y="3361017"/>
                <a:ext cx="144248" cy="164489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8663" extrusionOk="0">
                    <a:moveTo>
                      <a:pt x="863" y="1"/>
                    </a:moveTo>
                    <a:cubicBezTo>
                      <a:pt x="691" y="1"/>
                      <a:pt x="518" y="58"/>
                      <a:pt x="375" y="177"/>
                    </a:cubicBezTo>
                    <a:cubicBezTo>
                      <a:pt x="48" y="447"/>
                      <a:pt x="1" y="933"/>
                      <a:pt x="272" y="1260"/>
                    </a:cubicBezTo>
                    <a:lnTo>
                      <a:pt x="6139" y="8383"/>
                    </a:lnTo>
                    <a:cubicBezTo>
                      <a:pt x="6292" y="8567"/>
                      <a:pt x="6512" y="8662"/>
                      <a:pt x="6734" y="8662"/>
                    </a:cubicBezTo>
                    <a:cubicBezTo>
                      <a:pt x="6907" y="8662"/>
                      <a:pt x="7080" y="8604"/>
                      <a:pt x="7223" y="8486"/>
                    </a:cubicBezTo>
                    <a:cubicBezTo>
                      <a:pt x="7549" y="8215"/>
                      <a:pt x="7597" y="7729"/>
                      <a:pt x="7326" y="7403"/>
                    </a:cubicBezTo>
                    <a:lnTo>
                      <a:pt x="1458" y="280"/>
                    </a:lnTo>
                    <a:cubicBezTo>
                      <a:pt x="1306" y="96"/>
                      <a:pt x="1085" y="1"/>
                      <a:pt x="8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3160;p57">
                <a:extLst>
                  <a:ext uri="{FF2B5EF4-FFF2-40B4-BE49-F238E27FC236}">
                    <a16:creationId xmlns:a16="http://schemas.microsoft.com/office/drawing/2014/main" id="{F3AA0DFE-28AD-3575-027B-7920CBAB69AB}"/>
                  </a:ext>
                </a:extLst>
              </p:cNvPr>
              <p:cNvSpPr/>
              <p:nvPr/>
            </p:nvSpPr>
            <p:spPr>
              <a:xfrm>
                <a:off x="7541062" y="3347347"/>
                <a:ext cx="102058" cy="112083"/>
              </a:xfrm>
              <a:custGeom>
                <a:avLst/>
                <a:gdLst/>
                <a:ahLst/>
                <a:cxnLst/>
                <a:rect l="l" t="t" r="r" b="b"/>
                <a:pathLst>
                  <a:path w="5375" h="5903" extrusionOk="0">
                    <a:moveTo>
                      <a:pt x="1039" y="1"/>
                    </a:moveTo>
                    <a:cubicBezTo>
                      <a:pt x="856" y="1"/>
                      <a:pt x="641" y="83"/>
                      <a:pt x="452" y="239"/>
                    </a:cubicBezTo>
                    <a:cubicBezTo>
                      <a:pt x="121" y="510"/>
                      <a:pt x="1" y="901"/>
                      <a:pt x="177" y="1116"/>
                    </a:cubicBezTo>
                    <a:lnTo>
                      <a:pt x="4007" y="5767"/>
                    </a:lnTo>
                    <a:cubicBezTo>
                      <a:pt x="4082" y="5858"/>
                      <a:pt x="4200" y="5902"/>
                      <a:pt x="4335" y="5902"/>
                    </a:cubicBezTo>
                    <a:cubicBezTo>
                      <a:pt x="4519" y="5902"/>
                      <a:pt x="4735" y="5822"/>
                      <a:pt x="4923" y="5668"/>
                    </a:cubicBezTo>
                    <a:cubicBezTo>
                      <a:pt x="5250" y="5397"/>
                      <a:pt x="5374" y="5002"/>
                      <a:pt x="5198" y="4787"/>
                    </a:cubicBezTo>
                    <a:lnTo>
                      <a:pt x="1364" y="136"/>
                    </a:lnTo>
                    <a:cubicBezTo>
                      <a:pt x="1289" y="45"/>
                      <a:pt x="1173" y="1"/>
                      <a:pt x="10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3161;p57">
                <a:extLst>
                  <a:ext uri="{FF2B5EF4-FFF2-40B4-BE49-F238E27FC236}">
                    <a16:creationId xmlns:a16="http://schemas.microsoft.com/office/drawing/2014/main" id="{CBC5BAC0-7852-6E97-B02E-3EB2B19461E7}"/>
                  </a:ext>
                </a:extLst>
              </p:cNvPr>
              <p:cNvSpPr/>
              <p:nvPr/>
            </p:nvSpPr>
            <p:spPr>
              <a:xfrm>
                <a:off x="7416605" y="3429255"/>
                <a:ext cx="102039" cy="111969"/>
              </a:xfrm>
              <a:custGeom>
                <a:avLst/>
                <a:gdLst/>
                <a:ahLst/>
                <a:cxnLst/>
                <a:rect l="l" t="t" r="r" b="b"/>
                <a:pathLst>
                  <a:path w="5374" h="5897" extrusionOk="0">
                    <a:moveTo>
                      <a:pt x="1037" y="0"/>
                    </a:moveTo>
                    <a:cubicBezTo>
                      <a:pt x="855" y="0"/>
                      <a:pt x="640" y="81"/>
                      <a:pt x="452" y="237"/>
                    </a:cubicBezTo>
                    <a:cubicBezTo>
                      <a:pt x="121" y="507"/>
                      <a:pt x="0" y="899"/>
                      <a:pt x="177" y="1113"/>
                    </a:cubicBezTo>
                    <a:lnTo>
                      <a:pt x="4011" y="5765"/>
                    </a:lnTo>
                    <a:cubicBezTo>
                      <a:pt x="4085" y="5854"/>
                      <a:pt x="4201" y="5896"/>
                      <a:pt x="4334" y="5896"/>
                    </a:cubicBezTo>
                    <a:cubicBezTo>
                      <a:pt x="4517" y="5896"/>
                      <a:pt x="4733" y="5816"/>
                      <a:pt x="4922" y="5662"/>
                    </a:cubicBezTo>
                    <a:cubicBezTo>
                      <a:pt x="5249" y="5391"/>
                      <a:pt x="5374" y="5000"/>
                      <a:pt x="5197" y="4785"/>
                    </a:cubicBezTo>
                    <a:lnTo>
                      <a:pt x="1363" y="133"/>
                    </a:lnTo>
                    <a:cubicBezTo>
                      <a:pt x="1288" y="44"/>
                      <a:pt x="1172" y="0"/>
                      <a:pt x="10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3162;p57">
                <a:extLst>
                  <a:ext uri="{FF2B5EF4-FFF2-40B4-BE49-F238E27FC236}">
                    <a16:creationId xmlns:a16="http://schemas.microsoft.com/office/drawing/2014/main" id="{FDFED105-B4D2-B831-AB44-A427A5D84DBF}"/>
                  </a:ext>
                </a:extLst>
              </p:cNvPr>
              <p:cNvSpPr/>
              <p:nvPr/>
            </p:nvSpPr>
            <p:spPr>
              <a:xfrm>
                <a:off x="7064918" y="3359954"/>
                <a:ext cx="144324" cy="164489"/>
              </a:xfrm>
              <a:custGeom>
                <a:avLst/>
                <a:gdLst/>
                <a:ahLst/>
                <a:cxnLst/>
                <a:rect l="l" t="t" r="r" b="b"/>
                <a:pathLst>
                  <a:path w="7601" h="8663" extrusionOk="0">
                    <a:moveTo>
                      <a:pt x="866" y="1"/>
                    </a:moveTo>
                    <a:cubicBezTo>
                      <a:pt x="693" y="1"/>
                      <a:pt x="519" y="58"/>
                      <a:pt x="374" y="177"/>
                    </a:cubicBezTo>
                    <a:cubicBezTo>
                      <a:pt x="47" y="448"/>
                      <a:pt x="0" y="929"/>
                      <a:pt x="271" y="1260"/>
                    </a:cubicBezTo>
                    <a:lnTo>
                      <a:pt x="6139" y="8383"/>
                    </a:lnTo>
                    <a:cubicBezTo>
                      <a:pt x="6291" y="8567"/>
                      <a:pt x="6511" y="8662"/>
                      <a:pt x="6733" y="8662"/>
                    </a:cubicBezTo>
                    <a:cubicBezTo>
                      <a:pt x="6906" y="8662"/>
                      <a:pt x="7079" y="8605"/>
                      <a:pt x="7222" y="8486"/>
                    </a:cubicBezTo>
                    <a:cubicBezTo>
                      <a:pt x="7553" y="8215"/>
                      <a:pt x="7600" y="7730"/>
                      <a:pt x="7329" y="7403"/>
                    </a:cubicBezTo>
                    <a:lnTo>
                      <a:pt x="1462" y="280"/>
                    </a:lnTo>
                    <a:cubicBezTo>
                      <a:pt x="1309" y="96"/>
                      <a:pt x="1089" y="1"/>
                      <a:pt x="8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3163;p57">
                <a:extLst>
                  <a:ext uri="{FF2B5EF4-FFF2-40B4-BE49-F238E27FC236}">
                    <a16:creationId xmlns:a16="http://schemas.microsoft.com/office/drawing/2014/main" id="{FA512D75-A08F-7533-DBB8-2ABF9D250867}"/>
                  </a:ext>
                </a:extLst>
              </p:cNvPr>
              <p:cNvSpPr/>
              <p:nvPr/>
            </p:nvSpPr>
            <p:spPr>
              <a:xfrm>
                <a:off x="7148326" y="3346322"/>
                <a:ext cx="102039" cy="112045"/>
              </a:xfrm>
              <a:custGeom>
                <a:avLst/>
                <a:gdLst/>
                <a:ahLst/>
                <a:cxnLst/>
                <a:rect l="l" t="t" r="r" b="b"/>
                <a:pathLst>
                  <a:path w="5374" h="5901" extrusionOk="0">
                    <a:moveTo>
                      <a:pt x="1037" y="1"/>
                    </a:moveTo>
                    <a:cubicBezTo>
                      <a:pt x="855" y="1"/>
                      <a:pt x="640" y="81"/>
                      <a:pt x="452" y="237"/>
                    </a:cubicBezTo>
                    <a:cubicBezTo>
                      <a:pt x="125" y="508"/>
                      <a:pt x="0" y="899"/>
                      <a:pt x="177" y="1114"/>
                    </a:cubicBezTo>
                    <a:lnTo>
                      <a:pt x="4011" y="5765"/>
                    </a:lnTo>
                    <a:cubicBezTo>
                      <a:pt x="4086" y="5856"/>
                      <a:pt x="4202" y="5900"/>
                      <a:pt x="4336" y="5900"/>
                    </a:cubicBezTo>
                    <a:cubicBezTo>
                      <a:pt x="4518" y="5900"/>
                      <a:pt x="4734" y="5818"/>
                      <a:pt x="4922" y="5662"/>
                    </a:cubicBezTo>
                    <a:cubicBezTo>
                      <a:pt x="5253" y="5395"/>
                      <a:pt x="5374" y="5000"/>
                      <a:pt x="5198" y="4785"/>
                    </a:cubicBezTo>
                    <a:lnTo>
                      <a:pt x="1363" y="134"/>
                    </a:lnTo>
                    <a:cubicBezTo>
                      <a:pt x="1288" y="44"/>
                      <a:pt x="1172" y="1"/>
                      <a:pt x="10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3164;p57">
                <a:extLst>
                  <a:ext uri="{FF2B5EF4-FFF2-40B4-BE49-F238E27FC236}">
                    <a16:creationId xmlns:a16="http://schemas.microsoft.com/office/drawing/2014/main" id="{DCE65313-895A-3444-E731-7D44B8A259A7}"/>
                  </a:ext>
                </a:extLst>
              </p:cNvPr>
              <p:cNvSpPr/>
              <p:nvPr/>
            </p:nvSpPr>
            <p:spPr>
              <a:xfrm>
                <a:off x="7023850" y="3428154"/>
                <a:ext cx="102058" cy="111988"/>
              </a:xfrm>
              <a:custGeom>
                <a:avLst/>
                <a:gdLst/>
                <a:ahLst/>
                <a:cxnLst/>
                <a:rect l="l" t="t" r="r" b="b"/>
                <a:pathLst>
                  <a:path w="5375" h="5898" extrusionOk="0">
                    <a:moveTo>
                      <a:pt x="1040" y="0"/>
                    </a:moveTo>
                    <a:cubicBezTo>
                      <a:pt x="857" y="0"/>
                      <a:pt x="640" y="81"/>
                      <a:pt x="452" y="234"/>
                    </a:cubicBezTo>
                    <a:cubicBezTo>
                      <a:pt x="125" y="505"/>
                      <a:pt x="1" y="896"/>
                      <a:pt x="177" y="1111"/>
                    </a:cubicBezTo>
                    <a:lnTo>
                      <a:pt x="4011" y="5763"/>
                    </a:lnTo>
                    <a:cubicBezTo>
                      <a:pt x="4086" y="5854"/>
                      <a:pt x="4203" y="5898"/>
                      <a:pt x="4338" y="5898"/>
                    </a:cubicBezTo>
                    <a:cubicBezTo>
                      <a:pt x="4520" y="5898"/>
                      <a:pt x="4735" y="5817"/>
                      <a:pt x="4923" y="5664"/>
                    </a:cubicBezTo>
                    <a:cubicBezTo>
                      <a:pt x="5254" y="5393"/>
                      <a:pt x="5374" y="5002"/>
                      <a:pt x="5198" y="4787"/>
                    </a:cubicBezTo>
                    <a:lnTo>
                      <a:pt x="1368" y="135"/>
                    </a:lnTo>
                    <a:cubicBezTo>
                      <a:pt x="1293" y="44"/>
                      <a:pt x="1175" y="0"/>
                      <a:pt x="10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3165;p57">
                <a:extLst>
                  <a:ext uri="{FF2B5EF4-FFF2-40B4-BE49-F238E27FC236}">
                    <a16:creationId xmlns:a16="http://schemas.microsoft.com/office/drawing/2014/main" id="{E91AFA2C-50EA-15D4-8745-6656901F4C9B}"/>
                  </a:ext>
                </a:extLst>
              </p:cNvPr>
              <p:cNvSpPr/>
              <p:nvPr/>
            </p:nvSpPr>
            <p:spPr>
              <a:xfrm>
                <a:off x="6673302" y="3791556"/>
                <a:ext cx="383073" cy="117552"/>
              </a:xfrm>
              <a:custGeom>
                <a:avLst/>
                <a:gdLst/>
                <a:ahLst/>
                <a:cxnLst/>
                <a:rect l="l" t="t" r="r" b="b"/>
                <a:pathLst>
                  <a:path w="20175" h="6191" extrusionOk="0">
                    <a:moveTo>
                      <a:pt x="19986" y="5219"/>
                    </a:moveTo>
                    <a:cubicBezTo>
                      <a:pt x="17750" y="1861"/>
                      <a:pt x="13984" y="0"/>
                      <a:pt x="9965" y="133"/>
                    </a:cubicBezTo>
                    <a:cubicBezTo>
                      <a:pt x="6036" y="267"/>
                      <a:pt x="2326" y="2343"/>
                      <a:pt x="186" y="5640"/>
                    </a:cubicBezTo>
                    <a:cubicBezTo>
                      <a:pt x="1" y="5928"/>
                      <a:pt x="456" y="6190"/>
                      <a:pt x="641" y="5907"/>
                    </a:cubicBezTo>
                    <a:cubicBezTo>
                      <a:pt x="2692" y="2743"/>
                      <a:pt x="6221" y="825"/>
                      <a:pt x="9969" y="662"/>
                    </a:cubicBezTo>
                    <a:cubicBezTo>
                      <a:pt x="13782" y="494"/>
                      <a:pt x="17415" y="2304"/>
                      <a:pt x="19534" y="5485"/>
                    </a:cubicBezTo>
                    <a:cubicBezTo>
                      <a:pt x="19719" y="5765"/>
                      <a:pt x="20175" y="5502"/>
                      <a:pt x="19986" y="5219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3166;p57">
                <a:extLst>
                  <a:ext uri="{FF2B5EF4-FFF2-40B4-BE49-F238E27FC236}">
                    <a16:creationId xmlns:a16="http://schemas.microsoft.com/office/drawing/2014/main" id="{6BC6436E-627F-B395-89B6-B4CA6D9B15E2}"/>
                  </a:ext>
                </a:extLst>
              </p:cNvPr>
              <p:cNvSpPr/>
              <p:nvPr/>
            </p:nvSpPr>
            <p:spPr>
              <a:xfrm>
                <a:off x="7571440" y="3791556"/>
                <a:ext cx="382978" cy="117552"/>
              </a:xfrm>
              <a:custGeom>
                <a:avLst/>
                <a:gdLst/>
                <a:ahLst/>
                <a:cxnLst/>
                <a:rect l="l" t="t" r="r" b="b"/>
                <a:pathLst>
                  <a:path w="20170" h="6191" extrusionOk="0">
                    <a:moveTo>
                      <a:pt x="19985" y="5219"/>
                    </a:moveTo>
                    <a:cubicBezTo>
                      <a:pt x="17749" y="1861"/>
                      <a:pt x="13984" y="0"/>
                      <a:pt x="9964" y="133"/>
                    </a:cubicBezTo>
                    <a:cubicBezTo>
                      <a:pt x="6035" y="267"/>
                      <a:pt x="2321" y="2343"/>
                      <a:pt x="185" y="5640"/>
                    </a:cubicBezTo>
                    <a:cubicBezTo>
                      <a:pt x="0" y="5928"/>
                      <a:pt x="451" y="6190"/>
                      <a:pt x="636" y="5907"/>
                    </a:cubicBezTo>
                    <a:cubicBezTo>
                      <a:pt x="2691" y="2743"/>
                      <a:pt x="6216" y="825"/>
                      <a:pt x="9964" y="662"/>
                    </a:cubicBezTo>
                    <a:cubicBezTo>
                      <a:pt x="13777" y="494"/>
                      <a:pt x="17410" y="2304"/>
                      <a:pt x="19529" y="5485"/>
                    </a:cubicBezTo>
                    <a:cubicBezTo>
                      <a:pt x="19714" y="5765"/>
                      <a:pt x="20170" y="5502"/>
                      <a:pt x="19985" y="5219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3167;p57">
                <a:extLst>
                  <a:ext uri="{FF2B5EF4-FFF2-40B4-BE49-F238E27FC236}">
                    <a16:creationId xmlns:a16="http://schemas.microsoft.com/office/drawing/2014/main" id="{2B0FDAE7-7E48-8383-F96C-4EE2E2F42B28}"/>
                  </a:ext>
                </a:extLst>
              </p:cNvPr>
              <p:cNvSpPr/>
              <p:nvPr/>
            </p:nvSpPr>
            <p:spPr>
              <a:xfrm>
                <a:off x="6744388" y="3736286"/>
                <a:ext cx="28595" cy="22139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1166" extrusionOk="0">
                    <a:moveTo>
                      <a:pt x="753" y="1"/>
                    </a:moveTo>
                    <a:cubicBezTo>
                      <a:pt x="1" y="1"/>
                      <a:pt x="1" y="1166"/>
                      <a:pt x="753" y="1166"/>
                    </a:cubicBezTo>
                    <a:cubicBezTo>
                      <a:pt x="1505" y="1166"/>
                      <a:pt x="1501" y="1"/>
                      <a:pt x="7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3168;p57">
                <a:extLst>
                  <a:ext uri="{FF2B5EF4-FFF2-40B4-BE49-F238E27FC236}">
                    <a16:creationId xmlns:a16="http://schemas.microsoft.com/office/drawing/2014/main" id="{AA3DE0C5-29AF-B597-E938-C19BC42CD8EC}"/>
                  </a:ext>
                </a:extLst>
              </p:cNvPr>
              <p:cNvSpPr/>
              <p:nvPr/>
            </p:nvSpPr>
            <p:spPr>
              <a:xfrm>
                <a:off x="7829353" y="3725274"/>
                <a:ext cx="28500" cy="22139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166" extrusionOk="0">
                    <a:moveTo>
                      <a:pt x="752" y="1"/>
                    </a:moveTo>
                    <a:cubicBezTo>
                      <a:pt x="0" y="1"/>
                      <a:pt x="0" y="1166"/>
                      <a:pt x="752" y="1166"/>
                    </a:cubicBezTo>
                    <a:cubicBezTo>
                      <a:pt x="1500" y="1166"/>
                      <a:pt x="1500" y="1"/>
                      <a:pt x="7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3169;p57">
                <a:extLst>
                  <a:ext uri="{FF2B5EF4-FFF2-40B4-BE49-F238E27FC236}">
                    <a16:creationId xmlns:a16="http://schemas.microsoft.com/office/drawing/2014/main" id="{0CB38094-79D7-D72F-F419-32DCB79D904A}"/>
                  </a:ext>
                </a:extLst>
              </p:cNvPr>
              <p:cNvSpPr/>
              <p:nvPr/>
            </p:nvSpPr>
            <p:spPr>
              <a:xfrm>
                <a:off x="7122865" y="3192968"/>
                <a:ext cx="28500" cy="22044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161" extrusionOk="0">
                    <a:moveTo>
                      <a:pt x="752" y="0"/>
                    </a:moveTo>
                    <a:cubicBezTo>
                      <a:pt x="0" y="0"/>
                      <a:pt x="0" y="1161"/>
                      <a:pt x="752" y="1161"/>
                    </a:cubicBezTo>
                    <a:cubicBezTo>
                      <a:pt x="1500" y="1161"/>
                      <a:pt x="1500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3170;p57">
                <a:extLst>
                  <a:ext uri="{FF2B5EF4-FFF2-40B4-BE49-F238E27FC236}">
                    <a16:creationId xmlns:a16="http://schemas.microsoft.com/office/drawing/2014/main" id="{991C1914-F391-4D61-A351-DCE96F96B28F}"/>
                  </a:ext>
                </a:extLst>
              </p:cNvPr>
              <p:cNvSpPr/>
              <p:nvPr/>
            </p:nvSpPr>
            <p:spPr>
              <a:xfrm>
                <a:off x="7204317" y="3277116"/>
                <a:ext cx="28424" cy="22044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161" extrusionOk="0">
                    <a:moveTo>
                      <a:pt x="748" y="0"/>
                    </a:moveTo>
                    <a:cubicBezTo>
                      <a:pt x="0" y="0"/>
                      <a:pt x="0" y="1161"/>
                      <a:pt x="748" y="1161"/>
                    </a:cubicBezTo>
                    <a:cubicBezTo>
                      <a:pt x="1496" y="1161"/>
                      <a:pt x="1496" y="0"/>
                      <a:pt x="7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3171;p57">
                <a:extLst>
                  <a:ext uri="{FF2B5EF4-FFF2-40B4-BE49-F238E27FC236}">
                    <a16:creationId xmlns:a16="http://schemas.microsoft.com/office/drawing/2014/main" id="{AA3707DF-C837-7CE3-0BA5-040130A24C2C}"/>
                  </a:ext>
                </a:extLst>
              </p:cNvPr>
              <p:cNvSpPr/>
              <p:nvPr/>
            </p:nvSpPr>
            <p:spPr>
              <a:xfrm>
                <a:off x="6977010" y="3513156"/>
                <a:ext cx="28500" cy="22139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166" extrusionOk="0">
                    <a:moveTo>
                      <a:pt x="753" y="0"/>
                    </a:moveTo>
                    <a:cubicBezTo>
                      <a:pt x="0" y="0"/>
                      <a:pt x="0" y="1165"/>
                      <a:pt x="753" y="1165"/>
                    </a:cubicBezTo>
                    <a:cubicBezTo>
                      <a:pt x="1501" y="1165"/>
                      <a:pt x="1501" y="0"/>
                      <a:pt x="7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3172;p57">
                <a:extLst>
                  <a:ext uri="{FF2B5EF4-FFF2-40B4-BE49-F238E27FC236}">
                    <a16:creationId xmlns:a16="http://schemas.microsoft.com/office/drawing/2014/main" id="{5C9DC9CF-C8F7-E45E-8A1F-E184AED5CA77}"/>
                  </a:ext>
                </a:extLst>
              </p:cNvPr>
              <p:cNvSpPr/>
              <p:nvPr/>
            </p:nvSpPr>
            <p:spPr>
              <a:xfrm>
                <a:off x="7230765" y="3530776"/>
                <a:ext cx="28500" cy="22139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166" extrusionOk="0">
                    <a:moveTo>
                      <a:pt x="748" y="1"/>
                    </a:moveTo>
                    <a:cubicBezTo>
                      <a:pt x="0" y="1"/>
                      <a:pt x="0" y="1166"/>
                      <a:pt x="748" y="1166"/>
                    </a:cubicBezTo>
                    <a:cubicBezTo>
                      <a:pt x="1500" y="1166"/>
                      <a:pt x="1500" y="1"/>
                      <a:pt x="7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3173;p57">
                <a:extLst>
                  <a:ext uri="{FF2B5EF4-FFF2-40B4-BE49-F238E27FC236}">
                    <a16:creationId xmlns:a16="http://schemas.microsoft.com/office/drawing/2014/main" id="{D1D4BB33-BE7A-3655-81A3-6DA8311EED49}"/>
                  </a:ext>
                </a:extLst>
              </p:cNvPr>
              <p:cNvSpPr/>
              <p:nvPr/>
            </p:nvSpPr>
            <p:spPr>
              <a:xfrm>
                <a:off x="7409504" y="3314576"/>
                <a:ext cx="28424" cy="22139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166" extrusionOk="0">
                    <a:moveTo>
                      <a:pt x="748" y="0"/>
                    </a:moveTo>
                    <a:cubicBezTo>
                      <a:pt x="0" y="0"/>
                      <a:pt x="0" y="1165"/>
                      <a:pt x="748" y="1165"/>
                    </a:cubicBezTo>
                    <a:cubicBezTo>
                      <a:pt x="1496" y="1165"/>
                      <a:pt x="1496" y="0"/>
                      <a:pt x="7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3174;p57">
                <a:extLst>
                  <a:ext uri="{FF2B5EF4-FFF2-40B4-BE49-F238E27FC236}">
                    <a16:creationId xmlns:a16="http://schemas.microsoft.com/office/drawing/2014/main" id="{AD4B138E-E15E-ED98-627F-FCF371552F7E}"/>
                  </a:ext>
                </a:extLst>
              </p:cNvPr>
              <p:cNvSpPr/>
              <p:nvPr/>
            </p:nvSpPr>
            <p:spPr>
              <a:xfrm>
                <a:off x="7691891" y="3504328"/>
                <a:ext cx="28424" cy="22063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162" extrusionOk="0">
                    <a:moveTo>
                      <a:pt x="749" y="1"/>
                    </a:moveTo>
                    <a:cubicBezTo>
                      <a:pt x="1" y="1"/>
                      <a:pt x="1" y="1162"/>
                      <a:pt x="749" y="1162"/>
                    </a:cubicBezTo>
                    <a:cubicBezTo>
                      <a:pt x="1497" y="1162"/>
                      <a:pt x="1497" y="1"/>
                      <a:pt x="7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3175;p57">
                <a:extLst>
                  <a:ext uri="{FF2B5EF4-FFF2-40B4-BE49-F238E27FC236}">
                    <a16:creationId xmlns:a16="http://schemas.microsoft.com/office/drawing/2014/main" id="{508B4680-C8B2-1AFB-3DE4-18CC516A2671}"/>
                  </a:ext>
                </a:extLst>
              </p:cNvPr>
              <p:cNvSpPr/>
              <p:nvPr/>
            </p:nvSpPr>
            <p:spPr>
              <a:xfrm>
                <a:off x="7398397" y="3528649"/>
                <a:ext cx="28500" cy="22063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162" extrusionOk="0">
                    <a:moveTo>
                      <a:pt x="753" y="1"/>
                    </a:moveTo>
                    <a:cubicBezTo>
                      <a:pt x="1" y="1"/>
                      <a:pt x="1" y="1162"/>
                      <a:pt x="753" y="1162"/>
                    </a:cubicBezTo>
                    <a:cubicBezTo>
                      <a:pt x="1501" y="1162"/>
                      <a:pt x="1501" y="1"/>
                      <a:pt x="7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3176;p57">
                <a:extLst>
                  <a:ext uri="{FF2B5EF4-FFF2-40B4-BE49-F238E27FC236}">
                    <a16:creationId xmlns:a16="http://schemas.microsoft.com/office/drawing/2014/main" id="{D0A7DE98-A94F-6223-F88C-FB780E216E01}"/>
                  </a:ext>
                </a:extLst>
              </p:cNvPr>
              <p:cNvSpPr/>
              <p:nvPr/>
            </p:nvSpPr>
            <p:spPr>
              <a:xfrm>
                <a:off x="7481159" y="3202594"/>
                <a:ext cx="61557" cy="7014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3694" extrusionOk="0">
                    <a:moveTo>
                      <a:pt x="443" y="1522"/>
                    </a:moveTo>
                    <a:cubicBezTo>
                      <a:pt x="1" y="3048"/>
                      <a:pt x="2356" y="3693"/>
                      <a:pt x="2799" y="2171"/>
                    </a:cubicBezTo>
                    <a:cubicBezTo>
                      <a:pt x="3242" y="650"/>
                      <a:pt x="886" y="1"/>
                      <a:pt x="443" y="15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3177;p57">
                <a:extLst>
                  <a:ext uri="{FF2B5EF4-FFF2-40B4-BE49-F238E27FC236}">
                    <a16:creationId xmlns:a16="http://schemas.microsoft.com/office/drawing/2014/main" id="{565E343E-5C12-6727-4AC3-B5DC04636745}"/>
                  </a:ext>
                </a:extLst>
              </p:cNvPr>
              <p:cNvSpPr/>
              <p:nvPr/>
            </p:nvSpPr>
            <p:spPr>
              <a:xfrm>
                <a:off x="7802164" y="3484582"/>
                <a:ext cx="61482" cy="70216"/>
              </a:xfrm>
              <a:custGeom>
                <a:avLst/>
                <a:gdLst/>
                <a:ahLst/>
                <a:cxnLst/>
                <a:rect l="l" t="t" r="r" b="b"/>
                <a:pathLst>
                  <a:path w="3238" h="3698" extrusionOk="0">
                    <a:moveTo>
                      <a:pt x="443" y="1527"/>
                    </a:moveTo>
                    <a:cubicBezTo>
                      <a:pt x="1" y="3048"/>
                      <a:pt x="2356" y="3698"/>
                      <a:pt x="2795" y="2176"/>
                    </a:cubicBezTo>
                    <a:cubicBezTo>
                      <a:pt x="3237" y="650"/>
                      <a:pt x="886" y="1"/>
                      <a:pt x="443" y="15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3178;p57">
                <a:extLst>
                  <a:ext uri="{FF2B5EF4-FFF2-40B4-BE49-F238E27FC236}">
                    <a16:creationId xmlns:a16="http://schemas.microsoft.com/office/drawing/2014/main" id="{CB7D4850-E986-7068-4D2B-7EB77A4D6BAC}"/>
                  </a:ext>
                </a:extLst>
              </p:cNvPr>
              <p:cNvSpPr/>
              <p:nvPr/>
            </p:nvSpPr>
            <p:spPr>
              <a:xfrm>
                <a:off x="7553631" y="3232877"/>
                <a:ext cx="275661" cy="250103"/>
              </a:xfrm>
              <a:custGeom>
                <a:avLst/>
                <a:gdLst/>
                <a:ahLst/>
                <a:cxnLst/>
                <a:rect l="l" t="t" r="r" b="b"/>
                <a:pathLst>
                  <a:path w="14518" h="13172" extrusionOk="0">
                    <a:moveTo>
                      <a:pt x="1119" y="2184"/>
                    </a:moveTo>
                    <a:cubicBezTo>
                      <a:pt x="5808" y="4011"/>
                      <a:pt x="10425" y="7239"/>
                      <a:pt x="12347" y="12054"/>
                    </a:cubicBezTo>
                    <a:cubicBezTo>
                      <a:pt x="12790" y="13172"/>
                      <a:pt x="14518" y="12406"/>
                      <a:pt x="14071" y="11293"/>
                    </a:cubicBezTo>
                    <a:cubicBezTo>
                      <a:pt x="11969" y="6027"/>
                      <a:pt x="6956" y="2438"/>
                      <a:pt x="1819" y="439"/>
                    </a:cubicBezTo>
                    <a:cubicBezTo>
                      <a:pt x="697" y="0"/>
                      <a:pt x="1" y="1746"/>
                      <a:pt x="1119" y="218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3179;p57">
                <a:extLst>
                  <a:ext uri="{FF2B5EF4-FFF2-40B4-BE49-F238E27FC236}">
                    <a16:creationId xmlns:a16="http://schemas.microsoft.com/office/drawing/2014/main" id="{A0C55C6A-31C8-AEF8-233E-0AA6305E022F}"/>
                  </a:ext>
                </a:extLst>
              </p:cNvPr>
              <p:cNvSpPr/>
              <p:nvPr/>
            </p:nvSpPr>
            <p:spPr>
              <a:xfrm>
                <a:off x="6899393" y="4113035"/>
                <a:ext cx="90115" cy="63114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3324" extrusionOk="0">
                    <a:moveTo>
                      <a:pt x="3452" y="603"/>
                    </a:moveTo>
                    <a:cubicBezTo>
                      <a:pt x="2919" y="1510"/>
                      <a:pt x="1737" y="2146"/>
                      <a:pt x="701" y="2202"/>
                    </a:cubicBezTo>
                    <a:cubicBezTo>
                      <a:pt x="0" y="2240"/>
                      <a:pt x="0" y="3324"/>
                      <a:pt x="701" y="3289"/>
                    </a:cubicBezTo>
                    <a:cubicBezTo>
                      <a:pt x="2119" y="3216"/>
                      <a:pt x="3663" y="2395"/>
                      <a:pt x="4389" y="1153"/>
                    </a:cubicBezTo>
                    <a:cubicBezTo>
                      <a:pt x="4746" y="547"/>
                      <a:pt x="3805" y="1"/>
                      <a:pt x="3452" y="6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3180;p57">
                <a:extLst>
                  <a:ext uri="{FF2B5EF4-FFF2-40B4-BE49-F238E27FC236}">
                    <a16:creationId xmlns:a16="http://schemas.microsoft.com/office/drawing/2014/main" id="{B0E906CB-7110-FC35-FED3-EDD3FAD73F15}"/>
                  </a:ext>
                </a:extLst>
              </p:cNvPr>
              <p:cNvSpPr/>
              <p:nvPr/>
            </p:nvSpPr>
            <p:spPr>
              <a:xfrm>
                <a:off x="6982554" y="4088144"/>
                <a:ext cx="26620" cy="20677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089" extrusionOk="0">
                    <a:moveTo>
                      <a:pt x="701" y="1"/>
                    </a:moveTo>
                    <a:cubicBezTo>
                      <a:pt x="1" y="1"/>
                      <a:pt x="1" y="1088"/>
                      <a:pt x="701" y="1088"/>
                    </a:cubicBezTo>
                    <a:cubicBezTo>
                      <a:pt x="1398" y="1088"/>
                      <a:pt x="1402" y="1"/>
                      <a:pt x="7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3181;p57">
                <a:extLst>
                  <a:ext uri="{FF2B5EF4-FFF2-40B4-BE49-F238E27FC236}">
                    <a16:creationId xmlns:a16="http://schemas.microsoft.com/office/drawing/2014/main" id="{119377BA-842C-1E5A-6FD9-4FDA5DBC3AF1}"/>
                  </a:ext>
                </a:extLst>
              </p:cNvPr>
              <p:cNvSpPr/>
              <p:nvPr/>
            </p:nvSpPr>
            <p:spPr>
              <a:xfrm>
                <a:off x="6861515" y="4151160"/>
                <a:ext cx="26545" cy="20658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088" extrusionOk="0">
                    <a:moveTo>
                      <a:pt x="697" y="0"/>
                    </a:moveTo>
                    <a:cubicBezTo>
                      <a:pt x="1" y="0"/>
                      <a:pt x="1" y="1088"/>
                      <a:pt x="697" y="1088"/>
                    </a:cubicBezTo>
                    <a:cubicBezTo>
                      <a:pt x="1398" y="1088"/>
                      <a:pt x="1398" y="0"/>
                      <a:pt x="6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3182;p57">
                <a:extLst>
                  <a:ext uri="{FF2B5EF4-FFF2-40B4-BE49-F238E27FC236}">
                    <a16:creationId xmlns:a16="http://schemas.microsoft.com/office/drawing/2014/main" id="{A102BA4A-5F65-4F78-B3A4-E2D4C6099FBE}"/>
                  </a:ext>
                </a:extLst>
              </p:cNvPr>
              <p:cNvSpPr/>
              <p:nvPr/>
            </p:nvSpPr>
            <p:spPr>
              <a:xfrm>
                <a:off x="7791969" y="4126744"/>
                <a:ext cx="90115" cy="63114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3324" extrusionOk="0">
                    <a:moveTo>
                      <a:pt x="3452" y="603"/>
                    </a:moveTo>
                    <a:cubicBezTo>
                      <a:pt x="2923" y="1510"/>
                      <a:pt x="1737" y="2146"/>
                      <a:pt x="701" y="2202"/>
                    </a:cubicBezTo>
                    <a:cubicBezTo>
                      <a:pt x="0" y="2241"/>
                      <a:pt x="0" y="3324"/>
                      <a:pt x="701" y="3289"/>
                    </a:cubicBezTo>
                    <a:cubicBezTo>
                      <a:pt x="2119" y="3216"/>
                      <a:pt x="3663" y="2395"/>
                      <a:pt x="4389" y="1153"/>
                    </a:cubicBezTo>
                    <a:cubicBezTo>
                      <a:pt x="4746" y="547"/>
                      <a:pt x="3805" y="1"/>
                      <a:pt x="3452" y="6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3183;p57">
                <a:extLst>
                  <a:ext uri="{FF2B5EF4-FFF2-40B4-BE49-F238E27FC236}">
                    <a16:creationId xmlns:a16="http://schemas.microsoft.com/office/drawing/2014/main" id="{216E12B7-E425-4209-046F-B9AAFA3428BB}"/>
                  </a:ext>
                </a:extLst>
              </p:cNvPr>
              <p:cNvSpPr/>
              <p:nvPr/>
            </p:nvSpPr>
            <p:spPr>
              <a:xfrm>
                <a:off x="7875130" y="4101947"/>
                <a:ext cx="26620" cy="2058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084" extrusionOk="0">
                    <a:moveTo>
                      <a:pt x="701" y="0"/>
                    </a:moveTo>
                    <a:cubicBezTo>
                      <a:pt x="1" y="0"/>
                      <a:pt x="1" y="1083"/>
                      <a:pt x="701" y="1083"/>
                    </a:cubicBezTo>
                    <a:cubicBezTo>
                      <a:pt x="1398" y="1083"/>
                      <a:pt x="1402" y="0"/>
                      <a:pt x="7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3184;p57">
                <a:extLst>
                  <a:ext uri="{FF2B5EF4-FFF2-40B4-BE49-F238E27FC236}">
                    <a16:creationId xmlns:a16="http://schemas.microsoft.com/office/drawing/2014/main" id="{3D6D4C06-57E2-E9D4-7CC2-716F06CC0D5F}"/>
                  </a:ext>
                </a:extLst>
              </p:cNvPr>
              <p:cNvSpPr/>
              <p:nvPr/>
            </p:nvSpPr>
            <p:spPr>
              <a:xfrm>
                <a:off x="7754091" y="4164869"/>
                <a:ext cx="26545" cy="20677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089" extrusionOk="0">
                    <a:moveTo>
                      <a:pt x="697" y="0"/>
                    </a:moveTo>
                    <a:cubicBezTo>
                      <a:pt x="1" y="0"/>
                      <a:pt x="1" y="1088"/>
                      <a:pt x="697" y="1088"/>
                    </a:cubicBezTo>
                    <a:cubicBezTo>
                      <a:pt x="1398" y="1088"/>
                      <a:pt x="1398" y="0"/>
                      <a:pt x="6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3185;p57">
                <a:extLst>
                  <a:ext uri="{FF2B5EF4-FFF2-40B4-BE49-F238E27FC236}">
                    <a16:creationId xmlns:a16="http://schemas.microsoft.com/office/drawing/2014/main" id="{93ED0920-F2C3-9B3E-36A1-D5C636CBE7B2}"/>
                  </a:ext>
                </a:extLst>
              </p:cNvPr>
              <p:cNvSpPr/>
              <p:nvPr/>
            </p:nvSpPr>
            <p:spPr>
              <a:xfrm>
                <a:off x="6603204" y="3633056"/>
                <a:ext cx="161375" cy="72817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3835" extrusionOk="0">
                    <a:moveTo>
                      <a:pt x="7463" y="176"/>
                    </a:moveTo>
                    <a:cubicBezTo>
                      <a:pt x="5133" y="739"/>
                      <a:pt x="2794" y="1354"/>
                      <a:pt x="662" y="2480"/>
                    </a:cubicBezTo>
                    <a:cubicBezTo>
                      <a:pt x="0" y="2833"/>
                      <a:pt x="585" y="3834"/>
                      <a:pt x="1247" y="3486"/>
                    </a:cubicBezTo>
                    <a:cubicBezTo>
                      <a:pt x="3289" y="2403"/>
                      <a:pt x="5541" y="1836"/>
                      <a:pt x="7772" y="1298"/>
                    </a:cubicBezTo>
                    <a:cubicBezTo>
                      <a:pt x="8499" y="1118"/>
                      <a:pt x="8193" y="0"/>
                      <a:pt x="7463" y="1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3186;p57">
                <a:extLst>
                  <a:ext uri="{FF2B5EF4-FFF2-40B4-BE49-F238E27FC236}">
                    <a16:creationId xmlns:a16="http://schemas.microsoft.com/office/drawing/2014/main" id="{63A5DBA3-6B2C-9ABF-682C-70D414F078FC}"/>
                  </a:ext>
                </a:extLst>
              </p:cNvPr>
              <p:cNvSpPr/>
              <p:nvPr/>
            </p:nvSpPr>
            <p:spPr>
              <a:xfrm>
                <a:off x="6771823" y="3622765"/>
                <a:ext cx="28500" cy="22063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162" extrusionOk="0">
                    <a:moveTo>
                      <a:pt x="753" y="0"/>
                    </a:moveTo>
                    <a:cubicBezTo>
                      <a:pt x="0" y="0"/>
                      <a:pt x="0" y="1161"/>
                      <a:pt x="753" y="1161"/>
                    </a:cubicBezTo>
                    <a:cubicBezTo>
                      <a:pt x="1501" y="1161"/>
                      <a:pt x="1501" y="0"/>
                      <a:pt x="7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3187;p57">
                <a:extLst>
                  <a:ext uri="{FF2B5EF4-FFF2-40B4-BE49-F238E27FC236}">
                    <a16:creationId xmlns:a16="http://schemas.microsoft.com/office/drawing/2014/main" id="{0E180D66-1D5A-8A85-FDC1-7CCBE3338A1E}"/>
                  </a:ext>
                </a:extLst>
              </p:cNvPr>
              <p:cNvSpPr/>
              <p:nvPr/>
            </p:nvSpPr>
            <p:spPr>
              <a:xfrm>
                <a:off x="6394181" y="3675263"/>
                <a:ext cx="178198" cy="197774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10416" extrusionOk="0">
                    <a:moveTo>
                      <a:pt x="8394" y="0"/>
                    </a:moveTo>
                    <a:cubicBezTo>
                      <a:pt x="7028" y="0"/>
                      <a:pt x="4528" y="365"/>
                      <a:pt x="2678" y="2729"/>
                    </a:cubicBezTo>
                    <a:cubicBezTo>
                      <a:pt x="0" y="6151"/>
                      <a:pt x="1711" y="10415"/>
                      <a:pt x="1711" y="10415"/>
                    </a:cubicBezTo>
                    <a:lnTo>
                      <a:pt x="9384" y="73"/>
                    </a:lnTo>
                    <a:cubicBezTo>
                      <a:pt x="9384" y="73"/>
                      <a:pt x="9001" y="0"/>
                      <a:pt x="8394" y="0"/>
                    </a:cubicBezTo>
                    <a:close/>
                  </a:path>
                </a:pathLst>
              </a:custGeom>
              <a:solidFill>
                <a:srgbClr val="FFA4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6;p29">
            <a:extLst>
              <a:ext uri="{FF2B5EF4-FFF2-40B4-BE49-F238E27FC236}">
                <a16:creationId xmlns:a16="http://schemas.microsoft.com/office/drawing/2014/main" id="{54433599-929C-CC90-8EA7-415CF53B4ECD}"/>
              </a:ext>
            </a:extLst>
          </p:cNvPr>
          <p:cNvSpPr/>
          <p:nvPr/>
        </p:nvSpPr>
        <p:spPr>
          <a:xfrm>
            <a:off x="333154" y="1166933"/>
            <a:ext cx="2558902" cy="1739007"/>
          </a:xfrm>
          <a:prstGeom prst="ellipse">
            <a:avLst/>
          </a:prstGeom>
          <a:gradFill>
            <a:gsLst>
              <a:gs pos="0">
                <a:schemeClr val="lt2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8"/>
          <p:cNvSpPr txBox="1">
            <a:spLocks noGrp="1"/>
          </p:cNvSpPr>
          <p:nvPr>
            <p:ph type="title"/>
          </p:nvPr>
        </p:nvSpPr>
        <p:spPr>
          <a:xfrm>
            <a:off x="958610" y="1455636"/>
            <a:ext cx="1307989" cy="11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5000" dirty="0"/>
              <a:t>02</a:t>
            </a:r>
            <a:endParaRPr sz="5000" dirty="0"/>
          </a:p>
        </p:txBody>
      </p:sp>
      <p:sp>
        <p:nvSpPr>
          <p:cNvPr id="362" name="Google Shape;362;p38"/>
          <p:cNvSpPr txBox="1">
            <a:spLocks noGrp="1"/>
          </p:cNvSpPr>
          <p:nvPr>
            <p:ph type="subTitle" idx="1"/>
          </p:nvPr>
        </p:nvSpPr>
        <p:spPr>
          <a:xfrm>
            <a:off x="1" y="154200"/>
            <a:ext cx="1906772" cy="3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English Language 2</a:t>
            </a:r>
            <a:endParaRPr dirty="0"/>
          </a:p>
        </p:txBody>
      </p:sp>
      <p:sp>
        <p:nvSpPr>
          <p:cNvPr id="363" name="Google Shape;363;p38"/>
          <p:cNvSpPr txBox="1">
            <a:spLocks noGrp="1"/>
          </p:cNvSpPr>
          <p:nvPr>
            <p:ph type="subTitle" idx="2"/>
          </p:nvPr>
        </p:nvSpPr>
        <p:spPr>
          <a:xfrm>
            <a:off x="8086725" y="4697625"/>
            <a:ext cx="752400" cy="3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202</a:t>
            </a:r>
            <a:r>
              <a:rPr lang="sr-Latn-RS" dirty="0"/>
              <a:t>5</a:t>
            </a:r>
            <a:endParaRPr dirty="0"/>
          </a:p>
        </p:txBody>
      </p:sp>
      <p:sp>
        <p:nvSpPr>
          <p:cNvPr id="3" name="Google Shape;315;p35">
            <a:extLst>
              <a:ext uri="{FF2B5EF4-FFF2-40B4-BE49-F238E27FC236}">
                <a16:creationId xmlns:a16="http://schemas.microsoft.com/office/drawing/2014/main" id="{6FA38D97-C99F-6D90-CB7D-48635FA28F0B}"/>
              </a:ext>
            </a:extLst>
          </p:cNvPr>
          <p:cNvSpPr txBox="1">
            <a:spLocks/>
          </p:cNvSpPr>
          <p:nvPr/>
        </p:nvSpPr>
        <p:spPr>
          <a:xfrm>
            <a:off x="191310" y="3135417"/>
            <a:ext cx="6195238" cy="1474052"/>
          </a:xfrm>
          <a:prstGeom prst="rect">
            <a:avLst/>
          </a:prstGeom>
          <a:noFill/>
          <a:ln>
            <a:noFill/>
          </a:ln>
          <a:effectLst>
            <a:outerShdw blurRad="342900" dist="19050" dir="5400000" algn="bl" rotWithShape="0">
              <a:schemeClr val="lt1">
                <a:alpha val="30000"/>
              </a:schemeClr>
            </a:outerShdw>
          </a:effectLst>
        </p:spPr>
        <p:txBody>
          <a:bodyPr spcFirstLastPara="1" wrap="square" lIns="91425" tIns="91425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udiowide"/>
              <a:buNone/>
              <a:defRPr sz="3000" b="0" i="0" u="none" strike="noStrike" cap="none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sz="4800" dirty="0"/>
              <a:t>Emphasis on Quality and Efficiency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0E631C-F03C-8B9C-D452-9CEB9F07F9A9}"/>
              </a:ext>
            </a:extLst>
          </p:cNvPr>
          <p:cNvSpPr txBox="1"/>
          <p:nvPr/>
        </p:nvSpPr>
        <p:spPr>
          <a:xfrm>
            <a:off x="6762307" y="3066409"/>
            <a:ext cx="23036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i="1" dirty="0">
                <a:solidFill>
                  <a:schemeClr val="bg1"/>
                </a:solidFill>
                <a:latin typeface="Mulish" panose="020B0604020202020204" charset="0"/>
              </a:rPr>
              <a:t>English in Transport and Traffic Engineering</a:t>
            </a:r>
            <a:r>
              <a:rPr lang="sr-Latn-RS" sz="2000" dirty="0">
                <a:solidFill>
                  <a:schemeClr val="bg1"/>
                </a:solidFill>
                <a:latin typeface="Mulish" panose="020B0604020202020204" charset="0"/>
              </a:rPr>
              <a:t>,</a:t>
            </a:r>
            <a:br>
              <a:rPr lang="sr-Latn-RS" sz="2000" dirty="0">
                <a:solidFill>
                  <a:schemeClr val="bg1"/>
                </a:solidFill>
                <a:latin typeface="Mulish" panose="020B0604020202020204" charset="0"/>
              </a:rPr>
            </a:br>
            <a:r>
              <a:rPr lang="sr-Latn-RS" sz="2000" dirty="0">
                <a:solidFill>
                  <a:schemeClr val="bg1"/>
                </a:solidFill>
                <a:latin typeface="Mulish" panose="020B0604020202020204" charset="0"/>
              </a:rPr>
              <a:t>Page 7</a:t>
            </a:r>
            <a:endParaRPr lang="en-US" sz="2000" dirty="0">
              <a:solidFill>
                <a:schemeClr val="bg1"/>
              </a:solidFill>
              <a:latin typeface="Mulish" panose="020B06040202020202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6"/>
          <p:cNvSpPr/>
          <p:nvPr/>
        </p:nvSpPr>
        <p:spPr>
          <a:xfrm>
            <a:off x="-111428" y="-110997"/>
            <a:ext cx="612900" cy="612900"/>
          </a:xfrm>
          <a:prstGeom prst="ellipse">
            <a:avLst/>
          </a:prstGeom>
          <a:gradFill>
            <a:gsLst>
              <a:gs pos="0">
                <a:schemeClr val="dk2"/>
              </a:gs>
              <a:gs pos="43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8" name="Google Shape;338;p36"/>
          <p:cNvSpPr/>
          <p:nvPr/>
        </p:nvSpPr>
        <p:spPr>
          <a:xfrm>
            <a:off x="4265550" y="-110997"/>
            <a:ext cx="612900" cy="612900"/>
          </a:xfrm>
          <a:prstGeom prst="ellipse">
            <a:avLst/>
          </a:prstGeom>
          <a:gradFill>
            <a:gsLst>
              <a:gs pos="0">
                <a:schemeClr val="lt2"/>
              </a:gs>
              <a:gs pos="43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6"/>
          <p:cNvSpPr/>
          <p:nvPr/>
        </p:nvSpPr>
        <p:spPr>
          <a:xfrm flipH="1">
            <a:off x="8642528" y="-110997"/>
            <a:ext cx="612900" cy="612900"/>
          </a:xfrm>
          <a:prstGeom prst="ellipse">
            <a:avLst/>
          </a:prstGeom>
          <a:gradFill>
            <a:gsLst>
              <a:gs pos="0">
                <a:schemeClr val="accent1"/>
              </a:gs>
              <a:gs pos="43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1E818A-35A8-34E4-B0FA-0EBB19D96499}"/>
              </a:ext>
            </a:extLst>
          </p:cNvPr>
          <p:cNvSpPr txBox="1"/>
          <p:nvPr/>
        </p:nvSpPr>
        <p:spPr>
          <a:xfrm>
            <a:off x="195022" y="195453"/>
            <a:ext cx="8498958" cy="452431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r-Latn-RS" sz="1600" dirty="0">
                <a:solidFill>
                  <a:schemeClr val="bg1"/>
                </a:solidFill>
                <a:latin typeface="Audiowide" panose="020B0604020202020204" charset="0"/>
              </a:rPr>
              <a:t>emphasis</a:t>
            </a:r>
          </a:p>
          <a:p>
            <a:pPr>
              <a:lnSpc>
                <a:spcPct val="200000"/>
              </a:lnSpc>
            </a:pPr>
            <a:r>
              <a:rPr lang="sr-Latn-RS" sz="1600" dirty="0">
                <a:solidFill>
                  <a:schemeClr val="bg1"/>
                </a:solidFill>
                <a:latin typeface="Audiowide" panose="020B0604020202020204" charset="0"/>
              </a:rPr>
              <a:t>efficiency</a:t>
            </a:r>
          </a:p>
          <a:p>
            <a:pPr>
              <a:lnSpc>
                <a:spcPct val="200000"/>
              </a:lnSpc>
            </a:pPr>
            <a:r>
              <a:rPr lang="sr-Latn-RS" sz="1600" dirty="0">
                <a:solidFill>
                  <a:schemeClr val="bg1"/>
                </a:solidFill>
                <a:latin typeface="Audiowide" panose="020B0604020202020204" charset="0"/>
              </a:rPr>
              <a:t>Single European Market</a:t>
            </a:r>
          </a:p>
          <a:p>
            <a:pPr>
              <a:lnSpc>
                <a:spcPct val="200000"/>
              </a:lnSpc>
            </a:pPr>
            <a:r>
              <a:rPr lang="sr-Latn-RS" sz="1600" dirty="0">
                <a:solidFill>
                  <a:schemeClr val="bg1"/>
                </a:solidFill>
                <a:latin typeface="Audiowide" panose="020B0604020202020204" charset="0"/>
              </a:rPr>
              <a:t>competitive</a:t>
            </a:r>
          </a:p>
          <a:p>
            <a:pPr>
              <a:lnSpc>
                <a:spcPct val="200000"/>
              </a:lnSpc>
            </a:pPr>
            <a:r>
              <a:rPr lang="sr-Latn-RS" sz="1600" dirty="0">
                <a:solidFill>
                  <a:schemeClr val="bg1"/>
                </a:solidFill>
                <a:latin typeface="Audiowide" panose="020B0604020202020204" charset="0"/>
              </a:rPr>
              <a:t>logistics patterns</a:t>
            </a:r>
          </a:p>
          <a:p>
            <a:pPr>
              <a:lnSpc>
                <a:spcPct val="200000"/>
              </a:lnSpc>
            </a:pPr>
            <a:r>
              <a:rPr lang="sr-Latn-RS" sz="1600" dirty="0">
                <a:solidFill>
                  <a:schemeClr val="bg1"/>
                </a:solidFill>
                <a:latin typeface="Audiowide" panose="020B0604020202020204" charset="0"/>
              </a:rPr>
              <a:t>retail (groups)</a:t>
            </a:r>
          </a:p>
          <a:p>
            <a:pPr>
              <a:lnSpc>
                <a:spcPct val="200000"/>
              </a:lnSpc>
            </a:pPr>
            <a:r>
              <a:rPr lang="sr-Latn-RS" sz="1600" dirty="0">
                <a:solidFill>
                  <a:schemeClr val="bg1"/>
                </a:solidFill>
                <a:latin typeface="Audiowide" panose="020B0604020202020204" charset="0"/>
              </a:rPr>
              <a:t>distribution system</a:t>
            </a:r>
          </a:p>
          <a:p>
            <a:pPr>
              <a:lnSpc>
                <a:spcPct val="200000"/>
              </a:lnSpc>
            </a:pPr>
            <a:r>
              <a:rPr lang="sr-Latn-RS" sz="1600" dirty="0">
                <a:solidFill>
                  <a:schemeClr val="bg1"/>
                </a:solidFill>
                <a:latin typeface="Audiowide" panose="020B0604020202020204" charset="0"/>
              </a:rPr>
              <a:t>overseas</a:t>
            </a:r>
          </a:p>
          <a:p>
            <a:pPr>
              <a:lnSpc>
                <a:spcPct val="200000"/>
              </a:lnSpc>
            </a:pPr>
            <a:r>
              <a:rPr lang="sr-Latn-RS" sz="1600" dirty="0">
                <a:solidFill>
                  <a:schemeClr val="bg1"/>
                </a:solidFill>
                <a:latin typeface="Audiowide" panose="020B0604020202020204" charset="0"/>
              </a:rPr>
              <a:t>EC</a:t>
            </a:r>
          </a:p>
          <a:p>
            <a:pPr>
              <a:lnSpc>
                <a:spcPct val="200000"/>
              </a:lnSpc>
            </a:pPr>
            <a:r>
              <a:rPr lang="sr-Latn-RS" sz="1600" dirty="0">
                <a:solidFill>
                  <a:schemeClr val="bg1"/>
                </a:solidFill>
                <a:latin typeface="Audiowide" panose="020B0604020202020204" charset="0"/>
              </a:rPr>
              <a:t>EFTA</a:t>
            </a:r>
          </a:p>
          <a:p>
            <a:pPr>
              <a:lnSpc>
                <a:spcPct val="200000"/>
              </a:lnSpc>
            </a:pPr>
            <a:r>
              <a:rPr lang="sr-Latn-RS" sz="1600" dirty="0">
                <a:solidFill>
                  <a:schemeClr val="bg1"/>
                </a:solidFill>
                <a:latin typeface="Audiowide" panose="020B0604020202020204" charset="0"/>
              </a:rPr>
              <a:t>see the emergence</a:t>
            </a:r>
          </a:p>
          <a:p>
            <a:pPr>
              <a:lnSpc>
                <a:spcPct val="200000"/>
              </a:lnSpc>
            </a:pPr>
            <a:r>
              <a:rPr lang="sr-Latn-RS" sz="1600" dirty="0">
                <a:solidFill>
                  <a:schemeClr val="bg1"/>
                </a:solidFill>
                <a:latin typeface="Audiowide" panose="020B0604020202020204" charset="0"/>
              </a:rPr>
              <a:t>range of services</a:t>
            </a:r>
          </a:p>
          <a:p>
            <a:pPr>
              <a:lnSpc>
                <a:spcPct val="200000"/>
              </a:lnSpc>
            </a:pPr>
            <a:r>
              <a:rPr lang="sr-Latn-RS" sz="1600" dirty="0">
                <a:solidFill>
                  <a:schemeClr val="bg1"/>
                </a:solidFill>
                <a:latin typeface="Audiowide" panose="020B0604020202020204" charset="0"/>
              </a:rPr>
              <a:t>retailers</a:t>
            </a:r>
          </a:p>
          <a:p>
            <a:pPr>
              <a:lnSpc>
                <a:spcPct val="200000"/>
              </a:lnSpc>
            </a:pPr>
            <a:r>
              <a:rPr lang="sr-Latn-RS" sz="1600" dirty="0">
                <a:solidFill>
                  <a:schemeClr val="bg1"/>
                </a:solidFill>
                <a:latin typeface="Audiowide" panose="020B0604020202020204" charset="0"/>
              </a:rPr>
              <a:t>underway</a:t>
            </a:r>
          </a:p>
          <a:p>
            <a:pPr>
              <a:lnSpc>
                <a:spcPct val="200000"/>
              </a:lnSpc>
            </a:pPr>
            <a:r>
              <a:rPr lang="sr-Latn-RS" sz="1600" dirty="0">
                <a:solidFill>
                  <a:schemeClr val="bg1"/>
                </a:solidFill>
                <a:latin typeface="Audiowide" panose="020B0604020202020204" charset="0"/>
              </a:rPr>
              <a:t>slice of that cake</a:t>
            </a:r>
          </a:p>
          <a:p>
            <a:pPr>
              <a:lnSpc>
                <a:spcPct val="200000"/>
              </a:lnSpc>
            </a:pPr>
            <a:r>
              <a:rPr lang="sr-Latn-RS" sz="1600" dirty="0">
                <a:solidFill>
                  <a:schemeClr val="bg1"/>
                </a:solidFill>
                <a:latin typeface="Audiowide" panose="020B0604020202020204" charset="0"/>
              </a:rPr>
              <a:t>distribution hub</a:t>
            </a:r>
          </a:p>
          <a:p>
            <a:pPr>
              <a:lnSpc>
                <a:spcPct val="200000"/>
              </a:lnSpc>
            </a:pPr>
            <a:r>
              <a:rPr lang="sr-Latn-RS" sz="1600" dirty="0">
                <a:solidFill>
                  <a:schemeClr val="bg1"/>
                </a:solidFill>
                <a:latin typeface="Audiowide" panose="020B0604020202020204" charset="0"/>
              </a:rPr>
              <a:t>intermodalism</a:t>
            </a:r>
          </a:p>
          <a:p>
            <a:pPr>
              <a:lnSpc>
                <a:spcPct val="200000"/>
              </a:lnSpc>
            </a:pPr>
            <a:r>
              <a:rPr lang="sr-Latn-RS" sz="1600" dirty="0">
                <a:solidFill>
                  <a:schemeClr val="bg1"/>
                </a:solidFill>
                <a:latin typeface="Audiowide" panose="020B0604020202020204" charset="0"/>
              </a:rPr>
              <a:t>environmental considerations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ACF59B-0C74-9196-890A-439C84770B7C}"/>
              </a:ext>
            </a:extLst>
          </p:cNvPr>
          <p:cNvSpPr txBox="1"/>
          <p:nvPr/>
        </p:nvSpPr>
        <p:spPr>
          <a:xfrm>
            <a:off x="1742013" y="332626"/>
            <a:ext cx="1282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>
                <a:solidFill>
                  <a:schemeClr val="bg1"/>
                </a:solidFill>
                <a:latin typeface="Mulish" panose="020B0604020202020204" charset="0"/>
              </a:rPr>
              <a:t>isticanje</a:t>
            </a:r>
            <a:endParaRPr lang="en-US" sz="1600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946C1F-C51B-FC26-5F07-7894390D6D7C}"/>
              </a:ext>
            </a:extLst>
          </p:cNvPr>
          <p:cNvSpPr txBox="1"/>
          <p:nvPr/>
        </p:nvSpPr>
        <p:spPr>
          <a:xfrm>
            <a:off x="412040" y="392854"/>
            <a:ext cx="3896955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1600" dirty="0">
                <a:solidFill>
                  <a:schemeClr val="tx1"/>
                </a:solidFill>
                <a:latin typeface="Mulish" panose="020B0604020202020204" charset="0"/>
              </a:rPr>
              <a:t>efficacy – is it working?</a:t>
            </a:r>
          </a:p>
          <a:p>
            <a:r>
              <a:rPr lang="sr-Latn-RS" sz="1600" dirty="0">
                <a:solidFill>
                  <a:schemeClr val="tx1"/>
                </a:solidFill>
                <a:latin typeface="Mulish" panose="020B0604020202020204" charset="0"/>
              </a:rPr>
              <a:t>effectiveness – is it working well?</a:t>
            </a:r>
          </a:p>
          <a:p>
            <a:r>
              <a:rPr lang="sr-Latn-RS" sz="1600" dirty="0">
                <a:solidFill>
                  <a:schemeClr val="tx1"/>
                </a:solidFill>
                <a:latin typeface="Mulish" panose="020B0604020202020204" charset="0"/>
              </a:rPr>
              <a:t>efficiency – is it working well &amp; quickly?</a:t>
            </a:r>
            <a:endParaRPr lang="en-US" sz="1600" dirty="0">
              <a:solidFill>
                <a:schemeClr val="tx1"/>
              </a:solidFill>
              <a:latin typeface="Mulish" panose="020B060402020202020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89A20A-250A-F06A-96F7-442E6B954516}"/>
              </a:ext>
            </a:extLst>
          </p:cNvPr>
          <p:cNvSpPr txBox="1"/>
          <p:nvPr/>
        </p:nvSpPr>
        <p:spPr>
          <a:xfrm>
            <a:off x="3083532" y="1284079"/>
            <a:ext cx="1282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solidFill>
                  <a:schemeClr val="bg1"/>
                </a:solidFill>
                <a:latin typeface="Mulish" panose="020B0604020202020204" charset="0"/>
              </a:rPr>
              <a:t>jedinstveno tržište</a:t>
            </a:r>
            <a:endParaRPr lang="en-US" sz="1600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21AC77-23B3-0C1C-5005-4A1288C182BE}"/>
              </a:ext>
            </a:extLst>
          </p:cNvPr>
          <p:cNvSpPr txBox="1"/>
          <p:nvPr/>
        </p:nvSpPr>
        <p:spPr>
          <a:xfrm>
            <a:off x="1742013" y="1836750"/>
            <a:ext cx="1769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solidFill>
                  <a:schemeClr val="bg1"/>
                </a:solidFill>
                <a:latin typeface="Mulish" panose="020B0604020202020204" charset="0"/>
              </a:rPr>
              <a:t>konkurentno</a:t>
            </a:r>
            <a:endParaRPr lang="en-US" sz="1600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4AE790-F102-2D6E-8F47-FF83CD0F3BEC}"/>
              </a:ext>
            </a:extLst>
          </p:cNvPr>
          <p:cNvSpPr txBox="1"/>
          <p:nvPr/>
        </p:nvSpPr>
        <p:spPr>
          <a:xfrm>
            <a:off x="2355157" y="2156251"/>
            <a:ext cx="2003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solidFill>
                  <a:schemeClr val="bg1"/>
                </a:solidFill>
                <a:latin typeface="Mulish" panose="020B0604020202020204" charset="0"/>
              </a:rPr>
              <a:t>model/organizacija (šablon/obrazac) logistike</a:t>
            </a:r>
            <a:endParaRPr lang="en-US" sz="1600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697711-4F31-7B6B-B6D8-7D652BB4AC49}"/>
              </a:ext>
            </a:extLst>
          </p:cNvPr>
          <p:cNvSpPr txBox="1"/>
          <p:nvPr/>
        </p:nvSpPr>
        <p:spPr>
          <a:xfrm>
            <a:off x="1993440" y="2936091"/>
            <a:ext cx="2180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solidFill>
                  <a:schemeClr val="bg1"/>
                </a:solidFill>
                <a:latin typeface="Mulish" panose="020B0604020202020204" charset="0"/>
              </a:rPr>
              <a:t>maloprodajne grupe</a:t>
            </a:r>
            <a:endParaRPr lang="en-US" sz="1600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AE9F63-947D-25C4-C7D5-B9231590C9EF}"/>
              </a:ext>
            </a:extLst>
          </p:cNvPr>
          <p:cNvSpPr txBox="1"/>
          <p:nvPr/>
        </p:nvSpPr>
        <p:spPr>
          <a:xfrm>
            <a:off x="2472159" y="3249859"/>
            <a:ext cx="1769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solidFill>
                  <a:schemeClr val="bg1"/>
                </a:solidFill>
                <a:latin typeface="Mulish" panose="020B0604020202020204" charset="0"/>
              </a:rPr>
              <a:t>sistem distribucije</a:t>
            </a:r>
            <a:endParaRPr lang="en-US" sz="1600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EAAE8A-79BB-A93B-6CE5-D393210C186D}"/>
              </a:ext>
            </a:extLst>
          </p:cNvPr>
          <p:cNvSpPr txBox="1"/>
          <p:nvPr/>
        </p:nvSpPr>
        <p:spPr>
          <a:xfrm>
            <a:off x="1470193" y="3825611"/>
            <a:ext cx="2838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solidFill>
                  <a:schemeClr val="bg1"/>
                </a:solidFill>
                <a:latin typeface="Mulish" panose="020B0604020202020204" charset="0"/>
              </a:rPr>
              <a:t>prekomorski/prekookeanski</a:t>
            </a:r>
            <a:endParaRPr lang="en-US" sz="1600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F1FD56C-E8B5-E069-9EE2-F29508EE8C53}"/>
              </a:ext>
            </a:extLst>
          </p:cNvPr>
          <p:cNvSpPr txBox="1"/>
          <p:nvPr/>
        </p:nvSpPr>
        <p:spPr>
          <a:xfrm>
            <a:off x="702232" y="4270006"/>
            <a:ext cx="3068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solidFill>
                  <a:schemeClr val="bg1"/>
                </a:solidFill>
                <a:latin typeface="Mulish" panose="020B0604020202020204" charset="0"/>
              </a:rPr>
              <a:t>European Community</a:t>
            </a:r>
            <a:endParaRPr lang="en-US" sz="1600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D72B4A-DC0A-6CE0-BE18-795F49399768}"/>
              </a:ext>
            </a:extLst>
          </p:cNvPr>
          <p:cNvSpPr txBox="1"/>
          <p:nvPr/>
        </p:nvSpPr>
        <p:spPr>
          <a:xfrm>
            <a:off x="5339346" y="353364"/>
            <a:ext cx="3303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solidFill>
                  <a:schemeClr val="bg1"/>
                </a:solidFill>
                <a:latin typeface="Mulish" panose="020B0604020202020204" charset="0"/>
              </a:rPr>
              <a:t>European Free Trade Association</a:t>
            </a:r>
            <a:endParaRPr lang="en-US" sz="1600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2615302-5617-AF15-3D6F-F1735E197E5E}"/>
              </a:ext>
            </a:extLst>
          </p:cNvPr>
          <p:cNvSpPr txBox="1"/>
          <p:nvPr/>
        </p:nvSpPr>
        <p:spPr>
          <a:xfrm>
            <a:off x="6273209" y="849829"/>
            <a:ext cx="3303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solidFill>
                  <a:schemeClr val="bg1"/>
                </a:solidFill>
                <a:latin typeface="Mulish" panose="020B0604020202020204" charset="0"/>
              </a:rPr>
              <a:t>dovesti do pojave</a:t>
            </a:r>
            <a:endParaRPr lang="en-US" sz="1600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F3B2AC1-D68E-9187-8D11-7259E415E861}"/>
              </a:ext>
            </a:extLst>
          </p:cNvPr>
          <p:cNvSpPr txBox="1"/>
          <p:nvPr/>
        </p:nvSpPr>
        <p:spPr>
          <a:xfrm>
            <a:off x="6340610" y="1343741"/>
            <a:ext cx="2659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solidFill>
                  <a:schemeClr val="bg1"/>
                </a:solidFill>
                <a:latin typeface="Mulish" panose="020B0604020202020204" charset="0"/>
              </a:rPr>
              <a:t>razne usluge</a:t>
            </a:r>
            <a:endParaRPr lang="en-US" sz="1600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DD14AC-C4D8-4F76-4A78-42D7DD10E073}"/>
              </a:ext>
            </a:extLst>
          </p:cNvPr>
          <p:cNvSpPr txBox="1"/>
          <p:nvPr/>
        </p:nvSpPr>
        <p:spPr>
          <a:xfrm>
            <a:off x="5966759" y="1836750"/>
            <a:ext cx="2727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solidFill>
                  <a:schemeClr val="bg1"/>
                </a:solidFill>
                <a:latin typeface="Mulish" panose="020B0604020202020204" charset="0"/>
              </a:rPr>
              <a:t>maloprodajni objekti</a:t>
            </a:r>
            <a:endParaRPr lang="en-US" sz="1600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0EC6262-70FC-1795-A713-1D7253381A0E}"/>
              </a:ext>
            </a:extLst>
          </p:cNvPr>
          <p:cNvSpPr txBox="1"/>
          <p:nvPr/>
        </p:nvSpPr>
        <p:spPr>
          <a:xfrm>
            <a:off x="5966759" y="2329759"/>
            <a:ext cx="1872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solidFill>
                  <a:schemeClr val="bg1"/>
                </a:solidFill>
                <a:latin typeface="Mulish" panose="020B0604020202020204" charset="0"/>
              </a:rPr>
              <a:t>u toku</a:t>
            </a:r>
            <a:endParaRPr lang="en-US" sz="1600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CAB98F1-9821-0164-91A2-CBBDEF96DD86}"/>
              </a:ext>
            </a:extLst>
          </p:cNvPr>
          <p:cNvSpPr txBox="1"/>
          <p:nvPr/>
        </p:nvSpPr>
        <p:spPr>
          <a:xfrm>
            <a:off x="6541390" y="2785250"/>
            <a:ext cx="1872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solidFill>
                  <a:schemeClr val="bg1"/>
                </a:solidFill>
                <a:latin typeface="Mulish" panose="020B0604020202020204" charset="0"/>
              </a:rPr>
              <a:t>udeo</a:t>
            </a:r>
            <a:endParaRPr lang="en-US" sz="1600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E2A8FF2-01D3-0920-CD11-B503011B87F9}"/>
              </a:ext>
            </a:extLst>
          </p:cNvPr>
          <p:cNvSpPr txBox="1"/>
          <p:nvPr/>
        </p:nvSpPr>
        <p:spPr>
          <a:xfrm>
            <a:off x="6398763" y="3170680"/>
            <a:ext cx="2659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solidFill>
                  <a:schemeClr val="bg1"/>
                </a:solidFill>
                <a:latin typeface="Mulish" panose="020B0604020202020204" charset="0"/>
              </a:rPr>
              <a:t>sedište/centar/čvorište za distribuciju</a:t>
            </a:r>
            <a:endParaRPr lang="en-US" sz="1600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0F0C74B-7853-4887-C246-F0CE5507E3D6}"/>
              </a:ext>
            </a:extLst>
          </p:cNvPr>
          <p:cNvSpPr txBox="1"/>
          <p:nvPr/>
        </p:nvSpPr>
        <p:spPr>
          <a:xfrm>
            <a:off x="5798332" y="3708896"/>
            <a:ext cx="320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solidFill>
                  <a:schemeClr val="bg1"/>
                </a:solidFill>
                <a:latin typeface="Mulish" panose="020B0604020202020204" charset="0"/>
              </a:rPr>
              <a:t>kombinovani prevoz / intermodalizam</a:t>
            </a:r>
            <a:endParaRPr lang="en-US" sz="1600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3499659-19AC-BA74-8E67-AC3DDF2E6C9C}"/>
              </a:ext>
            </a:extLst>
          </p:cNvPr>
          <p:cNvSpPr txBox="1"/>
          <p:nvPr/>
        </p:nvSpPr>
        <p:spPr>
          <a:xfrm>
            <a:off x="6350951" y="4549602"/>
            <a:ext cx="2639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solidFill>
                  <a:schemeClr val="bg1"/>
                </a:solidFill>
                <a:latin typeface="Mulish" panose="020B0604020202020204" charset="0"/>
              </a:rPr>
              <a:t>pitanja životne sredine</a:t>
            </a:r>
            <a:endParaRPr lang="en-US" sz="1600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grpSp>
        <p:nvGrpSpPr>
          <p:cNvPr id="2" name="Google Shape;1002;p32">
            <a:extLst>
              <a:ext uri="{FF2B5EF4-FFF2-40B4-BE49-F238E27FC236}">
                <a16:creationId xmlns:a16="http://schemas.microsoft.com/office/drawing/2014/main" id="{A3F38FEC-91BA-715E-C83C-C36A6ECB38AB}"/>
              </a:ext>
            </a:extLst>
          </p:cNvPr>
          <p:cNvGrpSpPr/>
          <p:nvPr/>
        </p:nvGrpSpPr>
        <p:grpSpPr>
          <a:xfrm>
            <a:off x="3407040" y="4281736"/>
            <a:ext cx="788882" cy="669223"/>
            <a:chOff x="6801475" y="579038"/>
            <a:chExt cx="2278675" cy="1926825"/>
          </a:xfrm>
        </p:grpSpPr>
        <p:sp>
          <p:nvSpPr>
            <p:cNvPr id="3" name="Google Shape;1003;p32">
              <a:extLst>
                <a:ext uri="{FF2B5EF4-FFF2-40B4-BE49-F238E27FC236}">
                  <a16:creationId xmlns:a16="http://schemas.microsoft.com/office/drawing/2014/main" id="{E405C743-51A4-CD40-5497-A87C50CD2A2B}"/>
                </a:ext>
              </a:extLst>
            </p:cNvPr>
            <p:cNvSpPr/>
            <p:nvPr/>
          </p:nvSpPr>
          <p:spPr>
            <a:xfrm>
              <a:off x="7970000" y="675663"/>
              <a:ext cx="208725" cy="99325"/>
            </a:xfrm>
            <a:custGeom>
              <a:avLst/>
              <a:gdLst/>
              <a:ahLst/>
              <a:cxnLst/>
              <a:rect l="l" t="t" r="r" b="b"/>
              <a:pathLst>
                <a:path w="8349" h="3973" extrusionOk="0">
                  <a:moveTo>
                    <a:pt x="8348" y="2777"/>
                  </a:moveTo>
                  <a:cubicBezTo>
                    <a:pt x="8348" y="3422"/>
                    <a:pt x="7862" y="3960"/>
                    <a:pt x="7269" y="3972"/>
                  </a:cubicBezTo>
                  <a:lnTo>
                    <a:pt x="1079" y="3972"/>
                  </a:lnTo>
                  <a:cubicBezTo>
                    <a:pt x="486" y="3955"/>
                    <a:pt x="0" y="3422"/>
                    <a:pt x="0" y="2777"/>
                  </a:cubicBezTo>
                  <a:lnTo>
                    <a:pt x="0" y="2193"/>
                  </a:lnTo>
                  <a:cubicBezTo>
                    <a:pt x="0" y="1552"/>
                    <a:pt x="469" y="813"/>
                    <a:pt x="1058" y="619"/>
                  </a:cubicBezTo>
                  <a:cubicBezTo>
                    <a:pt x="3091" y="0"/>
                    <a:pt x="5257" y="0"/>
                    <a:pt x="7291" y="619"/>
                  </a:cubicBezTo>
                  <a:cubicBezTo>
                    <a:pt x="7884" y="813"/>
                    <a:pt x="8344" y="1552"/>
                    <a:pt x="8348" y="2193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004;p32">
              <a:extLst>
                <a:ext uri="{FF2B5EF4-FFF2-40B4-BE49-F238E27FC236}">
                  <a16:creationId xmlns:a16="http://schemas.microsoft.com/office/drawing/2014/main" id="{FB66A0D0-7E3D-ED88-1E25-13ABE6703628}"/>
                </a:ext>
              </a:extLst>
            </p:cNvPr>
            <p:cNvSpPr/>
            <p:nvPr/>
          </p:nvSpPr>
          <p:spPr>
            <a:xfrm>
              <a:off x="8369675" y="675663"/>
              <a:ext cx="208725" cy="99325"/>
            </a:xfrm>
            <a:custGeom>
              <a:avLst/>
              <a:gdLst/>
              <a:ahLst/>
              <a:cxnLst/>
              <a:rect l="l" t="t" r="r" b="b"/>
              <a:pathLst>
                <a:path w="8349" h="3973" extrusionOk="0">
                  <a:moveTo>
                    <a:pt x="8348" y="2777"/>
                  </a:moveTo>
                  <a:cubicBezTo>
                    <a:pt x="8348" y="3422"/>
                    <a:pt x="7862" y="3960"/>
                    <a:pt x="7269" y="3972"/>
                  </a:cubicBezTo>
                  <a:lnTo>
                    <a:pt x="1079" y="3972"/>
                  </a:lnTo>
                  <a:cubicBezTo>
                    <a:pt x="481" y="3955"/>
                    <a:pt x="0" y="3422"/>
                    <a:pt x="0" y="2777"/>
                  </a:cubicBezTo>
                  <a:lnTo>
                    <a:pt x="0" y="2193"/>
                  </a:lnTo>
                  <a:cubicBezTo>
                    <a:pt x="0" y="1552"/>
                    <a:pt x="469" y="813"/>
                    <a:pt x="1058" y="619"/>
                  </a:cubicBezTo>
                  <a:cubicBezTo>
                    <a:pt x="3087" y="0"/>
                    <a:pt x="5257" y="0"/>
                    <a:pt x="7291" y="619"/>
                  </a:cubicBezTo>
                  <a:cubicBezTo>
                    <a:pt x="7880" y="813"/>
                    <a:pt x="8344" y="1552"/>
                    <a:pt x="8344" y="2193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05;p32">
              <a:extLst>
                <a:ext uri="{FF2B5EF4-FFF2-40B4-BE49-F238E27FC236}">
                  <a16:creationId xmlns:a16="http://schemas.microsoft.com/office/drawing/2014/main" id="{9D5F93AE-3A5B-8E3F-8104-1AEB31F18FCC}"/>
                </a:ext>
              </a:extLst>
            </p:cNvPr>
            <p:cNvSpPr/>
            <p:nvPr/>
          </p:nvSpPr>
          <p:spPr>
            <a:xfrm>
              <a:off x="8734525" y="1989238"/>
              <a:ext cx="70100" cy="73425"/>
            </a:xfrm>
            <a:custGeom>
              <a:avLst/>
              <a:gdLst/>
              <a:ahLst/>
              <a:cxnLst/>
              <a:rect l="l" t="t" r="r" b="b"/>
              <a:pathLst>
                <a:path w="2804" h="2937" extrusionOk="0">
                  <a:moveTo>
                    <a:pt x="1832" y="633"/>
                  </a:moveTo>
                  <a:cubicBezTo>
                    <a:pt x="856" y="1"/>
                    <a:pt x="0" y="1677"/>
                    <a:pt x="976" y="2309"/>
                  </a:cubicBezTo>
                  <a:cubicBezTo>
                    <a:pt x="1952" y="2937"/>
                    <a:pt x="2803" y="1260"/>
                    <a:pt x="1832" y="6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06;p32">
              <a:extLst>
                <a:ext uri="{FF2B5EF4-FFF2-40B4-BE49-F238E27FC236}">
                  <a16:creationId xmlns:a16="http://schemas.microsoft.com/office/drawing/2014/main" id="{223FC89C-3D51-43CF-521A-CC85563816B3}"/>
                </a:ext>
              </a:extLst>
            </p:cNvPr>
            <p:cNvSpPr/>
            <p:nvPr/>
          </p:nvSpPr>
          <p:spPr>
            <a:xfrm>
              <a:off x="8780725" y="1497463"/>
              <a:ext cx="52800" cy="71175"/>
            </a:xfrm>
            <a:custGeom>
              <a:avLst/>
              <a:gdLst/>
              <a:ahLst/>
              <a:cxnLst/>
              <a:rect l="l" t="t" r="r" b="b"/>
              <a:pathLst>
                <a:path w="2112" h="2847" extrusionOk="0">
                  <a:moveTo>
                    <a:pt x="151" y="1553"/>
                  </a:moveTo>
                  <a:cubicBezTo>
                    <a:pt x="297" y="2846"/>
                    <a:pt x="2111" y="2589"/>
                    <a:pt x="1961" y="1295"/>
                  </a:cubicBezTo>
                  <a:cubicBezTo>
                    <a:pt x="1815" y="1"/>
                    <a:pt x="1" y="259"/>
                    <a:pt x="151" y="15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07;p32">
              <a:extLst>
                <a:ext uri="{FF2B5EF4-FFF2-40B4-BE49-F238E27FC236}">
                  <a16:creationId xmlns:a16="http://schemas.microsoft.com/office/drawing/2014/main" id="{6672F79A-966B-1479-9155-B0EBA9E38FA3}"/>
                </a:ext>
              </a:extLst>
            </p:cNvPr>
            <p:cNvSpPr/>
            <p:nvPr/>
          </p:nvSpPr>
          <p:spPr>
            <a:xfrm>
              <a:off x="8708075" y="1117688"/>
              <a:ext cx="108475" cy="357775"/>
            </a:xfrm>
            <a:custGeom>
              <a:avLst/>
              <a:gdLst/>
              <a:ahLst/>
              <a:cxnLst/>
              <a:rect l="l" t="t" r="r" b="b"/>
              <a:pathLst>
                <a:path w="4339" h="14311" extrusionOk="0">
                  <a:moveTo>
                    <a:pt x="224" y="1634"/>
                  </a:moveTo>
                  <a:cubicBezTo>
                    <a:pt x="912" y="5451"/>
                    <a:pt x="1677" y="9247"/>
                    <a:pt x="2361" y="13064"/>
                  </a:cubicBezTo>
                  <a:cubicBezTo>
                    <a:pt x="2589" y="14311"/>
                    <a:pt x="4338" y="13928"/>
                    <a:pt x="4110" y="12677"/>
                  </a:cubicBezTo>
                  <a:cubicBezTo>
                    <a:pt x="3423" y="8864"/>
                    <a:pt x="2662" y="5064"/>
                    <a:pt x="1974" y="1251"/>
                  </a:cubicBezTo>
                  <a:cubicBezTo>
                    <a:pt x="1750" y="0"/>
                    <a:pt x="1" y="387"/>
                    <a:pt x="224" y="16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08;p32">
              <a:extLst>
                <a:ext uri="{FF2B5EF4-FFF2-40B4-BE49-F238E27FC236}">
                  <a16:creationId xmlns:a16="http://schemas.microsoft.com/office/drawing/2014/main" id="{97C07E7E-21A5-3BF7-02BA-C2DF9FBE23BA}"/>
                </a:ext>
              </a:extLst>
            </p:cNvPr>
            <p:cNvSpPr/>
            <p:nvPr/>
          </p:nvSpPr>
          <p:spPr>
            <a:xfrm>
              <a:off x="8691425" y="1025138"/>
              <a:ext cx="51400" cy="69350"/>
            </a:xfrm>
            <a:custGeom>
              <a:avLst/>
              <a:gdLst/>
              <a:ahLst/>
              <a:cxnLst/>
              <a:rect l="l" t="t" r="r" b="b"/>
              <a:pathLst>
                <a:path w="2056" h="2774" extrusionOk="0">
                  <a:moveTo>
                    <a:pt x="142" y="1510"/>
                  </a:moveTo>
                  <a:cubicBezTo>
                    <a:pt x="288" y="2774"/>
                    <a:pt x="2055" y="2524"/>
                    <a:pt x="1913" y="1260"/>
                  </a:cubicBezTo>
                  <a:cubicBezTo>
                    <a:pt x="1767" y="1"/>
                    <a:pt x="0" y="246"/>
                    <a:pt x="142" y="15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09;p32">
              <a:extLst>
                <a:ext uri="{FF2B5EF4-FFF2-40B4-BE49-F238E27FC236}">
                  <a16:creationId xmlns:a16="http://schemas.microsoft.com/office/drawing/2014/main" id="{ECFEEB8A-3790-2F84-812B-61154425B074}"/>
                </a:ext>
              </a:extLst>
            </p:cNvPr>
            <p:cNvSpPr/>
            <p:nvPr/>
          </p:nvSpPr>
          <p:spPr>
            <a:xfrm>
              <a:off x="6801475" y="579038"/>
              <a:ext cx="2278675" cy="1926825"/>
            </a:xfrm>
            <a:custGeom>
              <a:avLst/>
              <a:gdLst/>
              <a:ahLst/>
              <a:cxnLst/>
              <a:rect l="l" t="t" r="r" b="b"/>
              <a:pathLst>
                <a:path w="91147" h="77073" extrusionOk="0">
                  <a:moveTo>
                    <a:pt x="52656" y="77068"/>
                  </a:moveTo>
                  <a:cubicBezTo>
                    <a:pt x="52484" y="77068"/>
                    <a:pt x="52308" y="77068"/>
                    <a:pt x="52140" y="77060"/>
                  </a:cubicBezTo>
                  <a:cubicBezTo>
                    <a:pt x="47773" y="76957"/>
                    <a:pt x="43418" y="76505"/>
                    <a:pt x="39119" y="75710"/>
                  </a:cubicBezTo>
                  <a:cubicBezTo>
                    <a:pt x="31072" y="74240"/>
                    <a:pt x="24431" y="70642"/>
                    <a:pt x="19375" y="65015"/>
                  </a:cubicBezTo>
                  <a:cubicBezTo>
                    <a:pt x="19281" y="64912"/>
                    <a:pt x="19190" y="64808"/>
                    <a:pt x="19100" y="64701"/>
                  </a:cubicBezTo>
                  <a:lnTo>
                    <a:pt x="18975" y="64559"/>
                  </a:lnTo>
                  <a:lnTo>
                    <a:pt x="18967" y="64550"/>
                  </a:lnTo>
                  <a:lnTo>
                    <a:pt x="18842" y="64409"/>
                  </a:lnTo>
                  <a:lnTo>
                    <a:pt x="18653" y="64181"/>
                  </a:lnTo>
                  <a:lnTo>
                    <a:pt x="18623" y="64146"/>
                  </a:lnTo>
                  <a:cubicBezTo>
                    <a:pt x="14247" y="58958"/>
                    <a:pt x="11689" y="52957"/>
                    <a:pt x="9217" y="47154"/>
                  </a:cubicBezTo>
                  <a:cubicBezTo>
                    <a:pt x="8413" y="45271"/>
                    <a:pt x="7588" y="43332"/>
                    <a:pt x="6711" y="41458"/>
                  </a:cubicBezTo>
                  <a:cubicBezTo>
                    <a:pt x="4867" y="37503"/>
                    <a:pt x="3023" y="33548"/>
                    <a:pt x="1179" y="29593"/>
                  </a:cubicBezTo>
                  <a:cubicBezTo>
                    <a:pt x="1" y="27066"/>
                    <a:pt x="1845" y="24177"/>
                    <a:pt x="4631" y="24177"/>
                  </a:cubicBezTo>
                  <a:cubicBezTo>
                    <a:pt x="5134" y="24177"/>
                    <a:pt x="5628" y="24168"/>
                    <a:pt x="6105" y="24164"/>
                  </a:cubicBezTo>
                  <a:cubicBezTo>
                    <a:pt x="6582" y="24155"/>
                    <a:pt x="7029" y="24151"/>
                    <a:pt x="7489" y="24151"/>
                  </a:cubicBezTo>
                  <a:cubicBezTo>
                    <a:pt x="8160" y="24151"/>
                    <a:pt x="8723" y="24164"/>
                    <a:pt x="9256" y="24190"/>
                  </a:cubicBezTo>
                  <a:cubicBezTo>
                    <a:pt x="16981" y="24590"/>
                    <a:pt x="24353" y="26494"/>
                    <a:pt x="29911" y="28106"/>
                  </a:cubicBezTo>
                  <a:cubicBezTo>
                    <a:pt x="30904" y="28394"/>
                    <a:pt x="31893" y="28699"/>
                    <a:pt x="32860" y="29000"/>
                  </a:cubicBezTo>
                  <a:cubicBezTo>
                    <a:pt x="33428" y="25686"/>
                    <a:pt x="33991" y="22367"/>
                    <a:pt x="34558" y="19053"/>
                  </a:cubicBezTo>
                  <a:cubicBezTo>
                    <a:pt x="34558" y="19044"/>
                    <a:pt x="34558" y="19040"/>
                    <a:pt x="34563" y="19036"/>
                  </a:cubicBezTo>
                  <a:cubicBezTo>
                    <a:pt x="34864" y="17342"/>
                    <a:pt x="35672" y="15777"/>
                    <a:pt x="36880" y="14548"/>
                  </a:cubicBezTo>
                  <a:cubicBezTo>
                    <a:pt x="38255" y="13164"/>
                    <a:pt x="39992" y="12398"/>
                    <a:pt x="41772" y="12398"/>
                  </a:cubicBezTo>
                  <a:lnTo>
                    <a:pt x="43852" y="12398"/>
                  </a:lnTo>
                  <a:lnTo>
                    <a:pt x="43852" y="9553"/>
                  </a:lnTo>
                  <a:cubicBezTo>
                    <a:pt x="43255" y="8701"/>
                    <a:pt x="42932" y="7687"/>
                    <a:pt x="42937" y="6647"/>
                  </a:cubicBezTo>
                  <a:lnTo>
                    <a:pt x="42937" y="6049"/>
                  </a:lnTo>
                  <a:cubicBezTo>
                    <a:pt x="42941" y="3745"/>
                    <a:pt x="44484" y="1566"/>
                    <a:pt x="46608" y="869"/>
                  </a:cubicBezTo>
                  <a:lnTo>
                    <a:pt x="46694" y="839"/>
                  </a:lnTo>
                  <a:cubicBezTo>
                    <a:pt x="49449" y="1"/>
                    <a:pt x="52385" y="1"/>
                    <a:pt x="55141" y="839"/>
                  </a:cubicBezTo>
                  <a:lnTo>
                    <a:pt x="55227" y="869"/>
                  </a:lnTo>
                  <a:cubicBezTo>
                    <a:pt x="57350" y="1566"/>
                    <a:pt x="58894" y="3745"/>
                    <a:pt x="58898" y="6049"/>
                  </a:cubicBezTo>
                  <a:lnTo>
                    <a:pt x="58898" y="6647"/>
                  </a:lnTo>
                  <a:cubicBezTo>
                    <a:pt x="58902" y="7687"/>
                    <a:pt x="58584" y="8701"/>
                    <a:pt x="57987" y="9553"/>
                  </a:cubicBezTo>
                  <a:lnTo>
                    <a:pt x="57987" y="12403"/>
                  </a:lnTo>
                  <a:lnTo>
                    <a:pt x="59839" y="12403"/>
                  </a:lnTo>
                  <a:lnTo>
                    <a:pt x="59839" y="9553"/>
                  </a:lnTo>
                  <a:cubicBezTo>
                    <a:pt x="59242" y="8701"/>
                    <a:pt x="58924" y="7687"/>
                    <a:pt x="58928" y="6647"/>
                  </a:cubicBezTo>
                  <a:lnTo>
                    <a:pt x="58928" y="6049"/>
                  </a:lnTo>
                  <a:cubicBezTo>
                    <a:pt x="58932" y="3745"/>
                    <a:pt x="60480" y="1570"/>
                    <a:pt x="62599" y="869"/>
                  </a:cubicBezTo>
                  <a:lnTo>
                    <a:pt x="62685" y="843"/>
                  </a:lnTo>
                  <a:cubicBezTo>
                    <a:pt x="65441" y="5"/>
                    <a:pt x="68377" y="5"/>
                    <a:pt x="71132" y="843"/>
                  </a:cubicBezTo>
                  <a:cubicBezTo>
                    <a:pt x="71162" y="852"/>
                    <a:pt x="71192" y="861"/>
                    <a:pt x="71218" y="869"/>
                  </a:cubicBezTo>
                  <a:cubicBezTo>
                    <a:pt x="73342" y="1570"/>
                    <a:pt x="74885" y="3749"/>
                    <a:pt x="74889" y="6053"/>
                  </a:cubicBezTo>
                  <a:lnTo>
                    <a:pt x="74889" y="6647"/>
                  </a:lnTo>
                  <a:cubicBezTo>
                    <a:pt x="74889" y="7687"/>
                    <a:pt x="74571" y="8701"/>
                    <a:pt x="73974" y="9557"/>
                  </a:cubicBezTo>
                  <a:lnTo>
                    <a:pt x="73974" y="12403"/>
                  </a:lnTo>
                  <a:lnTo>
                    <a:pt x="76054" y="12403"/>
                  </a:lnTo>
                  <a:cubicBezTo>
                    <a:pt x="77834" y="12403"/>
                    <a:pt x="79570" y="13168"/>
                    <a:pt x="80946" y="14552"/>
                  </a:cubicBezTo>
                  <a:cubicBezTo>
                    <a:pt x="82154" y="15777"/>
                    <a:pt x="82962" y="17342"/>
                    <a:pt x="83263" y="19036"/>
                  </a:cubicBezTo>
                  <a:lnTo>
                    <a:pt x="83263" y="19057"/>
                  </a:lnTo>
                  <a:cubicBezTo>
                    <a:pt x="84183" y="24448"/>
                    <a:pt x="85103" y="29847"/>
                    <a:pt x="86027" y="35242"/>
                  </a:cubicBezTo>
                  <a:cubicBezTo>
                    <a:pt x="86031" y="35263"/>
                    <a:pt x="86036" y="35285"/>
                    <a:pt x="86036" y="35306"/>
                  </a:cubicBezTo>
                  <a:cubicBezTo>
                    <a:pt x="86040" y="35328"/>
                    <a:pt x="86049" y="35349"/>
                    <a:pt x="86053" y="35366"/>
                  </a:cubicBezTo>
                  <a:lnTo>
                    <a:pt x="87794" y="43603"/>
                  </a:lnTo>
                  <a:cubicBezTo>
                    <a:pt x="88740" y="43813"/>
                    <a:pt x="89569" y="44381"/>
                    <a:pt x="90111" y="45180"/>
                  </a:cubicBezTo>
                  <a:cubicBezTo>
                    <a:pt x="91147" y="46706"/>
                    <a:pt x="90691" y="48224"/>
                    <a:pt x="90541" y="48723"/>
                  </a:cubicBezTo>
                  <a:cubicBezTo>
                    <a:pt x="90481" y="48925"/>
                    <a:pt x="90403" y="49170"/>
                    <a:pt x="90296" y="49475"/>
                  </a:cubicBezTo>
                  <a:cubicBezTo>
                    <a:pt x="90145" y="49909"/>
                    <a:pt x="89961" y="50425"/>
                    <a:pt x="89905" y="50558"/>
                  </a:cubicBezTo>
                  <a:cubicBezTo>
                    <a:pt x="88697" y="53619"/>
                    <a:pt x="87360" y="56869"/>
                    <a:pt x="85537" y="59972"/>
                  </a:cubicBezTo>
                  <a:cubicBezTo>
                    <a:pt x="85185" y="60574"/>
                    <a:pt x="84802" y="61185"/>
                    <a:pt x="84402" y="61782"/>
                  </a:cubicBezTo>
                  <a:lnTo>
                    <a:pt x="84385" y="61804"/>
                  </a:lnTo>
                  <a:cubicBezTo>
                    <a:pt x="83921" y="62496"/>
                    <a:pt x="83431" y="63175"/>
                    <a:pt x="82928" y="63820"/>
                  </a:cubicBezTo>
                  <a:lnTo>
                    <a:pt x="82863" y="63906"/>
                  </a:lnTo>
                  <a:cubicBezTo>
                    <a:pt x="82777" y="64013"/>
                    <a:pt x="82696" y="64121"/>
                    <a:pt x="82610" y="64224"/>
                  </a:cubicBezTo>
                  <a:cubicBezTo>
                    <a:pt x="82580" y="64262"/>
                    <a:pt x="82545" y="64305"/>
                    <a:pt x="82511" y="64348"/>
                  </a:cubicBezTo>
                  <a:cubicBezTo>
                    <a:pt x="82429" y="64447"/>
                    <a:pt x="82347" y="64546"/>
                    <a:pt x="82266" y="64641"/>
                  </a:cubicBezTo>
                  <a:cubicBezTo>
                    <a:pt x="82240" y="64675"/>
                    <a:pt x="82214" y="64710"/>
                    <a:pt x="82184" y="64740"/>
                  </a:cubicBezTo>
                  <a:lnTo>
                    <a:pt x="82158" y="64774"/>
                  </a:lnTo>
                  <a:cubicBezTo>
                    <a:pt x="82072" y="64873"/>
                    <a:pt x="81995" y="64967"/>
                    <a:pt x="81913" y="65062"/>
                  </a:cubicBezTo>
                  <a:lnTo>
                    <a:pt x="81840" y="65148"/>
                  </a:lnTo>
                  <a:lnTo>
                    <a:pt x="81819" y="65174"/>
                  </a:lnTo>
                  <a:cubicBezTo>
                    <a:pt x="81677" y="65337"/>
                    <a:pt x="81531" y="65505"/>
                    <a:pt x="81380" y="65668"/>
                  </a:cubicBezTo>
                  <a:lnTo>
                    <a:pt x="81342" y="65711"/>
                  </a:lnTo>
                  <a:lnTo>
                    <a:pt x="81204" y="65866"/>
                  </a:lnTo>
                  <a:cubicBezTo>
                    <a:pt x="81148" y="65926"/>
                    <a:pt x="81097" y="65982"/>
                    <a:pt x="81041" y="66038"/>
                  </a:cubicBezTo>
                  <a:lnTo>
                    <a:pt x="81011" y="66072"/>
                  </a:lnTo>
                  <a:lnTo>
                    <a:pt x="80813" y="66287"/>
                  </a:lnTo>
                  <a:cubicBezTo>
                    <a:pt x="80748" y="66352"/>
                    <a:pt x="80688" y="66416"/>
                    <a:pt x="80628" y="66476"/>
                  </a:cubicBezTo>
                  <a:cubicBezTo>
                    <a:pt x="80555" y="66554"/>
                    <a:pt x="80478" y="66631"/>
                    <a:pt x="80404" y="66708"/>
                  </a:cubicBezTo>
                  <a:lnTo>
                    <a:pt x="80232" y="66880"/>
                  </a:lnTo>
                  <a:cubicBezTo>
                    <a:pt x="80147" y="66966"/>
                    <a:pt x="80061" y="67048"/>
                    <a:pt x="79975" y="67134"/>
                  </a:cubicBezTo>
                  <a:lnTo>
                    <a:pt x="79936" y="67177"/>
                  </a:lnTo>
                  <a:cubicBezTo>
                    <a:pt x="79901" y="67211"/>
                    <a:pt x="79863" y="67241"/>
                    <a:pt x="79828" y="67276"/>
                  </a:cubicBezTo>
                  <a:cubicBezTo>
                    <a:pt x="79687" y="67418"/>
                    <a:pt x="79549" y="67547"/>
                    <a:pt x="79420" y="67667"/>
                  </a:cubicBezTo>
                  <a:cubicBezTo>
                    <a:pt x="77116" y="69821"/>
                    <a:pt x="74519" y="71639"/>
                    <a:pt x="71712" y="73071"/>
                  </a:cubicBezTo>
                  <a:cubicBezTo>
                    <a:pt x="68871" y="74515"/>
                    <a:pt x="65741" y="75555"/>
                    <a:pt x="62410" y="76157"/>
                  </a:cubicBezTo>
                  <a:cubicBezTo>
                    <a:pt x="60746" y="76454"/>
                    <a:pt x="59066" y="76664"/>
                    <a:pt x="57380" y="76789"/>
                  </a:cubicBezTo>
                  <a:cubicBezTo>
                    <a:pt x="57101" y="76810"/>
                    <a:pt x="56817" y="76832"/>
                    <a:pt x="56534" y="76858"/>
                  </a:cubicBezTo>
                  <a:cubicBezTo>
                    <a:pt x="55287" y="76965"/>
                    <a:pt x="54002" y="77073"/>
                    <a:pt x="52665" y="770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2220000" algn="bl" rotWithShape="0">
                <a:srgbClr val="074785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10;p32">
              <a:extLst>
                <a:ext uri="{FF2B5EF4-FFF2-40B4-BE49-F238E27FC236}">
                  <a16:creationId xmlns:a16="http://schemas.microsoft.com/office/drawing/2014/main" id="{B8F17D51-81D3-FCFB-D1B6-78F9AEB35D14}"/>
                </a:ext>
              </a:extLst>
            </p:cNvPr>
            <p:cNvSpPr/>
            <p:nvPr/>
          </p:nvSpPr>
          <p:spPr>
            <a:xfrm>
              <a:off x="6917225" y="675663"/>
              <a:ext cx="2060200" cy="1735750"/>
            </a:xfrm>
            <a:custGeom>
              <a:avLst/>
              <a:gdLst/>
              <a:ahLst/>
              <a:cxnLst/>
              <a:rect l="l" t="t" r="r" b="b"/>
              <a:pathLst>
                <a:path w="82408" h="69430" extrusionOk="0">
                  <a:moveTo>
                    <a:pt x="82321" y="43452"/>
                  </a:moveTo>
                  <a:lnTo>
                    <a:pt x="80649" y="43452"/>
                  </a:lnTo>
                  <a:lnTo>
                    <a:pt x="80060" y="43465"/>
                  </a:lnTo>
                  <a:lnTo>
                    <a:pt x="77692" y="32288"/>
                  </a:lnTo>
                  <a:lnTo>
                    <a:pt x="77674" y="32288"/>
                  </a:lnTo>
                  <a:cubicBezTo>
                    <a:pt x="77666" y="32202"/>
                    <a:pt x="77653" y="32112"/>
                    <a:pt x="77640" y="32022"/>
                  </a:cubicBezTo>
                  <a:cubicBezTo>
                    <a:pt x="76716" y="26627"/>
                    <a:pt x="75796" y="21228"/>
                    <a:pt x="74872" y="15833"/>
                  </a:cubicBezTo>
                  <a:cubicBezTo>
                    <a:pt x="74536" y="13915"/>
                    <a:pt x="72980" y="12346"/>
                    <a:pt x="71416" y="12346"/>
                  </a:cubicBezTo>
                  <a:lnTo>
                    <a:pt x="65531" y="12346"/>
                  </a:lnTo>
                  <a:lnTo>
                    <a:pt x="65531" y="3960"/>
                  </a:lnTo>
                  <a:cubicBezTo>
                    <a:pt x="66051" y="3861"/>
                    <a:pt x="66446" y="3362"/>
                    <a:pt x="66442" y="2782"/>
                  </a:cubicBezTo>
                  <a:lnTo>
                    <a:pt x="66442" y="2193"/>
                  </a:lnTo>
                  <a:cubicBezTo>
                    <a:pt x="66442" y="1552"/>
                    <a:pt x="65978" y="813"/>
                    <a:pt x="65389" y="619"/>
                  </a:cubicBezTo>
                  <a:cubicBezTo>
                    <a:pt x="63355" y="0"/>
                    <a:pt x="61185" y="0"/>
                    <a:pt x="59156" y="619"/>
                  </a:cubicBezTo>
                  <a:cubicBezTo>
                    <a:pt x="58562" y="813"/>
                    <a:pt x="58102" y="1552"/>
                    <a:pt x="58098" y="2193"/>
                  </a:cubicBezTo>
                  <a:lnTo>
                    <a:pt x="58098" y="2782"/>
                  </a:lnTo>
                  <a:cubicBezTo>
                    <a:pt x="58098" y="3362"/>
                    <a:pt x="58494" y="3856"/>
                    <a:pt x="59014" y="3960"/>
                  </a:cubicBezTo>
                  <a:lnTo>
                    <a:pt x="59014" y="12346"/>
                  </a:lnTo>
                  <a:lnTo>
                    <a:pt x="49544" y="12346"/>
                  </a:lnTo>
                  <a:lnTo>
                    <a:pt x="49544" y="3960"/>
                  </a:lnTo>
                  <a:cubicBezTo>
                    <a:pt x="50064" y="3861"/>
                    <a:pt x="50459" y="3362"/>
                    <a:pt x="50455" y="2782"/>
                  </a:cubicBezTo>
                  <a:lnTo>
                    <a:pt x="50455" y="2193"/>
                  </a:lnTo>
                  <a:cubicBezTo>
                    <a:pt x="50455" y="1552"/>
                    <a:pt x="49991" y="813"/>
                    <a:pt x="49402" y="619"/>
                  </a:cubicBezTo>
                  <a:cubicBezTo>
                    <a:pt x="47368" y="0"/>
                    <a:pt x="45202" y="0"/>
                    <a:pt x="43169" y="619"/>
                  </a:cubicBezTo>
                  <a:cubicBezTo>
                    <a:pt x="42575" y="813"/>
                    <a:pt x="42115" y="1552"/>
                    <a:pt x="42111" y="2193"/>
                  </a:cubicBezTo>
                  <a:lnTo>
                    <a:pt x="42111" y="2782"/>
                  </a:lnTo>
                  <a:cubicBezTo>
                    <a:pt x="42111" y="3362"/>
                    <a:pt x="42507" y="3856"/>
                    <a:pt x="43027" y="3955"/>
                  </a:cubicBezTo>
                  <a:lnTo>
                    <a:pt x="43027" y="12346"/>
                  </a:lnTo>
                  <a:lnTo>
                    <a:pt x="37142" y="12346"/>
                  </a:lnTo>
                  <a:cubicBezTo>
                    <a:pt x="35577" y="12346"/>
                    <a:pt x="34021" y="13915"/>
                    <a:pt x="33686" y="15833"/>
                  </a:cubicBezTo>
                  <a:cubicBezTo>
                    <a:pt x="32869" y="20604"/>
                    <a:pt x="32052" y="25376"/>
                    <a:pt x="31240" y="30152"/>
                  </a:cubicBezTo>
                  <a:lnTo>
                    <a:pt x="29352" y="29477"/>
                  </a:lnTo>
                  <a:cubicBezTo>
                    <a:pt x="27646" y="28952"/>
                    <a:pt x="25939" y="28398"/>
                    <a:pt x="24224" y="27899"/>
                  </a:cubicBezTo>
                  <a:cubicBezTo>
                    <a:pt x="17724" y="26016"/>
                    <a:pt x="11164" y="24482"/>
                    <a:pt x="4428" y="24133"/>
                  </a:cubicBezTo>
                  <a:cubicBezTo>
                    <a:pt x="3031" y="24060"/>
                    <a:pt x="1634" y="24121"/>
                    <a:pt x="1" y="24121"/>
                  </a:cubicBezTo>
                  <a:cubicBezTo>
                    <a:pt x="1845" y="28075"/>
                    <a:pt x="3689" y="32030"/>
                    <a:pt x="5533" y="35985"/>
                  </a:cubicBezTo>
                  <a:cubicBezTo>
                    <a:pt x="9092" y="43615"/>
                    <a:pt x="11538" y="51460"/>
                    <a:pt x="16908" y="57831"/>
                  </a:cubicBezTo>
                  <a:cubicBezTo>
                    <a:pt x="16916" y="57844"/>
                    <a:pt x="16925" y="57853"/>
                    <a:pt x="16933" y="57866"/>
                  </a:cubicBezTo>
                  <a:cubicBezTo>
                    <a:pt x="16989" y="57930"/>
                    <a:pt x="17049" y="57999"/>
                    <a:pt x="17105" y="58068"/>
                  </a:cubicBezTo>
                  <a:lnTo>
                    <a:pt x="17221" y="58201"/>
                  </a:lnTo>
                  <a:cubicBezTo>
                    <a:pt x="17260" y="58244"/>
                    <a:pt x="17294" y="58287"/>
                    <a:pt x="17333" y="58330"/>
                  </a:cubicBezTo>
                  <a:cubicBezTo>
                    <a:pt x="17415" y="58420"/>
                    <a:pt x="17496" y="58515"/>
                    <a:pt x="17578" y="58605"/>
                  </a:cubicBezTo>
                  <a:cubicBezTo>
                    <a:pt x="22406" y="63978"/>
                    <a:pt x="28493" y="66880"/>
                    <a:pt x="35177" y="68105"/>
                  </a:cubicBezTo>
                  <a:cubicBezTo>
                    <a:pt x="39274" y="68857"/>
                    <a:pt x="43431" y="69292"/>
                    <a:pt x="47596" y="69395"/>
                  </a:cubicBezTo>
                  <a:cubicBezTo>
                    <a:pt x="49204" y="69429"/>
                    <a:pt x="50850" y="69253"/>
                    <a:pt x="52449" y="69124"/>
                  </a:cubicBezTo>
                  <a:cubicBezTo>
                    <a:pt x="54006" y="69008"/>
                    <a:pt x="55557" y="68814"/>
                    <a:pt x="57096" y="68544"/>
                  </a:cubicBezTo>
                  <a:cubicBezTo>
                    <a:pt x="59946" y="68028"/>
                    <a:pt x="62728" y="67142"/>
                    <a:pt x="65350" y="65810"/>
                  </a:cubicBezTo>
                  <a:cubicBezTo>
                    <a:pt x="67843" y="64537"/>
                    <a:pt x="70143" y="62925"/>
                    <a:pt x="72189" y="61016"/>
                  </a:cubicBezTo>
                  <a:cubicBezTo>
                    <a:pt x="72310" y="60905"/>
                    <a:pt x="72430" y="60789"/>
                    <a:pt x="72550" y="60673"/>
                  </a:cubicBezTo>
                  <a:lnTo>
                    <a:pt x="72679" y="60548"/>
                  </a:lnTo>
                  <a:cubicBezTo>
                    <a:pt x="72752" y="60475"/>
                    <a:pt x="72830" y="60397"/>
                    <a:pt x="72903" y="60324"/>
                  </a:cubicBezTo>
                  <a:cubicBezTo>
                    <a:pt x="72959" y="60273"/>
                    <a:pt x="73006" y="60221"/>
                    <a:pt x="73058" y="60170"/>
                  </a:cubicBezTo>
                  <a:cubicBezTo>
                    <a:pt x="73122" y="60105"/>
                    <a:pt x="73187" y="60036"/>
                    <a:pt x="73251" y="59968"/>
                  </a:cubicBezTo>
                  <a:cubicBezTo>
                    <a:pt x="73307" y="59912"/>
                    <a:pt x="73359" y="59856"/>
                    <a:pt x="73414" y="59800"/>
                  </a:cubicBezTo>
                  <a:cubicBezTo>
                    <a:pt x="73475" y="59735"/>
                    <a:pt x="73535" y="59671"/>
                    <a:pt x="73591" y="59606"/>
                  </a:cubicBezTo>
                  <a:cubicBezTo>
                    <a:pt x="73647" y="59546"/>
                    <a:pt x="73707" y="59486"/>
                    <a:pt x="73758" y="59426"/>
                  </a:cubicBezTo>
                  <a:cubicBezTo>
                    <a:pt x="73814" y="59366"/>
                    <a:pt x="73866" y="59310"/>
                    <a:pt x="73917" y="59254"/>
                  </a:cubicBezTo>
                  <a:cubicBezTo>
                    <a:pt x="74046" y="59108"/>
                    <a:pt x="74175" y="58962"/>
                    <a:pt x="74304" y="58816"/>
                  </a:cubicBezTo>
                  <a:cubicBezTo>
                    <a:pt x="74334" y="58781"/>
                    <a:pt x="74360" y="58751"/>
                    <a:pt x="74390" y="58717"/>
                  </a:cubicBezTo>
                  <a:cubicBezTo>
                    <a:pt x="74459" y="58635"/>
                    <a:pt x="74532" y="58549"/>
                    <a:pt x="74605" y="58463"/>
                  </a:cubicBezTo>
                  <a:lnTo>
                    <a:pt x="74704" y="58343"/>
                  </a:lnTo>
                  <a:cubicBezTo>
                    <a:pt x="74777" y="58257"/>
                    <a:pt x="74846" y="58171"/>
                    <a:pt x="74919" y="58080"/>
                  </a:cubicBezTo>
                  <a:lnTo>
                    <a:pt x="75005" y="57973"/>
                  </a:lnTo>
                  <a:cubicBezTo>
                    <a:pt x="75082" y="57878"/>
                    <a:pt x="75155" y="57784"/>
                    <a:pt x="75229" y="57689"/>
                  </a:cubicBezTo>
                  <a:lnTo>
                    <a:pt x="75289" y="57616"/>
                  </a:lnTo>
                  <a:cubicBezTo>
                    <a:pt x="75744" y="57032"/>
                    <a:pt x="76179" y="56434"/>
                    <a:pt x="76591" y="55815"/>
                  </a:cubicBezTo>
                  <a:lnTo>
                    <a:pt x="76604" y="55798"/>
                  </a:lnTo>
                  <a:cubicBezTo>
                    <a:pt x="76957" y="55269"/>
                    <a:pt x="77296" y="54727"/>
                    <a:pt x="77623" y="54177"/>
                  </a:cubicBezTo>
                  <a:cubicBezTo>
                    <a:pt x="79269" y="51379"/>
                    <a:pt x="80529" y="48335"/>
                    <a:pt x="81737" y="45283"/>
                  </a:cubicBezTo>
                  <a:cubicBezTo>
                    <a:pt x="81771" y="45184"/>
                    <a:pt x="82407" y="43452"/>
                    <a:pt x="82321" y="434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11;p32">
              <a:extLst>
                <a:ext uri="{FF2B5EF4-FFF2-40B4-BE49-F238E27FC236}">
                  <a16:creationId xmlns:a16="http://schemas.microsoft.com/office/drawing/2014/main" id="{5CD6D4C8-2B42-9859-EAFC-3C5AB46DAEED}"/>
                </a:ext>
              </a:extLst>
            </p:cNvPr>
            <p:cNvSpPr/>
            <p:nvPr/>
          </p:nvSpPr>
          <p:spPr>
            <a:xfrm>
              <a:off x="8392550" y="730888"/>
              <a:ext cx="162950" cy="260100"/>
            </a:xfrm>
            <a:custGeom>
              <a:avLst/>
              <a:gdLst/>
              <a:ahLst/>
              <a:cxnLst/>
              <a:rect l="l" t="t" r="r" b="b"/>
              <a:pathLst>
                <a:path w="6518" h="10404" extrusionOk="0">
                  <a:moveTo>
                    <a:pt x="1" y="1"/>
                  </a:moveTo>
                  <a:lnTo>
                    <a:pt x="1" y="10404"/>
                  </a:lnTo>
                  <a:lnTo>
                    <a:pt x="6518" y="10404"/>
                  </a:lnTo>
                  <a:lnTo>
                    <a:pt x="6518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12;p32">
              <a:extLst>
                <a:ext uri="{FF2B5EF4-FFF2-40B4-BE49-F238E27FC236}">
                  <a16:creationId xmlns:a16="http://schemas.microsoft.com/office/drawing/2014/main" id="{6D038A8D-D282-00FC-6A15-81171E9223A2}"/>
                </a:ext>
              </a:extLst>
            </p:cNvPr>
            <p:cNvSpPr/>
            <p:nvPr/>
          </p:nvSpPr>
          <p:spPr>
            <a:xfrm>
              <a:off x="7992875" y="730888"/>
              <a:ext cx="162950" cy="260100"/>
            </a:xfrm>
            <a:custGeom>
              <a:avLst/>
              <a:gdLst/>
              <a:ahLst/>
              <a:cxnLst/>
              <a:rect l="l" t="t" r="r" b="b"/>
              <a:pathLst>
                <a:path w="6518" h="10404" extrusionOk="0">
                  <a:moveTo>
                    <a:pt x="1" y="1"/>
                  </a:moveTo>
                  <a:lnTo>
                    <a:pt x="1" y="10404"/>
                  </a:lnTo>
                  <a:lnTo>
                    <a:pt x="6518" y="10404"/>
                  </a:lnTo>
                  <a:lnTo>
                    <a:pt x="6518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13;p32">
              <a:extLst>
                <a:ext uri="{FF2B5EF4-FFF2-40B4-BE49-F238E27FC236}">
                  <a16:creationId xmlns:a16="http://schemas.microsoft.com/office/drawing/2014/main" id="{6E8D078D-BE6C-5353-1F32-EBAF3C37AE88}"/>
                </a:ext>
              </a:extLst>
            </p:cNvPr>
            <p:cNvSpPr/>
            <p:nvPr/>
          </p:nvSpPr>
          <p:spPr>
            <a:xfrm>
              <a:off x="7681750" y="984213"/>
              <a:ext cx="1184875" cy="579050"/>
            </a:xfrm>
            <a:custGeom>
              <a:avLst/>
              <a:gdLst/>
              <a:ahLst/>
              <a:cxnLst/>
              <a:rect l="l" t="t" r="r" b="b"/>
              <a:pathLst>
                <a:path w="47395" h="23162" extrusionOk="0">
                  <a:moveTo>
                    <a:pt x="47059" y="19675"/>
                  </a:moveTo>
                  <a:cubicBezTo>
                    <a:pt x="47394" y="21593"/>
                    <a:pt x="46122" y="23162"/>
                    <a:pt x="44226" y="23162"/>
                  </a:cubicBezTo>
                  <a:lnTo>
                    <a:pt x="3173" y="23162"/>
                  </a:lnTo>
                  <a:cubicBezTo>
                    <a:pt x="1278" y="23162"/>
                    <a:pt x="1" y="21593"/>
                    <a:pt x="340" y="19675"/>
                  </a:cubicBezTo>
                  <a:cubicBezTo>
                    <a:pt x="1260" y="14280"/>
                    <a:pt x="2180" y="8886"/>
                    <a:pt x="3105" y="3486"/>
                  </a:cubicBezTo>
                  <a:cubicBezTo>
                    <a:pt x="3440" y="1569"/>
                    <a:pt x="4996" y="0"/>
                    <a:pt x="6561" y="0"/>
                  </a:cubicBezTo>
                  <a:lnTo>
                    <a:pt x="40835" y="0"/>
                  </a:lnTo>
                  <a:cubicBezTo>
                    <a:pt x="42399" y="0"/>
                    <a:pt x="43955" y="1569"/>
                    <a:pt x="44291" y="3486"/>
                  </a:cubicBezTo>
                  <a:cubicBezTo>
                    <a:pt x="45215" y="8886"/>
                    <a:pt x="46135" y="14280"/>
                    <a:pt x="47059" y="19675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14;p32">
              <a:extLst>
                <a:ext uri="{FF2B5EF4-FFF2-40B4-BE49-F238E27FC236}">
                  <a16:creationId xmlns:a16="http://schemas.microsoft.com/office/drawing/2014/main" id="{5B70B127-DAC6-9B75-E559-56415315694C}"/>
                </a:ext>
              </a:extLst>
            </p:cNvPr>
            <p:cNvSpPr/>
            <p:nvPr/>
          </p:nvSpPr>
          <p:spPr>
            <a:xfrm>
              <a:off x="7847700" y="1482863"/>
              <a:ext cx="1077375" cy="309425"/>
            </a:xfrm>
            <a:custGeom>
              <a:avLst/>
              <a:gdLst/>
              <a:ahLst/>
              <a:cxnLst/>
              <a:rect l="l" t="t" r="r" b="b"/>
              <a:pathLst>
                <a:path w="43095" h="12377" extrusionOk="0">
                  <a:moveTo>
                    <a:pt x="1823" y="3228"/>
                  </a:moveTo>
                  <a:lnTo>
                    <a:pt x="0" y="0"/>
                  </a:lnTo>
                  <a:lnTo>
                    <a:pt x="40473" y="0"/>
                  </a:lnTo>
                  <a:lnTo>
                    <a:pt x="43095" y="12376"/>
                  </a:lnTo>
                  <a:lnTo>
                    <a:pt x="1075" y="4961"/>
                  </a:lnTo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15;p32">
              <a:extLst>
                <a:ext uri="{FF2B5EF4-FFF2-40B4-BE49-F238E27FC236}">
                  <a16:creationId xmlns:a16="http://schemas.microsoft.com/office/drawing/2014/main" id="{68F8C7B5-2A6D-53BB-0393-33FE5D804F23}"/>
                </a:ext>
              </a:extLst>
            </p:cNvPr>
            <p:cNvSpPr/>
            <p:nvPr/>
          </p:nvSpPr>
          <p:spPr>
            <a:xfrm>
              <a:off x="7946125" y="1042763"/>
              <a:ext cx="327475" cy="348575"/>
            </a:xfrm>
            <a:custGeom>
              <a:avLst/>
              <a:gdLst/>
              <a:ahLst/>
              <a:cxnLst/>
              <a:rect l="l" t="t" r="r" b="b"/>
              <a:pathLst>
                <a:path w="13099" h="13943" extrusionOk="0">
                  <a:moveTo>
                    <a:pt x="6541" y="0"/>
                  </a:moveTo>
                  <a:cubicBezTo>
                    <a:pt x="3292" y="0"/>
                    <a:pt x="537" y="2772"/>
                    <a:pt x="276" y="6423"/>
                  </a:cubicBezTo>
                  <a:cubicBezTo>
                    <a:pt x="1" y="10262"/>
                    <a:pt x="2589" y="13615"/>
                    <a:pt x="6058" y="13920"/>
                  </a:cubicBezTo>
                  <a:cubicBezTo>
                    <a:pt x="6227" y="13935"/>
                    <a:pt x="6396" y="13942"/>
                    <a:pt x="6563" y="13942"/>
                  </a:cubicBezTo>
                  <a:cubicBezTo>
                    <a:pt x="9812" y="13942"/>
                    <a:pt x="12566" y="11170"/>
                    <a:pt x="12828" y="7524"/>
                  </a:cubicBezTo>
                  <a:cubicBezTo>
                    <a:pt x="13099" y="3685"/>
                    <a:pt x="10511" y="328"/>
                    <a:pt x="7046" y="22"/>
                  </a:cubicBezTo>
                  <a:cubicBezTo>
                    <a:pt x="6877" y="7"/>
                    <a:pt x="6708" y="0"/>
                    <a:pt x="6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16;p32">
              <a:extLst>
                <a:ext uri="{FF2B5EF4-FFF2-40B4-BE49-F238E27FC236}">
                  <a16:creationId xmlns:a16="http://schemas.microsoft.com/office/drawing/2014/main" id="{C2CC6845-165A-AE20-EE08-7AE7267E66E7}"/>
                </a:ext>
              </a:extLst>
            </p:cNvPr>
            <p:cNvSpPr/>
            <p:nvPr/>
          </p:nvSpPr>
          <p:spPr>
            <a:xfrm>
              <a:off x="8001250" y="1089313"/>
              <a:ext cx="242175" cy="257700"/>
            </a:xfrm>
            <a:custGeom>
              <a:avLst/>
              <a:gdLst/>
              <a:ahLst/>
              <a:cxnLst/>
              <a:rect l="l" t="t" r="r" b="b"/>
              <a:pathLst>
                <a:path w="9687" h="10308" extrusionOk="0">
                  <a:moveTo>
                    <a:pt x="4835" y="1"/>
                  </a:moveTo>
                  <a:cubicBezTo>
                    <a:pt x="2433" y="1"/>
                    <a:pt x="395" y="2053"/>
                    <a:pt x="203" y="4750"/>
                  </a:cubicBezTo>
                  <a:cubicBezTo>
                    <a:pt x="1" y="7587"/>
                    <a:pt x="1914" y="10068"/>
                    <a:pt x="4476" y="10291"/>
                  </a:cubicBezTo>
                  <a:cubicBezTo>
                    <a:pt x="4600" y="10302"/>
                    <a:pt x="4724" y="10308"/>
                    <a:pt x="4847" y="10308"/>
                  </a:cubicBezTo>
                  <a:cubicBezTo>
                    <a:pt x="7251" y="10308"/>
                    <a:pt x="9292" y="8262"/>
                    <a:pt x="9484" y="5563"/>
                  </a:cubicBezTo>
                  <a:cubicBezTo>
                    <a:pt x="9686" y="2721"/>
                    <a:pt x="7773" y="241"/>
                    <a:pt x="5211" y="17"/>
                  </a:cubicBezTo>
                  <a:cubicBezTo>
                    <a:pt x="5085" y="6"/>
                    <a:pt x="4959" y="1"/>
                    <a:pt x="4835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7;p32">
              <a:extLst>
                <a:ext uri="{FF2B5EF4-FFF2-40B4-BE49-F238E27FC236}">
                  <a16:creationId xmlns:a16="http://schemas.microsoft.com/office/drawing/2014/main" id="{190E0153-6254-B51B-C30D-A4694505BA4F}"/>
                </a:ext>
              </a:extLst>
            </p:cNvPr>
            <p:cNvSpPr/>
            <p:nvPr/>
          </p:nvSpPr>
          <p:spPr>
            <a:xfrm>
              <a:off x="8157125" y="1121638"/>
              <a:ext cx="65775" cy="62050"/>
            </a:xfrm>
            <a:custGeom>
              <a:avLst/>
              <a:gdLst/>
              <a:ahLst/>
              <a:cxnLst/>
              <a:rect l="l" t="t" r="r" b="b"/>
              <a:pathLst>
                <a:path w="2631" h="2482" extrusionOk="0">
                  <a:moveTo>
                    <a:pt x="421" y="0"/>
                  </a:moveTo>
                  <a:cubicBezTo>
                    <a:pt x="129" y="0"/>
                    <a:pt x="0" y="538"/>
                    <a:pt x="330" y="698"/>
                  </a:cubicBezTo>
                  <a:cubicBezTo>
                    <a:pt x="1009" y="1024"/>
                    <a:pt x="1512" y="1626"/>
                    <a:pt x="1908" y="2305"/>
                  </a:cubicBezTo>
                  <a:cubicBezTo>
                    <a:pt x="1978" y="2430"/>
                    <a:pt x="2086" y="2481"/>
                    <a:pt x="2193" y="2481"/>
                  </a:cubicBezTo>
                  <a:cubicBezTo>
                    <a:pt x="2415" y="2481"/>
                    <a:pt x="2630" y="2258"/>
                    <a:pt x="2480" y="2000"/>
                  </a:cubicBezTo>
                  <a:cubicBezTo>
                    <a:pt x="1998" y="1149"/>
                    <a:pt x="1392" y="440"/>
                    <a:pt x="545" y="31"/>
                  </a:cubicBezTo>
                  <a:cubicBezTo>
                    <a:pt x="501" y="10"/>
                    <a:pt x="459" y="0"/>
                    <a:pt x="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8;p32">
              <a:extLst>
                <a:ext uri="{FF2B5EF4-FFF2-40B4-BE49-F238E27FC236}">
                  <a16:creationId xmlns:a16="http://schemas.microsoft.com/office/drawing/2014/main" id="{F4252D87-F2CD-F951-7C02-6EC4F21BFA95}"/>
                </a:ext>
              </a:extLst>
            </p:cNvPr>
            <p:cNvSpPr/>
            <p:nvPr/>
          </p:nvSpPr>
          <p:spPr>
            <a:xfrm>
              <a:off x="8127225" y="1106788"/>
              <a:ext cx="25150" cy="19950"/>
            </a:xfrm>
            <a:custGeom>
              <a:avLst/>
              <a:gdLst/>
              <a:ahLst/>
              <a:cxnLst/>
              <a:rect l="l" t="t" r="r" b="b"/>
              <a:pathLst>
                <a:path w="1006" h="798" extrusionOk="0">
                  <a:moveTo>
                    <a:pt x="359" y="1"/>
                  </a:moveTo>
                  <a:cubicBezTo>
                    <a:pt x="222" y="1"/>
                    <a:pt x="97" y="89"/>
                    <a:pt x="56" y="230"/>
                  </a:cubicBezTo>
                  <a:cubicBezTo>
                    <a:pt x="0" y="402"/>
                    <a:pt x="82" y="630"/>
                    <a:pt x="245" y="685"/>
                  </a:cubicBezTo>
                  <a:cubicBezTo>
                    <a:pt x="344" y="715"/>
                    <a:pt x="443" y="750"/>
                    <a:pt x="537" y="780"/>
                  </a:cubicBezTo>
                  <a:cubicBezTo>
                    <a:pt x="572" y="792"/>
                    <a:pt x="607" y="798"/>
                    <a:pt x="641" y="798"/>
                  </a:cubicBezTo>
                  <a:cubicBezTo>
                    <a:pt x="780" y="798"/>
                    <a:pt x="909" y="707"/>
                    <a:pt x="950" y="569"/>
                  </a:cubicBezTo>
                  <a:cubicBezTo>
                    <a:pt x="1006" y="397"/>
                    <a:pt x="924" y="170"/>
                    <a:pt x="757" y="114"/>
                  </a:cubicBezTo>
                  <a:cubicBezTo>
                    <a:pt x="658" y="84"/>
                    <a:pt x="563" y="49"/>
                    <a:pt x="464" y="19"/>
                  </a:cubicBezTo>
                  <a:cubicBezTo>
                    <a:pt x="429" y="7"/>
                    <a:pt x="394" y="1"/>
                    <a:pt x="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19;p32">
              <a:extLst>
                <a:ext uri="{FF2B5EF4-FFF2-40B4-BE49-F238E27FC236}">
                  <a16:creationId xmlns:a16="http://schemas.microsoft.com/office/drawing/2014/main" id="{BA575E56-7137-ACBF-4EFC-EE373BF3EEE3}"/>
                </a:ext>
              </a:extLst>
            </p:cNvPr>
            <p:cNvSpPr/>
            <p:nvPr/>
          </p:nvSpPr>
          <p:spPr>
            <a:xfrm>
              <a:off x="8212750" y="1198213"/>
              <a:ext cx="17450" cy="21900"/>
            </a:xfrm>
            <a:custGeom>
              <a:avLst/>
              <a:gdLst/>
              <a:ahLst/>
              <a:cxnLst/>
              <a:rect l="l" t="t" r="r" b="b"/>
              <a:pathLst>
                <a:path w="698" h="876" extrusionOk="0">
                  <a:moveTo>
                    <a:pt x="347" y="1"/>
                  </a:moveTo>
                  <a:cubicBezTo>
                    <a:pt x="301" y="1"/>
                    <a:pt x="255" y="11"/>
                    <a:pt x="212" y="33"/>
                  </a:cubicBezTo>
                  <a:cubicBezTo>
                    <a:pt x="44" y="123"/>
                    <a:pt x="1" y="325"/>
                    <a:pt x="61" y="506"/>
                  </a:cubicBezTo>
                  <a:lnTo>
                    <a:pt x="61" y="506"/>
                  </a:lnTo>
                  <a:cubicBezTo>
                    <a:pt x="62" y="694"/>
                    <a:pt x="177" y="859"/>
                    <a:pt x="353" y="876"/>
                  </a:cubicBezTo>
                  <a:cubicBezTo>
                    <a:pt x="356" y="876"/>
                    <a:pt x="359" y="876"/>
                    <a:pt x="361" y="876"/>
                  </a:cubicBezTo>
                  <a:cubicBezTo>
                    <a:pt x="543" y="876"/>
                    <a:pt x="693" y="731"/>
                    <a:pt x="697" y="549"/>
                  </a:cubicBezTo>
                  <a:cubicBezTo>
                    <a:pt x="697" y="429"/>
                    <a:pt x="676" y="313"/>
                    <a:pt x="637" y="201"/>
                  </a:cubicBezTo>
                  <a:cubicBezTo>
                    <a:pt x="590" y="76"/>
                    <a:pt x="470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20;p32">
              <a:extLst>
                <a:ext uri="{FF2B5EF4-FFF2-40B4-BE49-F238E27FC236}">
                  <a16:creationId xmlns:a16="http://schemas.microsoft.com/office/drawing/2014/main" id="{4B7E0018-6B98-8701-E9C1-A9B264D5D285}"/>
                </a:ext>
              </a:extLst>
            </p:cNvPr>
            <p:cNvSpPr/>
            <p:nvPr/>
          </p:nvSpPr>
          <p:spPr>
            <a:xfrm>
              <a:off x="8213825" y="1209638"/>
              <a:ext cx="475" cy="1675"/>
            </a:xfrm>
            <a:custGeom>
              <a:avLst/>
              <a:gdLst/>
              <a:ahLst/>
              <a:cxnLst/>
              <a:rect l="l" t="t" r="r" b="b"/>
              <a:pathLst>
                <a:path w="19" h="67" extrusionOk="0">
                  <a:moveTo>
                    <a:pt x="0" y="1"/>
                  </a:moveTo>
                  <a:cubicBezTo>
                    <a:pt x="0" y="1"/>
                    <a:pt x="11" y="33"/>
                    <a:pt x="14" y="49"/>
                  </a:cubicBezTo>
                  <a:cubicBezTo>
                    <a:pt x="18" y="53"/>
                    <a:pt x="18" y="58"/>
                    <a:pt x="18" y="66"/>
                  </a:cubicBezTo>
                  <a:lnTo>
                    <a:pt x="18" y="49"/>
                  </a:lnTo>
                  <a:cubicBezTo>
                    <a:pt x="5" y="13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21;p32">
              <a:extLst>
                <a:ext uri="{FF2B5EF4-FFF2-40B4-BE49-F238E27FC236}">
                  <a16:creationId xmlns:a16="http://schemas.microsoft.com/office/drawing/2014/main" id="{4FA6F2FC-C377-EF93-91C3-EAD569513575}"/>
                </a:ext>
              </a:extLst>
            </p:cNvPr>
            <p:cNvSpPr/>
            <p:nvPr/>
          </p:nvSpPr>
          <p:spPr>
            <a:xfrm>
              <a:off x="8214275" y="1211288"/>
              <a:ext cx="25" cy="1300"/>
            </a:xfrm>
            <a:custGeom>
              <a:avLst/>
              <a:gdLst/>
              <a:ahLst/>
              <a:cxnLst/>
              <a:rect l="l" t="t" r="r" b="b"/>
              <a:pathLst>
                <a:path w="1" h="52" extrusionOk="0">
                  <a:moveTo>
                    <a:pt x="0" y="0"/>
                  </a:moveTo>
                  <a:cubicBezTo>
                    <a:pt x="0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22;p32">
              <a:extLst>
                <a:ext uri="{FF2B5EF4-FFF2-40B4-BE49-F238E27FC236}">
                  <a16:creationId xmlns:a16="http://schemas.microsoft.com/office/drawing/2014/main" id="{968E24B7-4402-D26B-1803-CB2277A1FE9E}"/>
                </a:ext>
              </a:extLst>
            </p:cNvPr>
            <p:cNvSpPr/>
            <p:nvPr/>
          </p:nvSpPr>
          <p:spPr>
            <a:xfrm>
              <a:off x="8288425" y="1037288"/>
              <a:ext cx="327475" cy="348575"/>
            </a:xfrm>
            <a:custGeom>
              <a:avLst/>
              <a:gdLst/>
              <a:ahLst/>
              <a:cxnLst/>
              <a:rect l="l" t="t" r="r" b="b"/>
              <a:pathLst>
                <a:path w="13099" h="13943" extrusionOk="0">
                  <a:moveTo>
                    <a:pt x="6546" y="0"/>
                  </a:moveTo>
                  <a:cubicBezTo>
                    <a:pt x="3294" y="0"/>
                    <a:pt x="533" y="2770"/>
                    <a:pt x="275" y="6423"/>
                  </a:cubicBezTo>
                  <a:cubicBezTo>
                    <a:pt x="0" y="10262"/>
                    <a:pt x="2588" y="13619"/>
                    <a:pt x="6053" y="13920"/>
                  </a:cubicBezTo>
                  <a:cubicBezTo>
                    <a:pt x="6222" y="13935"/>
                    <a:pt x="6391" y="13942"/>
                    <a:pt x="6558" y="13942"/>
                  </a:cubicBezTo>
                  <a:cubicBezTo>
                    <a:pt x="9808" y="13942"/>
                    <a:pt x="12562" y="11170"/>
                    <a:pt x="12823" y="7523"/>
                  </a:cubicBezTo>
                  <a:cubicBezTo>
                    <a:pt x="13098" y="3685"/>
                    <a:pt x="10511" y="323"/>
                    <a:pt x="7046" y="22"/>
                  </a:cubicBezTo>
                  <a:cubicBezTo>
                    <a:pt x="6878" y="8"/>
                    <a:pt x="6712" y="0"/>
                    <a:pt x="65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23;p32">
              <a:extLst>
                <a:ext uri="{FF2B5EF4-FFF2-40B4-BE49-F238E27FC236}">
                  <a16:creationId xmlns:a16="http://schemas.microsoft.com/office/drawing/2014/main" id="{052CA320-6D66-6DF9-9A21-CEAE011EA33F}"/>
                </a:ext>
              </a:extLst>
            </p:cNvPr>
            <p:cNvSpPr/>
            <p:nvPr/>
          </p:nvSpPr>
          <p:spPr>
            <a:xfrm>
              <a:off x="8320775" y="1085038"/>
              <a:ext cx="242150" cy="257775"/>
            </a:xfrm>
            <a:custGeom>
              <a:avLst/>
              <a:gdLst/>
              <a:ahLst/>
              <a:cxnLst/>
              <a:rect l="l" t="t" r="r" b="b"/>
              <a:pathLst>
                <a:path w="9686" h="10311" extrusionOk="0">
                  <a:moveTo>
                    <a:pt x="4840" y="0"/>
                  </a:moveTo>
                  <a:cubicBezTo>
                    <a:pt x="2435" y="0"/>
                    <a:pt x="394" y="2050"/>
                    <a:pt x="202" y="4749"/>
                  </a:cubicBezTo>
                  <a:cubicBezTo>
                    <a:pt x="0" y="7591"/>
                    <a:pt x="1913" y="10071"/>
                    <a:pt x="4475" y="10295"/>
                  </a:cubicBezTo>
                  <a:cubicBezTo>
                    <a:pt x="4599" y="10306"/>
                    <a:pt x="4723" y="10311"/>
                    <a:pt x="4846" y="10311"/>
                  </a:cubicBezTo>
                  <a:cubicBezTo>
                    <a:pt x="7250" y="10311"/>
                    <a:pt x="9291" y="8261"/>
                    <a:pt x="9483" y="5562"/>
                  </a:cubicBezTo>
                  <a:cubicBezTo>
                    <a:pt x="9685" y="2725"/>
                    <a:pt x="7772" y="244"/>
                    <a:pt x="5210" y="16"/>
                  </a:cubicBezTo>
                  <a:cubicBezTo>
                    <a:pt x="5086" y="6"/>
                    <a:pt x="4962" y="0"/>
                    <a:pt x="4840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24;p32">
              <a:extLst>
                <a:ext uri="{FF2B5EF4-FFF2-40B4-BE49-F238E27FC236}">
                  <a16:creationId xmlns:a16="http://schemas.microsoft.com/office/drawing/2014/main" id="{82452652-A009-B366-177A-A4B6E034A20B}"/>
                </a:ext>
              </a:extLst>
            </p:cNvPr>
            <p:cNvSpPr/>
            <p:nvPr/>
          </p:nvSpPr>
          <p:spPr>
            <a:xfrm>
              <a:off x="8476650" y="1117413"/>
              <a:ext cx="65750" cy="62050"/>
            </a:xfrm>
            <a:custGeom>
              <a:avLst/>
              <a:gdLst/>
              <a:ahLst/>
              <a:cxnLst/>
              <a:rect l="l" t="t" r="r" b="b"/>
              <a:pathLst>
                <a:path w="2630" h="2482" extrusionOk="0">
                  <a:moveTo>
                    <a:pt x="420" y="0"/>
                  </a:moveTo>
                  <a:cubicBezTo>
                    <a:pt x="127" y="0"/>
                    <a:pt x="0" y="536"/>
                    <a:pt x="329" y="699"/>
                  </a:cubicBezTo>
                  <a:cubicBezTo>
                    <a:pt x="1004" y="1026"/>
                    <a:pt x="1516" y="1623"/>
                    <a:pt x="1907" y="2307"/>
                  </a:cubicBezTo>
                  <a:cubicBezTo>
                    <a:pt x="1977" y="2430"/>
                    <a:pt x="2086" y="2481"/>
                    <a:pt x="2193" y="2481"/>
                  </a:cubicBezTo>
                  <a:cubicBezTo>
                    <a:pt x="2415" y="2481"/>
                    <a:pt x="2629" y="2261"/>
                    <a:pt x="2479" y="1997"/>
                  </a:cubicBezTo>
                  <a:cubicBezTo>
                    <a:pt x="1997" y="1150"/>
                    <a:pt x="1391" y="441"/>
                    <a:pt x="549" y="33"/>
                  </a:cubicBezTo>
                  <a:cubicBezTo>
                    <a:pt x="503" y="10"/>
                    <a:pt x="460" y="0"/>
                    <a:pt x="4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25;p32">
              <a:extLst>
                <a:ext uri="{FF2B5EF4-FFF2-40B4-BE49-F238E27FC236}">
                  <a16:creationId xmlns:a16="http://schemas.microsoft.com/office/drawing/2014/main" id="{383B753C-DD8F-FBD7-27C4-6B6FD53D2297}"/>
                </a:ext>
              </a:extLst>
            </p:cNvPr>
            <p:cNvSpPr/>
            <p:nvPr/>
          </p:nvSpPr>
          <p:spPr>
            <a:xfrm>
              <a:off x="8446725" y="1102563"/>
              <a:ext cx="25175" cy="20000"/>
            </a:xfrm>
            <a:custGeom>
              <a:avLst/>
              <a:gdLst/>
              <a:ahLst/>
              <a:cxnLst/>
              <a:rect l="l" t="t" r="r" b="b"/>
              <a:pathLst>
                <a:path w="1007" h="800" extrusionOk="0">
                  <a:moveTo>
                    <a:pt x="363" y="0"/>
                  </a:moveTo>
                  <a:cubicBezTo>
                    <a:pt x="224" y="0"/>
                    <a:pt x="94" y="89"/>
                    <a:pt x="56" y="231"/>
                  </a:cubicBezTo>
                  <a:cubicBezTo>
                    <a:pt x="0" y="403"/>
                    <a:pt x="78" y="631"/>
                    <a:pt x="245" y="687"/>
                  </a:cubicBezTo>
                  <a:cubicBezTo>
                    <a:pt x="344" y="717"/>
                    <a:pt x="443" y="751"/>
                    <a:pt x="538" y="781"/>
                  </a:cubicBezTo>
                  <a:cubicBezTo>
                    <a:pt x="573" y="794"/>
                    <a:pt x="609" y="799"/>
                    <a:pt x="644" y="799"/>
                  </a:cubicBezTo>
                  <a:cubicBezTo>
                    <a:pt x="781" y="799"/>
                    <a:pt x="908" y="711"/>
                    <a:pt x="946" y="571"/>
                  </a:cubicBezTo>
                  <a:cubicBezTo>
                    <a:pt x="1006" y="394"/>
                    <a:pt x="924" y="167"/>
                    <a:pt x="757" y="115"/>
                  </a:cubicBezTo>
                  <a:cubicBezTo>
                    <a:pt x="658" y="85"/>
                    <a:pt x="563" y="51"/>
                    <a:pt x="464" y="16"/>
                  </a:cubicBezTo>
                  <a:cubicBezTo>
                    <a:pt x="431" y="5"/>
                    <a:pt x="397" y="0"/>
                    <a:pt x="3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26;p32">
              <a:extLst>
                <a:ext uri="{FF2B5EF4-FFF2-40B4-BE49-F238E27FC236}">
                  <a16:creationId xmlns:a16="http://schemas.microsoft.com/office/drawing/2014/main" id="{4A0DABE3-1332-A7A3-6FA3-6069BE91B6FA}"/>
                </a:ext>
              </a:extLst>
            </p:cNvPr>
            <p:cNvSpPr/>
            <p:nvPr/>
          </p:nvSpPr>
          <p:spPr>
            <a:xfrm>
              <a:off x="8532275" y="1193963"/>
              <a:ext cx="17425" cy="21875"/>
            </a:xfrm>
            <a:custGeom>
              <a:avLst/>
              <a:gdLst/>
              <a:ahLst/>
              <a:cxnLst/>
              <a:rect l="l" t="t" r="r" b="b"/>
              <a:pathLst>
                <a:path w="697" h="875" extrusionOk="0">
                  <a:moveTo>
                    <a:pt x="349" y="0"/>
                  </a:moveTo>
                  <a:cubicBezTo>
                    <a:pt x="301" y="0"/>
                    <a:pt x="252" y="12"/>
                    <a:pt x="206" y="36"/>
                  </a:cubicBezTo>
                  <a:cubicBezTo>
                    <a:pt x="43" y="126"/>
                    <a:pt x="0" y="328"/>
                    <a:pt x="60" y="508"/>
                  </a:cubicBezTo>
                  <a:lnTo>
                    <a:pt x="60" y="508"/>
                  </a:lnTo>
                  <a:cubicBezTo>
                    <a:pt x="61" y="696"/>
                    <a:pt x="176" y="861"/>
                    <a:pt x="353" y="874"/>
                  </a:cubicBezTo>
                  <a:cubicBezTo>
                    <a:pt x="358" y="874"/>
                    <a:pt x="363" y="874"/>
                    <a:pt x="368" y="874"/>
                  </a:cubicBezTo>
                  <a:cubicBezTo>
                    <a:pt x="546" y="874"/>
                    <a:pt x="692" y="731"/>
                    <a:pt x="696" y="551"/>
                  </a:cubicBezTo>
                  <a:cubicBezTo>
                    <a:pt x="696" y="431"/>
                    <a:pt x="675" y="311"/>
                    <a:pt x="636" y="199"/>
                  </a:cubicBezTo>
                  <a:cubicBezTo>
                    <a:pt x="590" y="75"/>
                    <a:pt x="472" y="0"/>
                    <a:pt x="3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27;p32">
              <a:extLst>
                <a:ext uri="{FF2B5EF4-FFF2-40B4-BE49-F238E27FC236}">
                  <a16:creationId xmlns:a16="http://schemas.microsoft.com/office/drawing/2014/main" id="{3DA68CF6-AA3D-7442-7587-D027674AA2E7}"/>
                </a:ext>
              </a:extLst>
            </p:cNvPr>
            <p:cNvSpPr/>
            <p:nvPr/>
          </p:nvSpPr>
          <p:spPr>
            <a:xfrm>
              <a:off x="8533300" y="1205463"/>
              <a:ext cx="375" cy="1225"/>
            </a:xfrm>
            <a:custGeom>
              <a:avLst/>
              <a:gdLst/>
              <a:ahLst/>
              <a:cxnLst/>
              <a:rect l="l" t="t" r="r" b="b"/>
              <a:pathLst>
                <a:path w="15" h="49" extrusionOk="0">
                  <a:moveTo>
                    <a:pt x="1" y="0"/>
                  </a:moveTo>
                  <a:cubicBezTo>
                    <a:pt x="0" y="0"/>
                    <a:pt x="3" y="12"/>
                    <a:pt x="15" y="48"/>
                  </a:cubicBezTo>
                  <a:cubicBezTo>
                    <a:pt x="12" y="3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28;p32">
              <a:extLst>
                <a:ext uri="{FF2B5EF4-FFF2-40B4-BE49-F238E27FC236}">
                  <a16:creationId xmlns:a16="http://schemas.microsoft.com/office/drawing/2014/main" id="{B288BE2F-0605-A60E-5595-18D1A290F23F}"/>
                </a:ext>
              </a:extLst>
            </p:cNvPr>
            <p:cNvSpPr/>
            <p:nvPr/>
          </p:nvSpPr>
          <p:spPr>
            <a:xfrm>
              <a:off x="8533775" y="1206988"/>
              <a:ext cx="25" cy="1425"/>
            </a:xfrm>
            <a:custGeom>
              <a:avLst/>
              <a:gdLst/>
              <a:ahLst/>
              <a:cxnLst/>
              <a:rect l="l" t="t" r="r" b="b"/>
              <a:pathLst>
                <a:path w="1" h="57" extrusionOk="0">
                  <a:moveTo>
                    <a:pt x="0" y="0"/>
                  </a:moveTo>
                  <a:cubicBezTo>
                    <a:pt x="0" y="56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29;p32">
              <a:extLst>
                <a:ext uri="{FF2B5EF4-FFF2-40B4-BE49-F238E27FC236}">
                  <a16:creationId xmlns:a16="http://schemas.microsoft.com/office/drawing/2014/main" id="{43A4D135-FE0B-1A06-4F71-A0BB3E1DA9BB}"/>
                </a:ext>
              </a:extLst>
            </p:cNvPr>
            <p:cNvSpPr/>
            <p:nvPr/>
          </p:nvSpPr>
          <p:spPr>
            <a:xfrm>
              <a:off x="8533775" y="12066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30;p32">
              <a:extLst>
                <a:ext uri="{FF2B5EF4-FFF2-40B4-BE49-F238E27FC236}">
                  <a16:creationId xmlns:a16="http://schemas.microsoft.com/office/drawing/2014/main" id="{CD8F8B52-CA3A-8A37-E21D-8AE10FBE08C2}"/>
                </a:ext>
              </a:extLst>
            </p:cNvPr>
            <p:cNvSpPr/>
            <p:nvPr/>
          </p:nvSpPr>
          <p:spPr>
            <a:xfrm>
              <a:off x="8229850" y="1355288"/>
              <a:ext cx="109650" cy="98350"/>
            </a:xfrm>
            <a:custGeom>
              <a:avLst/>
              <a:gdLst/>
              <a:ahLst/>
              <a:cxnLst/>
              <a:rect l="l" t="t" r="r" b="b"/>
              <a:pathLst>
                <a:path w="4386" h="3934" extrusionOk="0">
                  <a:moveTo>
                    <a:pt x="4170" y="886"/>
                  </a:moveTo>
                  <a:cubicBezTo>
                    <a:pt x="4037" y="1"/>
                    <a:pt x="2764" y="39"/>
                    <a:pt x="2898" y="933"/>
                  </a:cubicBezTo>
                  <a:cubicBezTo>
                    <a:pt x="3005" y="1643"/>
                    <a:pt x="2975" y="2421"/>
                    <a:pt x="2184" y="2442"/>
                  </a:cubicBezTo>
                  <a:cubicBezTo>
                    <a:pt x="1428" y="2464"/>
                    <a:pt x="1337" y="1694"/>
                    <a:pt x="1311" y="1032"/>
                  </a:cubicBezTo>
                  <a:cubicBezTo>
                    <a:pt x="1269" y="125"/>
                    <a:pt x="0" y="172"/>
                    <a:pt x="39" y="1080"/>
                  </a:cubicBezTo>
                  <a:cubicBezTo>
                    <a:pt x="104" y="2640"/>
                    <a:pt x="731" y="3766"/>
                    <a:pt x="2227" y="3852"/>
                  </a:cubicBezTo>
                  <a:cubicBezTo>
                    <a:pt x="3723" y="3934"/>
                    <a:pt x="4385" y="2296"/>
                    <a:pt x="4170" y="886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31;p32">
              <a:extLst>
                <a:ext uri="{FF2B5EF4-FFF2-40B4-BE49-F238E27FC236}">
                  <a16:creationId xmlns:a16="http://schemas.microsoft.com/office/drawing/2014/main" id="{0492D1C9-41AC-7B51-102E-C08F326EFF93}"/>
                </a:ext>
              </a:extLst>
            </p:cNvPr>
            <p:cNvSpPr/>
            <p:nvPr/>
          </p:nvSpPr>
          <p:spPr>
            <a:xfrm>
              <a:off x="6917125" y="1277063"/>
              <a:ext cx="2060300" cy="1134225"/>
            </a:xfrm>
            <a:custGeom>
              <a:avLst/>
              <a:gdLst/>
              <a:ahLst/>
              <a:cxnLst/>
              <a:rect l="l" t="t" r="r" b="b"/>
              <a:pathLst>
                <a:path w="82412" h="45369" extrusionOk="0">
                  <a:moveTo>
                    <a:pt x="80653" y="19396"/>
                  </a:moveTo>
                  <a:lnTo>
                    <a:pt x="79514" y="19426"/>
                  </a:lnTo>
                  <a:cubicBezTo>
                    <a:pt x="71974" y="19078"/>
                    <a:pt x="64593" y="17646"/>
                    <a:pt x="57376" y="15239"/>
                  </a:cubicBezTo>
                  <a:cubicBezTo>
                    <a:pt x="52114" y="13485"/>
                    <a:pt x="46878" y="11624"/>
                    <a:pt x="41629" y="9810"/>
                  </a:cubicBezTo>
                  <a:cubicBezTo>
                    <a:pt x="37537" y="8348"/>
                    <a:pt x="33444" y="6882"/>
                    <a:pt x="29352" y="5421"/>
                  </a:cubicBezTo>
                  <a:cubicBezTo>
                    <a:pt x="27645" y="4892"/>
                    <a:pt x="25939" y="4342"/>
                    <a:pt x="24224" y="3843"/>
                  </a:cubicBezTo>
                  <a:cubicBezTo>
                    <a:pt x="17724" y="1956"/>
                    <a:pt x="11164" y="421"/>
                    <a:pt x="4428" y="73"/>
                  </a:cubicBezTo>
                  <a:cubicBezTo>
                    <a:pt x="3031" y="0"/>
                    <a:pt x="1634" y="60"/>
                    <a:pt x="0" y="60"/>
                  </a:cubicBezTo>
                  <a:cubicBezTo>
                    <a:pt x="1844" y="4019"/>
                    <a:pt x="3689" y="7974"/>
                    <a:pt x="5533" y="11925"/>
                  </a:cubicBezTo>
                  <a:cubicBezTo>
                    <a:pt x="9238" y="19869"/>
                    <a:pt x="11740" y="28045"/>
                    <a:pt x="17578" y="34549"/>
                  </a:cubicBezTo>
                  <a:cubicBezTo>
                    <a:pt x="22405" y="39918"/>
                    <a:pt x="28492" y="42824"/>
                    <a:pt x="35177" y="44045"/>
                  </a:cubicBezTo>
                  <a:cubicBezTo>
                    <a:pt x="39274" y="44801"/>
                    <a:pt x="43430" y="45231"/>
                    <a:pt x="47596" y="45334"/>
                  </a:cubicBezTo>
                  <a:cubicBezTo>
                    <a:pt x="49204" y="45369"/>
                    <a:pt x="50850" y="45193"/>
                    <a:pt x="52449" y="45068"/>
                  </a:cubicBezTo>
                  <a:cubicBezTo>
                    <a:pt x="54005" y="44952"/>
                    <a:pt x="55557" y="44758"/>
                    <a:pt x="57096" y="44488"/>
                  </a:cubicBezTo>
                  <a:cubicBezTo>
                    <a:pt x="59946" y="43972"/>
                    <a:pt x="62727" y="43086"/>
                    <a:pt x="65350" y="41749"/>
                  </a:cubicBezTo>
                  <a:cubicBezTo>
                    <a:pt x="67843" y="40481"/>
                    <a:pt x="70143" y="38865"/>
                    <a:pt x="72189" y="36956"/>
                  </a:cubicBezTo>
                  <a:cubicBezTo>
                    <a:pt x="74295" y="34992"/>
                    <a:pt x="76118" y="32675"/>
                    <a:pt x="77623" y="30117"/>
                  </a:cubicBezTo>
                  <a:cubicBezTo>
                    <a:pt x="79265" y="27318"/>
                    <a:pt x="80529" y="24279"/>
                    <a:pt x="81732" y="21227"/>
                  </a:cubicBezTo>
                  <a:cubicBezTo>
                    <a:pt x="81771" y="21128"/>
                    <a:pt x="82411" y="19392"/>
                    <a:pt x="82325" y="19392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2;p32">
              <a:extLst>
                <a:ext uri="{FF2B5EF4-FFF2-40B4-BE49-F238E27FC236}">
                  <a16:creationId xmlns:a16="http://schemas.microsoft.com/office/drawing/2014/main" id="{65D86129-C492-E4E7-7646-99185E492503}"/>
                </a:ext>
              </a:extLst>
            </p:cNvPr>
            <p:cNvSpPr/>
            <p:nvPr/>
          </p:nvSpPr>
          <p:spPr>
            <a:xfrm>
              <a:off x="7203625" y="1394613"/>
              <a:ext cx="277200" cy="334900"/>
            </a:xfrm>
            <a:custGeom>
              <a:avLst/>
              <a:gdLst/>
              <a:ahLst/>
              <a:cxnLst/>
              <a:rect l="l" t="t" r="r" b="b"/>
              <a:pathLst>
                <a:path w="11088" h="13396" extrusionOk="0">
                  <a:moveTo>
                    <a:pt x="2288" y="9320"/>
                  </a:moveTo>
                  <a:cubicBezTo>
                    <a:pt x="2687" y="10614"/>
                    <a:pt x="3775" y="11590"/>
                    <a:pt x="4940" y="11797"/>
                  </a:cubicBezTo>
                  <a:lnTo>
                    <a:pt x="4940" y="11672"/>
                  </a:lnTo>
                  <a:lnTo>
                    <a:pt x="4940" y="3775"/>
                  </a:lnTo>
                  <a:cubicBezTo>
                    <a:pt x="4949" y="3702"/>
                    <a:pt x="4910" y="3629"/>
                    <a:pt x="4841" y="3603"/>
                  </a:cubicBezTo>
                  <a:cubicBezTo>
                    <a:pt x="4192" y="3242"/>
                    <a:pt x="3840" y="2477"/>
                    <a:pt x="3947" y="1682"/>
                  </a:cubicBezTo>
                  <a:cubicBezTo>
                    <a:pt x="4050" y="925"/>
                    <a:pt x="4626" y="297"/>
                    <a:pt x="5327" y="177"/>
                  </a:cubicBezTo>
                  <a:cubicBezTo>
                    <a:pt x="6354" y="1"/>
                    <a:pt x="7287" y="955"/>
                    <a:pt x="7201" y="2103"/>
                  </a:cubicBezTo>
                  <a:cubicBezTo>
                    <a:pt x="7150" y="2795"/>
                    <a:pt x="6836" y="3298"/>
                    <a:pt x="6281" y="3612"/>
                  </a:cubicBezTo>
                  <a:cubicBezTo>
                    <a:pt x="6208" y="3655"/>
                    <a:pt x="6212" y="3706"/>
                    <a:pt x="6212" y="3771"/>
                  </a:cubicBezTo>
                  <a:cubicBezTo>
                    <a:pt x="6212" y="5808"/>
                    <a:pt x="6208" y="7842"/>
                    <a:pt x="6208" y="9879"/>
                  </a:cubicBezTo>
                  <a:lnTo>
                    <a:pt x="6208" y="11646"/>
                  </a:lnTo>
                  <a:lnTo>
                    <a:pt x="6208" y="11771"/>
                  </a:lnTo>
                  <a:cubicBezTo>
                    <a:pt x="7128" y="11646"/>
                    <a:pt x="8345" y="10756"/>
                    <a:pt x="8787" y="9320"/>
                  </a:cubicBezTo>
                  <a:cubicBezTo>
                    <a:pt x="8667" y="9278"/>
                    <a:pt x="8547" y="9230"/>
                    <a:pt x="8426" y="9187"/>
                  </a:cubicBezTo>
                  <a:cubicBezTo>
                    <a:pt x="8018" y="9037"/>
                    <a:pt x="7923" y="8568"/>
                    <a:pt x="8237" y="8242"/>
                  </a:cubicBezTo>
                  <a:cubicBezTo>
                    <a:pt x="8783" y="7678"/>
                    <a:pt x="9325" y="7115"/>
                    <a:pt x="9866" y="6548"/>
                  </a:cubicBezTo>
                  <a:cubicBezTo>
                    <a:pt x="10008" y="6402"/>
                    <a:pt x="10163" y="6337"/>
                    <a:pt x="10352" y="6402"/>
                  </a:cubicBezTo>
                  <a:cubicBezTo>
                    <a:pt x="10541" y="6470"/>
                    <a:pt x="10636" y="6617"/>
                    <a:pt x="10666" y="6832"/>
                  </a:cubicBezTo>
                  <a:cubicBezTo>
                    <a:pt x="10765" y="7528"/>
                    <a:pt x="10868" y="8224"/>
                    <a:pt x="10967" y="8921"/>
                  </a:cubicBezTo>
                  <a:cubicBezTo>
                    <a:pt x="10988" y="9041"/>
                    <a:pt x="11001" y="9161"/>
                    <a:pt x="11023" y="9282"/>
                  </a:cubicBezTo>
                  <a:cubicBezTo>
                    <a:pt x="11087" y="9673"/>
                    <a:pt x="10778" y="10000"/>
                    <a:pt x="10429" y="9901"/>
                  </a:cubicBezTo>
                  <a:cubicBezTo>
                    <a:pt x="10296" y="9862"/>
                    <a:pt x="10163" y="9811"/>
                    <a:pt x="10047" y="9768"/>
                  </a:cubicBezTo>
                  <a:cubicBezTo>
                    <a:pt x="9153" y="12123"/>
                    <a:pt x="7605" y="13396"/>
                    <a:pt x="5267" y="13331"/>
                  </a:cubicBezTo>
                  <a:cubicBezTo>
                    <a:pt x="4304" y="13305"/>
                    <a:pt x="3440" y="12914"/>
                    <a:pt x="2675" y="12265"/>
                  </a:cubicBezTo>
                  <a:cubicBezTo>
                    <a:pt x="1909" y="11612"/>
                    <a:pt x="1381" y="10773"/>
                    <a:pt x="1063" y="9759"/>
                  </a:cubicBezTo>
                  <a:cubicBezTo>
                    <a:pt x="929" y="9806"/>
                    <a:pt x="805" y="9858"/>
                    <a:pt x="676" y="9897"/>
                  </a:cubicBezTo>
                  <a:cubicBezTo>
                    <a:pt x="323" y="10004"/>
                    <a:pt x="1" y="9699"/>
                    <a:pt x="57" y="9299"/>
                  </a:cubicBezTo>
                  <a:cubicBezTo>
                    <a:pt x="173" y="8482"/>
                    <a:pt x="293" y="7665"/>
                    <a:pt x="413" y="6849"/>
                  </a:cubicBezTo>
                  <a:cubicBezTo>
                    <a:pt x="444" y="6634"/>
                    <a:pt x="534" y="6475"/>
                    <a:pt x="727" y="6406"/>
                  </a:cubicBezTo>
                  <a:cubicBezTo>
                    <a:pt x="921" y="6337"/>
                    <a:pt x="1071" y="6406"/>
                    <a:pt x="1217" y="6552"/>
                  </a:cubicBezTo>
                  <a:cubicBezTo>
                    <a:pt x="1755" y="7120"/>
                    <a:pt x="2296" y="7678"/>
                    <a:pt x="2838" y="8242"/>
                  </a:cubicBezTo>
                  <a:cubicBezTo>
                    <a:pt x="3156" y="8573"/>
                    <a:pt x="3066" y="9037"/>
                    <a:pt x="2649" y="9187"/>
                  </a:cubicBezTo>
                  <a:cubicBezTo>
                    <a:pt x="2528" y="9230"/>
                    <a:pt x="2412" y="9278"/>
                    <a:pt x="2288" y="9320"/>
                  </a:cubicBezTo>
                  <a:close/>
                  <a:moveTo>
                    <a:pt x="5563" y="2722"/>
                  </a:moveTo>
                  <a:cubicBezTo>
                    <a:pt x="5937" y="2722"/>
                    <a:pt x="6242" y="2391"/>
                    <a:pt x="6242" y="1978"/>
                  </a:cubicBezTo>
                  <a:cubicBezTo>
                    <a:pt x="6242" y="1566"/>
                    <a:pt x="5942" y="1235"/>
                    <a:pt x="5576" y="1230"/>
                  </a:cubicBezTo>
                  <a:cubicBezTo>
                    <a:pt x="5207" y="1226"/>
                    <a:pt x="4897" y="1566"/>
                    <a:pt x="4897" y="1978"/>
                  </a:cubicBezTo>
                  <a:cubicBezTo>
                    <a:pt x="4897" y="2391"/>
                    <a:pt x="5198" y="2722"/>
                    <a:pt x="5563" y="2722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33;p32">
              <a:extLst>
                <a:ext uri="{FF2B5EF4-FFF2-40B4-BE49-F238E27FC236}">
                  <a16:creationId xmlns:a16="http://schemas.microsoft.com/office/drawing/2014/main" id="{9949A900-F78D-5877-2E9E-84EB0C3D1A0E}"/>
                </a:ext>
              </a:extLst>
            </p:cNvPr>
            <p:cNvSpPr/>
            <p:nvPr/>
          </p:nvSpPr>
          <p:spPr>
            <a:xfrm>
              <a:off x="7866825" y="1757438"/>
              <a:ext cx="319725" cy="354125"/>
            </a:xfrm>
            <a:custGeom>
              <a:avLst/>
              <a:gdLst/>
              <a:ahLst/>
              <a:cxnLst/>
              <a:rect l="l" t="t" r="r" b="b"/>
              <a:pathLst>
                <a:path w="12789" h="14165" extrusionOk="0">
                  <a:moveTo>
                    <a:pt x="12789" y="7080"/>
                  </a:moveTo>
                  <a:cubicBezTo>
                    <a:pt x="12789" y="10992"/>
                    <a:pt x="9926" y="14165"/>
                    <a:pt x="6397" y="14165"/>
                  </a:cubicBezTo>
                  <a:cubicBezTo>
                    <a:pt x="2863" y="14165"/>
                    <a:pt x="0" y="10996"/>
                    <a:pt x="0" y="7080"/>
                  </a:cubicBezTo>
                  <a:cubicBezTo>
                    <a:pt x="0" y="3169"/>
                    <a:pt x="2863" y="0"/>
                    <a:pt x="6397" y="0"/>
                  </a:cubicBezTo>
                  <a:cubicBezTo>
                    <a:pt x="9926" y="0"/>
                    <a:pt x="12789" y="3169"/>
                    <a:pt x="12789" y="7080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34;p32">
              <a:extLst>
                <a:ext uri="{FF2B5EF4-FFF2-40B4-BE49-F238E27FC236}">
                  <a16:creationId xmlns:a16="http://schemas.microsoft.com/office/drawing/2014/main" id="{2FF3114C-E993-F90C-B01D-FB3E975CDC09}"/>
                </a:ext>
              </a:extLst>
            </p:cNvPr>
            <p:cNvSpPr/>
            <p:nvPr/>
          </p:nvSpPr>
          <p:spPr>
            <a:xfrm>
              <a:off x="7900125" y="1794288"/>
              <a:ext cx="253225" cy="280425"/>
            </a:xfrm>
            <a:custGeom>
              <a:avLst/>
              <a:gdLst/>
              <a:ahLst/>
              <a:cxnLst/>
              <a:rect l="l" t="t" r="r" b="b"/>
              <a:pathLst>
                <a:path w="10129" h="11217" extrusionOk="0">
                  <a:moveTo>
                    <a:pt x="10129" y="5606"/>
                  </a:moveTo>
                  <a:cubicBezTo>
                    <a:pt x="10129" y="8706"/>
                    <a:pt x="7863" y="11216"/>
                    <a:pt x="5065" y="11216"/>
                  </a:cubicBezTo>
                  <a:cubicBezTo>
                    <a:pt x="2266" y="11216"/>
                    <a:pt x="1" y="8706"/>
                    <a:pt x="1" y="5606"/>
                  </a:cubicBezTo>
                  <a:cubicBezTo>
                    <a:pt x="1" y="2511"/>
                    <a:pt x="2266" y="1"/>
                    <a:pt x="5065" y="1"/>
                  </a:cubicBezTo>
                  <a:cubicBezTo>
                    <a:pt x="7863" y="1"/>
                    <a:pt x="10129" y="2511"/>
                    <a:pt x="10129" y="5606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35;p32">
              <a:extLst>
                <a:ext uri="{FF2B5EF4-FFF2-40B4-BE49-F238E27FC236}">
                  <a16:creationId xmlns:a16="http://schemas.microsoft.com/office/drawing/2014/main" id="{3D965591-BDA8-B965-740B-33DED7479039}"/>
                </a:ext>
              </a:extLst>
            </p:cNvPr>
            <p:cNvSpPr/>
            <p:nvPr/>
          </p:nvSpPr>
          <p:spPr>
            <a:xfrm>
              <a:off x="7314000" y="2044913"/>
              <a:ext cx="1524350" cy="366500"/>
            </a:xfrm>
            <a:custGeom>
              <a:avLst/>
              <a:gdLst/>
              <a:ahLst/>
              <a:cxnLst/>
              <a:rect l="l" t="t" r="r" b="b"/>
              <a:pathLst>
                <a:path w="60974" h="14660" extrusionOk="0">
                  <a:moveTo>
                    <a:pt x="52454" y="4351"/>
                  </a:moveTo>
                  <a:cubicBezTo>
                    <a:pt x="49410" y="6191"/>
                    <a:pt x="46642" y="6651"/>
                    <a:pt x="43461" y="5881"/>
                  </a:cubicBezTo>
                  <a:cubicBezTo>
                    <a:pt x="41664" y="5425"/>
                    <a:pt x="40280" y="4351"/>
                    <a:pt x="38483" y="4196"/>
                  </a:cubicBezTo>
                  <a:cubicBezTo>
                    <a:pt x="36269" y="4046"/>
                    <a:pt x="35297" y="5731"/>
                    <a:pt x="33363" y="6496"/>
                  </a:cubicBezTo>
                  <a:cubicBezTo>
                    <a:pt x="30320" y="7570"/>
                    <a:pt x="27826" y="6651"/>
                    <a:pt x="25062" y="5116"/>
                  </a:cubicBezTo>
                  <a:cubicBezTo>
                    <a:pt x="20776" y="2511"/>
                    <a:pt x="19805" y="4656"/>
                    <a:pt x="15794" y="6341"/>
                  </a:cubicBezTo>
                  <a:cubicBezTo>
                    <a:pt x="12613" y="7721"/>
                    <a:pt x="9294" y="6191"/>
                    <a:pt x="6664" y="4196"/>
                  </a:cubicBezTo>
                  <a:cubicBezTo>
                    <a:pt x="5206" y="3190"/>
                    <a:pt x="2133" y="1320"/>
                    <a:pt x="1" y="1776"/>
                  </a:cubicBezTo>
                  <a:cubicBezTo>
                    <a:pt x="538" y="2476"/>
                    <a:pt x="1101" y="3169"/>
                    <a:pt x="1703" y="3835"/>
                  </a:cubicBezTo>
                  <a:cubicBezTo>
                    <a:pt x="6530" y="9208"/>
                    <a:pt x="12617" y="12110"/>
                    <a:pt x="19298" y="13331"/>
                  </a:cubicBezTo>
                  <a:cubicBezTo>
                    <a:pt x="23399" y="14087"/>
                    <a:pt x="27555" y="14517"/>
                    <a:pt x="31721" y="14620"/>
                  </a:cubicBezTo>
                  <a:cubicBezTo>
                    <a:pt x="33324" y="14659"/>
                    <a:pt x="34971" y="14483"/>
                    <a:pt x="36574" y="14354"/>
                  </a:cubicBezTo>
                  <a:cubicBezTo>
                    <a:pt x="38130" y="14238"/>
                    <a:pt x="39682" y="14044"/>
                    <a:pt x="41221" y="13774"/>
                  </a:cubicBezTo>
                  <a:cubicBezTo>
                    <a:pt x="44071" y="13258"/>
                    <a:pt x="46852" y="12372"/>
                    <a:pt x="49475" y="11035"/>
                  </a:cubicBezTo>
                  <a:cubicBezTo>
                    <a:pt x="54165" y="8658"/>
                    <a:pt x="58132" y="5069"/>
                    <a:pt x="60974" y="650"/>
                  </a:cubicBezTo>
                  <a:cubicBezTo>
                    <a:pt x="57986" y="0"/>
                    <a:pt x="54917" y="2915"/>
                    <a:pt x="52454" y="4351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36;p32">
              <a:extLst>
                <a:ext uri="{FF2B5EF4-FFF2-40B4-BE49-F238E27FC236}">
                  <a16:creationId xmlns:a16="http://schemas.microsoft.com/office/drawing/2014/main" id="{9A1AF608-8762-5187-9C56-A63967AFE145}"/>
                </a:ext>
              </a:extLst>
            </p:cNvPr>
            <p:cNvSpPr/>
            <p:nvPr/>
          </p:nvSpPr>
          <p:spPr>
            <a:xfrm>
              <a:off x="7963000" y="1852913"/>
              <a:ext cx="127475" cy="161025"/>
            </a:xfrm>
            <a:custGeom>
              <a:avLst/>
              <a:gdLst/>
              <a:ahLst/>
              <a:cxnLst/>
              <a:rect l="l" t="t" r="r" b="b"/>
              <a:pathLst>
                <a:path w="5099" h="6441" extrusionOk="0">
                  <a:moveTo>
                    <a:pt x="581" y="0"/>
                  </a:moveTo>
                  <a:cubicBezTo>
                    <a:pt x="463" y="0"/>
                    <a:pt x="344" y="43"/>
                    <a:pt x="250" y="132"/>
                  </a:cubicBezTo>
                  <a:cubicBezTo>
                    <a:pt x="31" y="343"/>
                    <a:pt x="1" y="686"/>
                    <a:pt x="181" y="936"/>
                  </a:cubicBezTo>
                  <a:lnTo>
                    <a:pt x="4123" y="6232"/>
                  </a:lnTo>
                  <a:cubicBezTo>
                    <a:pt x="4217" y="6370"/>
                    <a:pt x="4367" y="6441"/>
                    <a:pt x="4519" y="6441"/>
                  </a:cubicBezTo>
                  <a:cubicBezTo>
                    <a:pt x="4637" y="6441"/>
                    <a:pt x="4756" y="6398"/>
                    <a:pt x="4850" y="6309"/>
                  </a:cubicBezTo>
                  <a:cubicBezTo>
                    <a:pt x="5069" y="6098"/>
                    <a:pt x="5099" y="5755"/>
                    <a:pt x="4918" y="5505"/>
                  </a:cubicBezTo>
                  <a:lnTo>
                    <a:pt x="976" y="209"/>
                  </a:lnTo>
                  <a:cubicBezTo>
                    <a:pt x="882" y="71"/>
                    <a:pt x="732" y="0"/>
                    <a:pt x="581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37;p32">
              <a:extLst>
                <a:ext uri="{FF2B5EF4-FFF2-40B4-BE49-F238E27FC236}">
                  <a16:creationId xmlns:a16="http://schemas.microsoft.com/office/drawing/2014/main" id="{1D6598E0-701A-DB52-A2FC-68095F23E854}"/>
                </a:ext>
              </a:extLst>
            </p:cNvPr>
            <p:cNvSpPr/>
            <p:nvPr/>
          </p:nvSpPr>
          <p:spPr>
            <a:xfrm>
              <a:off x="8036625" y="1839538"/>
              <a:ext cx="90300" cy="109775"/>
            </a:xfrm>
            <a:custGeom>
              <a:avLst/>
              <a:gdLst/>
              <a:ahLst/>
              <a:cxnLst/>
              <a:rect l="l" t="t" r="r" b="b"/>
              <a:pathLst>
                <a:path w="3612" h="4391" extrusionOk="0">
                  <a:moveTo>
                    <a:pt x="697" y="0"/>
                  </a:moveTo>
                  <a:cubicBezTo>
                    <a:pt x="575" y="0"/>
                    <a:pt x="431" y="61"/>
                    <a:pt x="305" y="177"/>
                  </a:cubicBezTo>
                  <a:cubicBezTo>
                    <a:pt x="82" y="379"/>
                    <a:pt x="0" y="667"/>
                    <a:pt x="121" y="830"/>
                  </a:cubicBezTo>
                  <a:lnTo>
                    <a:pt x="2696" y="4291"/>
                  </a:lnTo>
                  <a:cubicBezTo>
                    <a:pt x="2745" y="4358"/>
                    <a:pt x="2822" y="4391"/>
                    <a:pt x="2912" y="4391"/>
                  </a:cubicBezTo>
                  <a:cubicBezTo>
                    <a:pt x="3034" y="4391"/>
                    <a:pt x="3179" y="4330"/>
                    <a:pt x="3306" y="4213"/>
                  </a:cubicBezTo>
                  <a:cubicBezTo>
                    <a:pt x="3530" y="4011"/>
                    <a:pt x="3611" y="3723"/>
                    <a:pt x="3491" y="3560"/>
                  </a:cubicBezTo>
                  <a:lnTo>
                    <a:pt x="916" y="104"/>
                  </a:lnTo>
                  <a:cubicBezTo>
                    <a:pt x="866" y="34"/>
                    <a:pt x="788" y="0"/>
                    <a:pt x="697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38;p32">
              <a:extLst>
                <a:ext uri="{FF2B5EF4-FFF2-40B4-BE49-F238E27FC236}">
                  <a16:creationId xmlns:a16="http://schemas.microsoft.com/office/drawing/2014/main" id="{443F09DA-4389-18D0-2904-370CFA35C99E}"/>
                </a:ext>
              </a:extLst>
            </p:cNvPr>
            <p:cNvSpPr/>
            <p:nvPr/>
          </p:nvSpPr>
          <p:spPr>
            <a:xfrm>
              <a:off x="7926575" y="1919688"/>
              <a:ext cx="90300" cy="109725"/>
            </a:xfrm>
            <a:custGeom>
              <a:avLst/>
              <a:gdLst/>
              <a:ahLst/>
              <a:cxnLst/>
              <a:rect l="l" t="t" r="r" b="b"/>
              <a:pathLst>
                <a:path w="3612" h="4389" extrusionOk="0">
                  <a:moveTo>
                    <a:pt x="700" y="0"/>
                  </a:moveTo>
                  <a:cubicBezTo>
                    <a:pt x="577" y="0"/>
                    <a:pt x="432" y="61"/>
                    <a:pt x="306" y="178"/>
                  </a:cubicBezTo>
                  <a:cubicBezTo>
                    <a:pt x="82" y="375"/>
                    <a:pt x="0" y="668"/>
                    <a:pt x="121" y="827"/>
                  </a:cubicBezTo>
                  <a:lnTo>
                    <a:pt x="2696" y="4287"/>
                  </a:lnTo>
                  <a:cubicBezTo>
                    <a:pt x="2745" y="4355"/>
                    <a:pt x="2824" y="4389"/>
                    <a:pt x="2916" y="4389"/>
                  </a:cubicBezTo>
                  <a:cubicBezTo>
                    <a:pt x="3037" y="4389"/>
                    <a:pt x="3181" y="4330"/>
                    <a:pt x="3306" y="4214"/>
                  </a:cubicBezTo>
                  <a:cubicBezTo>
                    <a:pt x="3530" y="4012"/>
                    <a:pt x="3611" y="3720"/>
                    <a:pt x="3491" y="3561"/>
                  </a:cubicBezTo>
                  <a:lnTo>
                    <a:pt x="916" y="100"/>
                  </a:lnTo>
                  <a:cubicBezTo>
                    <a:pt x="867" y="33"/>
                    <a:pt x="789" y="0"/>
                    <a:pt x="700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39;p32">
              <a:extLst>
                <a:ext uri="{FF2B5EF4-FFF2-40B4-BE49-F238E27FC236}">
                  <a16:creationId xmlns:a16="http://schemas.microsoft.com/office/drawing/2014/main" id="{93380B97-EE7B-483A-BB6F-61F4DD0A51EE}"/>
                </a:ext>
              </a:extLst>
            </p:cNvPr>
            <p:cNvSpPr/>
            <p:nvPr/>
          </p:nvSpPr>
          <p:spPr>
            <a:xfrm>
              <a:off x="7430700" y="1757438"/>
              <a:ext cx="319750" cy="354125"/>
            </a:xfrm>
            <a:custGeom>
              <a:avLst/>
              <a:gdLst/>
              <a:ahLst/>
              <a:cxnLst/>
              <a:rect l="l" t="t" r="r" b="b"/>
              <a:pathLst>
                <a:path w="12790" h="14165" extrusionOk="0">
                  <a:moveTo>
                    <a:pt x="12790" y="7080"/>
                  </a:moveTo>
                  <a:cubicBezTo>
                    <a:pt x="12790" y="10992"/>
                    <a:pt x="9927" y="14165"/>
                    <a:pt x="6397" y="14165"/>
                  </a:cubicBezTo>
                  <a:cubicBezTo>
                    <a:pt x="2864" y="14165"/>
                    <a:pt x="1" y="10996"/>
                    <a:pt x="1" y="7080"/>
                  </a:cubicBezTo>
                  <a:cubicBezTo>
                    <a:pt x="1" y="3169"/>
                    <a:pt x="2864" y="0"/>
                    <a:pt x="6397" y="0"/>
                  </a:cubicBezTo>
                  <a:cubicBezTo>
                    <a:pt x="9927" y="0"/>
                    <a:pt x="12790" y="3169"/>
                    <a:pt x="12790" y="7080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40;p32">
              <a:extLst>
                <a:ext uri="{FF2B5EF4-FFF2-40B4-BE49-F238E27FC236}">
                  <a16:creationId xmlns:a16="http://schemas.microsoft.com/office/drawing/2014/main" id="{F3992D23-4D24-BC8B-1B0C-1891D7497035}"/>
                </a:ext>
              </a:extLst>
            </p:cNvPr>
            <p:cNvSpPr/>
            <p:nvPr/>
          </p:nvSpPr>
          <p:spPr>
            <a:xfrm>
              <a:off x="7463925" y="1794288"/>
              <a:ext cx="253325" cy="280425"/>
            </a:xfrm>
            <a:custGeom>
              <a:avLst/>
              <a:gdLst/>
              <a:ahLst/>
              <a:cxnLst/>
              <a:rect l="l" t="t" r="r" b="b"/>
              <a:pathLst>
                <a:path w="10133" h="11217" extrusionOk="0">
                  <a:moveTo>
                    <a:pt x="10132" y="5606"/>
                  </a:moveTo>
                  <a:cubicBezTo>
                    <a:pt x="10132" y="8706"/>
                    <a:pt x="7863" y="11216"/>
                    <a:pt x="5068" y="11216"/>
                  </a:cubicBezTo>
                  <a:cubicBezTo>
                    <a:pt x="2270" y="11216"/>
                    <a:pt x="0" y="8706"/>
                    <a:pt x="0" y="5606"/>
                  </a:cubicBezTo>
                  <a:cubicBezTo>
                    <a:pt x="0" y="2511"/>
                    <a:pt x="2270" y="1"/>
                    <a:pt x="5068" y="1"/>
                  </a:cubicBezTo>
                  <a:cubicBezTo>
                    <a:pt x="7863" y="1"/>
                    <a:pt x="10132" y="2511"/>
                    <a:pt x="10132" y="5606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41;p32">
              <a:extLst>
                <a:ext uri="{FF2B5EF4-FFF2-40B4-BE49-F238E27FC236}">
                  <a16:creationId xmlns:a16="http://schemas.microsoft.com/office/drawing/2014/main" id="{FC7BF0AD-C5CB-0EAB-D6EB-0A0A0D5C9F45}"/>
                </a:ext>
              </a:extLst>
            </p:cNvPr>
            <p:cNvSpPr/>
            <p:nvPr/>
          </p:nvSpPr>
          <p:spPr>
            <a:xfrm>
              <a:off x="7526800" y="1852913"/>
              <a:ext cx="127575" cy="161025"/>
            </a:xfrm>
            <a:custGeom>
              <a:avLst/>
              <a:gdLst/>
              <a:ahLst/>
              <a:cxnLst/>
              <a:rect l="l" t="t" r="r" b="b"/>
              <a:pathLst>
                <a:path w="5103" h="6441" extrusionOk="0">
                  <a:moveTo>
                    <a:pt x="584" y="0"/>
                  </a:moveTo>
                  <a:cubicBezTo>
                    <a:pt x="467" y="0"/>
                    <a:pt x="348" y="43"/>
                    <a:pt x="254" y="132"/>
                  </a:cubicBezTo>
                  <a:cubicBezTo>
                    <a:pt x="30" y="343"/>
                    <a:pt x="0" y="686"/>
                    <a:pt x="181" y="936"/>
                  </a:cubicBezTo>
                  <a:lnTo>
                    <a:pt x="4123" y="6232"/>
                  </a:lnTo>
                  <a:cubicBezTo>
                    <a:pt x="4217" y="6370"/>
                    <a:pt x="4367" y="6441"/>
                    <a:pt x="4518" y="6441"/>
                  </a:cubicBezTo>
                  <a:cubicBezTo>
                    <a:pt x="4636" y="6441"/>
                    <a:pt x="4755" y="6398"/>
                    <a:pt x="4849" y="6309"/>
                  </a:cubicBezTo>
                  <a:cubicBezTo>
                    <a:pt x="5073" y="6098"/>
                    <a:pt x="5103" y="5755"/>
                    <a:pt x="4922" y="5505"/>
                  </a:cubicBezTo>
                  <a:lnTo>
                    <a:pt x="980" y="209"/>
                  </a:lnTo>
                  <a:cubicBezTo>
                    <a:pt x="886" y="71"/>
                    <a:pt x="736" y="0"/>
                    <a:pt x="5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42;p32">
              <a:extLst>
                <a:ext uri="{FF2B5EF4-FFF2-40B4-BE49-F238E27FC236}">
                  <a16:creationId xmlns:a16="http://schemas.microsoft.com/office/drawing/2014/main" id="{CD1A1DD6-F59D-0E78-6F0F-B249DBC4DB25}"/>
                </a:ext>
              </a:extLst>
            </p:cNvPr>
            <p:cNvSpPr/>
            <p:nvPr/>
          </p:nvSpPr>
          <p:spPr>
            <a:xfrm>
              <a:off x="7600500" y="1839538"/>
              <a:ext cx="90200" cy="109775"/>
            </a:xfrm>
            <a:custGeom>
              <a:avLst/>
              <a:gdLst/>
              <a:ahLst/>
              <a:cxnLst/>
              <a:rect l="l" t="t" r="r" b="b"/>
              <a:pathLst>
                <a:path w="3608" h="4391" extrusionOk="0">
                  <a:moveTo>
                    <a:pt x="694" y="0"/>
                  </a:moveTo>
                  <a:cubicBezTo>
                    <a:pt x="572" y="0"/>
                    <a:pt x="428" y="61"/>
                    <a:pt x="302" y="177"/>
                  </a:cubicBezTo>
                  <a:cubicBezTo>
                    <a:pt x="83" y="379"/>
                    <a:pt x="1" y="667"/>
                    <a:pt x="117" y="830"/>
                  </a:cubicBezTo>
                  <a:lnTo>
                    <a:pt x="2692" y="4291"/>
                  </a:lnTo>
                  <a:cubicBezTo>
                    <a:pt x="2743" y="4358"/>
                    <a:pt x="2822" y="4391"/>
                    <a:pt x="2912" y="4391"/>
                  </a:cubicBezTo>
                  <a:cubicBezTo>
                    <a:pt x="3035" y="4391"/>
                    <a:pt x="3180" y="4330"/>
                    <a:pt x="3307" y="4213"/>
                  </a:cubicBezTo>
                  <a:cubicBezTo>
                    <a:pt x="3526" y="4011"/>
                    <a:pt x="3608" y="3723"/>
                    <a:pt x="3492" y="3560"/>
                  </a:cubicBezTo>
                  <a:lnTo>
                    <a:pt x="917" y="104"/>
                  </a:lnTo>
                  <a:cubicBezTo>
                    <a:pt x="865" y="34"/>
                    <a:pt x="786" y="0"/>
                    <a:pt x="69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43;p32">
              <a:extLst>
                <a:ext uri="{FF2B5EF4-FFF2-40B4-BE49-F238E27FC236}">
                  <a16:creationId xmlns:a16="http://schemas.microsoft.com/office/drawing/2014/main" id="{EED09BEE-1310-9E54-3E9B-1D6A349EEE65}"/>
                </a:ext>
              </a:extLst>
            </p:cNvPr>
            <p:cNvSpPr/>
            <p:nvPr/>
          </p:nvSpPr>
          <p:spPr>
            <a:xfrm>
              <a:off x="7490350" y="1919688"/>
              <a:ext cx="90300" cy="109725"/>
            </a:xfrm>
            <a:custGeom>
              <a:avLst/>
              <a:gdLst/>
              <a:ahLst/>
              <a:cxnLst/>
              <a:rect l="l" t="t" r="r" b="b"/>
              <a:pathLst>
                <a:path w="3612" h="4389" extrusionOk="0">
                  <a:moveTo>
                    <a:pt x="701" y="0"/>
                  </a:moveTo>
                  <a:cubicBezTo>
                    <a:pt x="578" y="0"/>
                    <a:pt x="432" y="61"/>
                    <a:pt x="306" y="178"/>
                  </a:cubicBezTo>
                  <a:cubicBezTo>
                    <a:pt x="87" y="375"/>
                    <a:pt x="1" y="668"/>
                    <a:pt x="121" y="827"/>
                  </a:cubicBezTo>
                  <a:lnTo>
                    <a:pt x="2696" y="4287"/>
                  </a:lnTo>
                  <a:cubicBezTo>
                    <a:pt x="2748" y="4355"/>
                    <a:pt x="2828" y="4389"/>
                    <a:pt x="2920" y="4389"/>
                  </a:cubicBezTo>
                  <a:cubicBezTo>
                    <a:pt x="3042" y="4389"/>
                    <a:pt x="3186" y="4330"/>
                    <a:pt x="3311" y="4214"/>
                  </a:cubicBezTo>
                  <a:cubicBezTo>
                    <a:pt x="3530" y="4012"/>
                    <a:pt x="3612" y="3720"/>
                    <a:pt x="3496" y="3561"/>
                  </a:cubicBezTo>
                  <a:lnTo>
                    <a:pt x="921" y="100"/>
                  </a:lnTo>
                  <a:cubicBezTo>
                    <a:pt x="870" y="33"/>
                    <a:pt x="791" y="0"/>
                    <a:pt x="701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44;p32">
              <a:extLst>
                <a:ext uri="{FF2B5EF4-FFF2-40B4-BE49-F238E27FC236}">
                  <a16:creationId xmlns:a16="http://schemas.microsoft.com/office/drawing/2014/main" id="{B0A98667-A651-19C3-3A47-87682FB4FCD3}"/>
                </a:ext>
              </a:extLst>
            </p:cNvPr>
            <p:cNvSpPr/>
            <p:nvPr/>
          </p:nvSpPr>
          <p:spPr>
            <a:xfrm>
              <a:off x="8318300" y="1751963"/>
              <a:ext cx="319725" cy="354125"/>
            </a:xfrm>
            <a:custGeom>
              <a:avLst/>
              <a:gdLst/>
              <a:ahLst/>
              <a:cxnLst/>
              <a:rect l="l" t="t" r="r" b="b"/>
              <a:pathLst>
                <a:path w="12789" h="14165" extrusionOk="0">
                  <a:moveTo>
                    <a:pt x="12789" y="7084"/>
                  </a:moveTo>
                  <a:cubicBezTo>
                    <a:pt x="12789" y="10996"/>
                    <a:pt x="9926" y="14164"/>
                    <a:pt x="6392" y="14164"/>
                  </a:cubicBezTo>
                  <a:cubicBezTo>
                    <a:pt x="2863" y="14164"/>
                    <a:pt x="0" y="10996"/>
                    <a:pt x="0" y="7084"/>
                  </a:cubicBezTo>
                  <a:cubicBezTo>
                    <a:pt x="0" y="3173"/>
                    <a:pt x="2863" y="0"/>
                    <a:pt x="6392" y="0"/>
                  </a:cubicBezTo>
                  <a:cubicBezTo>
                    <a:pt x="9926" y="0"/>
                    <a:pt x="12789" y="3173"/>
                    <a:pt x="12789" y="7084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045;p32">
              <a:extLst>
                <a:ext uri="{FF2B5EF4-FFF2-40B4-BE49-F238E27FC236}">
                  <a16:creationId xmlns:a16="http://schemas.microsoft.com/office/drawing/2014/main" id="{BD6192AD-B634-69D4-1BCD-72A618CE816C}"/>
                </a:ext>
              </a:extLst>
            </p:cNvPr>
            <p:cNvSpPr/>
            <p:nvPr/>
          </p:nvSpPr>
          <p:spPr>
            <a:xfrm>
              <a:off x="8351500" y="1788813"/>
              <a:ext cx="253225" cy="280525"/>
            </a:xfrm>
            <a:custGeom>
              <a:avLst/>
              <a:gdLst/>
              <a:ahLst/>
              <a:cxnLst/>
              <a:rect l="l" t="t" r="r" b="b"/>
              <a:pathLst>
                <a:path w="10129" h="11221" extrusionOk="0">
                  <a:moveTo>
                    <a:pt x="10128" y="5610"/>
                  </a:moveTo>
                  <a:cubicBezTo>
                    <a:pt x="10128" y="8705"/>
                    <a:pt x="7863" y="11220"/>
                    <a:pt x="5064" y="11220"/>
                  </a:cubicBezTo>
                  <a:cubicBezTo>
                    <a:pt x="2270" y="11220"/>
                    <a:pt x="1" y="8705"/>
                    <a:pt x="1" y="5610"/>
                  </a:cubicBezTo>
                  <a:cubicBezTo>
                    <a:pt x="1" y="2511"/>
                    <a:pt x="2270" y="1"/>
                    <a:pt x="5064" y="1"/>
                  </a:cubicBezTo>
                  <a:cubicBezTo>
                    <a:pt x="7863" y="1"/>
                    <a:pt x="10128" y="2511"/>
                    <a:pt x="10128" y="561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046;p32">
              <a:extLst>
                <a:ext uri="{FF2B5EF4-FFF2-40B4-BE49-F238E27FC236}">
                  <a16:creationId xmlns:a16="http://schemas.microsoft.com/office/drawing/2014/main" id="{174B574D-86E3-4CDE-CC44-AAA2DCD5825E}"/>
                </a:ext>
              </a:extLst>
            </p:cNvPr>
            <p:cNvSpPr/>
            <p:nvPr/>
          </p:nvSpPr>
          <p:spPr>
            <a:xfrm>
              <a:off x="8414375" y="1847463"/>
              <a:ext cx="127475" cy="161075"/>
            </a:xfrm>
            <a:custGeom>
              <a:avLst/>
              <a:gdLst/>
              <a:ahLst/>
              <a:cxnLst/>
              <a:rect l="l" t="t" r="r" b="b"/>
              <a:pathLst>
                <a:path w="5099" h="6443" extrusionOk="0">
                  <a:moveTo>
                    <a:pt x="582" y="0"/>
                  </a:moveTo>
                  <a:cubicBezTo>
                    <a:pt x="465" y="0"/>
                    <a:pt x="347" y="43"/>
                    <a:pt x="254" y="131"/>
                  </a:cubicBezTo>
                  <a:cubicBezTo>
                    <a:pt x="30" y="346"/>
                    <a:pt x="0" y="689"/>
                    <a:pt x="185" y="939"/>
                  </a:cubicBezTo>
                  <a:lnTo>
                    <a:pt x="4123" y="6235"/>
                  </a:lnTo>
                  <a:cubicBezTo>
                    <a:pt x="4218" y="6371"/>
                    <a:pt x="4369" y="6442"/>
                    <a:pt x="4521" y="6442"/>
                  </a:cubicBezTo>
                  <a:cubicBezTo>
                    <a:pt x="4638" y="6442"/>
                    <a:pt x="4756" y="6400"/>
                    <a:pt x="4849" y="6312"/>
                  </a:cubicBezTo>
                  <a:cubicBezTo>
                    <a:pt x="5069" y="6097"/>
                    <a:pt x="5099" y="5753"/>
                    <a:pt x="4918" y="5504"/>
                  </a:cubicBezTo>
                  <a:lnTo>
                    <a:pt x="980" y="208"/>
                  </a:lnTo>
                  <a:cubicBezTo>
                    <a:pt x="886" y="72"/>
                    <a:pt x="735" y="0"/>
                    <a:pt x="582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047;p32">
              <a:extLst>
                <a:ext uri="{FF2B5EF4-FFF2-40B4-BE49-F238E27FC236}">
                  <a16:creationId xmlns:a16="http://schemas.microsoft.com/office/drawing/2014/main" id="{279B286A-54F3-8178-A708-BFA4C4E3B45A}"/>
                </a:ext>
              </a:extLst>
            </p:cNvPr>
            <p:cNvSpPr/>
            <p:nvPr/>
          </p:nvSpPr>
          <p:spPr>
            <a:xfrm>
              <a:off x="8487975" y="1834138"/>
              <a:ext cx="90300" cy="109700"/>
            </a:xfrm>
            <a:custGeom>
              <a:avLst/>
              <a:gdLst/>
              <a:ahLst/>
              <a:cxnLst/>
              <a:rect l="l" t="t" r="r" b="b"/>
              <a:pathLst>
                <a:path w="3612" h="4388" extrusionOk="0">
                  <a:moveTo>
                    <a:pt x="700" y="0"/>
                  </a:moveTo>
                  <a:cubicBezTo>
                    <a:pt x="577" y="0"/>
                    <a:pt x="432" y="60"/>
                    <a:pt x="306" y="174"/>
                  </a:cubicBezTo>
                  <a:cubicBezTo>
                    <a:pt x="83" y="376"/>
                    <a:pt x="1" y="668"/>
                    <a:pt x="121" y="827"/>
                  </a:cubicBezTo>
                  <a:lnTo>
                    <a:pt x="2696" y="4287"/>
                  </a:lnTo>
                  <a:cubicBezTo>
                    <a:pt x="2746" y="4355"/>
                    <a:pt x="2824" y="4388"/>
                    <a:pt x="2914" y="4388"/>
                  </a:cubicBezTo>
                  <a:cubicBezTo>
                    <a:pt x="3036" y="4388"/>
                    <a:pt x="3181" y="4328"/>
                    <a:pt x="3307" y="4214"/>
                  </a:cubicBezTo>
                  <a:cubicBezTo>
                    <a:pt x="3530" y="4012"/>
                    <a:pt x="3612" y="3720"/>
                    <a:pt x="3492" y="3561"/>
                  </a:cubicBezTo>
                  <a:lnTo>
                    <a:pt x="921" y="101"/>
                  </a:lnTo>
                  <a:cubicBezTo>
                    <a:pt x="870" y="33"/>
                    <a:pt x="791" y="0"/>
                    <a:pt x="700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048;p32">
              <a:extLst>
                <a:ext uri="{FF2B5EF4-FFF2-40B4-BE49-F238E27FC236}">
                  <a16:creationId xmlns:a16="http://schemas.microsoft.com/office/drawing/2014/main" id="{58E84171-4EF5-796F-E098-5DEC83A9356C}"/>
                </a:ext>
              </a:extLst>
            </p:cNvPr>
            <p:cNvSpPr/>
            <p:nvPr/>
          </p:nvSpPr>
          <p:spPr>
            <a:xfrm>
              <a:off x="8377950" y="1914213"/>
              <a:ext cx="90275" cy="109800"/>
            </a:xfrm>
            <a:custGeom>
              <a:avLst/>
              <a:gdLst/>
              <a:ahLst/>
              <a:cxnLst/>
              <a:rect l="l" t="t" r="r" b="b"/>
              <a:pathLst>
                <a:path w="3611" h="4392" extrusionOk="0">
                  <a:moveTo>
                    <a:pt x="700" y="0"/>
                  </a:moveTo>
                  <a:cubicBezTo>
                    <a:pt x="577" y="0"/>
                    <a:pt x="432" y="61"/>
                    <a:pt x="305" y="177"/>
                  </a:cubicBezTo>
                  <a:cubicBezTo>
                    <a:pt x="82" y="379"/>
                    <a:pt x="0" y="667"/>
                    <a:pt x="120" y="831"/>
                  </a:cubicBezTo>
                  <a:lnTo>
                    <a:pt x="2695" y="4291"/>
                  </a:lnTo>
                  <a:cubicBezTo>
                    <a:pt x="2744" y="4359"/>
                    <a:pt x="2822" y="4391"/>
                    <a:pt x="2912" y="4391"/>
                  </a:cubicBezTo>
                  <a:cubicBezTo>
                    <a:pt x="3035" y="4391"/>
                    <a:pt x="3181" y="4330"/>
                    <a:pt x="3310" y="4214"/>
                  </a:cubicBezTo>
                  <a:cubicBezTo>
                    <a:pt x="3529" y="4012"/>
                    <a:pt x="3611" y="3724"/>
                    <a:pt x="3491" y="3561"/>
                  </a:cubicBezTo>
                  <a:lnTo>
                    <a:pt x="920" y="100"/>
                  </a:lnTo>
                  <a:cubicBezTo>
                    <a:pt x="869" y="33"/>
                    <a:pt x="790" y="0"/>
                    <a:pt x="700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049;p32">
              <a:extLst>
                <a:ext uri="{FF2B5EF4-FFF2-40B4-BE49-F238E27FC236}">
                  <a16:creationId xmlns:a16="http://schemas.microsoft.com/office/drawing/2014/main" id="{0238FCA8-D551-DAF4-5A7F-B8E7A90D9100}"/>
                </a:ext>
              </a:extLst>
            </p:cNvPr>
            <p:cNvSpPr/>
            <p:nvPr/>
          </p:nvSpPr>
          <p:spPr>
            <a:xfrm>
              <a:off x="8444775" y="1562063"/>
              <a:ext cx="28950" cy="24850"/>
            </a:xfrm>
            <a:custGeom>
              <a:avLst/>
              <a:gdLst/>
              <a:ahLst/>
              <a:cxnLst/>
              <a:rect l="l" t="t" r="r" b="b"/>
              <a:pathLst>
                <a:path w="1158" h="994" extrusionOk="0">
                  <a:moveTo>
                    <a:pt x="581" y="0"/>
                  </a:moveTo>
                  <a:cubicBezTo>
                    <a:pt x="1" y="0"/>
                    <a:pt x="1" y="993"/>
                    <a:pt x="581" y="993"/>
                  </a:cubicBezTo>
                  <a:cubicBezTo>
                    <a:pt x="1157" y="993"/>
                    <a:pt x="1157" y="0"/>
                    <a:pt x="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050;p32">
              <a:extLst>
                <a:ext uri="{FF2B5EF4-FFF2-40B4-BE49-F238E27FC236}">
                  <a16:creationId xmlns:a16="http://schemas.microsoft.com/office/drawing/2014/main" id="{BC0A52E7-DD39-1C2A-0222-3F327542F8EB}"/>
                </a:ext>
              </a:extLst>
            </p:cNvPr>
            <p:cNvSpPr/>
            <p:nvPr/>
          </p:nvSpPr>
          <p:spPr>
            <a:xfrm>
              <a:off x="8059825" y="1666313"/>
              <a:ext cx="29050" cy="24950"/>
            </a:xfrm>
            <a:custGeom>
              <a:avLst/>
              <a:gdLst/>
              <a:ahLst/>
              <a:cxnLst/>
              <a:rect l="l" t="t" r="r" b="b"/>
              <a:pathLst>
                <a:path w="1162" h="998" extrusionOk="0">
                  <a:moveTo>
                    <a:pt x="581" y="0"/>
                  </a:moveTo>
                  <a:cubicBezTo>
                    <a:pt x="1" y="0"/>
                    <a:pt x="1" y="997"/>
                    <a:pt x="581" y="997"/>
                  </a:cubicBezTo>
                  <a:cubicBezTo>
                    <a:pt x="1161" y="997"/>
                    <a:pt x="1161" y="0"/>
                    <a:pt x="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051;p32">
              <a:extLst>
                <a:ext uri="{FF2B5EF4-FFF2-40B4-BE49-F238E27FC236}">
                  <a16:creationId xmlns:a16="http://schemas.microsoft.com/office/drawing/2014/main" id="{C4049EAD-0502-EC66-AAC0-A799D8BFC9EE}"/>
                </a:ext>
              </a:extLst>
            </p:cNvPr>
            <p:cNvSpPr/>
            <p:nvPr/>
          </p:nvSpPr>
          <p:spPr>
            <a:xfrm>
              <a:off x="7927650" y="2277688"/>
              <a:ext cx="29025" cy="24950"/>
            </a:xfrm>
            <a:custGeom>
              <a:avLst/>
              <a:gdLst/>
              <a:ahLst/>
              <a:cxnLst/>
              <a:rect l="l" t="t" r="r" b="b"/>
              <a:pathLst>
                <a:path w="1161" h="998" extrusionOk="0">
                  <a:moveTo>
                    <a:pt x="581" y="0"/>
                  </a:moveTo>
                  <a:cubicBezTo>
                    <a:pt x="0" y="0"/>
                    <a:pt x="0" y="998"/>
                    <a:pt x="581" y="998"/>
                  </a:cubicBezTo>
                  <a:cubicBezTo>
                    <a:pt x="1161" y="998"/>
                    <a:pt x="1161" y="0"/>
                    <a:pt x="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052;p32">
              <a:extLst>
                <a:ext uri="{FF2B5EF4-FFF2-40B4-BE49-F238E27FC236}">
                  <a16:creationId xmlns:a16="http://schemas.microsoft.com/office/drawing/2014/main" id="{E9E21C92-D106-B4FB-9832-8B6FA83392A2}"/>
                </a:ext>
              </a:extLst>
            </p:cNvPr>
            <p:cNvSpPr/>
            <p:nvPr/>
          </p:nvSpPr>
          <p:spPr>
            <a:xfrm>
              <a:off x="7854775" y="1393988"/>
              <a:ext cx="29050" cy="24950"/>
            </a:xfrm>
            <a:custGeom>
              <a:avLst/>
              <a:gdLst/>
              <a:ahLst/>
              <a:cxnLst/>
              <a:rect l="l" t="t" r="r" b="b"/>
              <a:pathLst>
                <a:path w="1162" h="998" extrusionOk="0">
                  <a:moveTo>
                    <a:pt x="581" y="0"/>
                  </a:moveTo>
                  <a:cubicBezTo>
                    <a:pt x="1" y="0"/>
                    <a:pt x="1" y="997"/>
                    <a:pt x="581" y="997"/>
                  </a:cubicBezTo>
                  <a:cubicBezTo>
                    <a:pt x="1161" y="997"/>
                    <a:pt x="1161" y="0"/>
                    <a:pt x="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053;p32">
              <a:extLst>
                <a:ext uri="{FF2B5EF4-FFF2-40B4-BE49-F238E27FC236}">
                  <a16:creationId xmlns:a16="http://schemas.microsoft.com/office/drawing/2014/main" id="{9D101FD4-5BDD-7636-0925-0D9E2417E991}"/>
                </a:ext>
              </a:extLst>
            </p:cNvPr>
            <p:cNvSpPr/>
            <p:nvPr/>
          </p:nvSpPr>
          <p:spPr>
            <a:xfrm>
              <a:off x="8404800" y="2240938"/>
              <a:ext cx="70200" cy="73525"/>
            </a:xfrm>
            <a:custGeom>
              <a:avLst/>
              <a:gdLst/>
              <a:ahLst/>
              <a:cxnLst/>
              <a:rect l="l" t="t" r="r" b="b"/>
              <a:pathLst>
                <a:path w="2808" h="2941" extrusionOk="0">
                  <a:moveTo>
                    <a:pt x="1832" y="632"/>
                  </a:moveTo>
                  <a:cubicBezTo>
                    <a:pt x="856" y="0"/>
                    <a:pt x="1" y="1677"/>
                    <a:pt x="977" y="2309"/>
                  </a:cubicBezTo>
                  <a:cubicBezTo>
                    <a:pt x="1952" y="2941"/>
                    <a:pt x="2808" y="1264"/>
                    <a:pt x="1832" y="6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054;p32">
              <a:extLst>
                <a:ext uri="{FF2B5EF4-FFF2-40B4-BE49-F238E27FC236}">
                  <a16:creationId xmlns:a16="http://schemas.microsoft.com/office/drawing/2014/main" id="{71970D0D-FD96-9E66-42CF-1263469060DD}"/>
                </a:ext>
              </a:extLst>
            </p:cNvPr>
            <p:cNvSpPr/>
            <p:nvPr/>
          </p:nvSpPr>
          <p:spPr>
            <a:xfrm>
              <a:off x="8481650" y="2060713"/>
              <a:ext cx="279750" cy="226250"/>
            </a:xfrm>
            <a:custGeom>
              <a:avLst/>
              <a:gdLst/>
              <a:ahLst/>
              <a:cxnLst/>
              <a:rect l="l" t="t" r="r" b="b"/>
              <a:pathLst>
                <a:path w="11190" h="9050" extrusionOk="0">
                  <a:moveTo>
                    <a:pt x="9608" y="774"/>
                  </a:moveTo>
                  <a:cubicBezTo>
                    <a:pt x="7532" y="4007"/>
                    <a:pt x="4505" y="6917"/>
                    <a:pt x="851" y="7459"/>
                  </a:cubicBezTo>
                  <a:cubicBezTo>
                    <a:pt x="0" y="7588"/>
                    <a:pt x="228" y="9049"/>
                    <a:pt x="1075" y="8924"/>
                  </a:cubicBezTo>
                  <a:cubicBezTo>
                    <a:pt x="5073" y="8331"/>
                    <a:pt x="8422" y="5185"/>
                    <a:pt x="10696" y="1642"/>
                  </a:cubicBezTo>
                  <a:cubicBezTo>
                    <a:pt x="11190" y="873"/>
                    <a:pt x="10102" y="0"/>
                    <a:pt x="9608" y="7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055;p32">
              <a:extLst>
                <a:ext uri="{FF2B5EF4-FFF2-40B4-BE49-F238E27FC236}">
                  <a16:creationId xmlns:a16="http://schemas.microsoft.com/office/drawing/2014/main" id="{E9575A29-75CE-338F-9469-2E98649B9A23}"/>
                </a:ext>
              </a:extLst>
            </p:cNvPr>
            <p:cNvSpPr/>
            <p:nvPr/>
          </p:nvSpPr>
          <p:spPr>
            <a:xfrm>
              <a:off x="7621150" y="2214063"/>
              <a:ext cx="57200" cy="72575"/>
            </a:xfrm>
            <a:custGeom>
              <a:avLst/>
              <a:gdLst/>
              <a:ahLst/>
              <a:cxnLst/>
              <a:rect l="l" t="t" r="r" b="b"/>
              <a:pathLst>
                <a:path w="2288" h="2903" extrusionOk="0">
                  <a:moveTo>
                    <a:pt x="1986" y="1694"/>
                  </a:moveTo>
                  <a:cubicBezTo>
                    <a:pt x="2287" y="491"/>
                    <a:pt x="602" y="1"/>
                    <a:pt x="301" y="1209"/>
                  </a:cubicBezTo>
                  <a:cubicBezTo>
                    <a:pt x="0" y="2412"/>
                    <a:pt x="1685" y="2902"/>
                    <a:pt x="1986" y="16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056;p32">
              <a:extLst>
                <a:ext uri="{FF2B5EF4-FFF2-40B4-BE49-F238E27FC236}">
                  <a16:creationId xmlns:a16="http://schemas.microsoft.com/office/drawing/2014/main" id="{D1641AB0-D802-57EB-2CF7-9991CEE0BFAA}"/>
                </a:ext>
              </a:extLst>
            </p:cNvPr>
            <p:cNvSpPr/>
            <p:nvPr/>
          </p:nvSpPr>
          <p:spPr>
            <a:xfrm>
              <a:off x="7317000" y="1925613"/>
              <a:ext cx="57200" cy="72475"/>
            </a:xfrm>
            <a:custGeom>
              <a:avLst/>
              <a:gdLst/>
              <a:ahLst/>
              <a:cxnLst/>
              <a:rect l="l" t="t" r="r" b="b"/>
              <a:pathLst>
                <a:path w="2288" h="2899" extrusionOk="0">
                  <a:moveTo>
                    <a:pt x="1987" y="1695"/>
                  </a:moveTo>
                  <a:cubicBezTo>
                    <a:pt x="2288" y="487"/>
                    <a:pt x="603" y="1"/>
                    <a:pt x="302" y="1209"/>
                  </a:cubicBezTo>
                  <a:cubicBezTo>
                    <a:pt x="1" y="2412"/>
                    <a:pt x="1686" y="2898"/>
                    <a:pt x="1987" y="16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057;p32">
              <a:extLst>
                <a:ext uri="{FF2B5EF4-FFF2-40B4-BE49-F238E27FC236}">
                  <a16:creationId xmlns:a16="http://schemas.microsoft.com/office/drawing/2014/main" id="{04EC4718-C559-15C6-C3F5-E2A9E73A1106}"/>
                </a:ext>
              </a:extLst>
            </p:cNvPr>
            <p:cNvSpPr/>
            <p:nvPr/>
          </p:nvSpPr>
          <p:spPr>
            <a:xfrm>
              <a:off x="7349675" y="1999563"/>
              <a:ext cx="260750" cy="256550"/>
            </a:xfrm>
            <a:custGeom>
              <a:avLst/>
              <a:gdLst/>
              <a:ahLst/>
              <a:cxnLst/>
              <a:rect l="l" t="t" r="r" b="b"/>
              <a:pathLst>
                <a:path w="10430" h="10262" extrusionOk="0">
                  <a:moveTo>
                    <a:pt x="9626" y="8542"/>
                  </a:moveTo>
                  <a:cubicBezTo>
                    <a:pt x="6273" y="7149"/>
                    <a:pt x="2958" y="4652"/>
                    <a:pt x="1548" y="877"/>
                  </a:cubicBezTo>
                  <a:cubicBezTo>
                    <a:pt x="1217" y="0"/>
                    <a:pt x="1" y="619"/>
                    <a:pt x="327" y="1492"/>
                  </a:cubicBezTo>
                  <a:cubicBezTo>
                    <a:pt x="1871" y="5623"/>
                    <a:pt x="5473" y="8400"/>
                    <a:pt x="9144" y="9930"/>
                  </a:cubicBezTo>
                  <a:cubicBezTo>
                    <a:pt x="9948" y="10261"/>
                    <a:pt x="10429" y="8873"/>
                    <a:pt x="9626" y="85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058;p32">
              <a:extLst>
                <a:ext uri="{FF2B5EF4-FFF2-40B4-BE49-F238E27FC236}">
                  <a16:creationId xmlns:a16="http://schemas.microsoft.com/office/drawing/2014/main" id="{F4A5555C-ACA0-EE54-1816-6B5F789947E4}"/>
                </a:ext>
              </a:extLst>
            </p:cNvPr>
            <p:cNvSpPr/>
            <p:nvPr/>
          </p:nvSpPr>
          <p:spPr>
            <a:xfrm>
              <a:off x="7747950" y="1111663"/>
              <a:ext cx="95675" cy="334675"/>
            </a:xfrm>
            <a:custGeom>
              <a:avLst/>
              <a:gdLst/>
              <a:ahLst/>
              <a:cxnLst/>
              <a:rect l="l" t="t" r="r" b="b"/>
              <a:pathLst>
                <a:path w="3827" h="13387" extrusionOk="0">
                  <a:moveTo>
                    <a:pt x="1991" y="1165"/>
                  </a:moveTo>
                  <a:cubicBezTo>
                    <a:pt x="1372" y="4729"/>
                    <a:pt x="822" y="8305"/>
                    <a:pt x="203" y="11869"/>
                  </a:cubicBezTo>
                  <a:cubicBezTo>
                    <a:pt x="1" y="13038"/>
                    <a:pt x="1634" y="13387"/>
                    <a:pt x="1836" y="12217"/>
                  </a:cubicBezTo>
                  <a:cubicBezTo>
                    <a:pt x="2455" y="8654"/>
                    <a:pt x="3006" y="5077"/>
                    <a:pt x="3625" y="1513"/>
                  </a:cubicBezTo>
                  <a:cubicBezTo>
                    <a:pt x="3827" y="349"/>
                    <a:pt x="2193" y="0"/>
                    <a:pt x="1991" y="1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059;p32">
              <a:extLst>
                <a:ext uri="{FF2B5EF4-FFF2-40B4-BE49-F238E27FC236}">
                  <a16:creationId xmlns:a16="http://schemas.microsoft.com/office/drawing/2014/main" id="{656E6A5A-68F0-D913-0980-BEB653551C26}"/>
                </a:ext>
              </a:extLst>
            </p:cNvPr>
            <p:cNvSpPr/>
            <p:nvPr/>
          </p:nvSpPr>
          <p:spPr>
            <a:xfrm>
              <a:off x="7805025" y="1022138"/>
              <a:ext cx="53975" cy="69350"/>
            </a:xfrm>
            <a:custGeom>
              <a:avLst/>
              <a:gdLst/>
              <a:ahLst/>
              <a:cxnLst/>
              <a:rect l="l" t="t" r="r" b="b"/>
              <a:pathLst>
                <a:path w="2159" h="2774" extrusionOk="0">
                  <a:moveTo>
                    <a:pt x="276" y="1148"/>
                  </a:moveTo>
                  <a:cubicBezTo>
                    <a:pt x="0" y="2296"/>
                    <a:pt x="1608" y="2773"/>
                    <a:pt x="1883" y="1625"/>
                  </a:cubicBezTo>
                  <a:cubicBezTo>
                    <a:pt x="2158" y="478"/>
                    <a:pt x="555" y="1"/>
                    <a:pt x="276" y="11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060;p32">
              <a:extLst>
                <a:ext uri="{FF2B5EF4-FFF2-40B4-BE49-F238E27FC236}">
                  <a16:creationId xmlns:a16="http://schemas.microsoft.com/office/drawing/2014/main" id="{247B62C8-9340-1D60-A545-FD52B2B418CF}"/>
                </a:ext>
              </a:extLst>
            </p:cNvPr>
            <p:cNvSpPr/>
            <p:nvPr/>
          </p:nvSpPr>
          <p:spPr>
            <a:xfrm>
              <a:off x="7653075" y="1544538"/>
              <a:ext cx="128225" cy="143075"/>
            </a:xfrm>
            <a:custGeom>
              <a:avLst/>
              <a:gdLst/>
              <a:ahLst/>
              <a:cxnLst/>
              <a:rect l="l" t="t" r="r" b="b"/>
              <a:pathLst>
                <a:path w="5129" h="5723" extrusionOk="0">
                  <a:moveTo>
                    <a:pt x="2527" y="0"/>
                  </a:moveTo>
                  <a:cubicBezTo>
                    <a:pt x="2525" y="0"/>
                    <a:pt x="2524" y="1"/>
                    <a:pt x="2523" y="1"/>
                  </a:cubicBezTo>
                  <a:cubicBezTo>
                    <a:pt x="2274" y="13"/>
                    <a:pt x="2059" y="2051"/>
                    <a:pt x="1943" y="2184"/>
                  </a:cubicBezTo>
                  <a:cubicBezTo>
                    <a:pt x="1707" y="2451"/>
                    <a:pt x="0" y="2644"/>
                    <a:pt x="13" y="2902"/>
                  </a:cubicBezTo>
                  <a:cubicBezTo>
                    <a:pt x="30" y="3164"/>
                    <a:pt x="1707" y="3285"/>
                    <a:pt x="1943" y="3538"/>
                  </a:cubicBezTo>
                  <a:cubicBezTo>
                    <a:pt x="2076" y="3680"/>
                    <a:pt x="2349" y="5722"/>
                    <a:pt x="2598" y="5722"/>
                  </a:cubicBezTo>
                  <a:cubicBezTo>
                    <a:pt x="2599" y="5722"/>
                    <a:pt x="2600" y="5722"/>
                    <a:pt x="2601" y="5722"/>
                  </a:cubicBezTo>
                  <a:cubicBezTo>
                    <a:pt x="2850" y="5705"/>
                    <a:pt x="3061" y="3676"/>
                    <a:pt x="3185" y="3538"/>
                  </a:cubicBezTo>
                  <a:cubicBezTo>
                    <a:pt x="3409" y="3281"/>
                    <a:pt x="5128" y="3078"/>
                    <a:pt x="5116" y="2816"/>
                  </a:cubicBezTo>
                  <a:cubicBezTo>
                    <a:pt x="5107" y="2554"/>
                    <a:pt x="3409" y="2425"/>
                    <a:pt x="3181" y="2180"/>
                  </a:cubicBezTo>
                  <a:cubicBezTo>
                    <a:pt x="3044" y="2034"/>
                    <a:pt x="2775" y="0"/>
                    <a:pt x="25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061;p32">
              <a:extLst>
                <a:ext uri="{FF2B5EF4-FFF2-40B4-BE49-F238E27FC236}">
                  <a16:creationId xmlns:a16="http://schemas.microsoft.com/office/drawing/2014/main" id="{8BE921A6-93DC-EDBC-1A4B-AD82A92CC95D}"/>
                </a:ext>
              </a:extLst>
            </p:cNvPr>
            <p:cNvSpPr/>
            <p:nvPr/>
          </p:nvSpPr>
          <p:spPr>
            <a:xfrm>
              <a:off x="8651650" y="1544538"/>
              <a:ext cx="128250" cy="143075"/>
            </a:xfrm>
            <a:custGeom>
              <a:avLst/>
              <a:gdLst/>
              <a:ahLst/>
              <a:cxnLst/>
              <a:rect l="l" t="t" r="r" b="b"/>
              <a:pathLst>
                <a:path w="5130" h="5723" extrusionOk="0">
                  <a:moveTo>
                    <a:pt x="2527" y="0"/>
                  </a:moveTo>
                  <a:cubicBezTo>
                    <a:pt x="2526" y="0"/>
                    <a:pt x="2525" y="1"/>
                    <a:pt x="2524" y="1"/>
                  </a:cubicBezTo>
                  <a:cubicBezTo>
                    <a:pt x="2275" y="13"/>
                    <a:pt x="2060" y="2051"/>
                    <a:pt x="1944" y="2184"/>
                  </a:cubicBezTo>
                  <a:cubicBezTo>
                    <a:pt x="1708" y="2451"/>
                    <a:pt x="1" y="2644"/>
                    <a:pt x="14" y="2902"/>
                  </a:cubicBezTo>
                  <a:cubicBezTo>
                    <a:pt x="31" y="3164"/>
                    <a:pt x="1708" y="3285"/>
                    <a:pt x="1944" y="3538"/>
                  </a:cubicBezTo>
                  <a:cubicBezTo>
                    <a:pt x="2072" y="3680"/>
                    <a:pt x="2350" y="5722"/>
                    <a:pt x="2599" y="5722"/>
                  </a:cubicBezTo>
                  <a:cubicBezTo>
                    <a:pt x="2600" y="5722"/>
                    <a:pt x="2601" y="5722"/>
                    <a:pt x="2602" y="5722"/>
                  </a:cubicBezTo>
                  <a:cubicBezTo>
                    <a:pt x="2851" y="5705"/>
                    <a:pt x="3062" y="3676"/>
                    <a:pt x="3186" y="3538"/>
                  </a:cubicBezTo>
                  <a:cubicBezTo>
                    <a:pt x="3410" y="3281"/>
                    <a:pt x="5129" y="3078"/>
                    <a:pt x="5121" y="2816"/>
                  </a:cubicBezTo>
                  <a:cubicBezTo>
                    <a:pt x="5108" y="2554"/>
                    <a:pt x="3410" y="2425"/>
                    <a:pt x="3182" y="2180"/>
                  </a:cubicBezTo>
                  <a:cubicBezTo>
                    <a:pt x="3045" y="2034"/>
                    <a:pt x="2776" y="0"/>
                    <a:pt x="25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062;p32">
              <a:extLst>
                <a:ext uri="{FF2B5EF4-FFF2-40B4-BE49-F238E27FC236}">
                  <a16:creationId xmlns:a16="http://schemas.microsoft.com/office/drawing/2014/main" id="{09A31B9A-084A-6356-8312-2677A8E56D9E}"/>
                </a:ext>
              </a:extLst>
            </p:cNvPr>
            <p:cNvSpPr/>
            <p:nvPr/>
          </p:nvSpPr>
          <p:spPr>
            <a:xfrm>
              <a:off x="8012000" y="809663"/>
              <a:ext cx="30350" cy="128450"/>
            </a:xfrm>
            <a:custGeom>
              <a:avLst/>
              <a:gdLst/>
              <a:ahLst/>
              <a:cxnLst/>
              <a:rect l="l" t="t" r="r" b="b"/>
              <a:pathLst>
                <a:path w="1214" h="5138" extrusionOk="0">
                  <a:moveTo>
                    <a:pt x="78" y="775"/>
                  </a:moveTo>
                  <a:cubicBezTo>
                    <a:pt x="220" y="2013"/>
                    <a:pt x="104" y="3264"/>
                    <a:pt x="250" y="4502"/>
                  </a:cubicBezTo>
                  <a:cubicBezTo>
                    <a:pt x="323" y="5138"/>
                    <a:pt x="1213" y="5000"/>
                    <a:pt x="1140" y="4364"/>
                  </a:cubicBezTo>
                  <a:cubicBezTo>
                    <a:pt x="994" y="3126"/>
                    <a:pt x="1110" y="1875"/>
                    <a:pt x="968" y="637"/>
                  </a:cubicBezTo>
                  <a:cubicBezTo>
                    <a:pt x="895" y="1"/>
                    <a:pt x="1" y="138"/>
                    <a:pt x="78" y="775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063;p32">
              <a:extLst>
                <a:ext uri="{FF2B5EF4-FFF2-40B4-BE49-F238E27FC236}">
                  <a16:creationId xmlns:a16="http://schemas.microsoft.com/office/drawing/2014/main" id="{BE35E323-61A0-4511-D741-C42D28FE6AF9}"/>
                </a:ext>
              </a:extLst>
            </p:cNvPr>
            <p:cNvSpPr/>
            <p:nvPr/>
          </p:nvSpPr>
          <p:spPr>
            <a:xfrm>
              <a:off x="8407600" y="817088"/>
              <a:ext cx="30225" cy="128550"/>
            </a:xfrm>
            <a:custGeom>
              <a:avLst/>
              <a:gdLst/>
              <a:ahLst/>
              <a:cxnLst/>
              <a:rect l="l" t="t" r="r" b="b"/>
              <a:pathLst>
                <a:path w="1209" h="5142" extrusionOk="0">
                  <a:moveTo>
                    <a:pt x="74" y="779"/>
                  </a:moveTo>
                  <a:cubicBezTo>
                    <a:pt x="215" y="2012"/>
                    <a:pt x="99" y="3268"/>
                    <a:pt x="246" y="4506"/>
                  </a:cubicBezTo>
                  <a:cubicBezTo>
                    <a:pt x="319" y="5142"/>
                    <a:pt x="1208" y="5000"/>
                    <a:pt x="1135" y="4364"/>
                  </a:cubicBezTo>
                  <a:cubicBezTo>
                    <a:pt x="989" y="3130"/>
                    <a:pt x="1105" y="1875"/>
                    <a:pt x="963" y="637"/>
                  </a:cubicBezTo>
                  <a:cubicBezTo>
                    <a:pt x="890" y="1"/>
                    <a:pt x="0" y="142"/>
                    <a:pt x="74" y="779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2017;p42">
            <a:extLst>
              <a:ext uri="{FF2B5EF4-FFF2-40B4-BE49-F238E27FC236}">
                <a16:creationId xmlns:a16="http://schemas.microsoft.com/office/drawing/2014/main" id="{B0EEA283-AE35-4D4D-0346-BA6D29A5101F}"/>
              </a:ext>
            </a:extLst>
          </p:cNvPr>
          <p:cNvGrpSpPr/>
          <p:nvPr/>
        </p:nvGrpSpPr>
        <p:grpSpPr>
          <a:xfrm rot="747030">
            <a:off x="7825299" y="2157841"/>
            <a:ext cx="1286282" cy="949245"/>
            <a:chOff x="5978725" y="413950"/>
            <a:chExt cx="2510700" cy="1892650"/>
          </a:xfrm>
        </p:grpSpPr>
        <p:sp>
          <p:nvSpPr>
            <p:cNvPr id="416" name="Google Shape;2018;p42">
              <a:extLst>
                <a:ext uri="{FF2B5EF4-FFF2-40B4-BE49-F238E27FC236}">
                  <a16:creationId xmlns:a16="http://schemas.microsoft.com/office/drawing/2014/main" id="{0D170506-3B97-18B5-E748-B6C89709E47B}"/>
                </a:ext>
              </a:extLst>
            </p:cNvPr>
            <p:cNvSpPr/>
            <p:nvPr/>
          </p:nvSpPr>
          <p:spPr>
            <a:xfrm>
              <a:off x="5978725" y="413950"/>
              <a:ext cx="2510700" cy="1892650"/>
            </a:xfrm>
            <a:custGeom>
              <a:avLst/>
              <a:gdLst/>
              <a:ahLst/>
              <a:cxnLst/>
              <a:rect l="l" t="t" r="r" b="b"/>
              <a:pathLst>
                <a:path w="100428" h="75706" extrusionOk="0">
                  <a:moveTo>
                    <a:pt x="82004" y="75705"/>
                  </a:moveTo>
                  <a:cubicBezTo>
                    <a:pt x="79343" y="75705"/>
                    <a:pt x="76759" y="74721"/>
                    <a:pt x="74726" y="72932"/>
                  </a:cubicBezTo>
                  <a:cubicBezTo>
                    <a:pt x="74446" y="72683"/>
                    <a:pt x="74176" y="72421"/>
                    <a:pt x="73922" y="72150"/>
                  </a:cubicBezTo>
                  <a:cubicBezTo>
                    <a:pt x="73759" y="72322"/>
                    <a:pt x="73587" y="72490"/>
                    <a:pt x="73415" y="72657"/>
                  </a:cubicBezTo>
                  <a:cubicBezTo>
                    <a:pt x="71549" y="74398"/>
                    <a:pt x="69056" y="75469"/>
                    <a:pt x="66395" y="75675"/>
                  </a:cubicBezTo>
                  <a:cubicBezTo>
                    <a:pt x="66120" y="75697"/>
                    <a:pt x="65840" y="75705"/>
                    <a:pt x="65561" y="75705"/>
                  </a:cubicBezTo>
                  <a:cubicBezTo>
                    <a:pt x="62904" y="75705"/>
                    <a:pt x="60321" y="74721"/>
                    <a:pt x="58287" y="72932"/>
                  </a:cubicBezTo>
                  <a:cubicBezTo>
                    <a:pt x="56796" y="71617"/>
                    <a:pt x="55674" y="69936"/>
                    <a:pt x="55038" y="68053"/>
                  </a:cubicBezTo>
                  <a:lnTo>
                    <a:pt x="47945" y="68053"/>
                  </a:lnTo>
                  <a:cubicBezTo>
                    <a:pt x="47364" y="69790"/>
                    <a:pt x="46363" y="71351"/>
                    <a:pt x="45026" y="72597"/>
                  </a:cubicBezTo>
                  <a:cubicBezTo>
                    <a:pt x="43160" y="74342"/>
                    <a:pt x="40667" y="75413"/>
                    <a:pt x="38006" y="75619"/>
                  </a:cubicBezTo>
                  <a:cubicBezTo>
                    <a:pt x="37731" y="75636"/>
                    <a:pt x="37451" y="75649"/>
                    <a:pt x="37176" y="75649"/>
                  </a:cubicBezTo>
                  <a:cubicBezTo>
                    <a:pt x="34515" y="75649"/>
                    <a:pt x="31932" y="74665"/>
                    <a:pt x="29903" y="72877"/>
                  </a:cubicBezTo>
                  <a:cubicBezTo>
                    <a:pt x="29619" y="72627"/>
                    <a:pt x="29348" y="72365"/>
                    <a:pt x="29095" y="72094"/>
                  </a:cubicBezTo>
                  <a:cubicBezTo>
                    <a:pt x="28931" y="72266"/>
                    <a:pt x="28764" y="72434"/>
                    <a:pt x="28587" y="72597"/>
                  </a:cubicBezTo>
                  <a:cubicBezTo>
                    <a:pt x="26722" y="74342"/>
                    <a:pt x="24229" y="75413"/>
                    <a:pt x="21568" y="75619"/>
                  </a:cubicBezTo>
                  <a:cubicBezTo>
                    <a:pt x="21293" y="75636"/>
                    <a:pt x="21013" y="75649"/>
                    <a:pt x="20734" y="75649"/>
                  </a:cubicBezTo>
                  <a:cubicBezTo>
                    <a:pt x="18077" y="75649"/>
                    <a:pt x="15494" y="74665"/>
                    <a:pt x="13460" y="72877"/>
                  </a:cubicBezTo>
                  <a:cubicBezTo>
                    <a:pt x="11986" y="71574"/>
                    <a:pt x="10872" y="69915"/>
                    <a:pt x="10228" y="68053"/>
                  </a:cubicBezTo>
                  <a:lnTo>
                    <a:pt x="6733" y="68053"/>
                  </a:lnTo>
                  <a:cubicBezTo>
                    <a:pt x="5086" y="68053"/>
                    <a:pt x="3509" y="67508"/>
                    <a:pt x="2279" y="66519"/>
                  </a:cubicBezTo>
                  <a:cubicBezTo>
                    <a:pt x="831" y="65354"/>
                    <a:pt x="1" y="63664"/>
                    <a:pt x="1" y="61893"/>
                  </a:cubicBezTo>
                  <a:lnTo>
                    <a:pt x="1" y="61713"/>
                  </a:lnTo>
                  <a:cubicBezTo>
                    <a:pt x="5" y="60445"/>
                    <a:pt x="418" y="59215"/>
                    <a:pt x="1187" y="58209"/>
                  </a:cubicBezTo>
                  <a:cubicBezTo>
                    <a:pt x="422" y="57298"/>
                    <a:pt x="1" y="56146"/>
                    <a:pt x="1" y="54960"/>
                  </a:cubicBezTo>
                  <a:lnTo>
                    <a:pt x="1" y="51288"/>
                  </a:lnTo>
                  <a:cubicBezTo>
                    <a:pt x="1" y="49728"/>
                    <a:pt x="727" y="48254"/>
                    <a:pt x="1991" y="47248"/>
                  </a:cubicBezTo>
                  <a:cubicBezTo>
                    <a:pt x="2060" y="47196"/>
                    <a:pt x="2124" y="47144"/>
                    <a:pt x="2193" y="47097"/>
                  </a:cubicBezTo>
                  <a:lnTo>
                    <a:pt x="2193" y="26326"/>
                  </a:lnTo>
                  <a:cubicBezTo>
                    <a:pt x="2193" y="21417"/>
                    <a:pt x="6187" y="17423"/>
                    <a:pt x="11092" y="17423"/>
                  </a:cubicBezTo>
                  <a:lnTo>
                    <a:pt x="37705" y="17423"/>
                  </a:lnTo>
                  <a:lnTo>
                    <a:pt x="36871" y="16881"/>
                  </a:lnTo>
                  <a:cubicBezTo>
                    <a:pt x="35431" y="15953"/>
                    <a:pt x="34558" y="14483"/>
                    <a:pt x="34485" y="12849"/>
                  </a:cubicBezTo>
                  <a:cubicBezTo>
                    <a:pt x="34408" y="11216"/>
                    <a:pt x="35139" y="9673"/>
                    <a:pt x="36484" y="8611"/>
                  </a:cubicBezTo>
                  <a:lnTo>
                    <a:pt x="45791" y="1273"/>
                  </a:lnTo>
                  <a:cubicBezTo>
                    <a:pt x="46836" y="452"/>
                    <a:pt x="48173" y="0"/>
                    <a:pt x="49557" y="0"/>
                  </a:cubicBezTo>
                  <a:cubicBezTo>
                    <a:pt x="50941" y="0"/>
                    <a:pt x="52278" y="452"/>
                    <a:pt x="53318" y="1273"/>
                  </a:cubicBezTo>
                  <a:lnTo>
                    <a:pt x="62629" y="8611"/>
                  </a:lnTo>
                  <a:cubicBezTo>
                    <a:pt x="63975" y="9673"/>
                    <a:pt x="64705" y="11216"/>
                    <a:pt x="64628" y="12849"/>
                  </a:cubicBezTo>
                  <a:cubicBezTo>
                    <a:pt x="64551" y="14483"/>
                    <a:pt x="63682" y="15953"/>
                    <a:pt x="62242" y="16881"/>
                  </a:cubicBezTo>
                  <a:lnTo>
                    <a:pt x="61404" y="17423"/>
                  </a:lnTo>
                  <a:lnTo>
                    <a:pt x="89079" y="17423"/>
                  </a:lnTo>
                  <a:cubicBezTo>
                    <a:pt x="93984" y="17423"/>
                    <a:pt x="97978" y="21417"/>
                    <a:pt x="97978" y="26326"/>
                  </a:cubicBezTo>
                  <a:lnTo>
                    <a:pt x="97978" y="56954"/>
                  </a:lnTo>
                  <a:cubicBezTo>
                    <a:pt x="98163" y="57092"/>
                    <a:pt x="98339" y="57238"/>
                    <a:pt x="98511" y="57397"/>
                  </a:cubicBezTo>
                  <a:cubicBezTo>
                    <a:pt x="99744" y="58553"/>
                    <a:pt x="100428" y="60084"/>
                    <a:pt x="100428" y="61713"/>
                  </a:cubicBezTo>
                  <a:lnTo>
                    <a:pt x="100428" y="61898"/>
                  </a:lnTo>
                  <a:cubicBezTo>
                    <a:pt x="100428" y="63669"/>
                    <a:pt x="99598" y="65358"/>
                    <a:pt x="98150" y="66523"/>
                  </a:cubicBezTo>
                  <a:cubicBezTo>
                    <a:pt x="96925" y="67512"/>
                    <a:pt x="95343" y="68058"/>
                    <a:pt x="93696" y="68058"/>
                  </a:cubicBezTo>
                  <a:lnTo>
                    <a:pt x="92785" y="68058"/>
                  </a:lnTo>
                  <a:cubicBezTo>
                    <a:pt x="92209" y="69816"/>
                    <a:pt x="91199" y="71398"/>
                    <a:pt x="89849" y="72657"/>
                  </a:cubicBezTo>
                  <a:cubicBezTo>
                    <a:pt x="87983" y="74403"/>
                    <a:pt x="85490" y="75473"/>
                    <a:pt x="82829" y="75679"/>
                  </a:cubicBezTo>
                  <a:cubicBezTo>
                    <a:pt x="82558" y="75697"/>
                    <a:pt x="82279" y="75705"/>
                    <a:pt x="82004" y="75705"/>
                  </a:cubicBezTo>
                  <a:close/>
                  <a:moveTo>
                    <a:pt x="49557" y="13696"/>
                  </a:moveTo>
                  <a:lnTo>
                    <a:pt x="51895" y="12183"/>
                  </a:lnTo>
                  <a:lnTo>
                    <a:pt x="49557" y="10339"/>
                  </a:lnTo>
                  <a:lnTo>
                    <a:pt x="47218" y="121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76200" dir="25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7" name="Google Shape;2019;p42">
              <a:extLst>
                <a:ext uri="{FF2B5EF4-FFF2-40B4-BE49-F238E27FC236}">
                  <a16:creationId xmlns:a16="http://schemas.microsoft.com/office/drawing/2014/main" id="{450C1A85-1E57-C6F0-F377-77D37DEB3121}"/>
                </a:ext>
              </a:extLst>
            </p:cNvPr>
            <p:cNvGrpSpPr/>
            <p:nvPr/>
          </p:nvGrpSpPr>
          <p:grpSpPr>
            <a:xfrm>
              <a:off x="6073950" y="505300"/>
              <a:ext cx="2320375" cy="1712950"/>
              <a:chOff x="6073950" y="505300"/>
              <a:chExt cx="2320375" cy="1712950"/>
            </a:xfrm>
          </p:grpSpPr>
          <p:sp>
            <p:nvSpPr>
              <p:cNvPr id="418" name="Google Shape;2020;p42">
                <a:extLst>
                  <a:ext uri="{FF2B5EF4-FFF2-40B4-BE49-F238E27FC236}">
                    <a16:creationId xmlns:a16="http://schemas.microsoft.com/office/drawing/2014/main" id="{ED8C74E7-D755-0C23-F360-8E66260361E3}"/>
                  </a:ext>
                </a:extLst>
              </p:cNvPr>
              <p:cNvSpPr/>
              <p:nvPr/>
            </p:nvSpPr>
            <p:spPr>
              <a:xfrm>
                <a:off x="6073950" y="505300"/>
                <a:ext cx="2320375" cy="1712950"/>
              </a:xfrm>
              <a:custGeom>
                <a:avLst/>
                <a:gdLst/>
                <a:ahLst/>
                <a:cxnLst/>
                <a:rect l="l" t="t" r="r" b="b"/>
                <a:pathLst>
                  <a:path w="92815" h="68518" extrusionOk="0">
                    <a:moveTo>
                      <a:pt x="90351" y="55733"/>
                    </a:moveTo>
                    <a:cubicBezTo>
                      <a:pt x="90360" y="55621"/>
                      <a:pt x="90364" y="55510"/>
                      <a:pt x="90364" y="55398"/>
                    </a:cubicBezTo>
                    <a:lnTo>
                      <a:pt x="90364" y="22672"/>
                    </a:lnTo>
                    <a:cubicBezTo>
                      <a:pt x="90364" y="19869"/>
                      <a:pt x="88073" y="17578"/>
                      <a:pt x="85275" y="17578"/>
                    </a:cubicBezTo>
                    <a:lnTo>
                      <a:pt x="55674" y="17578"/>
                    </a:lnTo>
                    <a:cubicBezTo>
                      <a:pt x="54319" y="16181"/>
                      <a:pt x="52032" y="15106"/>
                      <a:pt x="49281" y="14616"/>
                    </a:cubicBezTo>
                    <a:lnTo>
                      <a:pt x="56370" y="10029"/>
                    </a:lnTo>
                    <a:cubicBezTo>
                      <a:pt x="57200" y="9492"/>
                      <a:pt x="57243" y="8559"/>
                      <a:pt x="56469" y="7949"/>
                    </a:cubicBezTo>
                    <a:lnTo>
                      <a:pt x="47158" y="611"/>
                    </a:lnTo>
                    <a:cubicBezTo>
                      <a:pt x="46384" y="0"/>
                      <a:pt x="45116" y="0"/>
                      <a:pt x="44342" y="611"/>
                    </a:cubicBezTo>
                    <a:lnTo>
                      <a:pt x="35031" y="7949"/>
                    </a:lnTo>
                    <a:cubicBezTo>
                      <a:pt x="34257" y="8559"/>
                      <a:pt x="34300" y="9496"/>
                      <a:pt x="35126" y="10029"/>
                    </a:cubicBezTo>
                    <a:lnTo>
                      <a:pt x="42279" y="14655"/>
                    </a:lnTo>
                    <a:cubicBezTo>
                      <a:pt x="39622" y="15162"/>
                      <a:pt x="37417" y="16219"/>
                      <a:pt x="36097" y="17578"/>
                    </a:cubicBezTo>
                    <a:lnTo>
                      <a:pt x="7287" y="17578"/>
                    </a:lnTo>
                    <a:cubicBezTo>
                      <a:pt x="4488" y="17578"/>
                      <a:pt x="2197" y="19869"/>
                      <a:pt x="2197" y="22672"/>
                    </a:cubicBezTo>
                    <a:lnTo>
                      <a:pt x="2197" y="46138"/>
                    </a:lnTo>
                    <a:lnTo>
                      <a:pt x="1888" y="46138"/>
                    </a:lnTo>
                    <a:cubicBezTo>
                      <a:pt x="843" y="46138"/>
                      <a:pt x="1" y="46809"/>
                      <a:pt x="1" y="47639"/>
                    </a:cubicBezTo>
                    <a:lnTo>
                      <a:pt x="1" y="51306"/>
                    </a:lnTo>
                    <a:cubicBezTo>
                      <a:pt x="1" y="52135"/>
                      <a:pt x="843" y="52806"/>
                      <a:pt x="1888" y="52806"/>
                    </a:cubicBezTo>
                    <a:lnTo>
                      <a:pt x="2193" y="52806"/>
                    </a:lnTo>
                    <a:lnTo>
                      <a:pt x="2193" y="55398"/>
                    </a:lnTo>
                    <a:cubicBezTo>
                      <a:pt x="2193" y="55527"/>
                      <a:pt x="2197" y="55652"/>
                      <a:pt x="2210" y="55776"/>
                    </a:cubicBezTo>
                    <a:cubicBezTo>
                      <a:pt x="942" y="56034"/>
                      <a:pt x="1" y="56963"/>
                      <a:pt x="1" y="58059"/>
                    </a:cubicBezTo>
                    <a:lnTo>
                      <a:pt x="1" y="58244"/>
                    </a:lnTo>
                    <a:cubicBezTo>
                      <a:pt x="1" y="59538"/>
                      <a:pt x="1316" y="60595"/>
                      <a:pt x="2924" y="60595"/>
                    </a:cubicBezTo>
                    <a:lnTo>
                      <a:pt x="9505" y="60595"/>
                    </a:lnTo>
                    <a:cubicBezTo>
                      <a:pt x="9501" y="60668"/>
                      <a:pt x="9496" y="60737"/>
                      <a:pt x="9492" y="60806"/>
                    </a:cubicBezTo>
                    <a:cubicBezTo>
                      <a:pt x="9561" y="61150"/>
                      <a:pt x="9638" y="61489"/>
                      <a:pt x="9690" y="61833"/>
                    </a:cubicBezTo>
                    <a:cubicBezTo>
                      <a:pt x="10266" y="65625"/>
                      <a:pt x="13658" y="68462"/>
                      <a:pt x="17466" y="68169"/>
                    </a:cubicBezTo>
                    <a:cubicBezTo>
                      <a:pt x="20927" y="67903"/>
                      <a:pt x="24220" y="65517"/>
                      <a:pt x="24533" y="60883"/>
                    </a:cubicBezTo>
                    <a:cubicBezTo>
                      <a:pt x="24533" y="60789"/>
                      <a:pt x="24533" y="60694"/>
                      <a:pt x="24529" y="60595"/>
                    </a:cubicBezTo>
                    <a:lnTo>
                      <a:pt x="25943" y="60595"/>
                    </a:lnTo>
                    <a:cubicBezTo>
                      <a:pt x="25939" y="60668"/>
                      <a:pt x="25935" y="60737"/>
                      <a:pt x="25931" y="60806"/>
                    </a:cubicBezTo>
                    <a:cubicBezTo>
                      <a:pt x="25999" y="61150"/>
                      <a:pt x="26077" y="61489"/>
                      <a:pt x="26128" y="61833"/>
                    </a:cubicBezTo>
                    <a:cubicBezTo>
                      <a:pt x="26704" y="65625"/>
                      <a:pt x="30096" y="68462"/>
                      <a:pt x="33905" y="68169"/>
                    </a:cubicBezTo>
                    <a:cubicBezTo>
                      <a:pt x="37365" y="67903"/>
                      <a:pt x="40658" y="65517"/>
                      <a:pt x="40972" y="60883"/>
                    </a:cubicBezTo>
                    <a:cubicBezTo>
                      <a:pt x="40972" y="60789"/>
                      <a:pt x="40972" y="60694"/>
                      <a:pt x="40968" y="60595"/>
                    </a:cubicBezTo>
                    <a:lnTo>
                      <a:pt x="54337" y="60595"/>
                    </a:lnTo>
                    <a:cubicBezTo>
                      <a:pt x="54332" y="60685"/>
                      <a:pt x="54324" y="60771"/>
                      <a:pt x="54319" y="60862"/>
                    </a:cubicBezTo>
                    <a:cubicBezTo>
                      <a:pt x="54388" y="61205"/>
                      <a:pt x="54466" y="61545"/>
                      <a:pt x="54517" y="61889"/>
                    </a:cubicBezTo>
                    <a:cubicBezTo>
                      <a:pt x="55093" y="65685"/>
                      <a:pt x="58485" y="68518"/>
                      <a:pt x="62294" y="68225"/>
                    </a:cubicBezTo>
                    <a:cubicBezTo>
                      <a:pt x="65754" y="67959"/>
                      <a:pt x="69047" y="65573"/>
                      <a:pt x="69361" y="60943"/>
                    </a:cubicBezTo>
                    <a:cubicBezTo>
                      <a:pt x="69361" y="60827"/>
                      <a:pt x="69361" y="60711"/>
                      <a:pt x="69356" y="60595"/>
                    </a:cubicBezTo>
                    <a:lnTo>
                      <a:pt x="70775" y="60595"/>
                    </a:lnTo>
                    <a:cubicBezTo>
                      <a:pt x="70771" y="60685"/>
                      <a:pt x="70762" y="60771"/>
                      <a:pt x="70758" y="60862"/>
                    </a:cubicBezTo>
                    <a:cubicBezTo>
                      <a:pt x="70827" y="61205"/>
                      <a:pt x="70904" y="61545"/>
                      <a:pt x="70956" y="61889"/>
                    </a:cubicBezTo>
                    <a:cubicBezTo>
                      <a:pt x="71532" y="65685"/>
                      <a:pt x="74923" y="68518"/>
                      <a:pt x="78732" y="68225"/>
                    </a:cubicBezTo>
                    <a:cubicBezTo>
                      <a:pt x="82192" y="67959"/>
                      <a:pt x="85485" y="65573"/>
                      <a:pt x="85799" y="60943"/>
                    </a:cubicBezTo>
                    <a:cubicBezTo>
                      <a:pt x="85799" y="60827"/>
                      <a:pt x="85799" y="60711"/>
                      <a:pt x="85795" y="60595"/>
                    </a:cubicBezTo>
                    <a:lnTo>
                      <a:pt x="89891" y="60595"/>
                    </a:lnTo>
                    <a:cubicBezTo>
                      <a:pt x="91499" y="60595"/>
                      <a:pt x="92815" y="59538"/>
                      <a:pt x="92815" y="58244"/>
                    </a:cubicBezTo>
                    <a:lnTo>
                      <a:pt x="92815" y="58063"/>
                    </a:lnTo>
                    <a:cubicBezTo>
                      <a:pt x="92815" y="56890"/>
                      <a:pt x="91744" y="55914"/>
                      <a:pt x="90351" y="55733"/>
                    </a:cubicBezTo>
                    <a:close/>
                    <a:moveTo>
                      <a:pt x="37898" y="8026"/>
                    </a:moveTo>
                    <a:lnTo>
                      <a:pt x="44716" y="2653"/>
                    </a:lnTo>
                    <a:cubicBezTo>
                      <a:pt x="45283" y="2206"/>
                      <a:pt x="46212" y="2206"/>
                      <a:pt x="46779" y="2653"/>
                    </a:cubicBezTo>
                    <a:lnTo>
                      <a:pt x="53597" y="8026"/>
                    </a:lnTo>
                    <a:cubicBezTo>
                      <a:pt x="54165" y="8473"/>
                      <a:pt x="54130" y="9161"/>
                      <a:pt x="53524" y="9552"/>
                    </a:cubicBezTo>
                    <a:lnTo>
                      <a:pt x="46848" y="13868"/>
                    </a:lnTo>
                    <a:cubicBezTo>
                      <a:pt x="46242" y="14259"/>
                      <a:pt x="45253" y="14259"/>
                      <a:pt x="44647" y="13868"/>
                    </a:cubicBezTo>
                    <a:lnTo>
                      <a:pt x="37971" y="9552"/>
                    </a:lnTo>
                    <a:cubicBezTo>
                      <a:pt x="37365" y="9161"/>
                      <a:pt x="37335" y="8473"/>
                      <a:pt x="37898" y="80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2021;p42">
                <a:extLst>
                  <a:ext uri="{FF2B5EF4-FFF2-40B4-BE49-F238E27FC236}">
                    <a16:creationId xmlns:a16="http://schemas.microsoft.com/office/drawing/2014/main" id="{EA1C28F0-C444-A5A7-2B36-BE769B506B47}"/>
                  </a:ext>
                </a:extLst>
              </p:cNvPr>
              <p:cNvSpPr/>
              <p:nvPr/>
            </p:nvSpPr>
            <p:spPr>
              <a:xfrm>
                <a:off x="6930375" y="509100"/>
                <a:ext cx="574550" cy="404475"/>
              </a:xfrm>
              <a:custGeom>
                <a:avLst/>
                <a:gdLst/>
                <a:ahLst/>
                <a:cxnLst/>
                <a:rect l="l" t="t" r="r" b="b"/>
                <a:pathLst>
                  <a:path w="22982" h="16179" extrusionOk="0">
                    <a:moveTo>
                      <a:pt x="11489" y="2165"/>
                    </a:moveTo>
                    <a:cubicBezTo>
                      <a:pt x="11861" y="2165"/>
                      <a:pt x="12234" y="2277"/>
                      <a:pt x="12518" y="2501"/>
                    </a:cubicBezTo>
                    <a:lnTo>
                      <a:pt x="19336" y="7874"/>
                    </a:lnTo>
                    <a:cubicBezTo>
                      <a:pt x="19903" y="8321"/>
                      <a:pt x="19873" y="9009"/>
                      <a:pt x="19267" y="9400"/>
                    </a:cubicBezTo>
                    <a:lnTo>
                      <a:pt x="12591" y="13716"/>
                    </a:lnTo>
                    <a:cubicBezTo>
                      <a:pt x="12288" y="13912"/>
                      <a:pt x="11889" y="14009"/>
                      <a:pt x="11491" y="14009"/>
                    </a:cubicBezTo>
                    <a:cubicBezTo>
                      <a:pt x="11092" y="14009"/>
                      <a:pt x="10693" y="13912"/>
                      <a:pt x="10390" y="13716"/>
                    </a:cubicBezTo>
                    <a:lnTo>
                      <a:pt x="3714" y="9400"/>
                    </a:lnTo>
                    <a:cubicBezTo>
                      <a:pt x="3108" y="9009"/>
                      <a:pt x="3074" y="8321"/>
                      <a:pt x="3641" y="7874"/>
                    </a:cubicBezTo>
                    <a:lnTo>
                      <a:pt x="10459" y="2501"/>
                    </a:lnTo>
                    <a:cubicBezTo>
                      <a:pt x="10743" y="2277"/>
                      <a:pt x="11116" y="2165"/>
                      <a:pt x="11489" y="2165"/>
                    </a:cubicBezTo>
                    <a:close/>
                    <a:moveTo>
                      <a:pt x="11493" y="1"/>
                    </a:moveTo>
                    <a:cubicBezTo>
                      <a:pt x="10982" y="1"/>
                      <a:pt x="10472" y="154"/>
                      <a:pt x="10085" y="459"/>
                    </a:cubicBezTo>
                    <a:lnTo>
                      <a:pt x="774" y="7797"/>
                    </a:lnTo>
                    <a:cubicBezTo>
                      <a:pt x="0" y="8407"/>
                      <a:pt x="43" y="9344"/>
                      <a:pt x="869" y="9877"/>
                    </a:cubicBezTo>
                    <a:lnTo>
                      <a:pt x="9986" y="15775"/>
                    </a:lnTo>
                    <a:cubicBezTo>
                      <a:pt x="10399" y="16044"/>
                      <a:pt x="10944" y="16178"/>
                      <a:pt x="11489" y="16178"/>
                    </a:cubicBezTo>
                    <a:cubicBezTo>
                      <a:pt x="12035" y="16178"/>
                      <a:pt x="12580" y="16044"/>
                      <a:pt x="12995" y="15775"/>
                    </a:cubicBezTo>
                    <a:lnTo>
                      <a:pt x="22109" y="9877"/>
                    </a:lnTo>
                    <a:cubicBezTo>
                      <a:pt x="22938" y="9344"/>
                      <a:pt x="22981" y="8407"/>
                      <a:pt x="22207" y="7797"/>
                    </a:cubicBezTo>
                    <a:lnTo>
                      <a:pt x="12901" y="459"/>
                    </a:lnTo>
                    <a:cubicBezTo>
                      <a:pt x="12514" y="154"/>
                      <a:pt x="12003" y="1"/>
                      <a:pt x="11493" y="1"/>
                    </a:cubicBezTo>
                    <a:close/>
                  </a:path>
                </a:pathLst>
              </a:custGeom>
              <a:solidFill>
                <a:srgbClr val="F9D5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2022;p42">
                <a:extLst>
                  <a:ext uri="{FF2B5EF4-FFF2-40B4-BE49-F238E27FC236}">
                    <a16:creationId xmlns:a16="http://schemas.microsoft.com/office/drawing/2014/main" id="{CE9E6DEA-B5F5-8F1E-2456-31C42887840E}"/>
                  </a:ext>
                </a:extLst>
              </p:cNvPr>
              <p:cNvSpPr/>
              <p:nvPr/>
            </p:nvSpPr>
            <p:spPr>
              <a:xfrm>
                <a:off x="6942725" y="863275"/>
                <a:ext cx="556725" cy="311250"/>
              </a:xfrm>
              <a:custGeom>
                <a:avLst/>
                <a:gdLst/>
                <a:ahLst/>
                <a:cxnLst/>
                <a:rect l="l" t="t" r="r" b="b"/>
                <a:pathLst>
                  <a:path w="22269" h="12450" extrusionOk="0">
                    <a:moveTo>
                      <a:pt x="11134" y="0"/>
                    </a:moveTo>
                    <a:cubicBezTo>
                      <a:pt x="4987" y="0"/>
                      <a:pt x="1" y="2786"/>
                      <a:pt x="1" y="6225"/>
                    </a:cubicBezTo>
                    <a:cubicBezTo>
                      <a:pt x="1" y="9664"/>
                      <a:pt x="4987" y="12449"/>
                      <a:pt x="11134" y="12449"/>
                    </a:cubicBezTo>
                    <a:cubicBezTo>
                      <a:pt x="17281" y="12449"/>
                      <a:pt x="22268" y="9664"/>
                      <a:pt x="22268" y="6225"/>
                    </a:cubicBezTo>
                    <a:cubicBezTo>
                      <a:pt x="22268" y="2790"/>
                      <a:pt x="17281" y="0"/>
                      <a:pt x="11134" y="0"/>
                    </a:cubicBezTo>
                    <a:close/>
                  </a:path>
                </a:pathLst>
              </a:custGeom>
              <a:solidFill>
                <a:srgbClr val="F9D5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2023;p42">
                <a:extLst>
                  <a:ext uri="{FF2B5EF4-FFF2-40B4-BE49-F238E27FC236}">
                    <a16:creationId xmlns:a16="http://schemas.microsoft.com/office/drawing/2014/main" id="{16BADCBE-9555-43A7-D1D3-A7356611DCB5}"/>
                  </a:ext>
                </a:extLst>
              </p:cNvPr>
              <p:cNvSpPr/>
              <p:nvPr/>
            </p:nvSpPr>
            <p:spPr>
              <a:xfrm>
                <a:off x="6128750" y="944725"/>
                <a:ext cx="2204325" cy="1061600"/>
              </a:xfrm>
              <a:custGeom>
                <a:avLst/>
                <a:gdLst/>
                <a:ahLst/>
                <a:cxnLst/>
                <a:rect l="l" t="t" r="r" b="b"/>
                <a:pathLst>
                  <a:path w="88173" h="42464" extrusionOk="0">
                    <a:moveTo>
                      <a:pt x="5091" y="1"/>
                    </a:moveTo>
                    <a:cubicBezTo>
                      <a:pt x="2271" y="1"/>
                      <a:pt x="1" y="2270"/>
                      <a:pt x="1" y="5090"/>
                    </a:cubicBezTo>
                    <a:lnTo>
                      <a:pt x="1" y="37370"/>
                    </a:lnTo>
                    <a:cubicBezTo>
                      <a:pt x="1" y="40190"/>
                      <a:pt x="2271" y="42464"/>
                      <a:pt x="5091" y="42464"/>
                    </a:cubicBezTo>
                    <a:lnTo>
                      <a:pt x="83083" y="42464"/>
                    </a:lnTo>
                    <a:cubicBezTo>
                      <a:pt x="85903" y="42464"/>
                      <a:pt x="88172" y="40190"/>
                      <a:pt x="88172" y="37370"/>
                    </a:cubicBezTo>
                    <a:lnTo>
                      <a:pt x="88172" y="5090"/>
                    </a:lnTo>
                    <a:cubicBezTo>
                      <a:pt x="88172" y="2270"/>
                      <a:pt x="85903" y="1"/>
                      <a:pt x="83083" y="1"/>
                    </a:cubicBezTo>
                    <a:close/>
                  </a:path>
                </a:pathLst>
              </a:custGeom>
              <a:solidFill>
                <a:srgbClr val="F185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2024;p42">
                <a:extLst>
                  <a:ext uri="{FF2B5EF4-FFF2-40B4-BE49-F238E27FC236}">
                    <a16:creationId xmlns:a16="http://schemas.microsoft.com/office/drawing/2014/main" id="{542477EB-DC32-BE95-0D55-82F6881BD88C}"/>
                  </a:ext>
                </a:extLst>
              </p:cNvPr>
              <p:cNvSpPr/>
              <p:nvPr/>
            </p:nvSpPr>
            <p:spPr>
              <a:xfrm>
                <a:off x="6217950" y="1051225"/>
                <a:ext cx="338875" cy="478150"/>
              </a:xfrm>
              <a:custGeom>
                <a:avLst/>
                <a:gdLst/>
                <a:ahLst/>
                <a:cxnLst/>
                <a:rect l="l" t="t" r="r" b="b"/>
                <a:pathLst>
                  <a:path w="13555" h="19126" extrusionOk="0">
                    <a:moveTo>
                      <a:pt x="2812" y="1"/>
                    </a:moveTo>
                    <a:cubicBezTo>
                      <a:pt x="1265" y="1"/>
                      <a:pt x="1" y="1054"/>
                      <a:pt x="1" y="2339"/>
                    </a:cubicBezTo>
                    <a:lnTo>
                      <a:pt x="1" y="16792"/>
                    </a:lnTo>
                    <a:cubicBezTo>
                      <a:pt x="1" y="18077"/>
                      <a:pt x="1265" y="19126"/>
                      <a:pt x="2812" y="19126"/>
                    </a:cubicBezTo>
                    <a:lnTo>
                      <a:pt x="10743" y="19126"/>
                    </a:lnTo>
                    <a:cubicBezTo>
                      <a:pt x="12291" y="19126"/>
                      <a:pt x="13555" y="18077"/>
                      <a:pt x="13555" y="16792"/>
                    </a:cubicBezTo>
                    <a:lnTo>
                      <a:pt x="13555" y="2339"/>
                    </a:lnTo>
                    <a:cubicBezTo>
                      <a:pt x="13555" y="1054"/>
                      <a:pt x="12291" y="1"/>
                      <a:pt x="10743" y="1"/>
                    </a:cubicBezTo>
                    <a:close/>
                  </a:path>
                </a:pathLst>
              </a:custGeom>
              <a:solidFill>
                <a:srgbClr val="F9D5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2025;p42">
                <a:extLst>
                  <a:ext uri="{FF2B5EF4-FFF2-40B4-BE49-F238E27FC236}">
                    <a16:creationId xmlns:a16="http://schemas.microsoft.com/office/drawing/2014/main" id="{A1D491BB-8123-A1A1-48CD-86C9820419FE}"/>
                  </a:ext>
                </a:extLst>
              </p:cNvPr>
              <p:cNvSpPr/>
              <p:nvPr/>
            </p:nvSpPr>
            <p:spPr>
              <a:xfrm>
                <a:off x="6641825" y="1082725"/>
                <a:ext cx="336400" cy="428075"/>
              </a:xfrm>
              <a:custGeom>
                <a:avLst/>
                <a:gdLst/>
                <a:ahLst/>
                <a:cxnLst/>
                <a:rect l="l" t="t" r="r" b="b"/>
                <a:pathLst>
                  <a:path w="13456" h="17123" extrusionOk="0">
                    <a:moveTo>
                      <a:pt x="2923" y="0"/>
                    </a:moveTo>
                    <a:cubicBezTo>
                      <a:pt x="1311" y="5"/>
                      <a:pt x="4" y="1307"/>
                      <a:pt x="0" y="2923"/>
                    </a:cubicBezTo>
                    <a:lnTo>
                      <a:pt x="0" y="14199"/>
                    </a:lnTo>
                    <a:cubicBezTo>
                      <a:pt x="4" y="15811"/>
                      <a:pt x="1311" y="17118"/>
                      <a:pt x="2923" y="17122"/>
                    </a:cubicBezTo>
                    <a:lnTo>
                      <a:pt x="10532" y="17122"/>
                    </a:lnTo>
                    <a:cubicBezTo>
                      <a:pt x="12144" y="17118"/>
                      <a:pt x="13451" y="15811"/>
                      <a:pt x="13455" y="14199"/>
                    </a:cubicBezTo>
                    <a:lnTo>
                      <a:pt x="13455" y="2923"/>
                    </a:lnTo>
                    <a:cubicBezTo>
                      <a:pt x="13451" y="1307"/>
                      <a:pt x="12144" y="5"/>
                      <a:pt x="10532" y="0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2026;p42">
                <a:extLst>
                  <a:ext uri="{FF2B5EF4-FFF2-40B4-BE49-F238E27FC236}">
                    <a16:creationId xmlns:a16="http://schemas.microsoft.com/office/drawing/2014/main" id="{118F8965-85DE-641A-4FF2-D2F7B2C267B2}"/>
                  </a:ext>
                </a:extLst>
              </p:cNvPr>
              <p:cNvSpPr/>
              <p:nvPr/>
            </p:nvSpPr>
            <p:spPr>
              <a:xfrm>
                <a:off x="7064500" y="1082725"/>
                <a:ext cx="336275" cy="428075"/>
              </a:xfrm>
              <a:custGeom>
                <a:avLst/>
                <a:gdLst/>
                <a:ahLst/>
                <a:cxnLst/>
                <a:rect l="l" t="t" r="r" b="b"/>
                <a:pathLst>
                  <a:path w="13451" h="17123" extrusionOk="0">
                    <a:moveTo>
                      <a:pt x="2923" y="0"/>
                    </a:moveTo>
                    <a:cubicBezTo>
                      <a:pt x="1307" y="5"/>
                      <a:pt x="4" y="1307"/>
                      <a:pt x="0" y="2923"/>
                    </a:cubicBezTo>
                    <a:lnTo>
                      <a:pt x="0" y="14199"/>
                    </a:lnTo>
                    <a:cubicBezTo>
                      <a:pt x="4" y="15811"/>
                      <a:pt x="1307" y="17118"/>
                      <a:pt x="2923" y="17122"/>
                    </a:cubicBezTo>
                    <a:lnTo>
                      <a:pt x="10528" y="17122"/>
                    </a:lnTo>
                    <a:cubicBezTo>
                      <a:pt x="12140" y="17118"/>
                      <a:pt x="13446" y="15811"/>
                      <a:pt x="13451" y="14199"/>
                    </a:cubicBezTo>
                    <a:lnTo>
                      <a:pt x="13451" y="2923"/>
                    </a:lnTo>
                    <a:cubicBezTo>
                      <a:pt x="13446" y="1307"/>
                      <a:pt x="12140" y="5"/>
                      <a:pt x="10528" y="0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2027;p42">
                <a:extLst>
                  <a:ext uri="{FF2B5EF4-FFF2-40B4-BE49-F238E27FC236}">
                    <a16:creationId xmlns:a16="http://schemas.microsoft.com/office/drawing/2014/main" id="{8DA9B738-4EF8-DD88-4C85-6A514F35A106}"/>
                  </a:ext>
                </a:extLst>
              </p:cNvPr>
              <p:cNvSpPr/>
              <p:nvPr/>
            </p:nvSpPr>
            <p:spPr>
              <a:xfrm>
                <a:off x="7487050" y="1082725"/>
                <a:ext cx="336400" cy="428075"/>
              </a:xfrm>
              <a:custGeom>
                <a:avLst/>
                <a:gdLst/>
                <a:ahLst/>
                <a:cxnLst/>
                <a:rect l="l" t="t" r="r" b="b"/>
                <a:pathLst>
                  <a:path w="13456" h="17123" extrusionOk="0">
                    <a:moveTo>
                      <a:pt x="2924" y="0"/>
                    </a:moveTo>
                    <a:cubicBezTo>
                      <a:pt x="1312" y="5"/>
                      <a:pt x="5" y="1307"/>
                      <a:pt x="1" y="2923"/>
                    </a:cubicBezTo>
                    <a:lnTo>
                      <a:pt x="1" y="14199"/>
                    </a:lnTo>
                    <a:cubicBezTo>
                      <a:pt x="5" y="15811"/>
                      <a:pt x="1312" y="17118"/>
                      <a:pt x="2924" y="17122"/>
                    </a:cubicBezTo>
                    <a:lnTo>
                      <a:pt x="10533" y="17122"/>
                    </a:lnTo>
                    <a:cubicBezTo>
                      <a:pt x="12145" y="17118"/>
                      <a:pt x="13451" y="15811"/>
                      <a:pt x="13456" y="14199"/>
                    </a:cubicBezTo>
                    <a:lnTo>
                      <a:pt x="13456" y="2923"/>
                    </a:lnTo>
                    <a:cubicBezTo>
                      <a:pt x="13451" y="1307"/>
                      <a:pt x="12145" y="5"/>
                      <a:pt x="10533" y="0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2028;p42">
                <a:extLst>
                  <a:ext uri="{FF2B5EF4-FFF2-40B4-BE49-F238E27FC236}">
                    <a16:creationId xmlns:a16="http://schemas.microsoft.com/office/drawing/2014/main" id="{CCB9D573-9075-38A6-1D4F-05E3189D92DE}"/>
                  </a:ext>
                </a:extLst>
              </p:cNvPr>
              <p:cNvSpPr/>
              <p:nvPr/>
            </p:nvSpPr>
            <p:spPr>
              <a:xfrm>
                <a:off x="7909625" y="1082725"/>
                <a:ext cx="336400" cy="428075"/>
              </a:xfrm>
              <a:custGeom>
                <a:avLst/>
                <a:gdLst/>
                <a:ahLst/>
                <a:cxnLst/>
                <a:rect l="l" t="t" r="r" b="b"/>
                <a:pathLst>
                  <a:path w="13456" h="17123" extrusionOk="0">
                    <a:moveTo>
                      <a:pt x="2928" y="0"/>
                    </a:moveTo>
                    <a:cubicBezTo>
                      <a:pt x="1311" y="5"/>
                      <a:pt x="9" y="1307"/>
                      <a:pt x="0" y="2923"/>
                    </a:cubicBezTo>
                    <a:lnTo>
                      <a:pt x="0" y="14199"/>
                    </a:lnTo>
                    <a:cubicBezTo>
                      <a:pt x="9" y="15811"/>
                      <a:pt x="1311" y="17118"/>
                      <a:pt x="2928" y="17122"/>
                    </a:cubicBezTo>
                    <a:lnTo>
                      <a:pt x="10532" y="17122"/>
                    </a:lnTo>
                    <a:cubicBezTo>
                      <a:pt x="12144" y="17118"/>
                      <a:pt x="13451" y="15811"/>
                      <a:pt x="13455" y="14199"/>
                    </a:cubicBezTo>
                    <a:lnTo>
                      <a:pt x="13455" y="2923"/>
                    </a:lnTo>
                    <a:cubicBezTo>
                      <a:pt x="13451" y="1307"/>
                      <a:pt x="12144" y="5"/>
                      <a:pt x="10532" y="0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2029;p42">
                <a:extLst>
                  <a:ext uri="{FF2B5EF4-FFF2-40B4-BE49-F238E27FC236}">
                    <a16:creationId xmlns:a16="http://schemas.microsoft.com/office/drawing/2014/main" id="{FA9B7DF0-C036-1135-24E5-FD9388881E52}"/>
                  </a:ext>
                </a:extLst>
              </p:cNvPr>
              <p:cNvSpPr/>
              <p:nvPr/>
            </p:nvSpPr>
            <p:spPr>
              <a:xfrm>
                <a:off x="6128750" y="1583625"/>
                <a:ext cx="2204325" cy="422700"/>
              </a:xfrm>
              <a:custGeom>
                <a:avLst/>
                <a:gdLst/>
                <a:ahLst/>
                <a:cxnLst/>
                <a:rect l="l" t="t" r="r" b="b"/>
                <a:pathLst>
                  <a:path w="88173" h="16908" extrusionOk="0">
                    <a:moveTo>
                      <a:pt x="1" y="1"/>
                    </a:moveTo>
                    <a:lnTo>
                      <a:pt x="1" y="12265"/>
                    </a:lnTo>
                    <a:cubicBezTo>
                      <a:pt x="1" y="14818"/>
                      <a:pt x="2292" y="16908"/>
                      <a:pt x="5091" y="16908"/>
                    </a:cubicBezTo>
                    <a:lnTo>
                      <a:pt x="83083" y="16908"/>
                    </a:lnTo>
                    <a:cubicBezTo>
                      <a:pt x="85881" y="16908"/>
                      <a:pt x="88172" y="14818"/>
                      <a:pt x="88172" y="12265"/>
                    </a:cubicBezTo>
                    <a:lnTo>
                      <a:pt x="88172" y="1"/>
                    </a:lnTo>
                    <a:close/>
                  </a:path>
                </a:pathLst>
              </a:custGeom>
              <a:solidFill>
                <a:srgbClr val="FFA4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2030;p42">
                <a:extLst>
                  <a:ext uri="{FF2B5EF4-FFF2-40B4-BE49-F238E27FC236}">
                    <a16:creationId xmlns:a16="http://schemas.microsoft.com/office/drawing/2014/main" id="{8628272C-C11B-07BF-EC47-025BB53EEBD6}"/>
                  </a:ext>
                </a:extLst>
              </p:cNvPr>
              <p:cNvSpPr/>
              <p:nvPr/>
            </p:nvSpPr>
            <p:spPr>
              <a:xfrm>
                <a:off x="6073950" y="1897975"/>
                <a:ext cx="2320375" cy="122225"/>
              </a:xfrm>
              <a:custGeom>
                <a:avLst/>
                <a:gdLst/>
                <a:ahLst/>
                <a:cxnLst/>
                <a:rect l="l" t="t" r="r" b="b"/>
                <a:pathLst>
                  <a:path w="92815" h="4889" extrusionOk="0">
                    <a:moveTo>
                      <a:pt x="2924" y="0"/>
                    </a:moveTo>
                    <a:cubicBezTo>
                      <a:pt x="1316" y="0"/>
                      <a:pt x="1" y="1062"/>
                      <a:pt x="1" y="2356"/>
                    </a:cubicBezTo>
                    <a:lnTo>
                      <a:pt x="1" y="2537"/>
                    </a:lnTo>
                    <a:cubicBezTo>
                      <a:pt x="1" y="3831"/>
                      <a:pt x="1316" y="4888"/>
                      <a:pt x="2924" y="4888"/>
                    </a:cubicBezTo>
                    <a:lnTo>
                      <a:pt x="89891" y="4888"/>
                    </a:lnTo>
                    <a:cubicBezTo>
                      <a:pt x="91499" y="4888"/>
                      <a:pt x="92815" y="3831"/>
                      <a:pt x="92815" y="2537"/>
                    </a:cubicBezTo>
                    <a:lnTo>
                      <a:pt x="92815" y="2356"/>
                    </a:lnTo>
                    <a:cubicBezTo>
                      <a:pt x="92815" y="1062"/>
                      <a:pt x="91499" y="0"/>
                      <a:pt x="89891" y="0"/>
                    </a:cubicBezTo>
                    <a:close/>
                  </a:path>
                </a:pathLst>
              </a:custGeom>
              <a:solidFill>
                <a:srgbClr val="FD60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2031;p42">
                <a:extLst>
                  <a:ext uri="{FF2B5EF4-FFF2-40B4-BE49-F238E27FC236}">
                    <a16:creationId xmlns:a16="http://schemas.microsoft.com/office/drawing/2014/main" id="{F2054274-C35F-1D74-E427-6961EE407DE2}"/>
                  </a:ext>
                </a:extLst>
              </p:cNvPr>
              <p:cNvSpPr/>
              <p:nvPr/>
            </p:nvSpPr>
            <p:spPr>
              <a:xfrm>
                <a:off x="6073950" y="1658750"/>
                <a:ext cx="149950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5998" h="6668" extrusionOk="0">
                    <a:moveTo>
                      <a:pt x="1888" y="0"/>
                    </a:moveTo>
                    <a:cubicBezTo>
                      <a:pt x="843" y="0"/>
                      <a:pt x="1" y="671"/>
                      <a:pt x="1" y="1501"/>
                    </a:cubicBezTo>
                    <a:lnTo>
                      <a:pt x="1" y="5168"/>
                    </a:lnTo>
                    <a:cubicBezTo>
                      <a:pt x="1" y="5997"/>
                      <a:pt x="843" y="6668"/>
                      <a:pt x="1888" y="6668"/>
                    </a:cubicBezTo>
                    <a:lnTo>
                      <a:pt x="4110" y="6668"/>
                    </a:lnTo>
                    <a:cubicBezTo>
                      <a:pt x="5150" y="6668"/>
                      <a:pt x="5997" y="5997"/>
                      <a:pt x="5997" y="5168"/>
                    </a:cubicBezTo>
                    <a:lnTo>
                      <a:pt x="5997" y="1501"/>
                    </a:lnTo>
                    <a:cubicBezTo>
                      <a:pt x="5997" y="671"/>
                      <a:pt x="5150" y="0"/>
                      <a:pt x="4110" y="0"/>
                    </a:cubicBezTo>
                    <a:close/>
                  </a:path>
                </a:pathLst>
              </a:custGeom>
              <a:solidFill>
                <a:srgbClr val="FD60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2032;p42">
                <a:extLst>
                  <a:ext uri="{FF2B5EF4-FFF2-40B4-BE49-F238E27FC236}">
                    <a16:creationId xmlns:a16="http://schemas.microsoft.com/office/drawing/2014/main" id="{0D0796AA-E4EE-6E4C-6641-335DBA3EF7C0}"/>
                  </a:ext>
                </a:extLst>
              </p:cNvPr>
              <p:cNvSpPr/>
              <p:nvPr/>
            </p:nvSpPr>
            <p:spPr>
              <a:xfrm>
                <a:off x="8169150" y="1678425"/>
                <a:ext cx="106100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4244" h="2773" extrusionOk="0">
                    <a:moveTo>
                      <a:pt x="1131" y="0"/>
                    </a:moveTo>
                    <a:cubicBezTo>
                      <a:pt x="508" y="0"/>
                      <a:pt x="1" y="507"/>
                      <a:pt x="1" y="1131"/>
                    </a:cubicBezTo>
                    <a:lnTo>
                      <a:pt x="1" y="1638"/>
                    </a:lnTo>
                    <a:cubicBezTo>
                      <a:pt x="1" y="2266"/>
                      <a:pt x="508" y="2773"/>
                      <a:pt x="1131" y="2773"/>
                    </a:cubicBezTo>
                    <a:lnTo>
                      <a:pt x="3109" y="2773"/>
                    </a:lnTo>
                    <a:cubicBezTo>
                      <a:pt x="3736" y="2773"/>
                      <a:pt x="4239" y="2266"/>
                      <a:pt x="4244" y="1638"/>
                    </a:cubicBezTo>
                    <a:lnTo>
                      <a:pt x="4244" y="1131"/>
                    </a:lnTo>
                    <a:cubicBezTo>
                      <a:pt x="4239" y="507"/>
                      <a:pt x="3736" y="0"/>
                      <a:pt x="3109" y="0"/>
                    </a:cubicBezTo>
                    <a:close/>
                  </a:path>
                </a:pathLst>
              </a:custGeom>
              <a:solidFill>
                <a:srgbClr val="FD60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2033;p42">
                <a:extLst>
                  <a:ext uri="{FF2B5EF4-FFF2-40B4-BE49-F238E27FC236}">
                    <a16:creationId xmlns:a16="http://schemas.microsoft.com/office/drawing/2014/main" id="{9D26E23B-17BF-8C3F-96FA-9C8D86D1EAA3}"/>
                  </a:ext>
                </a:extLst>
              </p:cNvPr>
              <p:cNvSpPr/>
              <p:nvPr/>
            </p:nvSpPr>
            <p:spPr>
              <a:xfrm>
                <a:off x="6311250" y="1817575"/>
                <a:ext cx="376275" cy="399275"/>
              </a:xfrm>
              <a:custGeom>
                <a:avLst/>
                <a:gdLst/>
                <a:ahLst/>
                <a:cxnLst/>
                <a:rect l="l" t="t" r="r" b="b"/>
                <a:pathLst>
                  <a:path w="15051" h="15971" extrusionOk="0">
                    <a:moveTo>
                      <a:pt x="12574" y="2589"/>
                    </a:moveTo>
                    <a:cubicBezTo>
                      <a:pt x="14190" y="4188"/>
                      <a:pt x="15050" y="6105"/>
                      <a:pt x="15041" y="8392"/>
                    </a:cubicBezTo>
                    <a:cubicBezTo>
                      <a:pt x="14728" y="13026"/>
                      <a:pt x="11435" y="15412"/>
                      <a:pt x="7974" y="15678"/>
                    </a:cubicBezTo>
                    <a:cubicBezTo>
                      <a:pt x="4166" y="15971"/>
                      <a:pt x="774" y="13134"/>
                      <a:pt x="198" y="9342"/>
                    </a:cubicBezTo>
                    <a:cubicBezTo>
                      <a:pt x="146" y="8998"/>
                      <a:pt x="69" y="8654"/>
                      <a:pt x="0" y="8315"/>
                    </a:cubicBezTo>
                    <a:cubicBezTo>
                      <a:pt x="121" y="6071"/>
                      <a:pt x="1010" y="4175"/>
                      <a:pt x="2579" y="2589"/>
                    </a:cubicBezTo>
                    <a:cubicBezTo>
                      <a:pt x="5756" y="1"/>
                      <a:pt x="9745" y="255"/>
                      <a:pt x="12574" y="2589"/>
                    </a:cubicBezTo>
                    <a:close/>
                    <a:moveTo>
                      <a:pt x="11314" y="8255"/>
                    </a:moveTo>
                    <a:cubicBezTo>
                      <a:pt x="11319" y="6079"/>
                      <a:pt x="9711" y="4472"/>
                      <a:pt x="7519" y="4454"/>
                    </a:cubicBezTo>
                    <a:cubicBezTo>
                      <a:pt x="5520" y="4437"/>
                      <a:pt x="3697" y="6217"/>
                      <a:pt x="3706" y="8173"/>
                    </a:cubicBezTo>
                    <a:cubicBezTo>
                      <a:pt x="3710" y="10210"/>
                      <a:pt x="5601" y="12037"/>
                      <a:pt x="7712" y="12042"/>
                    </a:cubicBezTo>
                    <a:cubicBezTo>
                      <a:pt x="9543" y="12050"/>
                      <a:pt x="11310" y="10193"/>
                      <a:pt x="11314" y="8255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2034;p42">
                <a:extLst>
                  <a:ext uri="{FF2B5EF4-FFF2-40B4-BE49-F238E27FC236}">
                    <a16:creationId xmlns:a16="http://schemas.microsoft.com/office/drawing/2014/main" id="{E5C0BDFE-1AB8-6755-D7EA-48F735869E6A}"/>
                  </a:ext>
                </a:extLst>
              </p:cNvPr>
              <p:cNvSpPr/>
              <p:nvPr/>
            </p:nvSpPr>
            <p:spPr>
              <a:xfrm>
                <a:off x="6403675" y="1928600"/>
                <a:ext cx="190550" cy="190250"/>
              </a:xfrm>
              <a:custGeom>
                <a:avLst/>
                <a:gdLst/>
                <a:ahLst/>
                <a:cxnLst/>
                <a:rect l="l" t="t" r="r" b="b"/>
                <a:pathLst>
                  <a:path w="7622" h="7610" extrusionOk="0">
                    <a:moveTo>
                      <a:pt x="7617" y="3814"/>
                    </a:moveTo>
                    <a:cubicBezTo>
                      <a:pt x="7613" y="5752"/>
                      <a:pt x="5851" y="7609"/>
                      <a:pt x="4019" y="7605"/>
                    </a:cubicBezTo>
                    <a:cubicBezTo>
                      <a:pt x="1909" y="7596"/>
                      <a:pt x="17" y="5769"/>
                      <a:pt x="9" y="3736"/>
                    </a:cubicBezTo>
                    <a:cubicBezTo>
                      <a:pt x="0" y="1776"/>
                      <a:pt x="1827" y="1"/>
                      <a:pt x="3826" y="13"/>
                    </a:cubicBezTo>
                    <a:cubicBezTo>
                      <a:pt x="6014" y="31"/>
                      <a:pt x="7622" y="1638"/>
                      <a:pt x="7617" y="3814"/>
                    </a:cubicBezTo>
                    <a:close/>
                  </a:path>
                </a:pathLst>
              </a:custGeom>
              <a:solidFill>
                <a:srgbClr val="29AE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2035;p42">
                <a:extLst>
                  <a:ext uri="{FF2B5EF4-FFF2-40B4-BE49-F238E27FC236}">
                    <a16:creationId xmlns:a16="http://schemas.microsoft.com/office/drawing/2014/main" id="{13F42F87-F685-00A8-D184-C3725A1A9D33}"/>
                  </a:ext>
                </a:extLst>
              </p:cNvPr>
              <p:cNvSpPr/>
              <p:nvPr/>
            </p:nvSpPr>
            <p:spPr>
              <a:xfrm>
                <a:off x="6468900" y="1994575"/>
                <a:ext cx="60425" cy="574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2297" extrusionOk="0">
                    <a:moveTo>
                      <a:pt x="1243" y="22"/>
                    </a:moveTo>
                    <a:cubicBezTo>
                      <a:pt x="1888" y="40"/>
                      <a:pt x="2416" y="573"/>
                      <a:pt x="2391" y="1183"/>
                    </a:cubicBezTo>
                    <a:cubicBezTo>
                      <a:pt x="2365" y="1763"/>
                      <a:pt x="1733" y="2296"/>
                      <a:pt x="1127" y="2258"/>
                    </a:cubicBezTo>
                    <a:cubicBezTo>
                      <a:pt x="469" y="2219"/>
                      <a:pt x="0" y="1695"/>
                      <a:pt x="43" y="1046"/>
                    </a:cubicBezTo>
                    <a:cubicBezTo>
                      <a:pt x="78" y="427"/>
                      <a:pt x="581" y="1"/>
                      <a:pt x="1243" y="22"/>
                    </a:cubicBezTo>
                    <a:close/>
                  </a:path>
                </a:pathLst>
              </a:custGeom>
              <a:solidFill>
                <a:srgbClr val="7BEF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2036;p42">
                <a:extLst>
                  <a:ext uri="{FF2B5EF4-FFF2-40B4-BE49-F238E27FC236}">
                    <a16:creationId xmlns:a16="http://schemas.microsoft.com/office/drawing/2014/main" id="{331E1794-294C-AA53-5CB6-A2154B640E31}"/>
                  </a:ext>
                </a:extLst>
              </p:cNvPr>
              <p:cNvSpPr/>
              <p:nvPr/>
            </p:nvSpPr>
            <p:spPr>
              <a:xfrm>
                <a:off x="6722300" y="1817575"/>
                <a:ext cx="376275" cy="399275"/>
              </a:xfrm>
              <a:custGeom>
                <a:avLst/>
                <a:gdLst/>
                <a:ahLst/>
                <a:cxnLst/>
                <a:rect l="l" t="t" r="r" b="b"/>
                <a:pathLst>
                  <a:path w="15051" h="15971" extrusionOk="0">
                    <a:moveTo>
                      <a:pt x="12575" y="2589"/>
                    </a:moveTo>
                    <a:cubicBezTo>
                      <a:pt x="14191" y="4188"/>
                      <a:pt x="15051" y="6105"/>
                      <a:pt x="15038" y="8392"/>
                    </a:cubicBezTo>
                    <a:cubicBezTo>
                      <a:pt x="14728" y="13026"/>
                      <a:pt x="11431" y="15412"/>
                      <a:pt x="7975" y="15678"/>
                    </a:cubicBezTo>
                    <a:cubicBezTo>
                      <a:pt x="4162" y="15971"/>
                      <a:pt x="775" y="13134"/>
                      <a:pt x="199" y="9342"/>
                    </a:cubicBezTo>
                    <a:cubicBezTo>
                      <a:pt x="143" y="8998"/>
                      <a:pt x="65" y="8654"/>
                      <a:pt x="1" y="8315"/>
                    </a:cubicBezTo>
                    <a:cubicBezTo>
                      <a:pt x="121" y="6071"/>
                      <a:pt x="1011" y="4175"/>
                      <a:pt x="2580" y="2589"/>
                    </a:cubicBezTo>
                    <a:cubicBezTo>
                      <a:pt x="5753" y="1"/>
                      <a:pt x="9742" y="255"/>
                      <a:pt x="12575" y="2589"/>
                    </a:cubicBezTo>
                    <a:close/>
                    <a:moveTo>
                      <a:pt x="11315" y="8255"/>
                    </a:moveTo>
                    <a:cubicBezTo>
                      <a:pt x="11315" y="6079"/>
                      <a:pt x="9707" y="4472"/>
                      <a:pt x="7519" y="4454"/>
                    </a:cubicBezTo>
                    <a:cubicBezTo>
                      <a:pt x="5516" y="4437"/>
                      <a:pt x="3698" y="6217"/>
                      <a:pt x="3702" y="8173"/>
                    </a:cubicBezTo>
                    <a:cubicBezTo>
                      <a:pt x="3711" y="10210"/>
                      <a:pt x="5602" y="12037"/>
                      <a:pt x="7713" y="12042"/>
                    </a:cubicBezTo>
                    <a:cubicBezTo>
                      <a:pt x="9544" y="12050"/>
                      <a:pt x="11307" y="10193"/>
                      <a:pt x="11311" y="8255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2037;p42">
                <a:extLst>
                  <a:ext uri="{FF2B5EF4-FFF2-40B4-BE49-F238E27FC236}">
                    <a16:creationId xmlns:a16="http://schemas.microsoft.com/office/drawing/2014/main" id="{F9CA0388-7906-6FC3-F3BF-25C153E021B3}"/>
                  </a:ext>
                </a:extLst>
              </p:cNvPr>
              <p:cNvSpPr/>
              <p:nvPr/>
            </p:nvSpPr>
            <p:spPr>
              <a:xfrm>
                <a:off x="6814625" y="1928600"/>
                <a:ext cx="190575" cy="190250"/>
              </a:xfrm>
              <a:custGeom>
                <a:avLst/>
                <a:gdLst/>
                <a:ahLst/>
                <a:cxnLst/>
                <a:rect l="l" t="t" r="r" b="b"/>
                <a:pathLst>
                  <a:path w="7623" h="7610" extrusionOk="0">
                    <a:moveTo>
                      <a:pt x="7618" y="3814"/>
                    </a:moveTo>
                    <a:cubicBezTo>
                      <a:pt x="7614" y="5752"/>
                      <a:pt x="5851" y="7609"/>
                      <a:pt x="4020" y="7605"/>
                    </a:cubicBezTo>
                    <a:cubicBezTo>
                      <a:pt x="1905" y="7596"/>
                      <a:pt x="18" y="5769"/>
                      <a:pt x="9" y="3736"/>
                    </a:cubicBezTo>
                    <a:cubicBezTo>
                      <a:pt x="0" y="1776"/>
                      <a:pt x="1823" y="1"/>
                      <a:pt x="3822" y="13"/>
                    </a:cubicBezTo>
                    <a:cubicBezTo>
                      <a:pt x="6014" y="31"/>
                      <a:pt x="7622" y="1638"/>
                      <a:pt x="7618" y="3814"/>
                    </a:cubicBezTo>
                    <a:close/>
                  </a:path>
                </a:pathLst>
              </a:custGeom>
              <a:solidFill>
                <a:srgbClr val="29AE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2038;p42">
                <a:extLst>
                  <a:ext uri="{FF2B5EF4-FFF2-40B4-BE49-F238E27FC236}">
                    <a16:creationId xmlns:a16="http://schemas.microsoft.com/office/drawing/2014/main" id="{9331BBD2-B0D6-A7EF-6978-B1BDE3F2E220}"/>
                  </a:ext>
                </a:extLst>
              </p:cNvPr>
              <p:cNvSpPr/>
              <p:nvPr/>
            </p:nvSpPr>
            <p:spPr>
              <a:xfrm>
                <a:off x="6879850" y="1994575"/>
                <a:ext cx="60425" cy="574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2297" extrusionOk="0">
                    <a:moveTo>
                      <a:pt x="1243" y="22"/>
                    </a:moveTo>
                    <a:cubicBezTo>
                      <a:pt x="1888" y="40"/>
                      <a:pt x="2417" y="573"/>
                      <a:pt x="2391" y="1187"/>
                    </a:cubicBezTo>
                    <a:cubicBezTo>
                      <a:pt x="2365" y="1763"/>
                      <a:pt x="1733" y="2296"/>
                      <a:pt x="1127" y="2262"/>
                    </a:cubicBezTo>
                    <a:cubicBezTo>
                      <a:pt x="469" y="2219"/>
                      <a:pt x="1" y="1695"/>
                      <a:pt x="44" y="1046"/>
                    </a:cubicBezTo>
                    <a:cubicBezTo>
                      <a:pt x="78" y="427"/>
                      <a:pt x="581" y="1"/>
                      <a:pt x="1243" y="22"/>
                    </a:cubicBezTo>
                    <a:close/>
                  </a:path>
                </a:pathLst>
              </a:custGeom>
              <a:solidFill>
                <a:srgbClr val="7BEF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2039;p42">
                <a:extLst>
                  <a:ext uri="{FF2B5EF4-FFF2-40B4-BE49-F238E27FC236}">
                    <a16:creationId xmlns:a16="http://schemas.microsoft.com/office/drawing/2014/main" id="{BDABCD45-EEF7-43E8-D3EC-6A3CA6500228}"/>
                  </a:ext>
                </a:extLst>
              </p:cNvPr>
              <p:cNvSpPr/>
              <p:nvPr/>
            </p:nvSpPr>
            <p:spPr>
              <a:xfrm>
                <a:off x="7431925" y="1818975"/>
                <a:ext cx="376275" cy="399275"/>
              </a:xfrm>
              <a:custGeom>
                <a:avLst/>
                <a:gdLst/>
                <a:ahLst/>
                <a:cxnLst/>
                <a:rect l="l" t="t" r="r" b="b"/>
                <a:pathLst>
                  <a:path w="15051" h="15971" extrusionOk="0">
                    <a:moveTo>
                      <a:pt x="12574" y="2589"/>
                    </a:moveTo>
                    <a:cubicBezTo>
                      <a:pt x="14191" y="4188"/>
                      <a:pt x="15050" y="6105"/>
                      <a:pt x="15042" y="8392"/>
                    </a:cubicBezTo>
                    <a:cubicBezTo>
                      <a:pt x="14728" y="13026"/>
                      <a:pt x="11435" y="15412"/>
                      <a:pt x="7975" y="15678"/>
                    </a:cubicBezTo>
                    <a:cubicBezTo>
                      <a:pt x="4166" y="15971"/>
                      <a:pt x="774" y="13133"/>
                      <a:pt x="198" y="9342"/>
                    </a:cubicBezTo>
                    <a:cubicBezTo>
                      <a:pt x="147" y="8998"/>
                      <a:pt x="69" y="8654"/>
                      <a:pt x="0" y="8315"/>
                    </a:cubicBezTo>
                    <a:cubicBezTo>
                      <a:pt x="121" y="6071"/>
                      <a:pt x="1011" y="4175"/>
                      <a:pt x="2580" y="2589"/>
                    </a:cubicBezTo>
                    <a:cubicBezTo>
                      <a:pt x="5756" y="1"/>
                      <a:pt x="9746" y="254"/>
                      <a:pt x="12574" y="2589"/>
                    </a:cubicBezTo>
                    <a:close/>
                    <a:moveTo>
                      <a:pt x="11315" y="8254"/>
                    </a:moveTo>
                    <a:cubicBezTo>
                      <a:pt x="11319" y="6084"/>
                      <a:pt x="9711" y="4472"/>
                      <a:pt x="7519" y="4454"/>
                    </a:cubicBezTo>
                    <a:cubicBezTo>
                      <a:pt x="5520" y="4441"/>
                      <a:pt x="3697" y="6217"/>
                      <a:pt x="3706" y="8173"/>
                    </a:cubicBezTo>
                    <a:cubicBezTo>
                      <a:pt x="3710" y="10210"/>
                      <a:pt x="5602" y="12037"/>
                      <a:pt x="7712" y="12042"/>
                    </a:cubicBezTo>
                    <a:cubicBezTo>
                      <a:pt x="9548" y="12050"/>
                      <a:pt x="11310" y="10193"/>
                      <a:pt x="11315" y="8254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2040;p42">
                <a:extLst>
                  <a:ext uri="{FF2B5EF4-FFF2-40B4-BE49-F238E27FC236}">
                    <a16:creationId xmlns:a16="http://schemas.microsoft.com/office/drawing/2014/main" id="{8C2F5C43-87AA-8C94-F232-C191C27B8CA6}"/>
                  </a:ext>
                </a:extLst>
              </p:cNvPr>
              <p:cNvSpPr/>
              <p:nvPr/>
            </p:nvSpPr>
            <p:spPr>
              <a:xfrm>
                <a:off x="7524350" y="1930000"/>
                <a:ext cx="190550" cy="190250"/>
              </a:xfrm>
              <a:custGeom>
                <a:avLst/>
                <a:gdLst/>
                <a:ahLst/>
                <a:cxnLst/>
                <a:rect l="l" t="t" r="r" b="b"/>
                <a:pathLst>
                  <a:path w="7622" h="7610" extrusionOk="0">
                    <a:moveTo>
                      <a:pt x="7618" y="3813"/>
                    </a:moveTo>
                    <a:cubicBezTo>
                      <a:pt x="7613" y="5752"/>
                      <a:pt x="5847" y="7609"/>
                      <a:pt x="4020" y="7605"/>
                    </a:cubicBezTo>
                    <a:cubicBezTo>
                      <a:pt x="1905" y="7596"/>
                      <a:pt x="18" y="5769"/>
                      <a:pt x="9" y="3736"/>
                    </a:cubicBezTo>
                    <a:cubicBezTo>
                      <a:pt x="0" y="1776"/>
                      <a:pt x="1823" y="0"/>
                      <a:pt x="3826" y="18"/>
                    </a:cubicBezTo>
                    <a:cubicBezTo>
                      <a:pt x="6014" y="31"/>
                      <a:pt x="7622" y="1643"/>
                      <a:pt x="7618" y="3813"/>
                    </a:cubicBezTo>
                    <a:close/>
                  </a:path>
                </a:pathLst>
              </a:custGeom>
              <a:solidFill>
                <a:srgbClr val="29AE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2041;p42">
                <a:extLst>
                  <a:ext uri="{FF2B5EF4-FFF2-40B4-BE49-F238E27FC236}">
                    <a16:creationId xmlns:a16="http://schemas.microsoft.com/office/drawing/2014/main" id="{53B15623-BA10-B404-4372-8C4B2FE0261E}"/>
                  </a:ext>
                </a:extLst>
              </p:cNvPr>
              <p:cNvSpPr/>
              <p:nvPr/>
            </p:nvSpPr>
            <p:spPr>
              <a:xfrm>
                <a:off x="7589575" y="1995975"/>
                <a:ext cx="60425" cy="574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2297" extrusionOk="0">
                    <a:moveTo>
                      <a:pt x="1243" y="22"/>
                    </a:moveTo>
                    <a:cubicBezTo>
                      <a:pt x="1888" y="40"/>
                      <a:pt x="2417" y="573"/>
                      <a:pt x="2391" y="1187"/>
                    </a:cubicBezTo>
                    <a:cubicBezTo>
                      <a:pt x="2365" y="1763"/>
                      <a:pt x="1733" y="2296"/>
                      <a:pt x="1127" y="2262"/>
                    </a:cubicBezTo>
                    <a:cubicBezTo>
                      <a:pt x="469" y="2219"/>
                      <a:pt x="1" y="1695"/>
                      <a:pt x="44" y="1045"/>
                    </a:cubicBezTo>
                    <a:cubicBezTo>
                      <a:pt x="78" y="426"/>
                      <a:pt x="581" y="1"/>
                      <a:pt x="1243" y="22"/>
                    </a:cubicBezTo>
                    <a:close/>
                  </a:path>
                </a:pathLst>
              </a:custGeom>
              <a:solidFill>
                <a:srgbClr val="7BEF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2042;p42">
                <a:extLst>
                  <a:ext uri="{FF2B5EF4-FFF2-40B4-BE49-F238E27FC236}">
                    <a16:creationId xmlns:a16="http://schemas.microsoft.com/office/drawing/2014/main" id="{5A43EC25-D514-D1D8-CE2D-9484E485C0BE}"/>
                  </a:ext>
                </a:extLst>
              </p:cNvPr>
              <p:cNvSpPr/>
              <p:nvPr/>
            </p:nvSpPr>
            <p:spPr>
              <a:xfrm>
                <a:off x="7842875" y="1818975"/>
                <a:ext cx="376275" cy="399275"/>
              </a:xfrm>
              <a:custGeom>
                <a:avLst/>
                <a:gdLst/>
                <a:ahLst/>
                <a:cxnLst/>
                <a:rect l="l" t="t" r="r" b="b"/>
                <a:pathLst>
                  <a:path w="15051" h="15971" extrusionOk="0">
                    <a:moveTo>
                      <a:pt x="12575" y="2589"/>
                    </a:moveTo>
                    <a:cubicBezTo>
                      <a:pt x="14191" y="4188"/>
                      <a:pt x="15051" y="6105"/>
                      <a:pt x="15042" y="8392"/>
                    </a:cubicBezTo>
                    <a:cubicBezTo>
                      <a:pt x="14728" y="13026"/>
                      <a:pt x="11435" y="15412"/>
                      <a:pt x="7975" y="15678"/>
                    </a:cubicBezTo>
                    <a:cubicBezTo>
                      <a:pt x="4166" y="15971"/>
                      <a:pt x="775" y="13133"/>
                      <a:pt x="199" y="9342"/>
                    </a:cubicBezTo>
                    <a:cubicBezTo>
                      <a:pt x="147" y="8998"/>
                      <a:pt x="70" y="8654"/>
                      <a:pt x="1" y="8315"/>
                    </a:cubicBezTo>
                    <a:cubicBezTo>
                      <a:pt x="121" y="6071"/>
                      <a:pt x="1011" y="4175"/>
                      <a:pt x="2580" y="2589"/>
                    </a:cubicBezTo>
                    <a:cubicBezTo>
                      <a:pt x="5757" y="1"/>
                      <a:pt x="9746" y="254"/>
                      <a:pt x="12575" y="2589"/>
                    </a:cubicBezTo>
                    <a:close/>
                    <a:moveTo>
                      <a:pt x="11315" y="8254"/>
                    </a:moveTo>
                    <a:cubicBezTo>
                      <a:pt x="11319" y="6084"/>
                      <a:pt x="9712" y="4472"/>
                      <a:pt x="7519" y="4454"/>
                    </a:cubicBezTo>
                    <a:cubicBezTo>
                      <a:pt x="5520" y="4441"/>
                      <a:pt x="3698" y="6217"/>
                      <a:pt x="3706" y="8173"/>
                    </a:cubicBezTo>
                    <a:cubicBezTo>
                      <a:pt x="3711" y="10210"/>
                      <a:pt x="5602" y="12037"/>
                      <a:pt x="7713" y="12042"/>
                    </a:cubicBezTo>
                    <a:cubicBezTo>
                      <a:pt x="9548" y="12050"/>
                      <a:pt x="11311" y="10193"/>
                      <a:pt x="11315" y="8254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2043;p42">
                <a:extLst>
                  <a:ext uri="{FF2B5EF4-FFF2-40B4-BE49-F238E27FC236}">
                    <a16:creationId xmlns:a16="http://schemas.microsoft.com/office/drawing/2014/main" id="{2B2535E6-1C76-E4EA-80B4-3281713C7E9B}"/>
                  </a:ext>
                </a:extLst>
              </p:cNvPr>
              <p:cNvSpPr/>
              <p:nvPr/>
            </p:nvSpPr>
            <p:spPr>
              <a:xfrm>
                <a:off x="7935300" y="1930000"/>
                <a:ext cx="190575" cy="190250"/>
              </a:xfrm>
              <a:custGeom>
                <a:avLst/>
                <a:gdLst/>
                <a:ahLst/>
                <a:cxnLst/>
                <a:rect l="l" t="t" r="r" b="b"/>
                <a:pathLst>
                  <a:path w="7623" h="7610" extrusionOk="0">
                    <a:moveTo>
                      <a:pt x="7618" y="3813"/>
                    </a:moveTo>
                    <a:cubicBezTo>
                      <a:pt x="7614" y="5752"/>
                      <a:pt x="5851" y="7609"/>
                      <a:pt x="4020" y="7605"/>
                    </a:cubicBezTo>
                    <a:cubicBezTo>
                      <a:pt x="1909" y="7596"/>
                      <a:pt x="18" y="5769"/>
                      <a:pt x="9" y="3736"/>
                    </a:cubicBezTo>
                    <a:cubicBezTo>
                      <a:pt x="1" y="1776"/>
                      <a:pt x="1828" y="0"/>
                      <a:pt x="3827" y="18"/>
                    </a:cubicBezTo>
                    <a:cubicBezTo>
                      <a:pt x="6015" y="31"/>
                      <a:pt x="7622" y="1643"/>
                      <a:pt x="7618" y="3813"/>
                    </a:cubicBezTo>
                    <a:close/>
                  </a:path>
                </a:pathLst>
              </a:custGeom>
              <a:solidFill>
                <a:srgbClr val="29AE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2044;p42">
                <a:extLst>
                  <a:ext uri="{FF2B5EF4-FFF2-40B4-BE49-F238E27FC236}">
                    <a16:creationId xmlns:a16="http://schemas.microsoft.com/office/drawing/2014/main" id="{FB8C766A-4EA3-D176-4BE1-CAF1FFB24BC7}"/>
                  </a:ext>
                </a:extLst>
              </p:cNvPr>
              <p:cNvSpPr/>
              <p:nvPr/>
            </p:nvSpPr>
            <p:spPr>
              <a:xfrm>
                <a:off x="8000550" y="1995975"/>
                <a:ext cx="60400" cy="57425"/>
              </a:xfrm>
              <a:custGeom>
                <a:avLst/>
                <a:gdLst/>
                <a:ahLst/>
                <a:cxnLst/>
                <a:rect l="l" t="t" r="r" b="b"/>
                <a:pathLst>
                  <a:path w="2416" h="2297" extrusionOk="0">
                    <a:moveTo>
                      <a:pt x="1242" y="22"/>
                    </a:moveTo>
                    <a:cubicBezTo>
                      <a:pt x="1887" y="40"/>
                      <a:pt x="2416" y="573"/>
                      <a:pt x="2390" y="1187"/>
                    </a:cubicBezTo>
                    <a:cubicBezTo>
                      <a:pt x="2364" y="1763"/>
                      <a:pt x="1732" y="2296"/>
                      <a:pt x="1126" y="2262"/>
                    </a:cubicBezTo>
                    <a:cubicBezTo>
                      <a:pt x="469" y="2219"/>
                      <a:pt x="0" y="1695"/>
                      <a:pt x="43" y="1045"/>
                    </a:cubicBezTo>
                    <a:cubicBezTo>
                      <a:pt x="77" y="426"/>
                      <a:pt x="580" y="1"/>
                      <a:pt x="1242" y="22"/>
                    </a:cubicBezTo>
                    <a:close/>
                  </a:path>
                </a:pathLst>
              </a:custGeom>
              <a:solidFill>
                <a:srgbClr val="7BEF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2045;p42">
                <a:extLst>
                  <a:ext uri="{FF2B5EF4-FFF2-40B4-BE49-F238E27FC236}">
                    <a16:creationId xmlns:a16="http://schemas.microsoft.com/office/drawing/2014/main" id="{D0247CA2-AC53-52EC-F05F-4C6B71B1FF3D}"/>
                  </a:ext>
                </a:extLst>
              </p:cNvPr>
              <p:cNvSpPr/>
              <p:nvPr/>
            </p:nvSpPr>
            <p:spPr>
              <a:xfrm>
                <a:off x="6959875" y="1628000"/>
                <a:ext cx="187700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5058" extrusionOk="0">
                    <a:moveTo>
                      <a:pt x="3723" y="1"/>
                    </a:moveTo>
                    <a:cubicBezTo>
                      <a:pt x="1489" y="1"/>
                      <a:pt x="127" y="1774"/>
                      <a:pt x="28" y="4042"/>
                    </a:cubicBezTo>
                    <a:cubicBezTo>
                      <a:pt x="0" y="4668"/>
                      <a:pt x="481" y="5008"/>
                      <a:pt x="940" y="5008"/>
                    </a:cubicBezTo>
                    <a:cubicBezTo>
                      <a:pt x="1336" y="5008"/>
                      <a:pt x="1715" y="4755"/>
                      <a:pt x="1739" y="4214"/>
                    </a:cubicBezTo>
                    <a:cubicBezTo>
                      <a:pt x="1795" y="2937"/>
                      <a:pt x="2272" y="1961"/>
                      <a:pt x="3549" y="1815"/>
                    </a:cubicBezTo>
                    <a:cubicBezTo>
                      <a:pt x="3643" y="1804"/>
                      <a:pt x="3735" y="1799"/>
                      <a:pt x="3823" y="1799"/>
                    </a:cubicBezTo>
                    <a:cubicBezTo>
                      <a:pt x="5043" y="1799"/>
                      <a:pt x="5656" y="2823"/>
                      <a:pt x="5488" y="4098"/>
                    </a:cubicBezTo>
                    <a:cubicBezTo>
                      <a:pt x="5407" y="4720"/>
                      <a:pt x="5862" y="5057"/>
                      <a:pt x="6324" y="5057"/>
                    </a:cubicBezTo>
                    <a:cubicBezTo>
                      <a:pt x="6724" y="5057"/>
                      <a:pt x="7129" y="4806"/>
                      <a:pt x="7198" y="4270"/>
                    </a:cubicBezTo>
                    <a:cubicBezTo>
                      <a:pt x="7508" y="1910"/>
                      <a:pt x="6025" y="18"/>
                      <a:pt x="3755" y="1"/>
                    </a:cubicBezTo>
                    <a:cubicBezTo>
                      <a:pt x="3744" y="1"/>
                      <a:pt x="3734" y="1"/>
                      <a:pt x="3723" y="1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2046;p42">
                <a:extLst>
                  <a:ext uri="{FF2B5EF4-FFF2-40B4-BE49-F238E27FC236}">
                    <a16:creationId xmlns:a16="http://schemas.microsoft.com/office/drawing/2014/main" id="{C4594438-675E-AFE5-10A0-2432494F0F8C}"/>
                  </a:ext>
                </a:extLst>
              </p:cNvPr>
              <p:cNvSpPr/>
              <p:nvPr/>
            </p:nvSpPr>
            <p:spPr>
              <a:xfrm>
                <a:off x="7410350" y="1625725"/>
                <a:ext cx="185625" cy="127350"/>
              </a:xfrm>
              <a:custGeom>
                <a:avLst/>
                <a:gdLst/>
                <a:ahLst/>
                <a:cxnLst/>
                <a:rect l="l" t="t" r="r" b="b"/>
                <a:pathLst>
                  <a:path w="7425" h="5094" extrusionOk="0">
                    <a:moveTo>
                      <a:pt x="3716" y="1"/>
                    </a:moveTo>
                    <a:cubicBezTo>
                      <a:pt x="3685" y="1"/>
                      <a:pt x="3654" y="1"/>
                      <a:pt x="3623" y="2"/>
                    </a:cubicBezTo>
                    <a:cubicBezTo>
                      <a:pt x="1375" y="53"/>
                      <a:pt x="47" y="1872"/>
                      <a:pt x="12" y="4154"/>
                    </a:cubicBezTo>
                    <a:cubicBezTo>
                      <a:pt x="1" y="4769"/>
                      <a:pt x="470" y="5094"/>
                      <a:pt x="920" y="5094"/>
                    </a:cubicBezTo>
                    <a:cubicBezTo>
                      <a:pt x="1326" y="5094"/>
                      <a:pt x="1717" y="4829"/>
                      <a:pt x="1727" y="4275"/>
                    </a:cubicBezTo>
                    <a:cubicBezTo>
                      <a:pt x="1745" y="2994"/>
                      <a:pt x="2196" y="2005"/>
                      <a:pt x="3468" y="1820"/>
                    </a:cubicBezTo>
                    <a:cubicBezTo>
                      <a:pt x="3584" y="1803"/>
                      <a:pt x="3695" y="1795"/>
                      <a:pt x="3802" y="1795"/>
                    </a:cubicBezTo>
                    <a:cubicBezTo>
                      <a:pt x="4983" y="1795"/>
                      <a:pt x="5597" y="2789"/>
                      <a:pt x="5467" y="4047"/>
                    </a:cubicBezTo>
                    <a:cubicBezTo>
                      <a:pt x="5404" y="4659"/>
                      <a:pt x="5847" y="4981"/>
                      <a:pt x="6300" y="4981"/>
                    </a:cubicBezTo>
                    <a:cubicBezTo>
                      <a:pt x="6709" y="4981"/>
                      <a:pt x="7125" y="4718"/>
                      <a:pt x="7183" y="4167"/>
                    </a:cubicBezTo>
                    <a:cubicBezTo>
                      <a:pt x="7424" y="1831"/>
                      <a:pt x="5934" y="1"/>
                      <a:pt x="3716" y="1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2047;p42">
                <a:extLst>
                  <a:ext uri="{FF2B5EF4-FFF2-40B4-BE49-F238E27FC236}">
                    <a16:creationId xmlns:a16="http://schemas.microsoft.com/office/drawing/2014/main" id="{9D804619-C8D3-DD92-4FE1-8AC45182B996}"/>
                  </a:ext>
                </a:extLst>
              </p:cNvPr>
              <p:cNvSpPr/>
              <p:nvPr/>
            </p:nvSpPr>
            <p:spPr>
              <a:xfrm>
                <a:off x="7197875" y="1734450"/>
                <a:ext cx="153250" cy="120400"/>
              </a:xfrm>
              <a:custGeom>
                <a:avLst/>
                <a:gdLst/>
                <a:ahLst/>
                <a:cxnLst/>
                <a:rect l="l" t="t" r="r" b="b"/>
                <a:pathLst>
                  <a:path w="6130" h="4816" extrusionOk="0">
                    <a:moveTo>
                      <a:pt x="5271" y="0"/>
                    </a:moveTo>
                    <a:cubicBezTo>
                      <a:pt x="4881" y="0"/>
                      <a:pt x="4441" y="285"/>
                      <a:pt x="4415" y="721"/>
                    </a:cubicBezTo>
                    <a:cubicBezTo>
                      <a:pt x="4372" y="1435"/>
                      <a:pt x="4290" y="2673"/>
                      <a:pt x="3533" y="2965"/>
                    </a:cubicBezTo>
                    <a:cubicBezTo>
                      <a:pt x="3399" y="3017"/>
                      <a:pt x="3272" y="3040"/>
                      <a:pt x="3153" y="3040"/>
                    </a:cubicBezTo>
                    <a:cubicBezTo>
                      <a:pt x="2328" y="3040"/>
                      <a:pt x="1886" y="1898"/>
                      <a:pt x="1792" y="1142"/>
                    </a:cubicBezTo>
                    <a:cubicBezTo>
                      <a:pt x="1723" y="593"/>
                      <a:pt x="1299" y="330"/>
                      <a:pt x="890" y="330"/>
                    </a:cubicBezTo>
                    <a:cubicBezTo>
                      <a:pt x="437" y="330"/>
                      <a:pt x="0" y="651"/>
                      <a:pt x="77" y="1263"/>
                    </a:cubicBezTo>
                    <a:cubicBezTo>
                      <a:pt x="310" y="3127"/>
                      <a:pt x="1389" y="4815"/>
                      <a:pt x="3272" y="4815"/>
                    </a:cubicBezTo>
                    <a:cubicBezTo>
                      <a:pt x="3338" y="4815"/>
                      <a:pt x="3405" y="4813"/>
                      <a:pt x="3473" y="4809"/>
                    </a:cubicBezTo>
                    <a:cubicBezTo>
                      <a:pt x="5283" y="4693"/>
                      <a:pt x="6001" y="2746"/>
                      <a:pt x="6100" y="1091"/>
                    </a:cubicBezTo>
                    <a:cubicBezTo>
                      <a:pt x="6130" y="596"/>
                      <a:pt x="5928" y="128"/>
                      <a:pt x="5425" y="16"/>
                    </a:cubicBezTo>
                    <a:cubicBezTo>
                      <a:pt x="5375" y="5"/>
                      <a:pt x="5323" y="0"/>
                      <a:pt x="5271" y="0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2048;p42">
                <a:extLst>
                  <a:ext uri="{FF2B5EF4-FFF2-40B4-BE49-F238E27FC236}">
                    <a16:creationId xmlns:a16="http://schemas.microsoft.com/office/drawing/2014/main" id="{B612A7A0-B379-1A60-4B66-6E3D65B2E3C5}"/>
                  </a:ext>
                </a:extLst>
              </p:cNvPr>
              <p:cNvSpPr/>
              <p:nvPr/>
            </p:nvSpPr>
            <p:spPr>
              <a:xfrm>
                <a:off x="6731650" y="1221750"/>
                <a:ext cx="149850" cy="170825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6833" extrusionOk="0">
                    <a:moveTo>
                      <a:pt x="682" y="0"/>
                    </a:moveTo>
                    <a:cubicBezTo>
                      <a:pt x="546" y="0"/>
                      <a:pt x="410" y="46"/>
                      <a:pt x="297" y="139"/>
                    </a:cubicBezTo>
                    <a:cubicBezTo>
                      <a:pt x="40" y="350"/>
                      <a:pt x="1" y="733"/>
                      <a:pt x="216" y="991"/>
                    </a:cubicBezTo>
                    <a:lnTo>
                      <a:pt x="4841" y="6613"/>
                    </a:lnTo>
                    <a:cubicBezTo>
                      <a:pt x="4962" y="6758"/>
                      <a:pt x="5136" y="6833"/>
                      <a:pt x="5310" y="6833"/>
                    </a:cubicBezTo>
                    <a:cubicBezTo>
                      <a:pt x="5447" y="6833"/>
                      <a:pt x="5584" y="6787"/>
                      <a:pt x="5697" y="6695"/>
                    </a:cubicBezTo>
                    <a:cubicBezTo>
                      <a:pt x="5955" y="6480"/>
                      <a:pt x="5993" y="6093"/>
                      <a:pt x="5778" y="5835"/>
                    </a:cubicBezTo>
                    <a:lnTo>
                      <a:pt x="1153" y="221"/>
                    </a:lnTo>
                    <a:cubicBezTo>
                      <a:pt x="1032" y="76"/>
                      <a:pt x="858" y="0"/>
                      <a:pt x="682" y="0"/>
                    </a:cubicBezTo>
                    <a:close/>
                  </a:path>
                </a:pathLst>
              </a:custGeom>
              <a:solidFill>
                <a:srgbClr val="29AE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2049;p42">
                <a:extLst>
                  <a:ext uri="{FF2B5EF4-FFF2-40B4-BE49-F238E27FC236}">
                    <a16:creationId xmlns:a16="http://schemas.microsoft.com/office/drawing/2014/main" id="{E14043F4-1007-AC3F-271C-441B6D3C5195}"/>
                  </a:ext>
                </a:extLst>
              </p:cNvPr>
              <p:cNvSpPr/>
              <p:nvPr/>
            </p:nvSpPr>
            <p:spPr>
              <a:xfrm>
                <a:off x="6818175" y="1207550"/>
                <a:ext cx="105975" cy="116400"/>
              </a:xfrm>
              <a:custGeom>
                <a:avLst/>
                <a:gdLst/>
                <a:ahLst/>
                <a:cxnLst/>
                <a:rect l="l" t="t" r="r" b="b"/>
                <a:pathLst>
                  <a:path w="4239" h="4656" extrusionOk="0">
                    <a:moveTo>
                      <a:pt x="816" y="0"/>
                    </a:moveTo>
                    <a:cubicBezTo>
                      <a:pt x="673" y="0"/>
                      <a:pt x="505" y="64"/>
                      <a:pt x="357" y="187"/>
                    </a:cubicBezTo>
                    <a:cubicBezTo>
                      <a:pt x="99" y="402"/>
                      <a:pt x="0" y="712"/>
                      <a:pt x="142" y="879"/>
                    </a:cubicBezTo>
                    <a:lnTo>
                      <a:pt x="3164" y="4546"/>
                    </a:lnTo>
                    <a:cubicBezTo>
                      <a:pt x="3223" y="4620"/>
                      <a:pt x="3316" y="4656"/>
                      <a:pt x="3423" y="4656"/>
                    </a:cubicBezTo>
                    <a:cubicBezTo>
                      <a:pt x="3566" y="4656"/>
                      <a:pt x="3735" y="4592"/>
                      <a:pt x="3882" y="4469"/>
                    </a:cubicBezTo>
                    <a:cubicBezTo>
                      <a:pt x="4140" y="4254"/>
                      <a:pt x="4239" y="3944"/>
                      <a:pt x="4097" y="3777"/>
                    </a:cubicBezTo>
                    <a:lnTo>
                      <a:pt x="1075" y="110"/>
                    </a:lnTo>
                    <a:cubicBezTo>
                      <a:pt x="1016" y="36"/>
                      <a:pt x="923" y="0"/>
                      <a:pt x="816" y="0"/>
                    </a:cubicBezTo>
                    <a:close/>
                  </a:path>
                </a:pathLst>
              </a:custGeom>
              <a:solidFill>
                <a:srgbClr val="29AE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2050;p42">
                <a:extLst>
                  <a:ext uri="{FF2B5EF4-FFF2-40B4-BE49-F238E27FC236}">
                    <a16:creationId xmlns:a16="http://schemas.microsoft.com/office/drawing/2014/main" id="{901BA56F-DE05-40D3-D9CB-2B4F547CD3D3}"/>
                  </a:ext>
                </a:extLst>
              </p:cNvPr>
              <p:cNvSpPr/>
              <p:nvPr/>
            </p:nvSpPr>
            <p:spPr>
              <a:xfrm>
                <a:off x="6689000" y="1292525"/>
                <a:ext cx="105875" cy="116350"/>
              </a:xfrm>
              <a:custGeom>
                <a:avLst/>
                <a:gdLst/>
                <a:ahLst/>
                <a:cxnLst/>
                <a:rect l="l" t="t" r="r" b="b"/>
                <a:pathLst>
                  <a:path w="4235" h="4654" extrusionOk="0">
                    <a:moveTo>
                      <a:pt x="815" y="1"/>
                    </a:moveTo>
                    <a:cubicBezTo>
                      <a:pt x="671" y="1"/>
                      <a:pt x="501" y="65"/>
                      <a:pt x="353" y="189"/>
                    </a:cubicBezTo>
                    <a:cubicBezTo>
                      <a:pt x="95" y="399"/>
                      <a:pt x="0" y="709"/>
                      <a:pt x="138" y="881"/>
                    </a:cubicBezTo>
                    <a:lnTo>
                      <a:pt x="3160" y="4547"/>
                    </a:lnTo>
                    <a:cubicBezTo>
                      <a:pt x="3220" y="4619"/>
                      <a:pt x="3313" y="4653"/>
                      <a:pt x="3419" y="4653"/>
                    </a:cubicBezTo>
                    <a:cubicBezTo>
                      <a:pt x="3564" y="4653"/>
                      <a:pt x="3734" y="4590"/>
                      <a:pt x="3882" y="4466"/>
                    </a:cubicBezTo>
                    <a:cubicBezTo>
                      <a:pt x="4140" y="4255"/>
                      <a:pt x="4234" y="3946"/>
                      <a:pt x="4097" y="3774"/>
                    </a:cubicBezTo>
                    <a:lnTo>
                      <a:pt x="1075" y="107"/>
                    </a:lnTo>
                    <a:cubicBezTo>
                      <a:pt x="1015" y="36"/>
                      <a:pt x="922" y="1"/>
                      <a:pt x="815" y="1"/>
                    </a:cubicBezTo>
                    <a:close/>
                  </a:path>
                </a:pathLst>
              </a:custGeom>
              <a:solidFill>
                <a:srgbClr val="29AE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2051;p42">
                <a:extLst>
                  <a:ext uri="{FF2B5EF4-FFF2-40B4-BE49-F238E27FC236}">
                    <a16:creationId xmlns:a16="http://schemas.microsoft.com/office/drawing/2014/main" id="{319697E0-BEF6-DC5B-5E6D-22321FBC3A76}"/>
                  </a:ext>
                </a:extLst>
              </p:cNvPr>
              <p:cNvSpPr/>
              <p:nvPr/>
            </p:nvSpPr>
            <p:spPr>
              <a:xfrm>
                <a:off x="7152175" y="1220600"/>
                <a:ext cx="149850" cy="1708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6832" extrusionOk="0">
                    <a:moveTo>
                      <a:pt x="684" y="1"/>
                    </a:moveTo>
                    <a:cubicBezTo>
                      <a:pt x="547" y="1"/>
                      <a:pt x="410" y="46"/>
                      <a:pt x="297" y="138"/>
                    </a:cubicBezTo>
                    <a:cubicBezTo>
                      <a:pt x="39" y="353"/>
                      <a:pt x="1" y="736"/>
                      <a:pt x="216" y="994"/>
                    </a:cubicBezTo>
                    <a:lnTo>
                      <a:pt x="4841" y="6612"/>
                    </a:lnTo>
                    <a:cubicBezTo>
                      <a:pt x="4962" y="6757"/>
                      <a:pt x="5136" y="6831"/>
                      <a:pt x="5310" y="6831"/>
                    </a:cubicBezTo>
                    <a:cubicBezTo>
                      <a:pt x="5447" y="6831"/>
                      <a:pt x="5584" y="6786"/>
                      <a:pt x="5697" y="6694"/>
                    </a:cubicBezTo>
                    <a:cubicBezTo>
                      <a:pt x="5955" y="6479"/>
                      <a:pt x="5993" y="6096"/>
                      <a:pt x="5778" y="5838"/>
                    </a:cubicBezTo>
                    <a:lnTo>
                      <a:pt x="1153" y="220"/>
                    </a:lnTo>
                    <a:cubicBezTo>
                      <a:pt x="1032" y="75"/>
                      <a:pt x="858" y="1"/>
                      <a:pt x="684" y="1"/>
                    </a:cubicBezTo>
                    <a:close/>
                  </a:path>
                </a:pathLst>
              </a:custGeom>
              <a:solidFill>
                <a:srgbClr val="29AE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2052;p42">
                <a:extLst>
                  <a:ext uri="{FF2B5EF4-FFF2-40B4-BE49-F238E27FC236}">
                    <a16:creationId xmlns:a16="http://schemas.microsoft.com/office/drawing/2014/main" id="{08A5796D-68A9-5AA0-7041-A1649EBF61A8}"/>
                  </a:ext>
                </a:extLst>
              </p:cNvPr>
              <p:cNvSpPr/>
              <p:nvPr/>
            </p:nvSpPr>
            <p:spPr>
              <a:xfrm>
                <a:off x="7238700" y="1206450"/>
                <a:ext cx="105975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4239" h="4655" extrusionOk="0">
                    <a:moveTo>
                      <a:pt x="815" y="1"/>
                    </a:moveTo>
                    <a:cubicBezTo>
                      <a:pt x="671" y="1"/>
                      <a:pt x="501" y="65"/>
                      <a:pt x="353" y="188"/>
                    </a:cubicBezTo>
                    <a:cubicBezTo>
                      <a:pt x="95" y="399"/>
                      <a:pt x="0" y="713"/>
                      <a:pt x="138" y="880"/>
                    </a:cubicBezTo>
                    <a:lnTo>
                      <a:pt x="3164" y="4547"/>
                    </a:lnTo>
                    <a:cubicBezTo>
                      <a:pt x="3223" y="4619"/>
                      <a:pt x="3317" y="4655"/>
                      <a:pt x="3426" y="4655"/>
                    </a:cubicBezTo>
                    <a:cubicBezTo>
                      <a:pt x="3570" y="4655"/>
                      <a:pt x="3739" y="4592"/>
                      <a:pt x="3886" y="4470"/>
                    </a:cubicBezTo>
                    <a:cubicBezTo>
                      <a:pt x="4140" y="4255"/>
                      <a:pt x="4239" y="3945"/>
                      <a:pt x="4101" y="3778"/>
                    </a:cubicBezTo>
                    <a:lnTo>
                      <a:pt x="1075" y="107"/>
                    </a:lnTo>
                    <a:cubicBezTo>
                      <a:pt x="1015" y="35"/>
                      <a:pt x="922" y="1"/>
                      <a:pt x="815" y="1"/>
                    </a:cubicBezTo>
                    <a:close/>
                  </a:path>
                </a:pathLst>
              </a:custGeom>
              <a:solidFill>
                <a:srgbClr val="29AE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2053;p42">
                <a:extLst>
                  <a:ext uri="{FF2B5EF4-FFF2-40B4-BE49-F238E27FC236}">
                    <a16:creationId xmlns:a16="http://schemas.microsoft.com/office/drawing/2014/main" id="{2A15953F-BFC5-6786-6927-934732589C3B}"/>
                  </a:ext>
                </a:extLst>
              </p:cNvPr>
              <p:cNvSpPr/>
              <p:nvPr/>
            </p:nvSpPr>
            <p:spPr>
              <a:xfrm>
                <a:off x="7109525" y="1291375"/>
                <a:ext cx="105875" cy="116425"/>
              </a:xfrm>
              <a:custGeom>
                <a:avLst/>
                <a:gdLst/>
                <a:ahLst/>
                <a:cxnLst/>
                <a:rect l="l" t="t" r="r" b="b"/>
                <a:pathLst>
                  <a:path w="4235" h="4657" extrusionOk="0">
                    <a:moveTo>
                      <a:pt x="813" y="1"/>
                    </a:moveTo>
                    <a:cubicBezTo>
                      <a:pt x="669" y="1"/>
                      <a:pt x="500" y="64"/>
                      <a:pt x="353" y="187"/>
                    </a:cubicBezTo>
                    <a:cubicBezTo>
                      <a:pt x="95" y="402"/>
                      <a:pt x="0" y="712"/>
                      <a:pt x="138" y="879"/>
                    </a:cubicBezTo>
                    <a:lnTo>
                      <a:pt x="3160" y="4550"/>
                    </a:lnTo>
                    <a:cubicBezTo>
                      <a:pt x="3220" y="4622"/>
                      <a:pt x="3313" y="4656"/>
                      <a:pt x="3419" y="4656"/>
                    </a:cubicBezTo>
                    <a:cubicBezTo>
                      <a:pt x="3564" y="4656"/>
                      <a:pt x="3734" y="4593"/>
                      <a:pt x="3882" y="4469"/>
                    </a:cubicBezTo>
                    <a:cubicBezTo>
                      <a:pt x="4140" y="4254"/>
                      <a:pt x="4234" y="3944"/>
                      <a:pt x="4097" y="3777"/>
                    </a:cubicBezTo>
                    <a:lnTo>
                      <a:pt x="1075" y="110"/>
                    </a:lnTo>
                    <a:cubicBezTo>
                      <a:pt x="1014" y="36"/>
                      <a:pt x="920" y="1"/>
                      <a:pt x="813" y="1"/>
                    </a:cubicBezTo>
                    <a:close/>
                  </a:path>
                </a:pathLst>
              </a:custGeom>
              <a:solidFill>
                <a:srgbClr val="29AE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2054;p42">
                <a:extLst>
                  <a:ext uri="{FF2B5EF4-FFF2-40B4-BE49-F238E27FC236}">
                    <a16:creationId xmlns:a16="http://schemas.microsoft.com/office/drawing/2014/main" id="{07E3EA6F-ABAD-ECE8-6FC8-155A39407262}"/>
                  </a:ext>
                </a:extLst>
              </p:cNvPr>
              <p:cNvSpPr/>
              <p:nvPr/>
            </p:nvSpPr>
            <p:spPr>
              <a:xfrm>
                <a:off x="7572700" y="1219475"/>
                <a:ext cx="149850" cy="170775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6831" extrusionOk="0">
                    <a:moveTo>
                      <a:pt x="682" y="1"/>
                    </a:moveTo>
                    <a:cubicBezTo>
                      <a:pt x="546" y="1"/>
                      <a:pt x="410" y="46"/>
                      <a:pt x="297" y="140"/>
                    </a:cubicBezTo>
                    <a:cubicBezTo>
                      <a:pt x="39" y="351"/>
                      <a:pt x="1" y="738"/>
                      <a:pt x="216" y="996"/>
                    </a:cubicBezTo>
                    <a:lnTo>
                      <a:pt x="4841" y="6610"/>
                    </a:lnTo>
                    <a:cubicBezTo>
                      <a:pt x="4962" y="6755"/>
                      <a:pt x="5137" y="6831"/>
                      <a:pt x="5312" y="6831"/>
                    </a:cubicBezTo>
                    <a:cubicBezTo>
                      <a:pt x="5448" y="6831"/>
                      <a:pt x="5584" y="6785"/>
                      <a:pt x="5697" y="6691"/>
                    </a:cubicBezTo>
                    <a:cubicBezTo>
                      <a:pt x="5955" y="6481"/>
                      <a:pt x="5993" y="6098"/>
                      <a:pt x="5778" y="5840"/>
                    </a:cubicBezTo>
                    <a:lnTo>
                      <a:pt x="1153" y="222"/>
                    </a:lnTo>
                    <a:cubicBezTo>
                      <a:pt x="1032" y="77"/>
                      <a:pt x="857" y="1"/>
                      <a:pt x="682" y="1"/>
                    </a:cubicBezTo>
                    <a:close/>
                  </a:path>
                </a:pathLst>
              </a:custGeom>
              <a:solidFill>
                <a:srgbClr val="29AE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2055;p42">
                <a:extLst>
                  <a:ext uri="{FF2B5EF4-FFF2-40B4-BE49-F238E27FC236}">
                    <a16:creationId xmlns:a16="http://schemas.microsoft.com/office/drawing/2014/main" id="{53C957C0-7FE2-9AE8-0049-B135200C9058}"/>
                  </a:ext>
                </a:extLst>
              </p:cNvPr>
              <p:cNvSpPr/>
              <p:nvPr/>
            </p:nvSpPr>
            <p:spPr>
              <a:xfrm>
                <a:off x="7659225" y="1205325"/>
                <a:ext cx="105975" cy="116400"/>
              </a:xfrm>
              <a:custGeom>
                <a:avLst/>
                <a:gdLst/>
                <a:ahLst/>
                <a:cxnLst/>
                <a:rect l="l" t="t" r="r" b="b"/>
                <a:pathLst>
                  <a:path w="4239" h="4656" extrusionOk="0">
                    <a:moveTo>
                      <a:pt x="821" y="1"/>
                    </a:moveTo>
                    <a:cubicBezTo>
                      <a:pt x="676" y="1"/>
                      <a:pt x="506" y="66"/>
                      <a:pt x="357" y="190"/>
                    </a:cubicBezTo>
                    <a:cubicBezTo>
                      <a:pt x="99" y="401"/>
                      <a:pt x="0" y="710"/>
                      <a:pt x="142" y="882"/>
                    </a:cubicBezTo>
                    <a:lnTo>
                      <a:pt x="3164" y="4549"/>
                    </a:lnTo>
                    <a:cubicBezTo>
                      <a:pt x="3223" y="4620"/>
                      <a:pt x="3314" y="4655"/>
                      <a:pt x="3420" y="4655"/>
                    </a:cubicBezTo>
                    <a:cubicBezTo>
                      <a:pt x="3565" y="4655"/>
                      <a:pt x="3735" y="4591"/>
                      <a:pt x="3886" y="4468"/>
                    </a:cubicBezTo>
                    <a:cubicBezTo>
                      <a:pt x="4144" y="4257"/>
                      <a:pt x="4239" y="3943"/>
                      <a:pt x="4101" y="3775"/>
                    </a:cubicBezTo>
                    <a:lnTo>
                      <a:pt x="1079" y="109"/>
                    </a:lnTo>
                    <a:cubicBezTo>
                      <a:pt x="1019" y="36"/>
                      <a:pt x="927" y="1"/>
                      <a:pt x="821" y="1"/>
                    </a:cubicBezTo>
                    <a:close/>
                  </a:path>
                </a:pathLst>
              </a:custGeom>
              <a:solidFill>
                <a:srgbClr val="29AE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2056;p42">
                <a:extLst>
                  <a:ext uri="{FF2B5EF4-FFF2-40B4-BE49-F238E27FC236}">
                    <a16:creationId xmlns:a16="http://schemas.microsoft.com/office/drawing/2014/main" id="{96CE758B-6FA5-D739-41A3-44EBFB5305E3}"/>
                  </a:ext>
                </a:extLst>
              </p:cNvPr>
              <p:cNvSpPr/>
              <p:nvPr/>
            </p:nvSpPr>
            <p:spPr>
              <a:xfrm>
                <a:off x="7530050" y="1290275"/>
                <a:ext cx="105975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4239" h="4655" extrusionOk="0">
                    <a:moveTo>
                      <a:pt x="815" y="1"/>
                    </a:moveTo>
                    <a:cubicBezTo>
                      <a:pt x="671" y="1"/>
                      <a:pt x="501" y="65"/>
                      <a:pt x="353" y="188"/>
                    </a:cubicBezTo>
                    <a:cubicBezTo>
                      <a:pt x="95" y="403"/>
                      <a:pt x="0" y="713"/>
                      <a:pt x="138" y="880"/>
                    </a:cubicBezTo>
                    <a:lnTo>
                      <a:pt x="3164" y="4547"/>
                    </a:lnTo>
                    <a:cubicBezTo>
                      <a:pt x="3223" y="4619"/>
                      <a:pt x="3316" y="4655"/>
                      <a:pt x="3424" y="4655"/>
                    </a:cubicBezTo>
                    <a:cubicBezTo>
                      <a:pt x="3567" y="4655"/>
                      <a:pt x="3735" y="4592"/>
                      <a:pt x="3882" y="4470"/>
                    </a:cubicBezTo>
                    <a:cubicBezTo>
                      <a:pt x="4140" y="4255"/>
                      <a:pt x="4239" y="3945"/>
                      <a:pt x="4097" y="3778"/>
                    </a:cubicBezTo>
                    <a:lnTo>
                      <a:pt x="1075" y="107"/>
                    </a:lnTo>
                    <a:cubicBezTo>
                      <a:pt x="1015" y="35"/>
                      <a:pt x="922" y="1"/>
                      <a:pt x="815" y="1"/>
                    </a:cubicBezTo>
                    <a:close/>
                  </a:path>
                </a:pathLst>
              </a:custGeom>
              <a:solidFill>
                <a:srgbClr val="29AE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2057;p42">
                <a:extLst>
                  <a:ext uri="{FF2B5EF4-FFF2-40B4-BE49-F238E27FC236}">
                    <a16:creationId xmlns:a16="http://schemas.microsoft.com/office/drawing/2014/main" id="{429FAF85-5FE4-D476-5EDC-9ABA0DCAD978}"/>
                  </a:ext>
                </a:extLst>
              </p:cNvPr>
              <p:cNvSpPr/>
              <p:nvPr/>
            </p:nvSpPr>
            <p:spPr>
              <a:xfrm>
                <a:off x="7993225" y="1218400"/>
                <a:ext cx="149850" cy="170775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6831" extrusionOk="0">
                    <a:moveTo>
                      <a:pt x="682" y="1"/>
                    </a:moveTo>
                    <a:cubicBezTo>
                      <a:pt x="546" y="1"/>
                      <a:pt x="410" y="46"/>
                      <a:pt x="297" y="140"/>
                    </a:cubicBezTo>
                    <a:cubicBezTo>
                      <a:pt x="39" y="351"/>
                      <a:pt x="1" y="733"/>
                      <a:pt x="216" y="991"/>
                    </a:cubicBezTo>
                    <a:lnTo>
                      <a:pt x="4841" y="6610"/>
                    </a:lnTo>
                    <a:cubicBezTo>
                      <a:pt x="4962" y="6755"/>
                      <a:pt x="5136" y="6831"/>
                      <a:pt x="5312" y="6831"/>
                    </a:cubicBezTo>
                    <a:cubicBezTo>
                      <a:pt x="5448" y="6831"/>
                      <a:pt x="5584" y="6785"/>
                      <a:pt x="5697" y="6691"/>
                    </a:cubicBezTo>
                    <a:cubicBezTo>
                      <a:pt x="5954" y="6476"/>
                      <a:pt x="5993" y="6094"/>
                      <a:pt x="5778" y="5836"/>
                    </a:cubicBezTo>
                    <a:lnTo>
                      <a:pt x="1153" y="222"/>
                    </a:lnTo>
                    <a:cubicBezTo>
                      <a:pt x="1032" y="77"/>
                      <a:pt x="857" y="1"/>
                      <a:pt x="682" y="1"/>
                    </a:cubicBezTo>
                    <a:close/>
                  </a:path>
                </a:pathLst>
              </a:custGeom>
              <a:solidFill>
                <a:srgbClr val="29AE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2058;p42">
                <a:extLst>
                  <a:ext uri="{FF2B5EF4-FFF2-40B4-BE49-F238E27FC236}">
                    <a16:creationId xmlns:a16="http://schemas.microsoft.com/office/drawing/2014/main" id="{A39AC0AF-1B32-F3F4-8ABE-708D4B2E733F}"/>
                  </a:ext>
                </a:extLst>
              </p:cNvPr>
              <p:cNvSpPr/>
              <p:nvPr/>
            </p:nvSpPr>
            <p:spPr>
              <a:xfrm>
                <a:off x="8079850" y="1204225"/>
                <a:ext cx="105875" cy="116400"/>
              </a:xfrm>
              <a:custGeom>
                <a:avLst/>
                <a:gdLst/>
                <a:ahLst/>
                <a:cxnLst/>
                <a:rect l="l" t="t" r="r" b="b"/>
                <a:pathLst>
                  <a:path w="4235" h="4656" extrusionOk="0">
                    <a:moveTo>
                      <a:pt x="813" y="0"/>
                    </a:moveTo>
                    <a:cubicBezTo>
                      <a:pt x="669" y="0"/>
                      <a:pt x="500" y="64"/>
                      <a:pt x="353" y="187"/>
                    </a:cubicBezTo>
                    <a:cubicBezTo>
                      <a:pt x="95" y="402"/>
                      <a:pt x="0" y="711"/>
                      <a:pt x="138" y="879"/>
                    </a:cubicBezTo>
                    <a:lnTo>
                      <a:pt x="3160" y="4546"/>
                    </a:lnTo>
                    <a:cubicBezTo>
                      <a:pt x="3221" y="4620"/>
                      <a:pt x="3315" y="4655"/>
                      <a:pt x="3422" y="4655"/>
                    </a:cubicBezTo>
                    <a:cubicBezTo>
                      <a:pt x="3566" y="4655"/>
                      <a:pt x="3735" y="4591"/>
                      <a:pt x="3882" y="4469"/>
                    </a:cubicBezTo>
                    <a:cubicBezTo>
                      <a:pt x="4140" y="4254"/>
                      <a:pt x="4235" y="3944"/>
                      <a:pt x="4097" y="3776"/>
                    </a:cubicBezTo>
                    <a:lnTo>
                      <a:pt x="1075" y="110"/>
                    </a:lnTo>
                    <a:cubicBezTo>
                      <a:pt x="1014" y="36"/>
                      <a:pt x="921" y="0"/>
                      <a:pt x="813" y="0"/>
                    </a:cubicBezTo>
                    <a:close/>
                  </a:path>
                </a:pathLst>
              </a:custGeom>
              <a:solidFill>
                <a:srgbClr val="29AE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2059;p42">
                <a:extLst>
                  <a:ext uri="{FF2B5EF4-FFF2-40B4-BE49-F238E27FC236}">
                    <a16:creationId xmlns:a16="http://schemas.microsoft.com/office/drawing/2014/main" id="{163E02BC-8FC9-9E46-F13F-3A427EAC6665}"/>
                  </a:ext>
                </a:extLst>
              </p:cNvPr>
              <p:cNvSpPr/>
              <p:nvPr/>
            </p:nvSpPr>
            <p:spPr>
              <a:xfrm>
                <a:off x="7950575" y="1289175"/>
                <a:ext cx="105975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4239" h="4655" extrusionOk="0">
                    <a:moveTo>
                      <a:pt x="811" y="0"/>
                    </a:moveTo>
                    <a:cubicBezTo>
                      <a:pt x="668" y="0"/>
                      <a:pt x="500" y="62"/>
                      <a:pt x="353" y="185"/>
                    </a:cubicBezTo>
                    <a:cubicBezTo>
                      <a:pt x="95" y="400"/>
                      <a:pt x="0" y="709"/>
                      <a:pt x="138" y="881"/>
                    </a:cubicBezTo>
                    <a:lnTo>
                      <a:pt x="3164" y="4548"/>
                    </a:lnTo>
                    <a:cubicBezTo>
                      <a:pt x="3222" y="4619"/>
                      <a:pt x="3314" y="4654"/>
                      <a:pt x="3420" y="4654"/>
                    </a:cubicBezTo>
                    <a:cubicBezTo>
                      <a:pt x="3564" y="4654"/>
                      <a:pt x="3733" y="4590"/>
                      <a:pt x="3882" y="4467"/>
                    </a:cubicBezTo>
                    <a:cubicBezTo>
                      <a:pt x="4140" y="4256"/>
                      <a:pt x="4239" y="3946"/>
                      <a:pt x="4097" y="3774"/>
                    </a:cubicBezTo>
                    <a:lnTo>
                      <a:pt x="1075" y="108"/>
                    </a:lnTo>
                    <a:cubicBezTo>
                      <a:pt x="1014" y="36"/>
                      <a:pt x="919" y="0"/>
                      <a:pt x="811" y="0"/>
                    </a:cubicBezTo>
                    <a:close/>
                  </a:path>
                </a:pathLst>
              </a:custGeom>
              <a:solidFill>
                <a:srgbClr val="29AE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2060;p42">
                <a:extLst>
                  <a:ext uri="{FF2B5EF4-FFF2-40B4-BE49-F238E27FC236}">
                    <a16:creationId xmlns:a16="http://schemas.microsoft.com/office/drawing/2014/main" id="{94318128-D10A-A027-D5A4-F24489D3980A}"/>
                  </a:ext>
                </a:extLst>
              </p:cNvPr>
              <p:cNvSpPr/>
              <p:nvPr/>
            </p:nvSpPr>
            <p:spPr>
              <a:xfrm>
                <a:off x="6300600" y="1757725"/>
                <a:ext cx="396800" cy="121675"/>
              </a:xfrm>
              <a:custGeom>
                <a:avLst/>
                <a:gdLst/>
                <a:ahLst/>
                <a:cxnLst/>
                <a:rect l="l" t="t" r="r" b="b"/>
                <a:pathLst>
                  <a:path w="15872" h="4867" extrusionOk="0">
                    <a:moveTo>
                      <a:pt x="15725" y="4106"/>
                    </a:moveTo>
                    <a:cubicBezTo>
                      <a:pt x="13967" y="1462"/>
                      <a:pt x="11005" y="1"/>
                      <a:pt x="7841" y="108"/>
                    </a:cubicBezTo>
                    <a:cubicBezTo>
                      <a:pt x="4751" y="211"/>
                      <a:pt x="1828" y="1845"/>
                      <a:pt x="142" y="4437"/>
                    </a:cubicBezTo>
                    <a:cubicBezTo>
                      <a:pt x="1" y="4660"/>
                      <a:pt x="357" y="4867"/>
                      <a:pt x="504" y="4648"/>
                    </a:cubicBezTo>
                    <a:cubicBezTo>
                      <a:pt x="2116" y="2159"/>
                      <a:pt x="4893" y="650"/>
                      <a:pt x="7841" y="521"/>
                    </a:cubicBezTo>
                    <a:cubicBezTo>
                      <a:pt x="10842" y="379"/>
                      <a:pt x="13696" y="1819"/>
                      <a:pt x="15369" y="4317"/>
                    </a:cubicBezTo>
                    <a:cubicBezTo>
                      <a:pt x="15515" y="4536"/>
                      <a:pt x="15872" y="4329"/>
                      <a:pt x="15725" y="4106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2061;p42">
                <a:extLst>
                  <a:ext uri="{FF2B5EF4-FFF2-40B4-BE49-F238E27FC236}">
                    <a16:creationId xmlns:a16="http://schemas.microsoft.com/office/drawing/2014/main" id="{7CAABEB2-F90D-8888-D31C-91A40338ADD5}"/>
                  </a:ext>
                </a:extLst>
              </p:cNvPr>
              <p:cNvSpPr/>
              <p:nvPr/>
            </p:nvSpPr>
            <p:spPr>
              <a:xfrm>
                <a:off x="7828050" y="1757725"/>
                <a:ext cx="396900" cy="121675"/>
              </a:xfrm>
              <a:custGeom>
                <a:avLst/>
                <a:gdLst/>
                <a:ahLst/>
                <a:cxnLst/>
                <a:rect l="l" t="t" r="r" b="b"/>
                <a:pathLst>
                  <a:path w="15876" h="4867" extrusionOk="0">
                    <a:moveTo>
                      <a:pt x="15730" y="4106"/>
                    </a:moveTo>
                    <a:cubicBezTo>
                      <a:pt x="13971" y="1462"/>
                      <a:pt x="11010" y="1"/>
                      <a:pt x="7846" y="108"/>
                    </a:cubicBezTo>
                    <a:cubicBezTo>
                      <a:pt x="4755" y="211"/>
                      <a:pt x="1832" y="1845"/>
                      <a:pt x="147" y="4437"/>
                    </a:cubicBezTo>
                    <a:cubicBezTo>
                      <a:pt x="1" y="4660"/>
                      <a:pt x="362" y="4867"/>
                      <a:pt x="508" y="4648"/>
                    </a:cubicBezTo>
                    <a:cubicBezTo>
                      <a:pt x="2120" y="2159"/>
                      <a:pt x="4897" y="650"/>
                      <a:pt x="7846" y="521"/>
                    </a:cubicBezTo>
                    <a:cubicBezTo>
                      <a:pt x="10846" y="379"/>
                      <a:pt x="13701" y="1819"/>
                      <a:pt x="15373" y="4317"/>
                    </a:cubicBezTo>
                    <a:cubicBezTo>
                      <a:pt x="15523" y="4536"/>
                      <a:pt x="15876" y="4329"/>
                      <a:pt x="15730" y="4106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2062;p42">
                <a:extLst>
                  <a:ext uri="{FF2B5EF4-FFF2-40B4-BE49-F238E27FC236}">
                    <a16:creationId xmlns:a16="http://schemas.microsoft.com/office/drawing/2014/main" id="{409D0703-4C22-C28B-9690-82598AF416BB}"/>
                  </a:ext>
                </a:extLst>
              </p:cNvPr>
              <p:cNvSpPr/>
              <p:nvPr/>
            </p:nvSpPr>
            <p:spPr>
              <a:xfrm>
                <a:off x="6675675" y="1007075"/>
                <a:ext cx="30425" cy="2365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6" extrusionOk="0">
                    <a:moveTo>
                      <a:pt x="606" y="0"/>
                    </a:moveTo>
                    <a:cubicBezTo>
                      <a:pt x="0" y="0"/>
                      <a:pt x="0" y="946"/>
                      <a:pt x="606" y="946"/>
                    </a:cubicBezTo>
                    <a:cubicBezTo>
                      <a:pt x="1212" y="946"/>
                      <a:pt x="1217" y="0"/>
                      <a:pt x="6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2063;p42">
                <a:extLst>
                  <a:ext uri="{FF2B5EF4-FFF2-40B4-BE49-F238E27FC236}">
                    <a16:creationId xmlns:a16="http://schemas.microsoft.com/office/drawing/2014/main" id="{2329D418-8D2D-DD2C-01C0-D4594C115E3E}"/>
                  </a:ext>
                </a:extLst>
              </p:cNvPr>
              <p:cNvSpPr/>
              <p:nvPr/>
            </p:nvSpPr>
            <p:spPr>
              <a:xfrm>
                <a:off x="7792700" y="1701300"/>
                <a:ext cx="30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3" extrusionOk="0">
                    <a:moveTo>
                      <a:pt x="611" y="1"/>
                    </a:moveTo>
                    <a:cubicBezTo>
                      <a:pt x="0" y="1"/>
                      <a:pt x="0" y="942"/>
                      <a:pt x="611" y="942"/>
                    </a:cubicBezTo>
                    <a:cubicBezTo>
                      <a:pt x="1217" y="942"/>
                      <a:pt x="1217" y="1"/>
                      <a:pt x="6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2064;p42">
                <a:extLst>
                  <a:ext uri="{FF2B5EF4-FFF2-40B4-BE49-F238E27FC236}">
                    <a16:creationId xmlns:a16="http://schemas.microsoft.com/office/drawing/2014/main" id="{577B510E-1478-5191-785C-989E0B33A930}"/>
                  </a:ext>
                </a:extLst>
              </p:cNvPr>
              <p:cNvSpPr/>
              <p:nvPr/>
            </p:nvSpPr>
            <p:spPr>
              <a:xfrm>
                <a:off x="7395375" y="1027600"/>
                <a:ext cx="3045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218" h="942" extrusionOk="0">
                    <a:moveTo>
                      <a:pt x="611" y="0"/>
                    </a:moveTo>
                    <a:cubicBezTo>
                      <a:pt x="1" y="0"/>
                      <a:pt x="1" y="942"/>
                      <a:pt x="611" y="942"/>
                    </a:cubicBezTo>
                    <a:cubicBezTo>
                      <a:pt x="1217" y="942"/>
                      <a:pt x="1217" y="0"/>
                      <a:pt x="6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2065;p42">
                <a:extLst>
                  <a:ext uri="{FF2B5EF4-FFF2-40B4-BE49-F238E27FC236}">
                    <a16:creationId xmlns:a16="http://schemas.microsoft.com/office/drawing/2014/main" id="{EA6B4719-B3F1-EE38-D0AE-24E0E78C8F19}"/>
                  </a:ext>
                </a:extLst>
              </p:cNvPr>
              <p:cNvSpPr/>
              <p:nvPr/>
            </p:nvSpPr>
            <p:spPr>
              <a:xfrm>
                <a:off x="6882550" y="1424150"/>
                <a:ext cx="3055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942" extrusionOk="0">
                    <a:moveTo>
                      <a:pt x="611" y="0"/>
                    </a:moveTo>
                    <a:cubicBezTo>
                      <a:pt x="0" y="0"/>
                      <a:pt x="0" y="942"/>
                      <a:pt x="611" y="942"/>
                    </a:cubicBezTo>
                    <a:cubicBezTo>
                      <a:pt x="1217" y="942"/>
                      <a:pt x="1221" y="0"/>
                      <a:pt x="6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2066;p42">
                <a:extLst>
                  <a:ext uri="{FF2B5EF4-FFF2-40B4-BE49-F238E27FC236}">
                    <a16:creationId xmlns:a16="http://schemas.microsoft.com/office/drawing/2014/main" id="{2C710DEF-92FA-3BCC-CC87-FC1D73FAE90E}"/>
                  </a:ext>
                </a:extLst>
              </p:cNvPr>
              <p:cNvSpPr/>
              <p:nvPr/>
            </p:nvSpPr>
            <p:spPr>
              <a:xfrm>
                <a:off x="6769375" y="1134200"/>
                <a:ext cx="3045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218" h="942" extrusionOk="0">
                    <a:moveTo>
                      <a:pt x="611" y="0"/>
                    </a:moveTo>
                    <a:cubicBezTo>
                      <a:pt x="1" y="0"/>
                      <a:pt x="1" y="942"/>
                      <a:pt x="611" y="942"/>
                    </a:cubicBezTo>
                    <a:cubicBezTo>
                      <a:pt x="1217" y="942"/>
                      <a:pt x="1217" y="0"/>
                      <a:pt x="6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2067;p42">
                <a:extLst>
                  <a:ext uri="{FF2B5EF4-FFF2-40B4-BE49-F238E27FC236}">
                    <a16:creationId xmlns:a16="http://schemas.microsoft.com/office/drawing/2014/main" id="{5ACA5F0B-2141-6AD2-0E03-B245BB5BE246}"/>
                  </a:ext>
                </a:extLst>
              </p:cNvPr>
              <p:cNvSpPr/>
              <p:nvPr/>
            </p:nvSpPr>
            <p:spPr>
              <a:xfrm>
                <a:off x="7101775" y="1424150"/>
                <a:ext cx="3045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218" h="942" extrusionOk="0">
                    <a:moveTo>
                      <a:pt x="611" y="0"/>
                    </a:moveTo>
                    <a:cubicBezTo>
                      <a:pt x="1" y="0"/>
                      <a:pt x="1" y="942"/>
                      <a:pt x="611" y="942"/>
                    </a:cubicBezTo>
                    <a:cubicBezTo>
                      <a:pt x="1217" y="942"/>
                      <a:pt x="1217" y="0"/>
                      <a:pt x="6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2068;p42">
                <a:extLst>
                  <a:ext uri="{FF2B5EF4-FFF2-40B4-BE49-F238E27FC236}">
                    <a16:creationId xmlns:a16="http://schemas.microsoft.com/office/drawing/2014/main" id="{35E4A295-ABBF-3276-90F5-56EEE3374A99}"/>
                  </a:ext>
                </a:extLst>
              </p:cNvPr>
              <p:cNvSpPr/>
              <p:nvPr/>
            </p:nvSpPr>
            <p:spPr>
              <a:xfrm>
                <a:off x="7335200" y="1148275"/>
                <a:ext cx="30450" cy="23675"/>
              </a:xfrm>
              <a:custGeom>
                <a:avLst/>
                <a:gdLst/>
                <a:ahLst/>
                <a:cxnLst/>
                <a:rect l="l" t="t" r="r" b="b"/>
                <a:pathLst>
                  <a:path w="1218" h="947" extrusionOk="0">
                    <a:moveTo>
                      <a:pt x="611" y="1"/>
                    </a:moveTo>
                    <a:cubicBezTo>
                      <a:pt x="1" y="1"/>
                      <a:pt x="1" y="946"/>
                      <a:pt x="611" y="946"/>
                    </a:cubicBezTo>
                    <a:cubicBezTo>
                      <a:pt x="1217" y="946"/>
                      <a:pt x="1217" y="1"/>
                      <a:pt x="6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2069;p42">
                <a:extLst>
                  <a:ext uri="{FF2B5EF4-FFF2-40B4-BE49-F238E27FC236}">
                    <a16:creationId xmlns:a16="http://schemas.microsoft.com/office/drawing/2014/main" id="{A1837447-8E6E-F585-57A4-5CA4406D6F9A}"/>
                  </a:ext>
                </a:extLst>
              </p:cNvPr>
              <p:cNvSpPr/>
              <p:nvPr/>
            </p:nvSpPr>
            <p:spPr>
              <a:xfrm>
                <a:off x="7731325" y="1417050"/>
                <a:ext cx="304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8" h="943" extrusionOk="0">
                    <a:moveTo>
                      <a:pt x="607" y="1"/>
                    </a:moveTo>
                    <a:cubicBezTo>
                      <a:pt x="1" y="1"/>
                      <a:pt x="1" y="942"/>
                      <a:pt x="607" y="942"/>
                    </a:cubicBezTo>
                    <a:cubicBezTo>
                      <a:pt x="1217" y="942"/>
                      <a:pt x="1217" y="1"/>
                      <a:pt x="6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2070;p42">
                <a:extLst>
                  <a:ext uri="{FF2B5EF4-FFF2-40B4-BE49-F238E27FC236}">
                    <a16:creationId xmlns:a16="http://schemas.microsoft.com/office/drawing/2014/main" id="{3A1386ED-A64A-3F45-319B-B147AFDFB3ED}"/>
                  </a:ext>
                </a:extLst>
              </p:cNvPr>
              <p:cNvSpPr/>
              <p:nvPr/>
            </p:nvSpPr>
            <p:spPr>
              <a:xfrm>
                <a:off x="7611175" y="1120000"/>
                <a:ext cx="304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8" h="943" extrusionOk="0">
                    <a:moveTo>
                      <a:pt x="607" y="1"/>
                    </a:moveTo>
                    <a:cubicBezTo>
                      <a:pt x="1" y="1"/>
                      <a:pt x="1" y="942"/>
                      <a:pt x="607" y="942"/>
                    </a:cubicBezTo>
                    <a:cubicBezTo>
                      <a:pt x="1217" y="942"/>
                      <a:pt x="1213" y="1"/>
                      <a:pt x="6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2071;p42">
                <a:extLst>
                  <a:ext uri="{FF2B5EF4-FFF2-40B4-BE49-F238E27FC236}">
                    <a16:creationId xmlns:a16="http://schemas.microsoft.com/office/drawing/2014/main" id="{D7822CB1-E954-C8C0-F0B1-BCAB4E57F49D}"/>
                  </a:ext>
                </a:extLst>
              </p:cNvPr>
              <p:cNvSpPr/>
              <p:nvPr/>
            </p:nvSpPr>
            <p:spPr>
              <a:xfrm>
                <a:off x="8000100" y="1141175"/>
                <a:ext cx="30450" cy="23675"/>
              </a:xfrm>
              <a:custGeom>
                <a:avLst/>
                <a:gdLst/>
                <a:ahLst/>
                <a:cxnLst/>
                <a:rect l="l" t="t" r="r" b="b"/>
                <a:pathLst>
                  <a:path w="1218" h="947" extrusionOk="0">
                    <a:moveTo>
                      <a:pt x="607" y="1"/>
                    </a:moveTo>
                    <a:cubicBezTo>
                      <a:pt x="1" y="1"/>
                      <a:pt x="1" y="947"/>
                      <a:pt x="607" y="947"/>
                    </a:cubicBezTo>
                    <a:cubicBezTo>
                      <a:pt x="1213" y="947"/>
                      <a:pt x="1217" y="1"/>
                      <a:pt x="6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2072;p42">
                <a:extLst>
                  <a:ext uri="{FF2B5EF4-FFF2-40B4-BE49-F238E27FC236}">
                    <a16:creationId xmlns:a16="http://schemas.microsoft.com/office/drawing/2014/main" id="{5B5B9573-DFE3-3CBA-F74C-D0CA4798B419}"/>
                  </a:ext>
                </a:extLst>
              </p:cNvPr>
              <p:cNvSpPr/>
              <p:nvPr/>
            </p:nvSpPr>
            <p:spPr>
              <a:xfrm>
                <a:off x="8127350" y="1424150"/>
                <a:ext cx="3045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218" h="942" extrusionOk="0">
                    <a:moveTo>
                      <a:pt x="611" y="0"/>
                    </a:moveTo>
                    <a:cubicBezTo>
                      <a:pt x="1" y="0"/>
                      <a:pt x="1" y="942"/>
                      <a:pt x="611" y="942"/>
                    </a:cubicBezTo>
                    <a:cubicBezTo>
                      <a:pt x="1217" y="942"/>
                      <a:pt x="1217" y="0"/>
                      <a:pt x="6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2073;p42">
                <a:extLst>
                  <a:ext uri="{FF2B5EF4-FFF2-40B4-BE49-F238E27FC236}">
                    <a16:creationId xmlns:a16="http://schemas.microsoft.com/office/drawing/2014/main" id="{0219AAE1-08D3-ED5E-C882-58C872502CF9}"/>
                  </a:ext>
                </a:extLst>
              </p:cNvPr>
              <p:cNvSpPr/>
              <p:nvPr/>
            </p:nvSpPr>
            <p:spPr>
              <a:xfrm>
                <a:off x="8105750" y="986525"/>
                <a:ext cx="65375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112" extrusionOk="0">
                    <a:moveTo>
                      <a:pt x="1234" y="2013"/>
                    </a:moveTo>
                    <a:cubicBezTo>
                      <a:pt x="2464" y="2112"/>
                      <a:pt x="2614" y="203"/>
                      <a:pt x="1385" y="100"/>
                    </a:cubicBezTo>
                    <a:cubicBezTo>
                      <a:pt x="155" y="1"/>
                      <a:pt x="0" y="1914"/>
                      <a:pt x="1234" y="20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2074;p42">
                <a:extLst>
                  <a:ext uri="{FF2B5EF4-FFF2-40B4-BE49-F238E27FC236}">
                    <a16:creationId xmlns:a16="http://schemas.microsoft.com/office/drawing/2014/main" id="{C2F36151-3DD1-D168-AA61-5E77AB3C42A2}"/>
                  </a:ext>
                </a:extLst>
              </p:cNvPr>
              <p:cNvSpPr/>
              <p:nvPr/>
            </p:nvSpPr>
            <p:spPr>
              <a:xfrm>
                <a:off x="7741000" y="989125"/>
                <a:ext cx="3371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13486" h="1918" extrusionOk="0">
                    <a:moveTo>
                      <a:pt x="1209" y="1883"/>
                    </a:moveTo>
                    <a:cubicBezTo>
                      <a:pt x="4893" y="1917"/>
                      <a:pt x="8577" y="1874"/>
                      <a:pt x="12265" y="1904"/>
                    </a:cubicBezTo>
                    <a:cubicBezTo>
                      <a:pt x="13469" y="1917"/>
                      <a:pt x="13486" y="47"/>
                      <a:pt x="12282" y="35"/>
                    </a:cubicBezTo>
                    <a:cubicBezTo>
                      <a:pt x="8598" y="0"/>
                      <a:pt x="4910" y="47"/>
                      <a:pt x="1226" y="13"/>
                    </a:cubicBezTo>
                    <a:cubicBezTo>
                      <a:pt x="22" y="4"/>
                      <a:pt x="1" y="1874"/>
                      <a:pt x="1209" y="18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2075;p42">
                <a:extLst>
                  <a:ext uri="{FF2B5EF4-FFF2-40B4-BE49-F238E27FC236}">
                    <a16:creationId xmlns:a16="http://schemas.microsoft.com/office/drawing/2014/main" id="{A60BA891-4569-2373-D788-8A0B70C19022}"/>
                  </a:ext>
                </a:extLst>
              </p:cNvPr>
              <p:cNvSpPr/>
              <p:nvPr/>
            </p:nvSpPr>
            <p:spPr>
              <a:xfrm>
                <a:off x="7648475" y="987825"/>
                <a:ext cx="638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2060" extrusionOk="0">
                    <a:moveTo>
                      <a:pt x="1200" y="1965"/>
                    </a:moveTo>
                    <a:cubicBezTo>
                      <a:pt x="2403" y="2060"/>
                      <a:pt x="2554" y="194"/>
                      <a:pt x="1350" y="99"/>
                    </a:cubicBezTo>
                    <a:cubicBezTo>
                      <a:pt x="147" y="1"/>
                      <a:pt x="0" y="1866"/>
                      <a:pt x="1200" y="19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2076;p42">
                <a:extLst>
                  <a:ext uri="{FF2B5EF4-FFF2-40B4-BE49-F238E27FC236}">
                    <a16:creationId xmlns:a16="http://schemas.microsoft.com/office/drawing/2014/main" id="{13883E6F-0E6E-5EA6-B53D-6053934B9AF6}"/>
                  </a:ext>
                </a:extLst>
              </p:cNvPr>
              <p:cNvSpPr/>
              <p:nvPr/>
            </p:nvSpPr>
            <p:spPr>
              <a:xfrm>
                <a:off x="6724775" y="1610925"/>
                <a:ext cx="65375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107" extrusionOk="0">
                    <a:moveTo>
                      <a:pt x="1230" y="2008"/>
                    </a:moveTo>
                    <a:cubicBezTo>
                      <a:pt x="2460" y="2107"/>
                      <a:pt x="2614" y="198"/>
                      <a:pt x="1385" y="99"/>
                    </a:cubicBezTo>
                    <a:cubicBezTo>
                      <a:pt x="151" y="1"/>
                      <a:pt x="1" y="1909"/>
                      <a:pt x="1230" y="20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2077;p42">
                <a:extLst>
                  <a:ext uri="{FF2B5EF4-FFF2-40B4-BE49-F238E27FC236}">
                    <a16:creationId xmlns:a16="http://schemas.microsoft.com/office/drawing/2014/main" id="{ABB2B627-5623-2BE9-3EE4-A6A97F824448}"/>
                  </a:ext>
                </a:extLst>
              </p:cNvPr>
              <p:cNvSpPr/>
              <p:nvPr/>
            </p:nvSpPr>
            <p:spPr>
              <a:xfrm>
                <a:off x="6360025" y="1613500"/>
                <a:ext cx="3371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13486" h="1918" extrusionOk="0">
                    <a:moveTo>
                      <a:pt x="1204" y="1884"/>
                    </a:moveTo>
                    <a:cubicBezTo>
                      <a:pt x="4893" y="1918"/>
                      <a:pt x="8577" y="1871"/>
                      <a:pt x="12261" y="1905"/>
                    </a:cubicBezTo>
                    <a:cubicBezTo>
                      <a:pt x="13464" y="1914"/>
                      <a:pt x="13486" y="44"/>
                      <a:pt x="12278" y="35"/>
                    </a:cubicBezTo>
                    <a:cubicBezTo>
                      <a:pt x="8594" y="1"/>
                      <a:pt x="4910" y="48"/>
                      <a:pt x="1226" y="14"/>
                    </a:cubicBezTo>
                    <a:cubicBezTo>
                      <a:pt x="18" y="1"/>
                      <a:pt x="1" y="1875"/>
                      <a:pt x="1204" y="188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2078;p42">
                <a:extLst>
                  <a:ext uri="{FF2B5EF4-FFF2-40B4-BE49-F238E27FC236}">
                    <a16:creationId xmlns:a16="http://schemas.microsoft.com/office/drawing/2014/main" id="{5192308E-9566-F811-5F5B-6CD07B0DD409}"/>
                  </a:ext>
                </a:extLst>
              </p:cNvPr>
              <p:cNvSpPr/>
              <p:nvPr/>
            </p:nvSpPr>
            <p:spPr>
              <a:xfrm>
                <a:off x="6267400" y="1612225"/>
                <a:ext cx="63850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2055" extrusionOk="0">
                    <a:moveTo>
                      <a:pt x="1204" y="1960"/>
                    </a:moveTo>
                    <a:cubicBezTo>
                      <a:pt x="2403" y="2055"/>
                      <a:pt x="2554" y="194"/>
                      <a:pt x="1350" y="95"/>
                    </a:cubicBezTo>
                    <a:cubicBezTo>
                      <a:pt x="151" y="0"/>
                      <a:pt x="0" y="1866"/>
                      <a:pt x="1204" y="19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2079;p42">
                <a:extLst>
                  <a:ext uri="{FF2B5EF4-FFF2-40B4-BE49-F238E27FC236}">
                    <a16:creationId xmlns:a16="http://schemas.microsoft.com/office/drawing/2014/main" id="{5C7DBD3C-A165-21D2-960A-AD08EE06EBCB}"/>
                  </a:ext>
                </a:extLst>
              </p:cNvPr>
              <p:cNvSpPr/>
              <p:nvPr/>
            </p:nvSpPr>
            <p:spPr>
              <a:xfrm>
                <a:off x="6524775" y="2098500"/>
                <a:ext cx="96325" cy="676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2705" extrusionOk="0">
                    <a:moveTo>
                      <a:pt x="2799" y="491"/>
                    </a:moveTo>
                    <a:cubicBezTo>
                      <a:pt x="2369" y="1226"/>
                      <a:pt x="1411" y="1746"/>
                      <a:pt x="568" y="1789"/>
                    </a:cubicBezTo>
                    <a:cubicBezTo>
                      <a:pt x="1" y="1819"/>
                      <a:pt x="1" y="2705"/>
                      <a:pt x="568" y="2670"/>
                    </a:cubicBezTo>
                    <a:cubicBezTo>
                      <a:pt x="1720" y="2610"/>
                      <a:pt x="2971" y="1948"/>
                      <a:pt x="3560" y="938"/>
                    </a:cubicBezTo>
                    <a:cubicBezTo>
                      <a:pt x="3852" y="448"/>
                      <a:pt x="3087" y="1"/>
                      <a:pt x="2799" y="49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2080;p42">
                <a:extLst>
                  <a:ext uri="{FF2B5EF4-FFF2-40B4-BE49-F238E27FC236}">
                    <a16:creationId xmlns:a16="http://schemas.microsoft.com/office/drawing/2014/main" id="{819C3472-1903-0ABE-2C33-C56EE785C28C}"/>
                  </a:ext>
                </a:extLst>
              </p:cNvPr>
              <p:cNvSpPr/>
              <p:nvPr/>
            </p:nvSpPr>
            <p:spPr>
              <a:xfrm>
                <a:off x="6613550" y="2072075"/>
                <a:ext cx="2850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882" extrusionOk="0">
                    <a:moveTo>
                      <a:pt x="572" y="0"/>
                    </a:moveTo>
                    <a:cubicBezTo>
                      <a:pt x="1" y="0"/>
                      <a:pt x="1" y="882"/>
                      <a:pt x="572" y="882"/>
                    </a:cubicBezTo>
                    <a:cubicBezTo>
                      <a:pt x="1140" y="882"/>
                      <a:pt x="1140" y="0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2081;p42">
                <a:extLst>
                  <a:ext uri="{FF2B5EF4-FFF2-40B4-BE49-F238E27FC236}">
                    <a16:creationId xmlns:a16="http://schemas.microsoft.com/office/drawing/2014/main" id="{97E0EF13-12BE-0D9D-DCD3-B0000CB47FF1}"/>
                  </a:ext>
                </a:extLst>
              </p:cNvPr>
              <p:cNvSpPr/>
              <p:nvPr/>
            </p:nvSpPr>
            <p:spPr>
              <a:xfrm>
                <a:off x="6484275" y="2139350"/>
                <a:ext cx="2850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882" extrusionOk="0">
                    <a:moveTo>
                      <a:pt x="568" y="0"/>
                    </a:moveTo>
                    <a:cubicBezTo>
                      <a:pt x="0" y="0"/>
                      <a:pt x="0" y="882"/>
                      <a:pt x="568" y="882"/>
                    </a:cubicBezTo>
                    <a:cubicBezTo>
                      <a:pt x="1135" y="882"/>
                      <a:pt x="1139" y="0"/>
                      <a:pt x="5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2082;p42">
                <a:extLst>
                  <a:ext uri="{FF2B5EF4-FFF2-40B4-BE49-F238E27FC236}">
                    <a16:creationId xmlns:a16="http://schemas.microsoft.com/office/drawing/2014/main" id="{D59FCF20-17F4-5420-B471-F69E6F96981D}"/>
                  </a:ext>
                </a:extLst>
              </p:cNvPr>
              <p:cNvSpPr/>
              <p:nvPr/>
            </p:nvSpPr>
            <p:spPr>
              <a:xfrm>
                <a:off x="7633100" y="2111400"/>
                <a:ext cx="96325" cy="675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2701" extrusionOk="0">
                    <a:moveTo>
                      <a:pt x="2803" y="491"/>
                    </a:moveTo>
                    <a:cubicBezTo>
                      <a:pt x="2374" y="1226"/>
                      <a:pt x="1411" y="1742"/>
                      <a:pt x="572" y="1785"/>
                    </a:cubicBezTo>
                    <a:cubicBezTo>
                      <a:pt x="5" y="1815"/>
                      <a:pt x="1" y="2700"/>
                      <a:pt x="572" y="2670"/>
                    </a:cubicBezTo>
                    <a:cubicBezTo>
                      <a:pt x="1724" y="2610"/>
                      <a:pt x="2975" y="1944"/>
                      <a:pt x="3564" y="934"/>
                    </a:cubicBezTo>
                    <a:cubicBezTo>
                      <a:pt x="3852" y="443"/>
                      <a:pt x="3091" y="1"/>
                      <a:pt x="2803" y="49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2083;p42">
                <a:extLst>
                  <a:ext uri="{FF2B5EF4-FFF2-40B4-BE49-F238E27FC236}">
                    <a16:creationId xmlns:a16="http://schemas.microsoft.com/office/drawing/2014/main" id="{B9FFF4D1-B769-BD30-6C8F-9D75BC0E0976}"/>
                  </a:ext>
                </a:extLst>
              </p:cNvPr>
              <p:cNvSpPr/>
              <p:nvPr/>
            </p:nvSpPr>
            <p:spPr>
              <a:xfrm>
                <a:off x="7721975" y="2084850"/>
                <a:ext cx="285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883" extrusionOk="0">
                    <a:moveTo>
                      <a:pt x="568" y="1"/>
                    </a:moveTo>
                    <a:cubicBezTo>
                      <a:pt x="1" y="1"/>
                      <a:pt x="1" y="882"/>
                      <a:pt x="568" y="882"/>
                    </a:cubicBezTo>
                    <a:cubicBezTo>
                      <a:pt x="1140" y="882"/>
                      <a:pt x="1140" y="1"/>
                      <a:pt x="5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2084;p42">
                <a:extLst>
                  <a:ext uri="{FF2B5EF4-FFF2-40B4-BE49-F238E27FC236}">
                    <a16:creationId xmlns:a16="http://schemas.microsoft.com/office/drawing/2014/main" id="{E95C8613-C9D0-BB72-FD70-D5D21185A59F}"/>
                  </a:ext>
                </a:extLst>
              </p:cNvPr>
              <p:cNvSpPr/>
              <p:nvPr/>
            </p:nvSpPr>
            <p:spPr>
              <a:xfrm>
                <a:off x="7592600" y="2152125"/>
                <a:ext cx="285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883" extrusionOk="0">
                    <a:moveTo>
                      <a:pt x="572" y="1"/>
                    </a:moveTo>
                    <a:cubicBezTo>
                      <a:pt x="0" y="1"/>
                      <a:pt x="0" y="882"/>
                      <a:pt x="572" y="882"/>
                    </a:cubicBezTo>
                    <a:cubicBezTo>
                      <a:pt x="1139" y="882"/>
                      <a:pt x="1139" y="1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2085;p42">
                <a:extLst>
                  <a:ext uri="{FF2B5EF4-FFF2-40B4-BE49-F238E27FC236}">
                    <a16:creationId xmlns:a16="http://schemas.microsoft.com/office/drawing/2014/main" id="{BE14EE4E-EF4A-6788-125A-4A7BCFED2D76}"/>
                  </a:ext>
                </a:extLst>
              </p:cNvPr>
              <p:cNvSpPr/>
              <p:nvPr/>
            </p:nvSpPr>
            <p:spPr>
              <a:xfrm>
                <a:off x="6362300" y="1163975"/>
                <a:ext cx="95025" cy="253525"/>
              </a:xfrm>
              <a:custGeom>
                <a:avLst/>
                <a:gdLst/>
                <a:ahLst/>
                <a:cxnLst/>
                <a:rect l="l" t="t" r="r" b="b"/>
                <a:pathLst>
                  <a:path w="3801" h="10141" extrusionOk="0">
                    <a:moveTo>
                      <a:pt x="3602" y="9152"/>
                    </a:moveTo>
                    <a:cubicBezTo>
                      <a:pt x="2614" y="6336"/>
                      <a:pt x="2008" y="3400"/>
                      <a:pt x="1040" y="576"/>
                    </a:cubicBezTo>
                    <a:cubicBezTo>
                      <a:pt x="847" y="0"/>
                      <a:pt x="0" y="417"/>
                      <a:pt x="194" y="985"/>
                    </a:cubicBezTo>
                    <a:cubicBezTo>
                      <a:pt x="1156" y="3813"/>
                      <a:pt x="1767" y="6749"/>
                      <a:pt x="2756" y="9565"/>
                    </a:cubicBezTo>
                    <a:cubicBezTo>
                      <a:pt x="2953" y="10141"/>
                      <a:pt x="3800" y="9724"/>
                      <a:pt x="3602" y="91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2086;p42">
                <a:extLst>
                  <a:ext uri="{FF2B5EF4-FFF2-40B4-BE49-F238E27FC236}">
                    <a16:creationId xmlns:a16="http://schemas.microsoft.com/office/drawing/2014/main" id="{AB30F758-5724-A186-3B12-D18CE702AA46}"/>
                  </a:ext>
                </a:extLst>
              </p:cNvPr>
              <p:cNvSpPr/>
              <p:nvPr/>
            </p:nvSpPr>
            <p:spPr>
              <a:xfrm>
                <a:off x="6287050" y="1175900"/>
                <a:ext cx="95050" cy="253525"/>
              </a:xfrm>
              <a:custGeom>
                <a:avLst/>
                <a:gdLst/>
                <a:ahLst/>
                <a:cxnLst/>
                <a:rect l="l" t="t" r="r" b="b"/>
                <a:pathLst>
                  <a:path w="3802" h="10141" extrusionOk="0">
                    <a:moveTo>
                      <a:pt x="3603" y="9157"/>
                    </a:moveTo>
                    <a:cubicBezTo>
                      <a:pt x="2615" y="6337"/>
                      <a:pt x="2008" y="3405"/>
                      <a:pt x="1041" y="576"/>
                    </a:cubicBezTo>
                    <a:cubicBezTo>
                      <a:pt x="848" y="0"/>
                      <a:pt x="1" y="422"/>
                      <a:pt x="194" y="989"/>
                    </a:cubicBezTo>
                    <a:cubicBezTo>
                      <a:pt x="1157" y="3818"/>
                      <a:pt x="1768" y="6749"/>
                      <a:pt x="2752" y="9569"/>
                    </a:cubicBezTo>
                    <a:cubicBezTo>
                      <a:pt x="2954" y="10141"/>
                      <a:pt x="3801" y="9724"/>
                      <a:pt x="3603" y="91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2" grpId="1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6"/>
          <p:cNvSpPr/>
          <p:nvPr/>
        </p:nvSpPr>
        <p:spPr>
          <a:xfrm>
            <a:off x="-111428" y="-110997"/>
            <a:ext cx="612900" cy="612900"/>
          </a:xfrm>
          <a:prstGeom prst="ellipse">
            <a:avLst/>
          </a:prstGeom>
          <a:gradFill>
            <a:gsLst>
              <a:gs pos="0">
                <a:schemeClr val="dk2"/>
              </a:gs>
              <a:gs pos="43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8" name="Google Shape;338;p36"/>
          <p:cNvSpPr/>
          <p:nvPr/>
        </p:nvSpPr>
        <p:spPr>
          <a:xfrm>
            <a:off x="4265550" y="-110997"/>
            <a:ext cx="612900" cy="612900"/>
          </a:xfrm>
          <a:prstGeom prst="ellipse">
            <a:avLst/>
          </a:prstGeom>
          <a:gradFill>
            <a:gsLst>
              <a:gs pos="0">
                <a:schemeClr val="lt2"/>
              </a:gs>
              <a:gs pos="43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6"/>
          <p:cNvSpPr/>
          <p:nvPr/>
        </p:nvSpPr>
        <p:spPr>
          <a:xfrm flipH="1">
            <a:off x="8642528" y="-110997"/>
            <a:ext cx="612900" cy="612900"/>
          </a:xfrm>
          <a:prstGeom prst="ellipse">
            <a:avLst/>
          </a:prstGeom>
          <a:gradFill>
            <a:gsLst>
              <a:gs pos="0">
                <a:schemeClr val="accent1"/>
              </a:gs>
              <a:gs pos="43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590A0A-3337-9697-2042-79C783F40D9E}"/>
              </a:ext>
            </a:extLst>
          </p:cNvPr>
          <p:cNvSpPr txBox="1"/>
          <p:nvPr/>
        </p:nvSpPr>
        <p:spPr>
          <a:xfrm>
            <a:off x="0" y="195453"/>
            <a:ext cx="10093842" cy="720197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r-Latn-RS" sz="1600" dirty="0">
                <a:solidFill>
                  <a:schemeClr val="bg1"/>
                </a:solidFill>
                <a:latin typeface="Audiowide" panose="020B0604020202020204" charset="0"/>
              </a:rPr>
              <a:t>boost</a:t>
            </a:r>
          </a:p>
          <a:p>
            <a:pPr>
              <a:lnSpc>
                <a:spcPct val="200000"/>
              </a:lnSpc>
            </a:pPr>
            <a:r>
              <a:rPr lang="sr-Latn-RS" sz="1600" dirty="0">
                <a:solidFill>
                  <a:schemeClr val="bg1"/>
                </a:solidFill>
                <a:latin typeface="Audiowide" panose="020B0604020202020204" charset="0"/>
              </a:rPr>
              <a:t>freight </a:t>
            </a:r>
          </a:p>
          <a:p>
            <a:pPr>
              <a:lnSpc>
                <a:spcPct val="200000"/>
              </a:lnSpc>
            </a:pPr>
            <a:r>
              <a:rPr lang="sr-Latn-RS" sz="1600" dirty="0">
                <a:solidFill>
                  <a:schemeClr val="bg1"/>
                </a:solidFill>
                <a:latin typeface="Audiowide" panose="020B0604020202020204" charset="0"/>
              </a:rPr>
              <a:t>freight traffic vs. passenger traffic</a:t>
            </a:r>
          </a:p>
          <a:p>
            <a:pPr>
              <a:lnSpc>
                <a:spcPct val="200000"/>
              </a:lnSpc>
            </a:pPr>
            <a:r>
              <a:rPr lang="sr-Latn-RS" sz="1600" dirty="0">
                <a:solidFill>
                  <a:schemeClr val="bg1"/>
                </a:solidFill>
                <a:latin typeface="Audiowide" panose="020B0604020202020204" charset="0"/>
              </a:rPr>
              <a:t>high speed passenger rail network</a:t>
            </a:r>
          </a:p>
          <a:p>
            <a:pPr>
              <a:lnSpc>
                <a:spcPct val="200000"/>
              </a:lnSpc>
            </a:pPr>
            <a:r>
              <a:rPr lang="sr-Latn-RS" sz="1600" dirty="0">
                <a:solidFill>
                  <a:schemeClr val="bg1"/>
                </a:solidFill>
                <a:latin typeface="Audiowide" panose="020B0604020202020204" charset="0"/>
              </a:rPr>
              <a:t>restrictions</a:t>
            </a:r>
          </a:p>
          <a:p>
            <a:pPr>
              <a:lnSpc>
                <a:spcPct val="200000"/>
              </a:lnSpc>
            </a:pPr>
            <a:r>
              <a:rPr lang="sr-Latn-RS" sz="1600" dirty="0">
                <a:solidFill>
                  <a:schemeClr val="bg1"/>
                </a:solidFill>
                <a:latin typeface="Audiowide" panose="020B0604020202020204" charset="0"/>
              </a:rPr>
              <a:t>road pricing</a:t>
            </a:r>
          </a:p>
          <a:p>
            <a:pPr>
              <a:lnSpc>
                <a:spcPct val="200000"/>
              </a:lnSpc>
            </a:pPr>
            <a:r>
              <a:rPr lang="sr-Latn-RS" sz="1600" dirty="0">
                <a:solidFill>
                  <a:schemeClr val="bg1"/>
                </a:solidFill>
                <a:latin typeface="Audiowide" panose="020B0604020202020204" charset="0"/>
              </a:rPr>
              <a:t>light rail</a:t>
            </a:r>
          </a:p>
          <a:p>
            <a:pPr>
              <a:lnSpc>
                <a:spcPct val="200000"/>
              </a:lnSpc>
            </a:pPr>
            <a:r>
              <a:rPr lang="sr-Latn-RS" sz="1600" dirty="0">
                <a:solidFill>
                  <a:schemeClr val="bg1"/>
                </a:solidFill>
                <a:latin typeface="Audiowide" panose="020B0604020202020204" charset="0"/>
              </a:rPr>
              <a:t>trunk road (network)</a:t>
            </a:r>
          </a:p>
          <a:p>
            <a:pPr>
              <a:lnSpc>
                <a:spcPct val="200000"/>
              </a:lnSpc>
            </a:pPr>
            <a:r>
              <a:rPr lang="sr-Latn-RS" sz="1600" dirty="0">
                <a:solidFill>
                  <a:schemeClr val="bg1"/>
                </a:solidFill>
                <a:latin typeface="Audiowide" panose="020B0604020202020204" charset="0"/>
              </a:rPr>
              <a:t>ease congestion</a:t>
            </a:r>
          </a:p>
          <a:p>
            <a:pPr>
              <a:lnSpc>
                <a:spcPct val="200000"/>
              </a:lnSpc>
            </a:pPr>
            <a:r>
              <a:rPr lang="sr-Latn-RS" sz="1600" dirty="0">
                <a:solidFill>
                  <a:schemeClr val="bg1"/>
                </a:solidFill>
                <a:latin typeface="Audiowide" panose="020B0604020202020204" charset="0"/>
              </a:rPr>
              <a:t>management of air space</a:t>
            </a:r>
          </a:p>
          <a:p>
            <a:pPr>
              <a:lnSpc>
                <a:spcPct val="200000"/>
              </a:lnSpc>
            </a:pPr>
            <a:endParaRPr lang="sr-Latn-RS" sz="1600" dirty="0">
              <a:solidFill>
                <a:schemeClr val="bg1"/>
              </a:solidFill>
              <a:latin typeface="Audiowide" panose="020B0604020202020204" charset="0"/>
            </a:endParaRPr>
          </a:p>
          <a:p>
            <a:pPr>
              <a:lnSpc>
                <a:spcPct val="200000"/>
              </a:lnSpc>
            </a:pPr>
            <a:endParaRPr lang="sr-Latn-RS" sz="1600" dirty="0">
              <a:solidFill>
                <a:schemeClr val="bg1"/>
              </a:solidFill>
              <a:latin typeface="Audiowide" panose="020B0604020202020204" charset="0"/>
            </a:endParaRPr>
          </a:p>
          <a:p>
            <a:pPr>
              <a:lnSpc>
                <a:spcPct val="200000"/>
              </a:lnSpc>
            </a:pPr>
            <a:endParaRPr lang="sr-Latn-RS" sz="1600" dirty="0">
              <a:solidFill>
                <a:schemeClr val="bg1"/>
              </a:solidFill>
              <a:latin typeface="Audiowide" panose="020B0604020202020204" charset="0"/>
            </a:endParaRPr>
          </a:p>
          <a:p>
            <a:pPr>
              <a:lnSpc>
                <a:spcPct val="200000"/>
              </a:lnSpc>
            </a:pPr>
            <a:endParaRPr lang="sr-Latn-RS" sz="1600" dirty="0">
              <a:solidFill>
                <a:schemeClr val="bg1"/>
              </a:solidFill>
              <a:latin typeface="Audiowide" panose="020B0604020202020204" charset="0"/>
            </a:endParaRPr>
          </a:p>
          <a:p>
            <a:br>
              <a:rPr lang="sr-Latn-RS" sz="1600" dirty="0">
                <a:solidFill>
                  <a:schemeClr val="bg1"/>
                </a:solidFill>
                <a:latin typeface="Audiowide" panose="020B0604020202020204" charset="0"/>
              </a:rPr>
            </a:br>
            <a:endParaRPr lang="sr-Latn-RS" sz="1600" dirty="0">
              <a:solidFill>
                <a:schemeClr val="bg1"/>
              </a:solidFill>
              <a:latin typeface="Audiowide" panose="020B0604020202020204" charset="0"/>
            </a:endParaRPr>
          </a:p>
          <a:p>
            <a:endParaRPr lang="sr-Latn-RS" sz="1600" dirty="0">
              <a:solidFill>
                <a:schemeClr val="bg1"/>
              </a:solidFill>
              <a:latin typeface="Audiowide" panose="020B0604020202020204" charset="0"/>
            </a:endParaRPr>
          </a:p>
          <a:p>
            <a:r>
              <a:rPr lang="sr-Latn-RS" sz="1600" dirty="0">
                <a:solidFill>
                  <a:schemeClr val="bg1"/>
                </a:solidFill>
                <a:latin typeface="Audiowide" panose="020B0604020202020204" charset="0"/>
              </a:rPr>
              <a:t>meet the constantly growing air</a:t>
            </a:r>
            <a:br>
              <a:rPr lang="sr-Latn-RS" sz="1600" dirty="0">
                <a:solidFill>
                  <a:schemeClr val="bg1"/>
                </a:solidFill>
                <a:latin typeface="Audiowide" panose="020B0604020202020204" charset="0"/>
              </a:rPr>
            </a:br>
            <a:r>
              <a:rPr lang="sr-Latn-RS" sz="1600" dirty="0">
                <a:solidFill>
                  <a:schemeClr val="bg1"/>
                </a:solidFill>
                <a:latin typeface="Audiowide" panose="020B0604020202020204" charset="0"/>
              </a:rPr>
              <a:t>transport needs</a:t>
            </a:r>
          </a:p>
          <a:p>
            <a:pPr>
              <a:lnSpc>
                <a:spcPct val="200000"/>
              </a:lnSpc>
            </a:pPr>
            <a:r>
              <a:rPr lang="sr-Latn-RS" sz="1600" dirty="0">
                <a:solidFill>
                  <a:schemeClr val="bg1"/>
                </a:solidFill>
                <a:latin typeface="Audiowide" panose="020B0604020202020204" charset="0"/>
              </a:rPr>
              <a:t>airline</a:t>
            </a:r>
          </a:p>
          <a:p>
            <a:pPr>
              <a:lnSpc>
                <a:spcPct val="200000"/>
              </a:lnSpc>
            </a:pPr>
            <a:r>
              <a:rPr lang="sr-Latn-RS" sz="1600" dirty="0">
                <a:solidFill>
                  <a:schemeClr val="bg1"/>
                </a:solidFill>
                <a:latin typeface="Audiowide" panose="020B0604020202020204" charset="0"/>
              </a:rPr>
              <a:t>by-pass routes</a:t>
            </a:r>
          </a:p>
          <a:p>
            <a:pPr>
              <a:lnSpc>
                <a:spcPct val="200000"/>
              </a:lnSpc>
            </a:pPr>
            <a:r>
              <a:rPr lang="sr-Latn-RS" sz="1600" dirty="0">
                <a:solidFill>
                  <a:schemeClr val="bg1"/>
                </a:solidFill>
                <a:latin typeface="Audiowide" panose="020B0604020202020204" charset="0"/>
              </a:rPr>
              <a:t>hubs</a:t>
            </a:r>
          </a:p>
          <a:p>
            <a:pPr>
              <a:lnSpc>
                <a:spcPct val="200000"/>
              </a:lnSpc>
            </a:pPr>
            <a:r>
              <a:rPr lang="sr-Latn-RS" sz="1600" dirty="0">
                <a:solidFill>
                  <a:schemeClr val="bg1"/>
                </a:solidFill>
                <a:latin typeface="Audiowide" panose="020B0604020202020204" charset="0"/>
              </a:rPr>
              <a:t>maritime sector</a:t>
            </a:r>
          </a:p>
          <a:p>
            <a:pPr>
              <a:lnSpc>
                <a:spcPct val="200000"/>
              </a:lnSpc>
            </a:pPr>
            <a:r>
              <a:rPr lang="sr-Latn-RS" sz="1600" dirty="0">
                <a:solidFill>
                  <a:schemeClr val="bg1"/>
                </a:solidFill>
                <a:latin typeface="Audiowide" panose="020B0604020202020204" charset="0"/>
              </a:rPr>
              <a:t>National Dock Labour Scheme</a:t>
            </a:r>
          </a:p>
          <a:p>
            <a:pPr>
              <a:lnSpc>
                <a:spcPct val="200000"/>
              </a:lnSpc>
            </a:pPr>
            <a:r>
              <a:rPr lang="sr-Latn-RS" sz="1600" dirty="0">
                <a:solidFill>
                  <a:schemeClr val="bg1"/>
                </a:solidFill>
                <a:latin typeface="Audiowide" panose="020B0604020202020204" charset="0"/>
              </a:rPr>
              <a:t>trust ports</a:t>
            </a:r>
          </a:p>
          <a:p>
            <a:endParaRPr lang="sr-Latn-RS" dirty="0">
              <a:solidFill>
                <a:schemeClr val="bg1"/>
              </a:solidFill>
              <a:latin typeface="Audiowide" panose="020B060402020202020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85C081-B277-6246-4C8B-25A5E5EB33F4}"/>
              </a:ext>
            </a:extLst>
          </p:cNvPr>
          <p:cNvSpPr txBox="1"/>
          <p:nvPr/>
        </p:nvSpPr>
        <p:spPr>
          <a:xfrm>
            <a:off x="612900" y="332626"/>
            <a:ext cx="1872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solidFill>
                  <a:schemeClr val="bg1"/>
                </a:solidFill>
                <a:latin typeface="Mulish" panose="020B0604020202020204" charset="0"/>
              </a:rPr>
              <a:t>poboljšati</a:t>
            </a:r>
            <a:endParaRPr lang="en-US" sz="1600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3A359C-9538-1B57-9CD0-07C27059E239}"/>
              </a:ext>
            </a:extLst>
          </p:cNvPr>
          <p:cNvSpPr txBox="1"/>
          <p:nvPr/>
        </p:nvSpPr>
        <p:spPr>
          <a:xfrm>
            <a:off x="2007137" y="1045030"/>
            <a:ext cx="2871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solidFill>
                  <a:schemeClr val="bg1"/>
                </a:solidFill>
                <a:latin typeface="Mulish" panose="020B0604020202020204" charset="0"/>
              </a:rPr>
              <a:t>teretni ≠ putnički saobraćaj</a:t>
            </a:r>
            <a:endParaRPr lang="en-US" sz="1600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51744D-D784-A6C3-1366-02C48D27F022}"/>
              </a:ext>
            </a:extLst>
          </p:cNvPr>
          <p:cNvSpPr txBox="1"/>
          <p:nvPr/>
        </p:nvSpPr>
        <p:spPr>
          <a:xfrm>
            <a:off x="552649" y="808353"/>
            <a:ext cx="1872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solidFill>
                  <a:schemeClr val="bg1"/>
                </a:solidFill>
                <a:latin typeface="Mulish" panose="020B0604020202020204" charset="0"/>
              </a:rPr>
              <a:t>= cargo</a:t>
            </a:r>
            <a:endParaRPr lang="en-US" sz="1600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1BB922-9091-A110-4467-A26415D699DB}"/>
              </a:ext>
            </a:extLst>
          </p:cNvPr>
          <p:cNvSpPr txBox="1"/>
          <p:nvPr/>
        </p:nvSpPr>
        <p:spPr>
          <a:xfrm>
            <a:off x="1842977" y="2098361"/>
            <a:ext cx="3097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solidFill>
                  <a:schemeClr val="bg1"/>
                </a:solidFill>
                <a:latin typeface="Mulish" panose="020B0604020202020204" charset="0"/>
              </a:rPr>
              <a:t>mreža brze putničke železnice</a:t>
            </a:r>
            <a:endParaRPr lang="en-US" sz="1600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61BB97-6CF3-C075-67CB-216CEDB87501}"/>
              </a:ext>
            </a:extLst>
          </p:cNvPr>
          <p:cNvSpPr txBox="1"/>
          <p:nvPr/>
        </p:nvSpPr>
        <p:spPr>
          <a:xfrm>
            <a:off x="1049431" y="2389139"/>
            <a:ext cx="2871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solidFill>
                  <a:schemeClr val="bg1"/>
                </a:solidFill>
                <a:latin typeface="Mulish" panose="020B0604020202020204" charset="0"/>
              </a:rPr>
              <a:t>ograničavanja</a:t>
            </a:r>
            <a:endParaRPr lang="en-US" sz="1600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A19766-20BF-C322-F309-9AF40C3DFC73}"/>
              </a:ext>
            </a:extLst>
          </p:cNvPr>
          <p:cNvSpPr txBox="1"/>
          <p:nvPr/>
        </p:nvSpPr>
        <p:spPr>
          <a:xfrm>
            <a:off x="1247424" y="2735936"/>
            <a:ext cx="395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solidFill>
                  <a:schemeClr val="bg1"/>
                </a:solidFill>
                <a:latin typeface="Mulish" panose="020B0604020202020204" charset="0"/>
              </a:rPr>
              <a:t>naknada za korišćenje puteva</a:t>
            </a:r>
            <a:br>
              <a:rPr lang="sr-Latn-RS" sz="1600" dirty="0">
                <a:solidFill>
                  <a:schemeClr val="bg1"/>
                </a:solidFill>
                <a:latin typeface="Mulish" panose="020B0604020202020204" charset="0"/>
              </a:rPr>
            </a:br>
            <a:r>
              <a:rPr lang="sr-Latn-RS" sz="1600" dirty="0">
                <a:solidFill>
                  <a:schemeClr val="bg1"/>
                </a:solidFill>
                <a:latin typeface="Mulish" panose="020B0604020202020204" charset="0"/>
              </a:rPr>
              <a:t>(toll=putarina; pricing=tolls+congestion charges+VMT fees)</a:t>
            </a:r>
            <a:endParaRPr lang="en-US" sz="1600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0E090D-36CA-2B1C-4AC9-AE3F78F98A1D}"/>
              </a:ext>
            </a:extLst>
          </p:cNvPr>
          <p:cNvSpPr txBox="1"/>
          <p:nvPr/>
        </p:nvSpPr>
        <p:spPr>
          <a:xfrm rot="372115">
            <a:off x="692505" y="3409790"/>
            <a:ext cx="2300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solidFill>
                  <a:schemeClr val="bg1"/>
                </a:solidFill>
                <a:latin typeface="Mulish" panose="020B0604020202020204" charset="0"/>
              </a:rPr>
              <a:t>laka železnica</a:t>
            </a:r>
            <a:endParaRPr lang="en-US" sz="1600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3688D6-2C1D-E397-A72E-BFC0CF73E71B}"/>
              </a:ext>
            </a:extLst>
          </p:cNvPr>
          <p:cNvSpPr txBox="1"/>
          <p:nvPr/>
        </p:nvSpPr>
        <p:spPr>
          <a:xfrm>
            <a:off x="2875664" y="4765856"/>
            <a:ext cx="5127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solidFill>
                  <a:schemeClr val="bg1"/>
                </a:solidFill>
                <a:latin typeface="Mulish" panose="020B0604020202020204" charset="0"/>
              </a:rPr>
              <a:t>menadžment/upravljanje vazdušnim prostorom</a:t>
            </a:r>
            <a:endParaRPr lang="en-US" sz="1600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DF687F-6C8B-B60F-C08B-4EC79B878435}"/>
              </a:ext>
            </a:extLst>
          </p:cNvPr>
          <p:cNvSpPr txBox="1"/>
          <p:nvPr/>
        </p:nvSpPr>
        <p:spPr>
          <a:xfrm>
            <a:off x="2001901" y="4198197"/>
            <a:ext cx="2779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solidFill>
                  <a:schemeClr val="bg1"/>
                </a:solidFill>
                <a:latin typeface="Mulish" panose="020B0604020202020204" charset="0"/>
              </a:rPr>
              <a:t>povećati prohodnost, smanjiti zakrčenja/gužve</a:t>
            </a:r>
            <a:endParaRPr lang="en-US" sz="1600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E31B01-56FF-5C65-661B-9315D09942E3}"/>
              </a:ext>
            </a:extLst>
          </p:cNvPr>
          <p:cNvSpPr txBox="1"/>
          <p:nvPr/>
        </p:nvSpPr>
        <p:spPr>
          <a:xfrm>
            <a:off x="2379767" y="3778935"/>
            <a:ext cx="2779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solidFill>
                  <a:schemeClr val="bg1"/>
                </a:solidFill>
                <a:latin typeface="Mulish" panose="020B0604020202020204" charset="0"/>
              </a:rPr>
              <a:t>(mreža) magistralni put</a:t>
            </a:r>
            <a:endParaRPr lang="en-US" sz="1600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17E08E-3447-B051-1616-9188FF3219FC}"/>
              </a:ext>
            </a:extLst>
          </p:cNvPr>
          <p:cNvSpPr txBox="1"/>
          <p:nvPr/>
        </p:nvSpPr>
        <p:spPr>
          <a:xfrm>
            <a:off x="4079183" y="360528"/>
            <a:ext cx="5159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solidFill>
                  <a:schemeClr val="bg1"/>
                </a:solidFill>
                <a:latin typeface="Mulish" panose="020B0604020202020204" charset="0"/>
              </a:rPr>
              <a:t>zadovoljiti sve veće potrebe vazdušnog saobraćaja</a:t>
            </a:r>
            <a:endParaRPr lang="en-US" sz="1600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800713-A00F-8B03-5A00-F738EB5D4F2A}"/>
              </a:ext>
            </a:extLst>
          </p:cNvPr>
          <p:cNvSpPr txBox="1"/>
          <p:nvPr/>
        </p:nvSpPr>
        <p:spPr>
          <a:xfrm>
            <a:off x="5862758" y="1337758"/>
            <a:ext cx="2779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solidFill>
                  <a:schemeClr val="bg1"/>
                </a:solidFill>
                <a:latin typeface="Mulish" panose="020B0604020202020204" charset="0"/>
              </a:rPr>
              <a:t>avio-kompanija</a:t>
            </a:r>
            <a:endParaRPr lang="en-US" sz="1600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58F9A2-AB3A-E79C-608B-F9753C423C66}"/>
              </a:ext>
            </a:extLst>
          </p:cNvPr>
          <p:cNvSpPr txBox="1"/>
          <p:nvPr/>
        </p:nvSpPr>
        <p:spPr>
          <a:xfrm>
            <a:off x="6475658" y="1813485"/>
            <a:ext cx="2779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solidFill>
                  <a:schemeClr val="bg1"/>
                </a:solidFill>
                <a:latin typeface="Mulish" panose="020B0604020202020204" charset="0"/>
              </a:rPr>
              <a:t>obilazni putevi</a:t>
            </a:r>
            <a:endParaRPr lang="en-US" sz="1600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3C2AFD-DDE5-C8AA-1343-F30B15E432FB}"/>
              </a:ext>
            </a:extLst>
          </p:cNvPr>
          <p:cNvSpPr txBox="1"/>
          <p:nvPr/>
        </p:nvSpPr>
        <p:spPr>
          <a:xfrm>
            <a:off x="5734142" y="2317258"/>
            <a:ext cx="2779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solidFill>
                  <a:schemeClr val="bg1"/>
                </a:solidFill>
                <a:latin typeface="Mulish" panose="020B0604020202020204" charset="0"/>
              </a:rPr>
              <a:t>centri/sedišta/čvorišta</a:t>
            </a:r>
            <a:endParaRPr lang="en-US" sz="1600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6E40FC-2E76-C515-E7D4-257FA60832C9}"/>
              </a:ext>
            </a:extLst>
          </p:cNvPr>
          <p:cNvSpPr txBox="1"/>
          <p:nvPr/>
        </p:nvSpPr>
        <p:spPr>
          <a:xfrm>
            <a:off x="6506691" y="2809126"/>
            <a:ext cx="2779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solidFill>
                  <a:schemeClr val="bg1"/>
                </a:solidFill>
                <a:latin typeface="Mulish" panose="020B0604020202020204" charset="0"/>
              </a:rPr>
              <a:t>pomorski sektor</a:t>
            </a:r>
            <a:endParaRPr lang="en-US" sz="1600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55DEF1-BA41-3EAA-1FA1-43F2A6C6671B}"/>
              </a:ext>
            </a:extLst>
          </p:cNvPr>
          <p:cNvSpPr txBox="1"/>
          <p:nvPr/>
        </p:nvSpPr>
        <p:spPr>
          <a:xfrm>
            <a:off x="6458874" y="3573713"/>
            <a:ext cx="2779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solidFill>
                  <a:schemeClr val="bg1"/>
                </a:solidFill>
                <a:latin typeface="Mulish" panose="020B0604020202020204" charset="0"/>
              </a:rPr>
              <a:t>raspodela posla na dokovima/pristaništima</a:t>
            </a:r>
            <a:endParaRPr lang="en-US" sz="1600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2C0955-59CE-CA03-F202-D8F7F0A6E2D4}"/>
              </a:ext>
            </a:extLst>
          </p:cNvPr>
          <p:cNvSpPr txBox="1"/>
          <p:nvPr/>
        </p:nvSpPr>
        <p:spPr>
          <a:xfrm>
            <a:off x="5032310" y="4143473"/>
            <a:ext cx="1846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solidFill>
                  <a:schemeClr val="bg1"/>
                </a:solidFill>
                <a:latin typeface="Mulish" panose="020B0604020202020204" charset="0"/>
              </a:rPr>
              <a:t>javne luke</a:t>
            </a:r>
            <a:endParaRPr lang="en-US" sz="1600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EAD3C21-CCC9-8F5D-43B5-730325F101FC}"/>
              </a:ext>
            </a:extLst>
          </p:cNvPr>
          <p:cNvSpPr/>
          <p:nvPr/>
        </p:nvSpPr>
        <p:spPr>
          <a:xfrm>
            <a:off x="6658913" y="4120795"/>
            <a:ext cx="2232837" cy="73957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latin typeface="Mulish" panose="020B0604020202020204" charset="0"/>
              </a:rPr>
              <a:t>port </a:t>
            </a:r>
            <a:r>
              <a:rPr lang="sr-Latn-RS" sz="1400" dirty="0">
                <a:solidFill>
                  <a:schemeClr val="bg1"/>
                </a:solidFill>
                <a:latin typeface="Mulish" panose="020B0604020202020204" charset="0"/>
              </a:rPr>
              <a:t>≠ </a:t>
            </a:r>
            <a:r>
              <a:rPr lang="sr-Latn-RS" dirty="0">
                <a:latin typeface="Mulish" panose="020B0604020202020204" charset="0"/>
              </a:rPr>
              <a:t>harbour</a:t>
            </a:r>
            <a:br>
              <a:rPr lang="sr-Latn-RS" dirty="0">
                <a:latin typeface="Mulish" panose="020B0604020202020204" charset="0"/>
              </a:rPr>
            </a:br>
            <a:r>
              <a:rPr lang="sr-Latn-RS" dirty="0">
                <a:latin typeface="Mulish" panose="020B0604020202020204" charset="0"/>
              </a:rPr>
              <a:t>port=infrastructure</a:t>
            </a:r>
            <a:br>
              <a:rPr lang="sr-Latn-RS" dirty="0">
                <a:latin typeface="Mulish" panose="020B0604020202020204" charset="0"/>
              </a:rPr>
            </a:br>
            <a:r>
              <a:rPr lang="sr-Latn-RS" dirty="0">
                <a:latin typeface="Mulish" panose="020B0604020202020204" charset="0"/>
              </a:rPr>
              <a:t>harbour can be natural</a:t>
            </a:r>
            <a:endParaRPr lang="en-US" dirty="0">
              <a:latin typeface="Mulish" panose="020B0604020202020204" charset="0"/>
            </a:endParaRPr>
          </a:p>
        </p:txBody>
      </p:sp>
      <p:grpSp>
        <p:nvGrpSpPr>
          <p:cNvPr id="21" name="Google Shape;2503;p51">
            <a:extLst>
              <a:ext uri="{FF2B5EF4-FFF2-40B4-BE49-F238E27FC236}">
                <a16:creationId xmlns:a16="http://schemas.microsoft.com/office/drawing/2014/main" id="{96015771-6098-6A35-769F-B2D8EE4D6D7F}"/>
              </a:ext>
            </a:extLst>
          </p:cNvPr>
          <p:cNvGrpSpPr/>
          <p:nvPr/>
        </p:nvGrpSpPr>
        <p:grpSpPr>
          <a:xfrm rot="174714">
            <a:off x="2646184" y="297993"/>
            <a:ext cx="1012993" cy="746375"/>
            <a:chOff x="3098650" y="1775675"/>
            <a:chExt cx="2946700" cy="1997100"/>
          </a:xfrm>
        </p:grpSpPr>
        <p:sp>
          <p:nvSpPr>
            <p:cNvPr id="22" name="Google Shape;2504;p51">
              <a:extLst>
                <a:ext uri="{FF2B5EF4-FFF2-40B4-BE49-F238E27FC236}">
                  <a16:creationId xmlns:a16="http://schemas.microsoft.com/office/drawing/2014/main" id="{698F3BD3-F221-0B12-5911-8160E91C61A0}"/>
                </a:ext>
              </a:extLst>
            </p:cNvPr>
            <p:cNvSpPr/>
            <p:nvPr/>
          </p:nvSpPr>
          <p:spPr>
            <a:xfrm>
              <a:off x="3098650" y="1775675"/>
              <a:ext cx="2946700" cy="1997100"/>
            </a:xfrm>
            <a:custGeom>
              <a:avLst/>
              <a:gdLst/>
              <a:ahLst/>
              <a:cxnLst/>
              <a:rect l="l" t="t" r="r" b="b"/>
              <a:pathLst>
                <a:path w="117868" h="79884" extrusionOk="0">
                  <a:moveTo>
                    <a:pt x="90953" y="79716"/>
                  </a:moveTo>
                  <a:cubicBezTo>
                    <a:pt x="81551" y="79725"/>
                    <a:pt x="73766" y="72417"/>
                    <a:pt x="73182" y="63033"/>
                  </a:cubicBezTo>
                  <a:cubicBezTo>
                    <a:pt x="67735" y="63140"/>
                    <a:pt x="61941" y="63265"/>
                    <a:pt x="54869" y="63415"/>
                  </a:cubicBezTo>
                  <a:cubicBezTo>
                    <a:pt x="54100" y="72516"/>
                    <a:pt x="46568" y="79561"/>
                    <a:pt x="37438" y="79725"/>
                  </a:cubicBezTo>
                  <a:cubicBezTo>
                    <a:pt x="28303" y="79884"/>
                    <a:pt x="20531" y="73109"/>
                    <a:pt x="19443" y="64039"/>
                  </a:cubicBezTo>
                  <a:lnTo>
                    <a:pt x="8761" y="64262"/>
                  </a:lnTo>
                  <a:lnTo>
                    <a:pt x="8537" y="64262"/>
                  </a:lnTo>
                  <a:cubicBezTo>
                    <a:pt x="7742" y="64262"/>
                    <a:pt x="5872" y="64262"/>
                    <a:pt x="4471" y="62796"/>
                  </a:cubicBezTo>
                  <a:cubicBezTo>
                    <a:pt x="3220" y="61485"/>
                    <a:pt x="3142" y="59839"/>
                    <a:pt x="3099" y="58953"/>
                  </a:cubicBezTo>
                  <a:cubicBezTo>
                    <a:pt x="3065" y="58141"/>
                    <a:pt x="3031" y="57380"/>
                    <a:pt x="3005" y="56623"/>
                  </a:cubicBezTo>
                  <a:cubicBezTo>
                    <a:pt x="2614" y="56426"/>
                    <a:pt x="2248" y="56189"/>
                    <a:pt x="1913" y="55906"/>
                  </a:cubicBezTo>
                  <a:cubicBezTo>
                    <a:pt x="696" y="54891"/>
                    <a:pt x="0" y="53425"/>
                    <a:pt x="0" y="51882"/>
                  </a:cubicBezTo>
                  <a:lnTo>
                    <a:pt x="0" y="44944"/>
                  </a:lnTo>
                  <a:cubicBezTo>
                    <a:pt x="0" y="43401"/>
                    <a:pt x="696" y="41935"/>
                    <a:pt x="1913" y="40920"/>
                  </a:cubicBezTo>
                  <a:cubicBezTo>
                    <a:pt x="2420" y="40499"/>
                    <a:pt x="2992" y="40168"/>
                    <a:pt x="3611" y="39944"/>
                  </a:cubicBezTo>
                  <a:cubicBezTo>
                    <a:pt x="3637" y="39613"/>
                    <a:pt x="3667" y="39287"/>
                    <a:pt x="3693" y="38960"/>
                  </a:cubicBezTo>
                  <a:cubicBezTo>
                    <a:pt x="4161" y="33548"/>
                    <a:pt x="5541" y="28445"/>
                    <a:pt x="6878" y="23515"/>
                  </a:cubicBezTo>
                  <a:lnTo>
                    <a:pt x="6934" y="23308"/>
                  </a:lnTo>
                  <a:cubicBezTo>
                    <a:pt x="7600" y="20845"/>
                    <a:pt x="8258" y="18322"/>
                    <a:pt x="8894" y="15880"/>
                  </a:cubicBezTo>
                  <a:cubicBezTo>
                    <a:pt x="9186" y="14754"/>
                    <a:pt x="9479" y="13628"/>
                    <a:pt x="9775" y="12501"/>
                  </a:cubicBezTo>
                  <a:cubicBezTo>
                    <a:pt x="9784" y="12467"/>
                    <a:pt x="9793" y="12433"/>
                    <a:pt x="9805" y="12398"/>
                  </a:cubicBezTo>
                  <a:lnTo>
                    <a:pt x="11383" y="7003"/>
                  </a:lnTo>
                  <a:cubicBezTo>
                    <a:pt x="11645" y="5602"/>
                    <a:pt x="12393" y="4433"/>
                    <a:pt x="13511" y="3680"/>
                  </a:cubicBezTo>
                  <a:cubicBezTo>
                    <a:pt x="14388" y="3092"/>
                    <a:pt x="15402" y="2799"/>
                    <a:pt x="16615" y="2782"/>
                  </a:cubicBezTo>
                  <a:cubicBezTo>
                    <a:pt x="17053" y="2773"/>
                    <a:pt x="17496" y="2769"/>
                    <a:pt x="17939" y="2765"/>
                  </a:cubicBezTo>
                  <a:cubicBezTo>
                    <a:pt x="18867" y="2752"/>
                    <a:pt x="19826" y="2743"/>
                    <a:pt x="20754" y="2718"/>
                  </a:cubicBezTo>
                  <a:lnTo>
                    <a:pt x="31226" y="2494"/>
                  </a:lnTo>
                  <a:cubicBezTo>
                    <a:pt x="31879" y="1574"/>
                    <a:pt x="32855" y="878"/>
                    <a:pt x="34046" y="555"/>
                  </a:cubicBezTo>
                  <a:cubicBezTo>
                    <a:pt x="34742" y="362"/>
                    <a:pt x="35349" y="353"/>
                    <a:pt x="35714" y="349"/>
                  </a:cubicBezTo>
                  <a:lnTo>
                    <a:pt x="35796" y="349"/>
                  </a:lnTo>
                  <a:lnTo>
                    <a:pt x="38792" y="289"/>
                  </a:lnTo>
                  <a:cubicBezTo>
                    <a:pt x="43697" y="190"/>
                    <a:pt x="48774" y="87"/>
                    <a:pt x="53769" y="5"/>
                  </a:cubicBezTo>
                  <a:cubicBezTo>
                    <a:pt x="53911" y="5"/>
                    <a:pt x="54039" y="1"/>
                    <a:pt x="54156" y="1"/>
                  </a:cubicBezTo>
                  <a:cubicBezTo>
                    <a:pt x="54835" y="1"/>
                    <a:pt x="56636" y="1"/>
                    <a:pt x="57986" y="1531"/>
                  </a:cubicBezTo>
                  <a:cubicBezTo>
                    <a:pt x="58811" y="2464"/>
                    <a:pt x="59056" y="3521"/>
                    <a:pt x="59241" y="4394"/>
                  </a:cubicBezTo>
                  <a:lnTo>
                    <a:pt x="62551" y="16740"/>
                  </a:lnTo>
                  <a:cubicBezTo>
                    <a:pt x="62572" y="16813"/>
                    <a:pt x="62590" y="16886"/>
                    <a:pt x="62607" y="16955"/>
                  </a:cubicBezTo>
                  <a:cubicBezTo>
                    <a:pt x="62641" y="17135"/>
                    <a:pt x="62676" y="17286"/>
                    <a:pt x="62706" y="17415"/>
                  </a:cubicBezTo>
                  <a:cubicBezTo>
                    <a:pt x="71428" y="17243"/>
                    <a:pt x="78078" y="17067"/>
                    <a:pt x="84513" y="16899"/>
                  </a:cubicBezTo>
                  <a:cubicBezTo>
                    <a:pt x="91133" y="16727"/>
                    <a:pt x="97977" y="16547"/>
                    <a:pt x="107056" y="16370"/>
                  </a:cubicBezTo>
                  <a:cubicBezTo>
                    <a:pt x="107344" y="16366"/>
                    <a:pt x="107645" y="16357"/>
                    <a:pt x="107924" y="16357"/>
                  </a:cubicBezTo>
                  <a:cubicBezTo>
                    <a:pt x="108526" y="16357"/>
                    <a:pt x="109179" y="16383"/>
                    <a:pt x="109859" y="16551"/>
                  </a:cubicBezTo>
                  <a:cubicBezTo>
                    <a:pt x="111380" y="16933"/>
                    <a:pt x="112231" y="17849"/>
                    <a:pt x="112679" y="18554"/>
                  </a:cubicBezTo>
                  <a:cubicBezTo>
                    <a:pt x="113482" y="19826"/>
                    <a:pt x="113495" y="21150"/>
                    <a:pt x="113513" y="22685"/>
                  </a:cubicBezTo>
                  <a:cubicBezTo>
                    <a:pt x="113534" y="24417"/>
                    <a:pt x="113538" y="29589"/>
                    <a:pt x="113538" y="33741"/>
                  </a:cubicBezTo>
                  <a:lnTo>
                    <a:pt x="113538" y="36553"/>
                  </a:lnTo>
                  <a:cubicBezTo>
                    <a:pt x="113538" y="36579"/>
                    <a:pt x="113538" y="36600"/>
                    <a:pt x="113543" y="36626"/>
                  </a:cubicBezTo>
                  <a:cubicBezTo>
                    <a:pt x="113543" y="36626"/>
                    <a:pt x="113611" y="39149"/>
                    <a:pt x="113611" y="39153"/>
                  </a:cubicBezTo>
                  <a:cubicBezTo>
                    <a:pt x="113637" y="39867"/>
                    <a:pt x="113667" y="40701"/>
                    <a:pt x="113672" y="41565"/>
                  </a:cubicBezTo>
                  <a:lnTo>
                    <a:pt x="113672" y="41703"/>
                  </a:lnTo>
                  <a:lnTo>
                    <a:pt x="113672" y="41784"/>
                  </a:lnTo>
                  <a:lnTo>
                    <a:pt x="113672" y="41892"/>
                  </a:lnTo>
                  <a:lnTo>
                    <a:pt x="113672" y="42012"/>
                  </a:lnTo>
                  <a:lnTo>
                    <a:pt x="113663" y="43083"/>
                  </a:lnTo>
                  <a:lnTo>
                    <a:pt x="113693" y="44484"/>
                  </a:lnTo>
                  <a:lnTo>
                    <a:pt x="113758" y="44514"/>
                  </a:lnTo>
                  <a:cubicBezTo>
                    <a:pt x="116332" y="45752"/>
                    <a:pt x="117867" y="48181"/>
                    <a:pt x="117674" y="50704"/>
                  </a:cubicBezTo>
                  <a:cubicBezTo>
                    <a:pt x="117502" y="52884"/>
                    <a:pt x="116122" y="54685"/>
                    <a:pt x="113912" y="55686"/>
                  </a:cubicBezTo>
                  <a:cubicBezTo>
                    <a:pt x="113912" y="55686"/>
                    <a:pt x="113934" y="56881"/>
                    <a:pt x="113934" y="56890"/>
                  </a:cubicBezTo>
                  <a:cubicBezTo>
                    <a:pt x="113942" y="57488"/>
                    <a:pt x="113968" y="59297"/>
                    <a:pt x="112545" y="60720"/>
                  </a:cubicBezTo>
                  <a:cubicBezTo>
                    <a:pt x="111251" y="62010"/>
                    <a:pt x="109592" y="62122"/>
                    <a:pt x="108969" y="62165"/>
                  </a:cubicBezTo>
                  <a:lnTo>
                    <a:pt x="108754" y="62177"/>
                  </a:lnTo>
                  <a:cubicBezTo>
                    <a:pt x="108616" y="71910"/>
                    <a:pt x="100685" y="79725"/>
                    <a:pt x="90953" y="797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85725" dir="21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2505;p51">
              <a:extLst>
                <a:ext uri="{FF2B5EF4-FFF2-40B4-BE49-F238E27FC236}">
                  <a16:creationId xmlns:a16="http://schemas.microsoft.com/office/drawing/2014/main" id="{DBB4AF56-B9E5-9267-2F36-CB9FF8E03229}"/>
                </a:ext>
              </a:extLst>
            </p:cNvPr>
            <p:cNvGrpSpPr/>
            <p:nvPr/>
          </p:nvGrpSpPr>
          <p:grpSpPr>
            <a:xfrm>
              <a:off x="3193850" y="1870350"/>
              <a:ext cx="2774650" cy="1803025"/>
              <a:chOff x="3193850" y="1870350"/>
              <a:chExt cx="2774650" cy="1803025"/>
            </a:xfrm>
          </p:grpSpPr>
          <p:sp>
            <p:nvSpPr>
              <p:cNvPr id="24" name="Google Shape;2506;p51">
                <a:extLst>
                  <a:ext uri="{FF2B5EF4-FFF2-40B4-BE49-F238E27FC236}">
                    <a16:creationId xmlns:a16="http://schemas.microsoft.com/office/drawing/2014/main" id="{F4BB2E6D-92B5-6DCF-8E97-D245324761BE}"/>
                  </a:ext>
                </a:extLst>
              </p:cNvPr>
              <p:cNvSpPr/>
              <p:nvPr/>
            </p:nvSpPr>
            <p:spPr>
              <a:xfrm>
                <a:off x="3193850" y="1870350"/>
                <a:ext cx="2774550" cy="1803025"/>
              </a:xfrm>
              <a:custGeom>
                <a:avLst/>
                <a:gdLst/>
                <a:ahLst/>
                <a:cxnLst/>
                <a:rect l="l" t="t" r="r" b="b"/>
                <a:pathLst>
                  <a:path w="110982" h="72121" extrusionOk="0">
                    <a:moveTo>
                      <a:pt x="1862" y="49655"/>
                    </a:moveTo>
                    <a:lnTo>
                      <a:pt x="2902" y="49655"/>
                    </a:lnTo>
                    <a:cubicBezTo>
                      <a:pt x="2885" y="50077"/>
                      <a:pt x="2864" y="50502"/>
                      <a:pt x="2846" y="50924"/>
                    </a:cubicBezTo>
                    <a:lnTo>
                      <a:pt x="2980" y="51293"/>
                    </a:lnTo>
                    <a:lnTo>
                      <a:pt x="2980" y="51568"/>
                    </a:lnTo>
                    <a:cubicBezTo>
                      <a:pt x="2993" y="52712"/>
                      <a:pt x="3044" y="53851"/>
                      <a:pt x="3096" y="54990"/>
                    </a:cubicBezTo>
                    <a:cubicBezTo>
                      <a:pt x="3165" y="56503"/>
                      <a:pt x="3349" y="56684"/>
                      <a:pt x="4871" y="56667"/>
                    </a:cubicBezTo>
                    <a:lnTo>
                      <a:pt x="19427" y="56361"/>
                    </a:lnTo>
                    <a:cubicBezTo>
                      <a:pt x="19354" y="56946"/>
                      <a:pt x="19319" y="57535"/>
                      <a:pt x="19319" y="58124"/>
                    </a:cubicBezTo>
                    <a:cubicBezTo>
                      <a:pt x="19319" y="65857"/>
                      <a:pt x="25587" y="72121"/>
                      <a:pt x="33316" y="72121"/>
                    </a:cubicBezTo>
                    <a:cubicBezTo>
                      <a:pt x="41045" y="72121"/>
                      <a:pt x="47313" y="65857"/>
                      <a:pt x="47313" y="58124"/>
                    </a:cubicBezTo>
                    <a:cubicBezTo>
                      <a:pt x="47313" y="57402"/>
                      <a:pt x="47257" y="56680"/>
                      <a:pt x="47145" y="55966"/>
                    </a:cubicBezTo>
                    <a:cubicBezTo>
                      <a:pt x="47562" y="55932"/>
                      <a:pt x="47975" y="55884"/>
                      <a:pt x="48392" y="55876"/>
                    </a:cubicBezTo>
                    <a:cubicBezTo>
                      <a:pt x="55936" y="55712"/>
                      <a:pt x="63476" y="55558"/>
                      <a:pt x="71020" y="55403"/>
                    </a:cubicBezTo>
                    <a:cubicBezTo>
                      <a:pt x="71747" y="55390"/>
                      <a:pt x="72477" y="55416"/>
                      <a:pt x="73204" y="55424"/>
                    </a:cubicBezTo>
                    <a:lnTo>
                      <a:pt x="73427" y="55308"/>
                    </a:lnTo>
                    <a:cubicBezTo>
                      <a:pt x="73238" y="56237"/>
                      <a:pt x="73144" y="57178"/>
                      <a:pt x="73144" y="58124"/>
                    </a:cubicBezTo>
                    <a:cubicBezTo>
                      <a:pt x="73144" y="65857"/>
                      <a:pt x="79411" y="72121"/>
                      <a:pt x="87140" y="72121"/>
                    </a:cubicBezTo>
                    <a:cubicBezTo>
                      <a:pt x="94874" y="72121"/>
                      <a:pt x="101141" y="65857"/>
                      <a:pt x="101141" y="58124"/>
                    </a:cubicBezTo>
                    <a:cubicBezTo>
                      <a:pt x="101141" y="57011"/>
                      <a:pt x="101008" y="55897"/>
                      <a:pt x="100746" y="54814"/>
                    </a:cubicBezTo>
                    <a:cubicBezTo>
                      <a:pt x="102061" y="54771"/>
                      <a:pt x="103613" y="54659"/>
                      <a:pt x="104907" y="54573"/>
                    </a:cubicBezTo>
                    <a:cubicBezTo>
                      <a:pt x="106042" y="54500"/>
                      <a:pt x="106330" y="54221"/>
                      <a:pt x="106317" y="53150"/>
                    </a:cubicBezTo>
                    <a:lnTo>
                      <a:pt x="106240" y="49079"/>
                    </a:lnTo>
                    <a:cubicBezTo>
                      <a:pt x="106799" y="48963"/>
                      <a:pt x="107357" y="48826"/>
                      <a:pt x="107903" y="48658"/>
                    </a:cubicBezTo>
                    <a:cubicBezTo>
                      <a:pt x="110981" y="47734"/>
                      <a:pt x="110474" y="45202"/>
                      <a:pt x="108295" y="44157"/>
                    </a:cubicBezTo>
                    <a:cubicBezTo>
                      <a:pt x="107602" y="43831"/>
                      <a:pt x="106872" y="43581"/>
                      <a:pt x="106124" y="43414"/>
                    </a:cubicBezTo>
                    <a:lnTo>
                      <a:pt x="106046" y="39317"/>
                    </a:lnTo>
                    <a:lnTo>
                      <a:pt x="106051" y="38126"/>
                    </a:lnTo>
                    <a:lnTo>
                      <a:pt x="106051" y="38100"/>
                    </a:lnTo>
                    <a:lnTo>
                      <a:pt x="106051" y="37993"/>
                    </a:lnTo>
                    <a:lnTo>
                      <a:pt x="106051" y="37894"/>
                    </a:lnTo>
                    <a:lnTo>
                      <a:pt x="106051" y="37894"/>
                    </a:lnTo>
                    <a:cubicBezTo>
                      <a:pt x="106051" y="37082"/>
                      <a:pt x="106025" y="36269"/>
                      <a:pt x="105995" y="35457"/>
                    </a:cubicBezTo>
                    <a:lnTo>
                      <a:pt x="105995" y="35457"/>
                    </a:lnTo>
                    <a:lnTo>
                      <a:pt x="105926" y="32942"/>
                    </a:lnTo>
                    <a:lnTo>
                      <a:pt x="105922" y="32942"/>
                    </a:lnTo>
                    <a:cubicBezTo>
                      <a:pt x="105917" y="28888"/>
                      <a:pt x="105917" y="21116"/>
                      <a:pt x="105892" y="18937"/>
                    </a:cubicBezTo>
                    <a:cubicBezTo>
                      <a:pt x="105866" y="16353"/>
                      <a:pt x="105849" y="16345"/>
                      <a:pt x="103317" y="16392"/>
                    </a:cubicBezTo>
                    <a:cubicBezTo>
                      <a:pt x="85240" y="16740"/>
                      <a:pt x="76488" y="17097"/>
                      <a:pt x="58412" y="17445"/>
                    </a:cubicBezTo>
                    <a:cubicBezTo>
                      <a:pt x="56147" y="17488"/>
                      <a:pt x="55536" y="16229"/>
                      <a:pt x="55063" y="13937"/>
                    </a:cubicBezTo>
                    <a:lnTo>
                      <a:pt x="51727" y="1488"/>
                    </a:lnTo>
                    <a:cubicBezTo>
                      <a:pt x="51431" y="57"/>
                      <a:pt x="51384" y="1"/>
                      <a:pt x="50029" y="22"/>
                    </a:cubicBezTo>
                    <a:cubicBezTo>
                      <a:pt x="44041" y="126"/>
                      <a:pt x="38053" y="237"/>
                      <a:pt x="32065" y="366"/>
                    </a:cubicBezTo>
                    <a:cubicBezTo>
                      <a:pt x="31790" y="371"/>
                      <a:pt x="31506" y="366"/>
                      <a:pt x="31248" y="439"/>
                    </a:cubicBezTo>
                    <a:cubicBezTo>
                      <a:pt x="30651" y="598"/>
                      <a:pt x="30298" y="1037"/>
                      <a:pt x="30320" y="1656"/>
                    </a:cubicBezTo>
                    <a:cubicBezTo>
                      <a:pt x="30328" y="1970"/>
                      <a:pt x="30427" y="2245"/>
                      <a:pt x="30603" y="2447"/>
                    </a:cubicBezTo>
                    <a:lnTo>
                      <a:pt x="17054" y="2735"/>
                    </a:lnTo>
                    <a:cubicBezTo>
                      <a:pt x="15657" y="2774"/>
                      <a:pt x="14260" y="2782"/>
                      <a:pt x="12863" y="2799"/>
                    </a:cubicBezTo>
                    <a:cubicBezTo>
                      <a:pt x="12072" y="2812"/>
                      <a:pt x="11422" y="3040"/>
                      <a:pt x="11298" y="4059"/>
                    </a:cubicBezTo>
                    <a:lnTo>
                      <a:pt x="9651" y="9682"/>
                    </a:lnTo>
                    <a:cubicBezTo>
                      <a:pt x="8706" y="13293"/>
                      <a:pt x="7781" y="16912"/>
                      <a:pt x="6806" y="20519"/>
                    </a:cubicBezTo>
                    <a:cubicBezTo>
                      <a:pt x="5473" y="25436"/>
                      <a:pt x="4128" y="30350"/>
                      <a:pt x="3685" y="35500"/>
                    </a:cubicBezTo>
                    <a:cubicBezTo>
                      <a:pt x="3564" y="36867"/>
                      <a:pt x="3457" y="38234"/>
                      <a:pt x="3345" y="39601"/>
                    </a:cubicBezTo>
                    <a:lnTo>
                      <a:pt x="3285" y="39601"/>
                    </a:lnTo>
                    <a:lnTo>
                      <a:pt x="1862" y="39601"/>
                    </a:lnTo>
                    <a:cubicBezTo>
                      <a:pt x="835" y="39601"/>
                      <a:pt x="1" y="40301"/>
                      <a:pt x="1" y="41161"/>
                    </a:cubicBezTo>
                    <a:lnTo>
                      <a:pt x="1" y="48099"/>
                    </a:lnTo>
                    <a:cubicBezTo>
                      <a:pt x="1" y="48959"/>
                      <a:pt x="835" y="49655"/>
                      <a:pt x="1862" y="496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07;p51">
                <a:extLst>
                  <a:ext uri="{FF2B5EF4-FFF2-40B4-BE49-F238E27FC236}">
                    <a16:creationId xmlns:a16="http://schemas.microsoft.com/office/drawing/2014/main" id="{A3C27F8F-1274-AC32-86FF-2C74C369C2AE}"/>
                  </a:ext>
                </a:extLst>
              </p:cNvPr>
              <p:cNvSpPr/>
              <p:nvPr/>
            </p:nvSpPr>
            <p:spPr>
              <a:xfrm>
                <a:off x="3951300" y="1870350"/>
                <a:ext cx="1890825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75633" h="35530" extrusionOk="0">
                    <a:moveTo>
                      <a:pt x="75598" y="18937"/>
                    </a:moveTo>
                    <a:cubicBezTo>
                      <a:pt x="75568" y="16353"/>
                      <a:pt x="75555" y="16345"/>
                      <a:pt x="73023" y="16392"/>
                    </a:cubicBezTo>
                    <a:cubicBezTo>
                      <a:pt x="54947" y="16740"/>
                      <a:pt x="46190" y="17097"/>
                      <a:pt x="28118" y="17445"/>
                    </a:cubicBezTo>
                    <a:cubicBezTo>
                      <a:pt x="25849" y="17488"/>
                      <a:pt x="25242" y="16229"/>
                      <a:pt x="24770" y="13937"/>
                    </a:cubicBezTo>
                    <a:lnTo>
                      <a:pt x="21429" y="1488"/>
                    </a:lnTo>
                    <a:cubicBezTo>
                      <a:pt x="21133" y="57"/>
                      <a:pt x="21086" y="1"/>
                      <a:pt x="19731" y="22"/>
                    </a:cubicBezTo>
                    <a:cubicBezTo>
                      <a:pt x="13743" y="126"/>
                      <a:pt x="7755" y="237"/>
                      <a:pt x="1767" y="366"/>
                    </a:cubicBezTo>
                    <a:cubicBezTo>
                      <a:pt x="1492" y="371"/>
                      <a:pt x="1208" y="366"/>
                      <a:pt x="950" y="439"/>
                    </a:cubicBezTo>
                    <a:cubicBezTo>
                      <a:pt x="353" y="598"/>
                      <a:pt x="0" y="1037"/>
                      <a:pt x="22" y="1656"/>
                    </a:cubicBezTo>
                    <a:cubicBezTo>
                      <a:pt x="43" y="2262"/>
                      <a:pt x="379" y="2713"/>
                      <a:pt x="1010" y="2808"/>
                    </a:cubicBezTo>
                    <a:cubicBezTo>
                      <a:pt x="1384" y="2864"/>
                      <a:pt x="1776" y="2851"/>
                      <a:pt x="2158" y="2847"/>
                    </a:cubicBezTo>
                    <a:cubicBezTo>
                      <a:pt x="3916" y="2825"/>
                      <a:pt x="5679" y="2786"/>
                      <a:pt x="7437" y="2765"/>
                    </a:cubicBezTo>
                    <a:cubicBezTo>
                      <a:pt x="9174" y="2748"/>
                      <a:pt x="9324" y="2898"/>
                      <a:pt x="9393" y="4618"/>
                    </a:cubicBezTo>
                    <a:cubicBezTo>
                      <a:pt x="9406" y="4953"/>
                      <a:pt x="9402" y="5288"/>
                      <a:pt x="9410" y="5624"/>
                    </a:cubicBezTo>
                    <a:cubicBezTo>
                      <a:pt x="9561" y="14255"/>
                      <a:pt x="9711" y="22887"/>
                      <a:pt x="9866" y="31519"/>
                    </a:cubicBezTo>
                    <a:cubicBezTo>
                      <a:pt x="9879" y="32237"/>
                      <a:pt x="9965" y="32955"/>
                      <a:pt x="10012" y="33673"/>
                    </a:cubicBezTo>
                    <a:cubicBezTo>
                      <a:pt x="10502" y="33630"/>
                      <a:pt x="10055" y="35392"/>
                      <a:pt x="10545" y="35384"/>
                    </a:cubicBezTo>
                    <a:cubicBezTo>
                      <a:pt x="18506" y="35238"/>
                      <a:pt x="28007" y="35530"/>
                      <a:pt x="35968" y="35384"/>
                    </a:cubicBezTo>
                    <a:cubicBezTo>
                      <a:pt x="41900" y="35276"/>
                      <a:pt x="38590" y="34576"/>
                      <a:pt x="44522" y="34459"/>
                    </a:cubicBezTo>
                    <a:cubicBezTo>
                      <a:pt x="50231" y="34348"/>
                      <a:pt x="55772" y="33982"/>
                      <a:pt x="61481" y="33866"/>
                    </a:cubicBezTo>
                    <a:cubicBezTo>
                      <a:pt x="65655" y="33780"/>
                      <a:pt x="68638" y="34541"/>
                      <a:pt x="72808" y="34459"/>
                    </a:cubicBezTo>
                    <a:cubicBezTo>
                      <a:pt x="73522" y="34447"/>
                      <a:pt x="74919" y="34846"/>
                      <a:pt x="75632" y="34868"/>
                    </a:cubicBezTo>
                    <a:cubicBezTo>
                      <a:pt x="75619" y="32250"/>
                      <a:pt x="75628" y="21555"/>
                      <a:pt x="75598" y="18937"/>
                    </a:cubicBezTo>
                    <a:close/>
                  </a:path>
                </a:pathLst>
              </a:custGeom>
              <a:solidFill>
                <a:srgbClr val="FFA4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508;p51">
                <a:extLst>
                  <a:ext uri="{FF2B5EF4-FFF2-40B4-BE49-F238E27FC236}">
                    <a16:creationId xmlns:a16="http://schemas.microsoft.com/office/drawing/2014/main" id="{08033BD0-D552-4159-7167-603F52B106C1}"/>
                  </a:ext>
                </a:extLst>
              </p:cNvPr>
              <p:cNvSpPr/>
              <p:nvPr/>
            </p:nvSpPr>
            <p:spPr>
              <a:xfrm>
                <a:off x="5693025" y="2934175"/>
                <a:ext cx="275475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11019" h="7468" extrusionOk="0">
                    <a:moveTo>
                      <a:pt x="1" y="7468"/>
                    </a:moveTo>
                    <a:cubicBezTo>
                      <a:pt x="40" y="4979"/>
                      <a:pt x="78" y="2490"/>
                      <a:pt x="117" y="1"/>
                    </a:cubicBezTo>
                    <a:cubicBezTo>
                      <a:pt x="2877" y="478"/>
                      <a:pt x="5851" y="414"/>
                      <a:pt x="8332" y="1604"/>
                    </a:cubicBezTo>
                    <a:cubicBezTo>
                      <a:pt x="10507" y="2649"/>
                      <a:pt x="11019" y="5181"/>
                      <a:pt x="7941" y="6105"/>
                    </a:cubicBezTo>
                    <a:cubicBezTo>
                      <a:pt x="5379" y="6879"/>
                      <a:pt x="2653" y="7038"/>
                      <a:pt x="1" y="7468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509;p51">
                <a:extLst>
                  <a:ext uri="{FF2B5EF4-FFF2-40B4-BE49-F238E27FC236}">
                    <a16:creationId xmlns:a16="http://schemas.microsoft.com/office/drawing/2014/main" id="{507CFCDE-1155-0F09-AA34-78C3F2D1BC6A}"/>
                  </a:ext>
                </a:extLst>
              </p:cNvPr>
              <p:cNvSpPr/>
              <p:nvPr/>
            </p:nvSpPr>
            <p:spPr>
              <a:xfrm>
                <a:off x="4201575" y="2708725"/>
                <a:ext cx="1643775" cy="169825"/>
              </a:xfrm>
              <a:custGeom>
                <a:avLst/>
                <a:gdLst/>
                <a:ahLst/>
                <a:cxnLst/>
                <a:rect l="l" t="t" r="r" b="b"/>
                <a:pathLst>
                  <a:path w="65751" h="6793" extrusionOk="0">
                    <a:moveTo>
                      <a:pt x="65299" y="5524"/>
                    </a:moveTo>
                    <a:cubicBezTo>
                      <a:pt x="61017" y="5533"/>
                      <a:pt x="56736" y="5503"/>
                      <a:pt x="52454" y="5558"/>
                    </a:cubicBezTo>
                    <a:cubicBezTo>
                      <a:pt x="46754" y="5627"/>
                      <a:pt x="41054" y="5765"/>
                      <a:pt x="35354" y="5872"/>
                    </a:cubicBezTo>
                    <a:cubicBezTo>
                      <a:pt x="29654" y="5980"/>
                      <a:pt x="33273" y="6087"/>
                      <a:pt x="27573" y="6195"/>
                    </a:cubicBezTo>
                    <a:cubicBezTo>
                      <a:pt x="21710" y="6302"/>
                      <a:pt x="15846" y="6401"/>
                      <a:pt x="9978" y="6521"/>
                    </a:cubicBezTo>
                    <a:cubicBezTo>
                      <a:pt x="6694" y="6590"/>
                      <a:pt x="3410" y="6702"/>
                      <a:pt x="130" y="6792"/>
                    </a:cubicBezTo>
                    <a:cubicBezTo>
                      <a:pt x="87" y="5021"/>
                      <a:pt x="44" y="3250"/>
                      <a:pt x="1" y="1479"/>
                    </a:cubicBezTo>
                    <a:cubicBezTo>
                      <a:pt x="491" y="1436"/>
                      <a:pt x="981" y="1359"/>
                      <a:pt x="1471" y="1350"/>
                    </a:cubicBezTo>
                    <a:cubicBezTo>
                      <a:pt x="9437" y="1208"/>
                      <a:pt x="17398" y="1066"/>
                      <a:pt x="25359" y="933"/>
                    </a:cubicBezTo>
                    <a:cubicBezTo>
                      <a:pt x="31291" y="830"/>
                      <a:pt x="27900" y="718"/>
                      <a:pt x="33832" y="606"/>
                    </a:cubicBezTo>
                    <a:cubicBezTo>
                      <a:pt x="39541" y="499"/>
                      <a:pt x="45254" y="387"/>
                      <a:pt x="50963" y="271"/>
                    </a:cubicBezTo>
                    <a:cubicBezTo>
                      <a:pt x="55137" y="189"/>
                      <a:pt x="59306" y="91"/>
                      <a:pt x="63480" y="13"/>
                    </a:cubicBezTo>
                    <a:cubicBezTo>
                      <a:pt x="64194" y="0"/>
                      <a:pt x="64908" y="43"/>
                      <a:pt x="65621" y="60"/>
                    </a:cubicBezTo>
                    <a:cubicBezTo>
                      <a:pt x="65677" y="1565"/>
                      <a:pt x="65750" y="3065"/>
                      <a:pt x="65750" y="4565"/>
                    </a:cubicBezTo>
                    <a:cubicBezTo>
                      <a:pt x="65746" y="4888"/>
                      <a:pt x="65458" y="5206"/>
                      <a:pt x="65299" y="5524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510;p51">
                <a:extLst>
                  <a:ext uri="{FF2B5EF4-FFF2-40B4-BE49-F238E27FC236}">
                    <a16:creationId xmlns:a16="http://schemas.microsoft.com/office/drawing/2014/main" id="{938513D0-CFE8-5508-EA3C-E07EC3DBDBE7}"/>
                  </a:ext>
                </a:extLst>
              </p:cNvPr>
              <p:cNvSpPr/>
              <p:nvPr/>
            </p:nvSpPr>
            <p:spPr>
              <a:xfrm>
                <a:off x="3268550" y="2040375"/>
                <a:ext cx="2583675" cy="1247075"/>
              </a:xfrm>
              <a:custGeom>
                <a:avLst/>
                <a:gdLst/>
                <a:ahLst/>
                <a:cxnLst/>
                <a:rect l="l" t="t" r="r" b="b"/>
                <a:pathLst>
                  <a:path w="103347" h="49883" extrusionOk="0">
                    <a:moveTo>
                      <a:pt x="7115" y="5378"/>
                    </a:moveTo>
                    <a:lnTo>
                      <a:pt x="6655" y="6728"/>
                    </a:lnTo>
                    <a:cubicBezTo>
                      <a:pt x="5709" y="10012"/>
                      <a:pt x="4781" y="13305"/>
                      <a:pt x="3809" y="16581"/>
                    </a:cubicBezTo>
                    <a:cubicBezTo>
                      <a:pt x="2472" y="21056"/>
                      <a:pt x="1127" y="25522"/>
                      <a:pt x="684" y="30199"/>
                    </a:cubicBezTo>
                    <a:cubicBezTo>
                      <a:pt x="538" y="31742"/>
                      <a:pt x="409" y="33290"/>
                      <a:pt x="267" y="34837"/>
                    </a:cubicBezTo>
                    <a:cubicBezTo>
                      <a:pt x="129" y="37962"/>
                      <a:pt x="138" y="40847"/>
                      <a:pt x="0" y="43972"/>
                    </a:cubicBezTo>
                    <a:lnTo>
                      <a:pt x="0" y="44767"/>
                    </a:lnTo>
                    <a:cubicBezTo>
                      <a:pt x="13" y="45911"/>
                      <a:pt x="61" y="47050"/>
                      <a:pt x="116" y="48189"/>
                    </a:cubicBezTo>
                    <a:cubicBezTo>
                      <a:pt x="185" y="49702"/>
                      <a:pt x="370" y="49883"/>
                      <a:pt x="1892" y="49866"/>
                    </a:cubicBezTo>
                    <a:lnTo>
                      <a:pt x="17079" y="49552"/>
                    </a:lnTo>
                    <a:cubicBezTo>
                      <a:pt x="17389" y="48907"/>
                      <a:pt x="17685" y="48249"/>
                      <a:pt x="18012" y="47609"/>
                    </a:cubicBezTo>
                    <a:cubicBezTo>
                      <a:pt x="20707" y="42364"/>
                      <a:pt x="25023" y="39549"/>
                      <a:pt x="30900" y="39583"/>
                    </a:cubicBezTo>
                    <a:cubicBezTo>
                      <a:pt x="36901" y="39622"/>
                      <a:pt x="41917" y="43525"/>
                      <a:pt x="43736" y="48619"/>
                    </a:cubicBezTo>
                    <a:cubicBezTo>
                      <a:pt x="43804" y="48812"/>
                      <a:pt x="43916" y="48993"/>
                      <a:pt x="44007" y="49178"/>
                    </a:cubicBezTo>
                    <a:cubicBezTo>
                      <a:pt x="44471" y="49143"/>
                      <a:pt x="44939" y="49088"/>
                      <a:pt x="45404" y="49075"/>
                    </a:cubicBezTo>
                    <a:cubicBezTo>
                      <a:pt x="52944" y="48916"/>
                      <a:pt x="60488" y="48757"/>
                      <a:pt x="68032" y="48602"/>
                    </a:cubicBezTo>
                    <a:cubicBezTo>
                      <a:pt x="68759" y="48589"/>
                      <a:pt x="69485" y="48615"/>
                      <a:pt x="70216" y="48623"/>
                    </a:cubicBezTo>
                    <a:lnTo>
                      <a:pt x="70908" y="48275"/>
                    </a:lnTo>
                    <a:cubicBezTo>
                      <a:pt x="71097" y="47910"/>
                      <a:pt x="71299" y="47557"/>
                      <a:pt x="71458" y="47183"/>
                    </a:cubicBezTo>
                    <a:cubicBezTo>
                      <a:pt x="73797" y="41745"/>
                      <a:pt x="78005" y="38741"/>
                      <a:pt x="83817" y="38367"/>
                    </a:cubicBezTo>
                    <a:cubicBezTo>
                      <a:pt x="88408" y="38070"/>
                      <a:pt x="92393" y="39824"/>
                      <a:pt x="95278" y="43525"/>
                    </a:cubicBezTo>
                    <a:cubicBezTo>
                      <a:pt x="96314" y="44853"/>
                      <a:pt x="96739" y="46551"/>
                      <a:pt x="97590" y="48021"/>
                    </a:cubicBezTo>
                    <a:cubicBezTo>
                      <a:pt x="98940" y="47979"/>
                      <a:pt x="100569" y="47862"/>
                      <a:pt x="101919" y="47776"/>
                    </a:cubicBezTo>
                    <a:cubicBezTo>
                      <a:pt x="103058" y="47699"/>
                      <a:pt x="103346" y="47420"/>
                      <a:pt x="103329" y="46354"/>
                    </a:cubicBezTo>
                    <a:lnTo>
                      <a:pt x="103045" y="31704"/>
                    </a:lnTo>
                    <a:lnTo>
                      <a:pt x="50175" y="32654"/>
                    </a:lnTo>
                    <a:cubicBezTo>
                      <a:pt x="47063" y="32722"/>
                      <a:pt x="43951" y="32826"/>
                      <a:pt x="40843" y="32916"/>
                    </a:cubicBezTo>
                    <a:lnTo>
                      <a:pt x="38263" y="32924"/>
                    </a:lnTo>
                    <a:cubicBezTo>
                      <a:pt x="38263" y="32924"/>
                      <a:pt x="38233" y="31630"/>
                      <a:pt x="38216" y="30887"/>
                    </a:cubicBezTo>
                    <a:cubicBezTo>
                      <a:pt x="38027" y="21374"/>
                      <a:pt x="37838" y="11865"/>
                      <a:pt x="37657" y="2356"/>
                    </a:cubicBezTo>
                    <a:cubicBezTo>
                      <a:pt x="37653" y="1995"/>
                      <a:pt x="37644" y="1621"/>
                      <a:pt x="37563" y="1273"/>
                    </a:cubicBezTo>
                    <a:cubicBezTo>
                      <a:pt x="37386" y="546"/>
                      <a:pt x="36922" y="91"/>
                      <a:pt x="36153" y="35"/>
                    </a:cubicBezTo>
                    <a:cubicBezTo>
                      <a:pt x="35684" y="0"/>
                      <a:pt x="35216" y="13"/>
                      <a:pt x="34747" y="18"/>
                    </a:cubicBezTo>
                    <a:lnTo>
                      <a:pt x="14057" y="417"/>
                    </a:lnTo>
                    <a:cubicBezTo>
                      <a:pt x="12660" y="452"/>
                      <a:pt x="11263" y="456"/>
                      <a:pt x="9866" y="478"/>
                    </a:cubicBezTo>
                    <a:cubicBezTo>
                      <a:pt x="9071" y="486"/>
                      <a:pt x="8422" y="697"/>
                      <a:pt x="8297" y="1621"/>
                    </a:cubicBezTo>
                    <a:cubicBezTo>
                      <a:pt x="8224" y="1849"/>
                      <a:pt x="8146" y="2077"/>
                      <a:pt x="8069" y="2305"/>
                    </a:cubicBezTo>
                    <a:lnTo>
                      <a:pt x="8052" y="2360"/>
                    </a:lnTo>
                    <a:lnTo>
                      <a:pt x="8056" y="2365"/>
                    </a:lnTo>
                  </a:path>
                </a:pathLst>
              </a:custGeom>
              <a:solidFill>
                <a:srgbClr val="29AE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511;p51">
                <a:extLst>
                  <a:ext uri="{FF2B5EF4-FFF2-40B4-BE49-F238E27FC236}">
                    <a16:creationId xmlns:a16="http://schemas.microsoft.com/office/drawing/2014/main" id="{E2BC0181-E81B-9517-B4C9-2807BC891598}"/>
                  </a:ext>
                </a:extLst>
              </p:cNvPr>
              <p:cNvSpPr/>
              <p:nvPr/>
            </p:nvSpPr>
            <p:spPr>
              <a:xfrm>
                <a:off x="3676825" y="2973525"/>
                <a:ext cx="699850" cy="699850"/>
              </a:xfrm>
              <a:custGeom>
                <a:avLst/>
                <a:gdLst/>
                <a:ahLst/>
                <a:cxnLst/>
                <a:rect l="l" t="t" r="r" b="b"/>
                <a:pathLst>
                  <a:path w="27994" h="27994" extrusionOk="0">
                    <a:moveTo>
                      <a:pt x="27994" y="13997"/>
                    </a:moveTo>
                    <a:cubicBezTo>
                      <a:pt x="27994" y="21726"/>
                      <a:pt x="21726" y="27994"/>
                      <a:pt x="13997" y="27994"/>
                    </a:cubicBezTo>
                    <a:cubicBezTo>
                      <a:pt x="6268" y="27994"/>
                      <a:pt x="0" y="21730"/>
                      <a:pt x="0" y="13997"/>
                    </a:cubicBezTo>
                    <a:cubicBezTo>
                      <a:pt x="0" y="6264"/>
                      <a:pt x="6268" y="0"/>
                      <a:pt x="13997" y="0"/>
                    </a:cubicBezTo>
                    <a:cubicBezTo>
                      <a:pt x="21722" y="0"/>
                      <a:pt x="27994" y="6268"/>
                      <a:pt x="27994" y="13997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512;p51">
                <a:extLst>
                  <a:ext uri="{FF2B5EF4-FFF2-40B4-BE49-F238E27FC236}">
                    <a16:creationId xmlns:a16="http://schemas.microsoft.com/office/drawing/2014/main" id="{7FB06DC0-64E4-0201-86C3-7C5A70269DEE}"/>
                  </a:ext>
                </a:extLst>
              </p:cNvPr>
              <p:cNvSpPr/>
              <p:nvPr/>
            </p:nvSpPr>
            <p:spPr>
              <a:xfrm>
                <a:off x="3874875" y="3171700"/>
                <a:ext cx="303625" cy="3036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12144" extrusionOk="0">
                    <a:moveTo>
                      <a:pt x="6075" y="0"/>
                    </a:moveTo>
                    <a:cubicBezTo>
                      <a:pt x="2722" y="0"/>
                      <a:pt x="1" y="2717"/>
                      <a:pt x="1" y="6074"/>
                    </a:cubicBezTo>
                    <a:cubicBezTo>
                      <a:pt x="1" y="9427"/>
                      <a:pt x="2722" y="12144"/>
                      <a:pt x="6075" y="12144"/>
                    </a:cubicBezTo>
                    <a:cubicBezTo>
                      <a:pt x="9428" y="12144"/>
                      <a:pt x="12145" y="9427"/>
                      <a:pt x="12145" y="6074"/>
                    </a:cubicBezTo>
                    <a:cubicBezTo>
                      <a:pt x="12145" y="2717"/>
                      <a:pt x="9428" y="0"/>
                      <a:pt x="6075" y="0"/>
                    </a:cubicBezTo>
                    <a:close/>
                  </a:path>
                </a:pathLst>
              </a:custGeom>
              <a:solidFill>
                <a:srgbClr val="F9D5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513;p51">
                <a:extLst>
                  <a:ext uri="{FF2B5EF4-FFF2-40B4-BE49-F238E27FC236}">
                    <a16:creationId xmlns:a16="http://schemas.microsoft.com/office/drawing/2014/main" id="{8BA2A2F6-BDD9-E270-1438-62C2AC4D91D7}"/>
                  </a:ext>
                </a:extLst>
              </p:cNvPr>
              <p:cNvSpPr/>
              <p:nvPr/>
            </p:nvSpPr>
            <p:spPr>
              <a:xfrm>
                <a:off x="5022550" y="2973525"/>
                <a:ext cx="699850" cy="699850"/>
              </a:xfrm>
              <a:custGeom>
                <a:avLst/>
                <a:gdLst/>
                <a:ahLst/>
                <a:cxnLst/>
                <a:rect l="l" t="t" r="r" b="b"/>
                <a:pathLst>
                  <a:path w="27994" h="27994" extrusionOk="0">
                    <a:moveTo>
                      <a:pt x="27993" y="13997"/>
                    </a:moveTo>
                    <a:cubicBezTo>
                      <a:pt x="27993" y="21726"/>
                      <a:pt x="21726" y="27994"/>
                      <a:pt x="13997" y="27994"/>
                    </a:cubicBezTo>
                    <a:cubicBezTo>
                      <a:pt x="6263" y="27994"/>
                      <a:pt x="0" y="21730"/>
                      <a:pt x="0" y="13997"/>
                    </a:cubicBezTo>
                    <a:cubicBezTo>
                      <a:pt x="0" y="6264"/>
                      <a:pt x="6263" y="0"/>
                      <a:pt x="13997" y="0"/>
                    </a:cubicBezTo>
                    <a:cubicBezTo>
                      <a:pt x="21726" y="0"/>
                      <a:pt x="27993" y="6268"/>
                      <a:pt x="27993" y="13997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514;p51">
                <a:extLst>
                  <a:ext uri="{FF2B5EF4-FFF2-40B4-BE49-F238E27FC236}">
                    <a16:creationId xmlns:a16="http://schemas.microsoft.com/office/drawing/2014/main" id="{6A539144-BE71-CFB1-CA44-8EDB44643A71}"/>
                  </a:ext>
                </a:extLst>
              </p:cNvPr>
              <p:cNvSpPr/>
              <p:nvPr/>
            </p:nvSpPr>
            <p:spPr>
              <a:xfrm>
                <a:off x="5208675" y="3158900"/>
                <a:ext cx="315550" cy="315550"/>
              </a:xfrm>
              <a:custGeom>
                <a:avLst/>
                <a:gdLst/>
                <a:ahLst/>
                <a:cxnLst/>
                <a:rect l="l" t="t" r="r" b="b"/>
                <a:pathLst>
                  <a:path w="12622" h="12622" extrusionOk="0">
                    <a:moveTo>
                      <a:pt x="12622" y="6075"/>
                    </a:moveTo>
                    <a:cubicBezTo>
                      <a:pt x="12622" y="8529"/>
                      <a:pt x="11143" y="10743"/>
                      <a:pt x="8873" y="11680"/>
                    </a:cubicBezTo>
                    <a:cubicBezTo>
                      <a:pt x="6603" y="12622"/>
                      <a:pt x="3994" y="12101"/>
                      <a:pt x="2257" y="10365"/>
                    </a:cubicBezTo>
                    <a:cubicBezTo>
                      <a:pt x="521" y="8628"/>
                      <a:pt x="0" y="6019"/>
                      <a:pt x="942" y="3749"/>
                    </a:cubicBezTo>
                    <a:cubicBezTo>
                      <a:pt x="1879" y="1479"/>
                      <a:pt x="4093" y="1"/>
                      <a:pt x="6552" y="1"/>
                    </a:cubicBezTo>
                    <a:cubicBezTo>
                      <a:pt x="9905" y="1"/>
                      <a:pt x="12622" y="2717"/>
                      <a:pt x="12622" y="6075"/>
                    </a:cubicBezTo>
                    <a:close/>
                  </a:path>
                </a:pathLst>
              </a:custGeom>
              <a:solidFill>
                <a:srgbClr val="F9D5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515;p51">
                <a:extLst>
                  <a:ext uri="{FF2B5EF4-FFF2-40B4-BE49-F238E27FC236}">
                    <a16:creationId xmlns:a16="http://schemas.microsoft.com/office/drawing/2014/main" id="{D3B27AC3-AD28-D478-DA26-6C358068C1F4}"/>
                  </a:ext>
                </a:extLst>
              </p:cNvPr>
              <p:cNvSpPr/>
              <p:nvPr/>
            </p:nvSpPr>
            <p:spPr>
              <a:xfrm>
                <a:off x="4424475" y="2922675"/>
                <a:ext cx="525450" cy="236350"/>
              </a:xfrm>
              <a:custGeom>
                <a:avLst/>
                <a:gdLst/>
                <a:ahLst/>
                <a:cxnLst/>
                <a:rect l="l" t="t" r="r" b="b"/>
                <a:pathLst>
                  <a:path w="21018" h="9454" extrusionOk="0">
                    <a:moveTo>
                      <a:pt x="21017" y="7893"/>
                    </a:moveTo>
                    <a:cubicBezTo>
                      <a:pt x="21017" y="8753"/>
                      <a:pt x="20321" y="9454"/>
                      <a:pt x="19457" y="9454"/>
                    </a:cubicBezTo>
                    <a:lnTo>
                      <a:pt x="1561" y="9454"/>
                    </a:lnTo>
                    <a:cubicBezTo>
                      <a:pt x="701" y="9454"/>
                      <a:pt x="1" y="8753"/>
                      <a:pt x="1" y="7893"/>
                    </a:cubicBezTo>
                    <a:lnTo>
                      <a:pt x="1" y="1557"/>
                    </a:lnTo>
                    <a:cubicBezTo>
                      <a:pt x="1" y="697"/>
                      <a:pt x="701" y="1"/>
                      <a:pt x="1561" y="1"/>
                    </a:cubicBezTo>
                    <a:lnTo>
                      <a:pt x="19461" y="1"/>
                    </a:lnTo>
                    <a:cubicBezTo>
                      <a:pt x="20321" y="1"/>
                      <a:pt x="21017" y="697"/>
                      <a:pt x="21017" y="1557"/>
                    </a:cubicBezTo>
                    <a:close/>
                  </a:path>
                </a:pathLst>
              </a:custGeom>
              <a:solidFill>
                <a:srgbClr val="7BEF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516;p51">
                <a:extLst>
                  <a:ext uri="{FF2B5EF4-FFF2-40B4-BE49-F238E27FC236}">
                    <a16:creationId xmlns:a16="http://schemas.microsoft.com/office/drawing/2014/main" id="{1A1FE73C-E15B-B11A-F986-B575E7F1429C}"/>
                  </a:ext>
                </a:extLst>
              </p:cNvPr>
              <p:cNvSpPr/>
              <p:nvPr/>
            </p:nvSpPr>
            <p:spPr>
              <a:xfrm>
                <a:off x="4395675" y="1966125"/>
                <a:ext cx="130825" cy="348650"/>
              </a:xfrm>
              <a:custGeom>
                <a:avLst/>
                <a:gdLst/>
                <a:ahLst/>
                <a:cxnLst/>
                <a:rect l="l" t="t" r="r" b="b"/>
                <a:pathLst>
                  <a:path w="5233" h="13946" extrusionOk="0">
                    <a:moveTo>
                      <a:pt x="4957" y="12591"/>
                    </a:moveTo>
                    <a:cubicBezTo>
                      <a:pt x="3599" y="8714"/>
                      <a:pt x="2760" y="4677"/>
                      <a:pt x="1436" y="787"/>
                    </a:cubicBezTo>
                    <a:cubicBezTo>
                      <a:pt x="1165" y="0"/>
                      <a:pt x="1" y="572"/>
                      <a:pt x="267" y="1354"/>
                    </a:cubicBezTo>
                    <a:cubicBezTo>
                      <a:pt x="1595" y="5245"/>
                      <a:pt x="2429" y="9281"/>
                      <a:pt x="3788" y="13158"/>
                    </a:cubicBezTo>
                    <a:cubicBezTo>
                      <a:pt x="4067" y="13945"/>
                      <a:pt x="5232" y="13373"/>
                      <a:pt x="4957" y="1259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517;p51">
                <a:extLst>
                  <a:ext uri="{FF2B5EF4-FFF2-40B4-BE49-F238E27FC236}">
                    <a16:creationId xmlns:a16="http://schemas.microsoft.com/office/drawing/2014/main" id="{4A79CA7D-1DF2-F656-2A6C-49CD2C383769}"/>
                  </a:ext>
                </a:extLst>
              </p:cNvPr>
              <p:cNvSpPr/>
              <p:nvPr/>
            </p:nvSpPr>
            <p:spPr>
              <a:xfrm>
                <a:off x="4292175" y="1982550"/>
                <a:ext cx="130725" cy="348775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13951" extrusionOk="0">
                    <a:moveTo>
                      <a:pt x="4953" y="12596"/>
                    </a:moveTo>
                    <a:cubicBezTo>
                      <a:pt x="3595" y="8714"/>
                      <a:pt x="2761" y="4678"/>
                      <a:pt x="1432" y="792"/>
                    </a:cubicBezTo>
                    <a:cubicBezTo>
                      <a:pt x="1166" y="1"/>
                      <a:pt x="1" y="577"/>
                      <a:pt x="267" y="1359"/>
                    </a:cubicBezTo>
                    <a:cubicBezTo>
                      <a:pt x="1591" y="5245"/>
                      <a:pt x="2430" y="9282"/>
                      <a:pt x="3788" y="13163"/>
                    </a:cubicBezTo>
                    <a:cubicBezTo>
                      <a:pt x="4063" y="13950"/>
                      <a:pt x="5228" y="13374"/>
                      <a:pt x="4953" y="12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518;p51">
                <a:extLst>
                  <a:ext uri="{FF2B5EF4-FFF2-40B4-BE49-F238E27FC236}">
                    <a16:creationId xmlns:a16="http://schemas.microsoft.com/office/drawing/2014/main" id="{FED2284D-682B-362C-FF4D-06E6DEB4DE63}"/>
                  </a:ext>
                </a:extLst>
              </p:cNvPr>
              <p:cNvSpPr/>
              <p:nvPr/>
            </p:nvSpPr>
            <p:spPr>
              <a:xfrm>
                <a:off x="3265000" y="1927200"/>
                <a:ext cx="960150" cy="1242250"/>
              </a:xfrm>
              <a:custGeom>
                <a:avLst/>
                <a:gdLst/>
                <a:ahLst/>
                <a:cxnLst/>
                <a:rect l="l" t="t" r="r" b="b"/>
                <a:pathLst>
                  <a:path w="38406" h="49690" extrusionOk="0">
                    <a:moveTo>
                      <a:pt x="38371" y="33982"/>
                    </a:moveTo>
                    <a:cubicBezTo>
                      <a:pt x="38178" y="23519"/>
                      <a:pt x="37993" y="13056"/>
                      <a:pt x="37812" y="2593"/>
                    </a:cubicBezTo>
                    <a:cubicBezTo>
                      <a:pt x="37808" y="2193"/>
                      <a:pt x="37799" y="1785"/>
                      <a:pt x="37718" y="1402"/>
                    </a:cubicBezTo>
                    <a:cubicBezTo>
                      <a:pt x="37541" y="603"/>
                      <a:pt x="37073" y="100"/>
                      <a:pt x="36303" y="40"/>
                    </a:cubicBezTo>
                    <a:cubicBezTo>
                      <a:pt x="35839" y="1"/>
                      <a:pt x="35370" y="18"/>
                      <a:pt x="34902" y="22"/>
                    </a:cubicBezTo>
                    <a:lnTo>
                      <a:pt x="14208" y="461"/>
                    </a:lnTo>
                    <a:cubicBezTo>
                      <a:pt x="12811" y="500"/>
                      <a:pt x="11414" y="504"/>
                      <a:pt x="10017" y="525"/>
                    </a:cubicBezTo>
                    <a:cubicBezTo>
                      <a:pt x="9226" y="538"/>
                      <a:pt x="8576" y="766"/>
                      <a:pt x="8452" y="1785"/>
                    </a:cubicBezTo>
                    <a:lnTo>
                      <a:pt x="6805" y="7403"/>
                    </a:lnTo>
                    <a:cubicBezTo>
                      <a:pt x="5860" y="11019"/>
                      <a:pt x="4935" y="14638"/>
                      <a:pt x="3960" y="18245"/>
                    </a:cubicBezTo>
                    <a:cubicBezTo>
                      <a:pt x="2627" y="23162"/>
                      <a:pt x="1282" y="28076"/>
                      <a:pt x="839" y="33221"/>
                    </a:cubicBezTo>
                    <a:cubicBezTo>
                      <a:pt x="693" y="34924"/>
                      <a:pt x="559" y="36626"/>
                      <a:pt x="422" y="38328"/>
                    </a:cubicBezTo>
                    <a:lnTo>
                      <a:pt x="0" y="48650"/>
                    </a:lnTo>
                    <a:lnTo>
                      <a:pt x="215" y="49247"/>
                    </a:lnTo>
                    <a:cubicBezTo>
                      <a:pt x="809" y="49402"/>
                      <a:pt x="1402" y="49690"/>
                      <a:pt x="1995" y="49690"/>
                    </a:cubicBezTo>
                    <a:cubicBezTo>
                      <a:pt x="5009" y="49690"/>
                      <a:pt x="8026" y="49574"/>
                      <a:pt x="11044" y="49591"/>
                    </a:cubicBezTo>
                    <a:cubicBezTo>
                      <a:pt x="12243" y="49595"/>
                      <a:pt x="12922" y="49105"/>
                      <a:pt x="13464" y="47914"/>
                    </a:cubicBezTo>
                    <a:cubicBezTo>
                      <a:pt x="15987" y="42322"/>
                      <a:pt x="20007" y="38672"/>
                      <a:pt x="25544" y="37168"/>
                    </a:cubicBezTo>
                    <a:cubicBezTo>
                      <a:pt x="26795" y="36828"/>
                      <a:pt x="28110" y="36725"/>
                      <a:pt x="29404" y="36643"/>
                    </a:cubicBezTo>
                    <a:cubicBezTo>
                      <a:pt x="32207" y="36458"/>
                      <a:pt x="35598" y="36355"/>
                      <a:pt x="38401" y="36222"/>
                    </a:cubicBezTo>
                    <a:cubicBezTo>
                      <a:pt x="38405" y="36226"/>
                      <a:pt x="38384" y="34803"/>
                      <a:pt x="38371" y="33982"/>
                    </a:cubicBezTo>
                    <a:close/>
                  </a:path>
                </a:pathLst>
              </a:custGeom>
              <a:solidFill>
                <a:srgbClr val="F185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519;p51">
                <a:extLst>
                  <a:ext uri="{FF2B5EF4-FFF2-40B4-BE49-F238E27FC236}">
                    <a16:creationId xmlns:a16="http://schemas.microsoft.com/office/drawing/2014/main" id="{FE64E11B-D321-72D3-F3FB-825AC595E2AD}"/>
                  </a:ext>
                </a:extLst>
              </p:cNvPr>
              <p:cNvSpPr/>
              <p:nvPr/>
            </p:nvSpPr>
            <p:spPr>
              <a:xfrm>
                <a:off x="3439850" y="2062075"/>
                <a:ext cx="695675" cy="522975"/>
              </a:xfrm>
              <a:custGeom>
                <a:avLst/>
                <a:gdLst/>
                <a:ahLst/>
                <a:cxnLst/>
                <a:rect l="l" t="t" r="r" b="b"/>
                <a:pathLst>
                  <a:path w="27827" h="20919" extrusionOk="0">
                    <a:moveTo>
                      <a:pt x="2098" y="20888"/>
                    </a:moveTo>
                    <a:cubicBezTo>
                      <a:pt x="813" y="20918"/>
                      <a:pt x="1" y="19771"/>
                      <a:pt x="297" y="18339"/>
                    </a:cubicBezTo>
                    <a:lnTo>
                      <a:pt x="3530" y="2602"/>
                    </a:lnTo>
                    <a:cubicBezTo>
                      <a:pt x="3822" y="1170"/>
                      <a:pt x="5116" y="1"/>
                      <a:pt x="6401" y="1"/>
                    </a:cubicBezTo>
                    <a:lnTo>
                      <a:pt x="25389" y="1"/>
                    </a:lnTo>
                    <a:cubicBezTo>
                      <a:pt x="26674" y="1"/>
                      <a:pt x="27740" y="1200"/>
                      <a:pt x="27757" y="2670"/>
                    </a:cubicBezTo>
                    <a:lnTo>
                      <a:pt x="27809" y="6728"/>
                    </a:lnTo>
                    <a:cubicBezTo>
                      <a:pt x="27826" y="8198"/>
                      <a:pt x="26795" y="9492"/>
                      <a:pt x="25518" y="9604"/>
                    </a:cubicBezTo>
                    <a:lnTo>
                      <a:pt x="25333" y="9621"/>
                    </a:lnTo>
                    <a:cubicBezTo>
                      <a:pt x="24052" y="9737"/>
                      <a:pt x="23025" y="11031"/>
                      <a:pt x="23050" y="12502"/>
                    </a:cubicBezTo>
                    <a:lnTo>
                      <a:pt x="23145" y="17742"/>
                    </a:lnTo>
                    <a:cubicBezTo>
                      <a:pt x="23171" y="19212"/>
                      <a:pt x="22139" y="20441"/>
                      <a:pt x="20858" y="20467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520;p51">
                <a:extLst>
                  <a:ext uri="{FF2B5EF4-FFF2-40B4-BE49-F238E27FC236}">
                    <a16:creationId xmlns:a16="http://schemas.microsoft.com/office/drawing/2014/main" id="{8B92DFE8-ED6D-8BD6-3B2E-EEB895EC2836}"/>
                  </a:ext>
                </a:extLst>
              </p:cNvPr>
              <p:cNvSpPr/>
              <p:nvPr/>
            </p:nvSpPr>
            <p:spPr>
              <a:xfrm>
                <a:off x="3663275" y="2208300"/>
                <a:ext cx="206050" cy="234900"/>
              </a:xfrm>
              <a:custGeom>
                <a:avLst/>
                <a:gdLst/>
                <a:ahLst/>
                <a:cxnLst/>
                <a:rect l="l" t="t" r="r" b="b"/>
                <a:pathLst>
                  <a:path w="8242" h="9396" extrusionOk="0">
                    <a:moveTo>
                      <a:pt x="942" y="0"/>
                    </a:moveTo>
                    <a:cubicBezTo>
                      <a:pt x="754" y="0"/>
                      <a:pt x="566" y="63"/>
                      <a:pt x="409" y="192"/>
                    </a:cubicBezTo>
                    <a:cubicBezTo>
                      <a:pt x="52" y="484"/>
                      <a:pt x="1" y="1013"/>
                      <a:pt x="293" y="1365"/>
                    </a:cubicBezTo>
                    <a:lnTo>
                      <a:pt x="6659" y="9094"/>
                    </a:lnTo>
                    <a:cubicBezTo>
                      <a:pt x="6824" y="9293"/>
                      <a:pt x="7063" y="9396"/>
                      <a:pt x="7305" y="9396"/>
                    </a:cubicBezTo>
                    <a:cubicBezTo>
                      <a:pt x="7493" y="9396"/>
                      <a:pt x="7681" y="9334"/>
                      <a:pt x="7837" y="9206"/>
                    </a:cubicBezTo>
                    <a:cubicBezTo>
                      <a:pt x="8194" y="8914"/>
                      <a:pt x="8241" y="8385"/>
                      <a:pt x="7949" y="8028"/>
                    </a:cubicBezTo>
                    <a:lnTo>
                      <a:pt x="1583" y="303"/>
                    </a:lnTo>
                    <a:cubicBezTo>
                      <a:pt x="1419" y="103"/>
                      <a:pt x="1181" y="0"/>
                      <a:pt x="942" y="0"/>
                    </a:cubicBezTo>
                    <a:close/>
                  </a:path>
                </a:pathLst>
              </a:custGeom>
              <a:solidFill>
                <a:srgbClr val="FFA4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521;p51">
                <a:extLst>
                  <a:ext uri="{FF2B5EF4-FFF2-40B4-BE49-F238E27FC236}">
                    <a16:creationId xmlns:a16="http://schemas.microsoft.com/office/drawing/2014/main" id="{0DD17666-033F-4323-63BF-DB322E52F643}"/>
                  </a:ext>
                </a:extLst>
              </p:cNvPr>
              <p:cNvSpPr/>
              <p:nvPr/>
            </p:nvSpPr>
            <p:spPr>
              <a:xfrm>
                <a:off x="3782250" y="2188750"/>
                <a:ext cx="145850" cy="160100"/>
              </a:xfrm>
              <a:custGeom>
                <a:avLst/>
                <a:gdLst/>
                <a:ahLst/>
                <a:cxnLst/>
                <a:rect l="l" t="t" r="r" b="b"/>
                <a:pathLst>
                  <a:path w="5834" h="6404" extrusionOk="0">
                    <a:moveTo>
                      <a:pt x="1126" y="1"/>
                    </a:moveTo>
                    <a:cubicBezTo>
                      <a:pt x="928" y="1"/>
                      <a:pt x="695" y="88"/>
                      <a:pt x="490" y="256"/>
                    </a:cubicBezTo>
                    <a:cubicBezTo>
                      <a:pt x="134" y="552"/>
                      <a:pt x="0" y="978"/>
                      <a:pt x="194" y="1210"/>
                    </a:cubicBezTo>
                    <a:lnTo>
                      <a:pt x="4351" y="6257"/>
                    </a:lnTo>
                    <a:cubicBezTo>
                      <a:pt x="4433" y="6356"/>
                      <a:pt x="4561" y="6404"/>
                      <a:pt x="4708" y="6404"/>
                    </a:cubicBezTo>
                    <a:cubicBezTo>
                      <a:pt x="4906" y="6404"/>
                      <a:pt x="5139" y="6317"/>
                      <a:pt x="5344" y="6149"/>
                    </a:cubicBezTo>
                    <a:cubicBezTo>
                      <a:pt x="5700" y="5853"/>
                      <a:pt x="5834" y="5427"/>
                      <a:pt x="5640" y="5195"/>
                    </a:cubicBezTo>
                    <a:lnTo>
                      <a:pt x="1483" y="148"/>
                    </a:lnTo>
                    <a:cubicBezTo>
                      <a:pt x="1401" y="49"/>
                      <a:pt x="1273" y="1"/>
                      <a:pt x="1126" y="1"/>
                    </a:cubicBezTo>
                    <a:close/>
                  </a:path>
                </a:pathLst>
              </a:custGeom>
              <a:solidFill>
                <a:srgbClr val="FFA4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522;p51">
                <a:extLst>
                  <a:ext uri="{FF2B5EF4-FFF2-40B4-BE49-F238E27FC236}">
                    <a16:creationId xmlns:a16="http://schemas.microsoft.com/office/drawing/2014/main" id="{B8986FA2-51C0-275C-930A-276B1DBBBE39}"/>
                  </a:ext>
                </a:extLst>
              </p:cNvPr>
              <p:cNvSpPr/>
              <p:nvPr/>
            </p:nvSpPr>
            <p:spPr>
              <a:xfrm>
                <a:off x="3604500" y="2305675"/>
                <a:ext cx="145850" cy="160075"/>
              </a:xfrm>
              <a:custGeom>
                <a:avLst/>
                <a:gdLst/>
                <a:ahLst/>
                <a:cxnLst/>
                <a:rect l="l" t="t" r="r" b="b"/>
                <a:pathLst>
                  <a:path w="5834" h="6403" extrusionOk="0">
                    <a:moveTo>
                      <a:pt x="1126" y="1"/>
                    </a:moveTo>
                    <a:cubicBezTo>
                      <a:pt x="928" y="1"/>
                      <a:pt x="695" y="88"/>
                      <a:pt x="490" y="256"/>
                    </a:cubicBezTo>
                    <a:cubicBezTo>
                      <a:pt x="133" y="552"/>
                      <a:pt x="0" y="978"/>
                      <a:pt x="194" y="1210"/>
                    </a:cubicBezTo>
                    <a:lnTo>
                      <a:pt x="4351" y="6257"/>
                    </a:lnTo>
                    <a:cubicBezTo>
                      <a:pt x="4432" y="6355"/>
                      <a:pt x="4559" y="6402"/>
                      <a:pt x="4704" y="6402"/>
                    </a:cubicBezTo>
                    <a:cubicBezTo>
                      <a:pt x="4903" y="6402"/>
                      <a:pt x="5138" y="6314"/>
                      <a:pt x="5344" y="6145"/>
                    </a:cubicBezTo>
                    <a:cubicBezTo>
                      <a:pt x="5700" y="5853"/>
                      <a:pt x="5834" y="5427"/>
                      <a:pt x="5640" y="5195"/>
                    </a:cubicBezTo>
                    <a:lnTo>
                      <a:pt x="1483" y="148"/>
                    </a:lnTo>
                    <a:cubicBezTo>
                      <a:pt x="1401" y="49"/>
                      <a:pt x="1273" y="1"/>
                      <a:pt x="1126" y="1"/>
                    </a:cubicBezTo>
                    <a:close/>
                  </a:path>
                </a:pathLst>
              </a:custGeom>
              <a:solidFill>
                <a:srgbClr val="FFA4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523;p51">
                <a:extLst>
                  <a:ext uri="{FF2B5EF4-FFF2-40B4-BE49-F238E27FC236}">
                    <a16:creationId xmlns:a16="http://schemas.microsoft.com/office/drawing/2014/main" id="{EF536F9B-85EA-526A-E690-48A9D9E4B511}"/>
                  </a:ext>
                </a:extLst>
              </p:cNvPr>
              <p:cNvSpPr/>
              <p:nvPr/>
            </p:nvSpPr>
            <p:spPr>
              <a:xfrm>
                <a:off x="3193850" y="2860250"/>
                <a:ext cx="128675" cy="251500"/>
              </a:xfrm>
              <a:custGeom>
                <a:avLst/>
                <a:gdLst/>
                <a:ahLst/>
                <a:cxnLst/>
                <a:rect l="l" t="t" r="r" b="b"/>
                <a:pathLst>
                  <a:path w="5147" h="10060" extrusionOk="0">
                    <a:moveTo>
                      <a:pt x="5146" y="8503"/>
                    </a:moveTo>
                    <a:cubicBezTo>
                      <a:pt x="5146" y="9363"/>
                      <a:pt x="4312" y="10059"/>
                      <a:pt x="3285" y="10059"/>
                    </a:cubicBezTo>
                    <a:lnTo>
                      <a:pt x="1862" y="10059"/>
                    </a:lnTo>
                    <a:cubicBezTo>
                      <a:pt x="835" y="10059"/>
                      <a:pt x="1" y="9363"/>
                      <a:pt x="1" y="8503"/>
                    </a:cubicBezTo>
                    <a:lnTo>
                      <a:pt x="1" y="1561"/>
                    </a:lnTo>
                    <a:cubicBezTo>
                      <a:pt x="1" y="701"/>
                      <a:pt x="835" y="0"/>
                      <a:pt x="1862" y="0"/>
                    </a:cubicBezTo>
                    <a:lnTo>
                      <a:pt x="3285" y="0"/>
                    </a:lnTo>
                    <a:cubicBezTo>
                      <a:pt x="4312" y="0"/>
                      <a:pt x="5146" y="701"/>
                      <a:pt x="5146" y="1561"/>
                    </a:cubicBezTo>
                    <a:close/>
                  </a:path>
                </a:pathLst>
              </a:custGeom>
              <a:solidFill>
                <a:srgbClr val="F9D5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524;p51">
                <a:extLst>
                  <a:ext uri="{FF2B5EF4-FFF2-40B4-BE49-F238E27FC236}">
                    <a16:creationId xmlns:a16="http://schemas.microsoft.com/office/drawing/2014/main" id="{20CAE919-4CBD-9B3A-403F-2CBBACDA744D}"/>
                  </a:ext>
                </a:extLst>
              </p:cNvPr>
              <p:cNvSpPr/>
              <p:nvPr/>
            </p:nvSpPr>
            <p:spPr>
              <a:xfrm>
                <a:off x="4718500" y="2562550"/>
                <a:ext cx="215400" cy="120950"/>
              </a:xfrm>
              <a:custGeom>
                <a:avLst/>
                <a:gdLst/>
                <a:ahLst/>
                <a:cxnLst/>
                <a:rect l="l" t="t" r="r" b="b"/>
                <a:pathLst>
                  <a:path w="8616" h="4838" extrusionOk="0">
                    <a:moveTo>
                      <a:pt x="8616" y="2421"/>
                    </a:moveTo>
                    <a:cubicBezTo>
                      <a:pt x="8616" y="3754"/>
                      <a:pt x="6685" y="4837"/>
                      <a:pt x="4308" y="4837"/>
                    </a:cubicBezTo>
                    <a:cubicBezTo>
                      <a:pt x="1927" y="4837"/>
                      <a:pt x="1" y="3754"/>
                      <a:pt x="1" y="2421"/>
                    </a:cubicBezTo>
                    <a:cubicBezTo>
                      <a:pt x="1" y="1084"/>
                      <a:pt x="1927" y="1"/>
                      <a:pt x="4308" y="1"/>
                    </a:cubicBezTo>
                    <a:cubicBezTo>
                      <a:pt x="6685" y="1"/>
                      <a:pt x="8616" y="1084"/>
                      <a:pt x="8616" y="2421"/>
                    </a:cubicBezTo>
                    <a:close/>
                  </a:path>
                </a:pathLst>
              </a:custGeom>
              <a:solidFill>
                <a:srgbClr val="FD60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525;p51">
                <a:extLst>
                  <a:ext uri="{FF2B5EF4-FFF2-40B4-BE49-F238E27FC236}">
                    <a16:creationId xmlns:a16="http://schemas.microsoft.com/office/drawing/2014/main" id="{4DB0BEBE-3544-AD73-744C-A97ECCFC83A4}"/>
                  </a:ext>
                </a:extLst>
              </p:cNvPr>
              <p:cNvSpPr/>
              <p:nvPr/>
            </p:nvSpPr>
            <p:spPr>
              <a:xfrm>
                <a:off x="5363750" y="2562550"/>
                <a:ext cx="215400" cy="120950"/>
              </a:xfrm>
              <a:custGeom>
                <a:avLst/>
                <a:gdLst/>
                <a:ahLst/>
                <a:cxnLst/>
                <a:rect l="l" t="t" r="r" b="b"/>
                <a:pathLst>
                  <a:path w="8616" h="4838" extrusionOk="0">
                    <a:moveTo>
                      <a:pt x="8615" y="2421"/>
                    </a:moveTo>
                    <a:cubicBezTo>
                      <a:pt x="8615" y="3754"/>
                      <a:pt x="6685" y="4837"/>
                      <a:pt x="4304" y="4837"/>
                    </a:cubicBezTo>
                    <a:cubicBezTo>
                      <a:pt x="1926" y="4837"/>
                      <a:pt x="1" y="3754"/>
                      <a:pt x="1" y="2421"/>
                    </a:cubicBezTo>
                    <a:cubicBezTo>
                      <a:pt x="1" y="1084"/>
                      <a:pt x="1926" y="1"/>
                      <a:pt x="4304" y="1"/>
                    </a:cubicBezTo>
                    <a:cubicBezTo>
                      <a:pt x="6685" y="1"/>
                      <a:pt x="8615" y="1084"/>
                      <a:pt x="8615" y="2421"/>
                    </a:cubicBezTo>
                    <a:close/>
                  </a:path>
                </a:pathLst>
              </a:custGeom>
              <a:solidFill>
                <a:srgbClr val="FD60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526;p51">
                <a:extLst>
                  <a:ext uri="{FF2B5EF4-FFF2-40B4-BE49-F238E27FC236}">
                    <a16:creationId xmlns:a16="http://schemas.microsoft.com/office/drawing/2014/main" id="{A6F368BF-0265-3FDB-BE91-BC323FFD04BA}"/>
                  </a:ext>
                </a:extLst>
              </p:cNvPr>
              <p:cNvSpPr/>
              <p:nvPr/>
            </p:nvSpPr>
            <p:spPr>
              <a:xfrm>
                <a:off x="3968375" y="2689150"/>
                <a:ext cx="166725" cy="85375"/>
              </a:xfrm>
              <a:custGeom>
                <a:avLst/>
                <a:gdLst/>
                <a:ahLst/>
                <a:cxnLst/>
                <a:rect l="l" t="t" r="r" b="b"/>
                <a:pathLst>
                  <a:path w="6669" h="3415" extrusionOk="0">
                    <a:moveTo>
                      <a:pt x="6668" y="1854"/>
                    </a:moveTo>
                    <a:cubicBezTo>
                      <a:pt x="6668" y="2718"/>
                      <a:pt x="5972" y="3414"/>
                      <a:pt x="5112" y="3414"/>
                    </a:cubicBezTo>
                    <a:lnTo>
                      <a:pt x="1557" y="3414"/>
                    </a:lnTo>
                    <a:cubicBezTo>
                      <a:pt x="697" y="3414"/>
                      <a:pt x="1" y="2718"/>
                      <a:pt x="1" y="1854"/>
                    </a:cubicBezTo>
                    <a:lnTo>
                      <a:pt x="1" y="1561"/>
                    </a:lnTo>
                    <a:cubicBezTo>
                      <a:pt x="1" y="702"/>
                      <a:pt x="697" y="1"/>
                      <a:pt x="1557" y="1"/>
                    </a:cubicBezTo>
                    <a:lnTo>
                      <a:pt x="5112" y="1"/>
                    </a:lnTo>
                    <a:cubicBezTo>
                      <a:pt x="5972" y="1"/>
                      <a:pt x="6668" y="702"/>
                      <a:pt x="6668" y="1561"/>
                    </a:cubicBezTo>
                    <a:close/>
                  </a:path>
                </a:pathLst>
              </a:custGeom>
              <a:solidFill>
                <a:srgbClr val="F9D5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527;p51">
                <a:extLst>
                  <a:ext uri="{FF2B5EF4-FFF2-40B4-BE49-F238E27FC236}">
                    <a16:creationId xmlns:a16="http://schemas.microsoft.com/office/drawing/2014/main" id="{00435B6A-6C7E-ECE9-93BB-EE40A20ED5AF}"/>
                  </a:ext>
                </a:extLst>
              </p:cNvPr>
              <p:cNvSpPr/>
              <p:nvPr/>
            </p:nvSpPr>
            <p:spPr>
              <a:xfrm>
                <a:off x="3951725" y="2189100"/>
                <a:ext cx="4182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300" extrusionOk="0">
                    <a:moveTo>
                      <a:pt x="839" y="1"/>
                    </a:moveTo>
                    <a:cubicBezTo>
                      <a:pt x="0" y="1"/>
                      <a:pt x="0" y="1299"/>
                      <a:pt x="839" y="1299"/>
                    </a:cubicBezTo>
                    <a:cubicBezTo>
                      <a:pt x="1673" y="1299"/>
                      <a:pt x="1673" y="1"/>
                      <a:pt x="8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528;p51">
                <a:extLst>
                  <a:ext uri="{FF2B5EF4-FFF2-40B4-BE49-F238E27FC236}">
                    <a16:creationId xmlns:a16="http://schemas.microsoft.com/office/drawing/2014/main" id="{0BBB8B2B-48F8-3C89-19F7-C627E5135B84}"/>
                  </a:ext>
                </a:extLst>
              </p:cNvPr>
              <p:cNvSpPr/>
              <p:nvPr/>
            </p:nvSpPr>
            <p:spPr>
              <a:xfrm>
                <a:off x="3586225" y="2115500"/>
                <a:ext cx="4182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299" extrusionOk="0">
                    <a:moveTo>
                      <a:pt x="839" y="0"/>
                    </a:moveTo>
                    <a:cubicBezTo>
                      <a:pt x="0" y="0"/>
                      <a:pt x="0" y="1299"/>
                      <a:pt x="839" y="1299"/>
                    </a:cubicBezTo>
                    <a:cubicBezTo>
                      <a:pt x="1673" y="1299"/>
                      <a:pt x="1673" y="0"/>
                      <a:pt x="8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529;p51">
                <a:extLst>
                  <a:ext uri="{FF2B5EF4-FFF2-40B4-BE49-F238E27FC236}">
                    <a16:creationId xmlns:a16="http://schemas.microsoft.com/office/drawing/2014/main" id="{00CC31B1-18E6-FD89-4709-BE05E876BF31}"/>
                  </a:ext>
                </a:extLst>
              </p:cNvPr>
              <p:cNvSpPr/>
              <p:nvPr/>
            </p:nvSpPr>
            <p:spPr>
              <a:xfrm>
                <a:off x="3492300" y="2740525"/>
                <a:ext cx="4182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299" extrusionOk="0">
                    <a:moveTo>
                      <a:pt x="839" y="1"/>
                    </a:moveTo>
                    <a:cubicBezTo>
                      <a:pt x="0" y="1"/>
                      <a:pt x="0" y="1299"/>
                      <a:pt x="839" y="1299"/>
                    </a:cubicBezTo>
                    <a:cubicBezTo>
                      <a:pt x="1673" y="1299"/>
                      <a:pt x="1673" y="1"/>
                      <a:pt x="8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530;p51">
                <a:extLst>
                  <a:ext uri="{FF2B5EF4-FFF2-40B4-BE49-F238E27FC236}">
                    <a16:creationId xmlns:a16="http://schemas.microsoft.com/office/drawing/2014/main" id="{51B7BBFB-8337-06E0-88AE-F4CEC5FC8029}"/>
                  </a:ext>
                </a:extLst>
              </p:cNvPr>
              <p:cNvSpPr/>
              <p:nvPr/>
            </p:nvSpPr>
            <p:spPr>
              <a:xfrm>
                <a:off x="4219850" y="2917950"/>
                <a:ext cx="4182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300" extrusionOk="0">
                    <a:moveTo>
                      <a:pt x="835" y="1"/>
                    </a:moveTo>
                    <a:cubicBezTo>
                      <a:pt x="1" y="1"/>
                      <a:pt x="1" y="1299"/>
                      <a:pt x="835" y="1299"/>
                    </a:cubicBezTo>
                    <a:cubicBezTo>
                      <a:pt x="1673" y="1299"/>
                      <a:pt x="1673" y="1"/>
                      <a:pt x="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531;p51">
                <a:extLst>
                  <a:ext uri="{FF2B5EF4-FFF2-40B4-BE49-F238E27FC236}">
                    <a16:creationId xmlns:a16="http://schemas.microsoft.com/office/drawing/2014/main" id="{B0F74AA8-6989-A232-8FE8-5728D4AEDD83}"/>
                  </a:ext>
                </a:extLst>
              </p:cNvPr>
              <p:cNvSpPr/>
              <p:nvPr/>
            </p:nvSpPr>
            <p:spPr>
              <a:xfrm>
                <a:off x="4539150" y="2625550"/>
                <a:ext cx="4192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299" extrusionOk="0">
                    <a:moveTo>
                      <a:pt x="839" y="0"/>
                    </a:moveTo>
                    <a:cubicBezTo>
                      <a:pt x="0" y="0"/>
                      <a:pt x="0" y="1298"/>
                      <a:pt x="839" y="1298"/>
                    </a:cubicBezTo>
                    <a:cubicBezTo>
                      <a:pt x="1677" y="1298"/>
                      <a:pt x="1677" y="0"/>
                      <a:pt x="8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532;p51">
                <a:extLst>
                  <a:ext uri="{FF2B5EF4-FFF2-40B4-BE49-F238E27FC236}">
                    <a16:creationId xmlns:a16="http://schemas.microsoft.com/office/drawing/2014/main" id="{C707769A-7D55-2588-AB5D-598C2A423862}"/>
                  </a:ext>
                </a:extLst>
              </p:cNvPr>
              <p:cNvSpPr/>
              <p:nvPr/>
            </p:nvSpPr>
            <p:spPr>
              <a:xfrm>
                <a:off x="5672075" y="2605000"/>
                <a:ext cx="419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300" extrusionOk="0">
                    <a:moveTo>
                      <a:pt x="839" y="1"/>
                    </a:moveTo>
                    <a:cubicBezTo>
                      <a:pt x="1" y="1"/>
                      <a:pt x="1" y="1299"/>
                      <a:pt x="839" y="1299"/>
                    </a:cubicBezTo>
                    <a:cubicBezTo>
                      <a:pt x="1677" y="1299"/>
                      <a:pt x="1677" y="1"/>
                      <a:pt x="8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533;p51">
                <a:extLst>
                  <a:ext uri="{FF2B5EF4-FFF2-40B4-BE49-F238E27FC236}">
                    <a16:creationId xmlns:a16="http://schemas.microsoft.com/office/drawing/2014/main" id="{BB3FE0FE-E559-334A-BE5F-E86B7555DEFE}"/>
                  </a:ext>
                </a:extLst>
              </p:cNvPr>
              <p:cNvSpPr/>
              <p:nvPr/>
            </p:nvSpPr>
            <p:spPr>
              <a:xfrm>
                <a:off x="3552800" y="2461550"/>
                <a:ext cx="4182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299" extrusionOk="0">
                    <a:moveTo>
                      <a:pt x="839" y="0"/>
                    </a:moveTo>
                    <a:cubicBezTo>
                      <a:pt x="1" y="0"/>
                      <a:pt x="1" y="1298"/>
                      <a:pt x="839" y="1298"/>
                    </a:cubicBezTo>
                    <a:cubicBezTo>
                      <a:pt x="1673" y="1298"/>
                      <a:pt x="1673" y="0"/>
                      <a:pt x="8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534;p51">
                <a:extLst>
                  <a:ext uri="{FF2B5EF4-FFF2-40B4-BE49-F238E27FC236}">
                    <a16:creationId xmlns:a16="http://schemas.microsoft.com/office/drawing/2014/main" id="{B25D0327-72F4-4CAF-DC85-B9057D3FD428}"/>
                  </a:ext>
                </a:extLst>
              </p:cNvPr>
              <p:cNvSpPr/>
              <p:nvPr/>
            </p:nvSpPr>
            <p:spPr>
              <a:xfrm>
                <a:off x="3912825" y="2471325"/>
                <a:ext cx="4182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299" extrusionOk="0">
                    <a:moveTo>
                      <a:pt x="839" y="0"/>
                    </a:moveTo>
                    <a:cubicBezTo>
                      <a:pt x="0" y="0"/>
                      <a:pt x="0" y="1299"/>
                      <a:pt x="839" y="1299"/>
                    </a:cubicBezTo>
                    <a:cubicBezTo>
                      <a:pt x="1672" y="1299"/>
                      <a:pt x="1672" y="0"/>
                      <a:pt x="8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535;p51">
                <a:extLst>
                  <a:ext uri="{FF2B5EF4-FFF2-40B4-BE49-F238E27FC236}">
                    <a16:creationId xmlns:a16="http://schemas.microsoft.com/office/drawing/2014/main" id="{9134E846-A6E9-393A-1B32-3DCD370E19A3}"/>
                  </a:ext>
                </a:extLst>
              </p:cNvPr>
              <p:cNvSpPr/>
              <p:nvPr/>
            </p:nvSpPr>
            <p:spPr>
              <a:xfrm>
                <a:off x="3497675" y="3041225"/>
                <a:ext cx="81375" cy="75350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3014" extrusionOk="0">
                    <a:moveTo>
                      <a:pt x="1195" y="2434"/>
                    </a:moveTo>
                    <a:cubicBezTo>
                      <a:pt x="2390" y="3014"/>
                      <a:pt x="3254" y="1161"/>
                      <a:pt x="2059" y="581"/>
                    </a:cubicBezTo>
                    <a:cubicBezTo>
                      <a:pt x="864" y="0"/>
                      <a:pt x="0" y="1849"/>
                      <a:pt x="1195" y="24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536;p51">
                <a:extLst>
                  <a:ext uri="{FF2B5EF4-FFF2-40B4-BE49-F238E27FC236}">
                    <a16:creationId xmlns:a16="http://schemas.microsoft.com/office/drawing/2014/main" id="{DBBBE9CF-83D8-D31D-AFDB-6BBF90864312}"/>
                  </a:ext>
                </a:extLst>
              </p:cNvPr>
              <p:cNvSpPr/>
              <p:nvPr/>
            </p:nvSpPr>
            <p:spPr>
              <a:xfrm>
                <a:off x="3863825" y="2745050"/>
                <a:ext cx="81475" cy="75350"/>
              </a:xfrm>
              <a:custGeom>
                <a:avLst/>
                <a:gdLst/>
                <a:ahLst/>
                <a:cxnLst/>
                <a:rect l="l" t="t" r="r" b="b"/>
                <a:pathLst>
                  <a:path w="3259" h="3014" extrusionOk="0">
                    <a:moveTo>
                      <a:pt x="1195" y="2433"/>
                    </a:moveTo>
                    <a:cubicBezTo>
                      <a:pt x="2390" y="3014"/>
                      <a:pt x="3258" y="1161"/>
                      <a:pt x="2063" y="581"/>
                    </a:cubicBezTo>
                    <a:cubicBezTo>
                      <a:pt x="868" y="0"/>
                      <a:pt x="0" y="1853"/>
                      <a:pt x="1195" y="24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537;p51">
                <a:extLst>
                  <a:ext uri="{FF2B5EF4-FFF2-40B4-BE49-F238E27FC236}">
                    <a16:creationId xmlns:a16="http://schemas.microsoft.com/office/drawing/2014/main" id="{F68039AF-90B6-3CC2-9059-F7097FD5578B}"/>
                  </a:ext>
                </a:extLst>
              </p:cNvPr>
              <p:cNvSpPr/>
              <p:nvPr/>
            </p:nvSpPr>
            <p:spPr>
              <a:xfrm>
                <a:off x="3543350" y="2777175"/>
                <a:ext cx="314575" cy="261700"/>
              </a:xfrm>
              <a:custGeom>
                <a:avLst/>
                <a:gdLst/>
                <a:ahLst/>
                <a:cxnLst/>
                <a:rect l="l" t="t" r="r" b="b"/>
                <a:pathLst>
                  <a:path w="12583" h="10468" extrusionOk="0">
                    <a:moveTo>
                      <a:pt x="1862" y="9608"/>
                    </a:moveTo>
                    <a:cubicBezTo>
                      <a:pt x="4037" y="5997"/>
                      <a:pt x="7351" y="2644"/>
                      <a:pt x="11598" y="1741"/>
                    </a:cubicBezTo>
                    <a:cubicBezTo>
                      <a:pt x="12583" y="1531"/>
                      <a:pt x="12196" y="1"/>
                      <a:pt x="11211" y="211"/>
                    </a:cubicBezTo>
                    <a:cubicBezTo>
                      <a:pt x="6573" y="1200"/>
                      <a:pt x="2902" y="4828"/>
                      <a:pt x="520" y="8783"/>
                    </a:cubicBezTo>
                    <a:cubicBezTo>
                      <a:pt x="0" y="9647"/>
                      <a:pt x="1346" y="10468"/>
                      <a:pt x="1862" y="96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538;p51">
                <a:extLst>
                  <a:ext uri="{FF2B5EF4-FFF2-40B4-BE49-F238E27FC236}">
                    <a16:creationId xmlns:a16="http://schemas.microsoft.com/office/drawing/2014/main" id="{FEB3AFD1-68D6-6C5B-7D36-C78BCB69CEF8}"/>
                  </a:ext>
                </a:extLst>
              </p:cNvPr>
              <p:cNvSpPr/>
              <p:nvPr/>
            </p:nvSpPr>
            <p:spPr>
              <a:xfrm>
                <a:off x="5716675" y="2862075"/>
                <a:ext cx="62250" cy="50225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2009" extrusionOk="0">
                    <a:moveTo>
                      <a:pt x="1174" y="1913"/>
                    </a:moveTo>
                    <a:cubicBezTo>
                      <a:pt x="2343" y="2008"/>
                      <a:pt x="2490" y="190"/>
                      <a:pt x="1316" y="95"/>
                    </a:cubicBezTo>
                    <a:cubicBezTo>
                      <a:pt x="142" y="1"/>
                      <a:pt x="1" y="1819"/>
                      <a:pt x="1174" y="19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539;p51">
                <a:extLst>
                  <a:ext uri="{FF2B5EF4-FFF2-40B4-BE49-F238E27FC236}">
                    <a16:creationId xmlns:a16="http://schemas.microsoft.com/office/drawing/2014/main" id="{6056B53C-A1C7-0B46-93C6-DD94D40E99B6}"/>
                  </a:ext>
                </a:extLst>
              </p:cNvPr>
              <p:cNvSpPr/>
              <p:nvPr/>
            </p:nvSpPr>
            <p:spPr>
              <a:xfrm>
                <a:off x="5369025" y="2864550"/>
                <a:ext cx="321350" cy="45700"/>
              </a:xfrm>
              <a:custGeom>
                <a:avLst/>
                <a:gdLst/>
                <a:ahLst/>
                <a:cxnLst/>
                <a:rect l="l" t="t" r="r" b="b"/>
                <a:pathLst>
                  <a:path w="12854" h="1828" extrusionOk="0">
                    <a:moveTo>
                      <a:pt x="1152" y="1793"/>
                    </a:moveTo>
                    <a:cubicBezTo>
                      <a:pt x="4664" y="1827"/>
                      <a:pt x="8176" y="1784"/>
                      <a:pt x="11688" y="1814"/>
                    </a:cubicBezTo>
                    <a:cubicBezTo>
                      <a:pt x="12836" y="1827"/>
                      <a:pt x="12853" y="43"/>
                      <a:pt x="11706" y="30"/>
                    </a:cubicBezTo>
                    <a:cubicBezTo>
                      <a:pt x="8194" y="0"/>
                      <a:pt x="4682" y="43"/>
                      <a:pt x="1169" y="13"/>
                    </a:cubicBezTo>
                    <a:cubicBezTo>
                      <a:pt x="17" y="0"/>
                      <a:pt x="0" y="1784"/>
                      <a:pt x="1152" y="17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540;p51">
                <a:extLst>
                  <a:ext uri="{FF2B5EF4-FFF2-40B4-BE49-F238E27FC236}">
                    <a16:creationId xmlns:a16="http://schemas.microsoft.com/office/drawing/2014/main" id="{0046D82B-4485-1DA7-D353-CE76D725FF6A}"/>
                  </a:ext>
                </a:extLst>
              </p:cNvPr>
              <p:cNvSpPr/>
              <p:nvPr/>
            </p:nvSpPr>
            <p:spPr>
              <a:xfrm>
                <a:off x="5280775" y="2863475"/>
                <a:ext cx="60975" cy="48925"/>
              </a:xfrm>
              <a:custGeom>
                <a:avLst/>
                <a:gdLst/>
                <a:ahLst/>
                <a:cxnLst/>
                <a:rect l="l" t="t" r="r" b="b"/>
                <a:pathLst>
                  <a:path w="2439" h="1957" extrusionOk="0">
                    <a:moveTo>
                      <a:pt x="1149" y="1862"/>
                    </a:moveTo>
                    <a:cubicBezTo>
                      <a:pt x="2292" y="1956"/>
                      <a:pt x="2438" y="177"/>
                      <a:pt x="1291" y="91"/>
                    </a:cubicBezTo>
                    <a:cubicBezTo>
                      <a:pt x="143" y="0"/>
                      <a:pt x="1" y="1771"/>
                      <a:pt x="1149" y="18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541;p51">
                <a:extLst>
                  <a:ext uri="{FF2B5EF4-FFF2-40B4-BE49-F238E27FC236}">
                    <a16:creationId xmlns:a16="http://schemas.microsoft.com/office/drawing/2014/main" id="{F3400CE0-F292-F1C9-754E-E820A559BDCA}"/>
                  </a:ext>
                </a:extLst>
              </p:cNvPr>
              <p:cNvSpPr/>
              <p:nvPr/>
            </p:nvSpPr>
            <p:spPr>
              <a:xfrm>
                <a:off x="3996850" y="1973950"/>
                <a:ext cx="64725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091" extrusionOk="0">
                    <a:moveTo>
                      <a:pt x="1217" y="1991"/>
                    </a:moveTo>
                    <a:cubicBezTo>
                      <a:pt x="2438" y="2090"/>
                      <a:pt x="2589" y="199"/>
                      <a:pt x="1368" y="100"/>
                    </a:cubicBezTo>
                    <a:cubicBezTo>
                      <a:pt x="151" y="1"/>
                      <a:pt x="1" y="1892"/>
                      <a:pt x="1217" y="199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542;p51">
                <a:extLst>
                  <a:ext uri="{FF2B5EF4-FFF2-40B4-BE49-F238E27FC236}">
                    <a16:creationId xmlns:a16="http://schemas.microsoft.com/office/drawing/2014/main" id="{A88E99C6-9772-384B-2B0C-4DF37234D82B}"/>
                  </a:ext>
                </a:extLst>
              </p:cNvPr>
              <p:cNvSpPr/>
              <p:nvPr/>
            </p:nvSpPr>
            <p:spPr>
              <a:xfrm>
                <a:off x="3635875" y="1976550"/>
                <a:ext cx="333600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896" extrusionOk="0">
                    <a:moveTo>
                      <a:pt x="1191" y="1866"/>
                    </a:moveTo>
                    <a:cubicBezTo>
                      <a:pt x="4841" y="1896"/>
                      <a:pt x="8486" y="1853"/>
                      <a:pt x="12136" y="1883"/>
                    </a:cubicBezTo>
                    <a:cubicBezTo>
                      <a:pt x="13327" y="1896"/>
                      <a:pt x="13344" y="43"/>
                      <a:pt x="12153" y="34"/>
                    </a:cubicBezTo>
                    <a:cubicBezTo>
                      <a:pt x="8503" y="0"/>
                      <a:pt x="4858" y="47"/>
                      <a:pt x="1208" y="13"/>
                    </a:cubicBezTo>
                    <a:cubicBezTo>
                      <a:pt x="18" y="4"/>
                      <a:pt x="0" y="1853"/>
                      <a:pt x="1191" y="18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543;p51">
                <a:extLst>
                  <a:ext uri="{FF2B5EF4-FFF2-40B4-BE49-F238E27FC236}">
                    <a16:creationId xmlns:a16="http://schemas.microsoft.com/office/drawing/2014/main" id="{96CE9E61-EF23-9AE8-44FE-39C51F186D2A}"/>
                  </a:ext>
                </a:extLst>
              </p:cNvPr>
              <p:cNvSpPr/>
              <p:nvPr/>
            </p:nvSpPr>
            <p:spPr>
              <a:xfrm>
                <a:off x="3544200" y="1975250"/>
                <a:ext cx="63225" cy="50975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2039" extrusionOk="0">
                    <a:moveTo>
                      <a:pt x="1191" y="1943"/>
                    </a:moveTo>
                    <a:cubicBezTo>
                      <a:pt x="2382" y="2038"/>
                      <a:pt x="2528" y="194"/>
                      <a:pt x="1338" y="95"/>
                    </a:cubicBezTo>
                    <a:cubicBezTo>
                      <a:pt x="147" y="0"/>
                      <a:pt x="1" y="1849"/>
                      <a:pt x="1191" y="19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544;p51">
                <a:extLst>
                  <a:ext uri="{FF2B5EF4-FFF2-40B4-BE49-F238E27FC236}">
                    <a16:creationId xmlns:a16="http://schemas.microsoft.com/office/drawing/2014/main" id="{EFB935F2-59FC-1EDE-AF9F-C12CC640E4CB}"/>
                  </a:ext>
                </a:extLst>
              </p:cNvPr>
              <p:cNvSpPr/>
              <p:nvPr/>
            </p:nvSpPr>
            <p:spPr>
              <a:xfrm>
                <a:off x="4297350" y="2419525"/>
                <a:ext cx="185075" cy="186475"/>
              </a:xfrm>
              <a:custGeom>
                <a:avLst/>
                <a:gdLst/>
                <a:ahLst/>
                <a:cxnLst/>
                <a:rect l="l" t="t" r="r" b="b"/>
                <a:pathLst>
                  <a:path w="7403" h="7459" extrusionOk="0">
                    <a:moveTo>
                      <a:pt x="3646" y="0"/>
                    </a:moveTo>
                    <a:cubicBezTo>
                      <a:pt x="3644" y="0"/>
                      <a:pt x="3643" y="0"/>
                      <a:pt x="3641" y="0"/>
                    </a:cubicBezTo>
                    <a:cubicBezTo>
                      <a:pt x="3284" y="22"/>
                      <a:pt x="2971" y="2674"/>
                      <a:pt x="2799" y="2850"/>
                    </a:cubicBezTo>
                    <a:cubicBezTo>
                      <a:pt x="2463" y="3199"/>
                      <a:pt x="0" y="3448"/>
                      <a:pt x="22" y="3783"/>
                    </a:cubicBezTo>
                    <a:cubicBezTo>
                      <a:pt x="39" y="4123"/>
                      <a:pt x="2459" y="4286"/>
                      <a:pt x="2803" y="4617"/>
                    </a:cubicBezTo>
                    <a:cubicBezTo>
                      <a:pt x="2991" y="4801"/>
                      <a:pt x="3389" y="7459"/>
                      <a:pt x="3749" y="7459"/>
                    </a:cubicBezTo>
                    <a:cubicBezTo>
                      <a:pt x="3750" y="7459"/>
                      <a:pt x="3752" y="7459"/>
                      <a:pt x="3753" y="7459"/>
                    </a:cubicBezTo>
                    <a:cubicBezTo>
                      <a:pt x="4114" y="7441"/>
                      <a:pt x="4419" y="4793"/>
                      <a:pt x="4596" y="4613"/>
                    </a:cubicBezTo>
                    <a:cubicBezTo>
                      <a:pt x="4918" y="4278"/>
                      <a:pt x="7403" y="4015"/>
                      <a:pt x="7381" y="3676"/>
                    </a:cubicBezTo>
                    <a:cubicBezTo>
                      <a:pt x="7364" y="3332"/>
                      <a:pt x="4922" y="3160"/>
                      <a:pt x="4591" y="2842"/>
                    </a:cubicBezTo>
                    <a:cubicBezTo>
                      <a:pt x="4399" y="2653"/>
                      <a:pt x="4005" y="0"/>
                      <a:pt x="36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545;p51">
                <a:extLst>
                  <a:ext uri="{FF2B5EF4-FFF2-40B4-BE49-F238E27FC236}">
                    <a16:creationId xmlns:a16="http://schemas.microsoft.com/office/drawing/2014/main" id="{8EFF0FEA-9BBB-B644-B313-88E35A98A8D4}"/>
                  </a:ext>
                </a:extLst>
              </p:cNvPr>
              <p:cNvSpPr/>
              <p:nvPr/>
            </p:nvSpPr>
            <p:spPr>
              <a:xfrm>
                <a:off x="5120425" y="3044875"/>
                <a:ext cx="253500" cy="209325"/>
              </a:xfrm>
              <a:custGeom>
                <a:avLst/>
                <a:gdLst/>
                <a:ahLst/>
                <a:cxnLst/>
                <a:rect l="l" t="t" r="r" b="b"/>
                <a:pathLst>
                  <a:path w="10140" h="8373" extrusionOk="0">
                    <a:moveTo>
                      <a:pt x="8815" y="1"/>
                    </a:moveTo>
                    <a:cubicBezTo>
                      <a:pt x="8732" y="1"/>
                      <a:pt x="8644" y="12"/>
                      <a:pt x="8551" y="35"/>
                    </a:cubicBezTo>
                    <a:cubicBezTo>
                      <a:pt x="4949" y="951"/>
                      <a:pt x="1501" y="3624"/>
                      <a:pt x="255" y="7162"/>
                    </a:cubicBezTo>
                    <a:cubicBezTo>
                      <a:pt x="1" y="7888"/>
                      <a:pt x="601" y="8373"/>
                      <a:pt x="1202" y="8373"/>
                    </a:cubicBezTo>
                    <a:cubicBezTo>
                      <a:pt x="1587" y="8373"/>
                      <a:pt x="1972" y="8174"/>
                      <a:pt x="2133" y="7713"/>
                    </a:cubicBezTo>
                    <a:cubicBezTo>
                      <a:pt x="3148" y="4832"/>
                      <a:pt x="6097" y="2662"/>
                      <a:pt x="9007" y="1922"/>
                    </a:cubicBezTo>
                    <a:cubicBezTo>
                      <a:pt x="10140" y="1636"/>
                      <a:pt x="9836" y="1"/>
                      <a:pt x="8815" y="1"/>
                    </a:cubicBezTo>
                    <a:close/>
                  </a:path>
                </a:pathLst>
              </a:custGeom>
              <a:solidFill>
                <a:srgbClr val="7BEF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2546;p51">
                <a:extLst>
                  <a:ext uri="{FF2B5EF4-FFF2-40B4-BE49-F238E27FC236}">
                    <a16:creationId xmlns:a16="http://schemas.microsoft.com/office/drawing/2014/main" id="{B248FD01-D471-54B7-9D1F-11EE809604CA}"/>
                  </a:ext>
                </a:extLst>
              </p:cNvPr>
              <p:cNvSpPr/>
              <p:nvPr/>
            </p:nvSpPr>
            <p:spPr>
              <a:xfrm>
                <a:off x="5395650" y="3027550"/>
                <a:ext cx="68425" cy="48775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1951" extrusionOk="0">
                    <a:moveTo>
                      <a:pt x="1396" y="0"/>
                    </a:moveTo>
                    <a:cubicBezTo>
                      <a:pt x="1315" y="0"/>
                      <a:pt x="1230" y="10"/>
                      <a:pt x="1140" y="32"/>
                    </a:cubicBezTo>
                    <a:cubicBezTo>
                      <a:pt x="0" y="311"/>
                      <a:pt x="313" y="1950"/>
                      <a:pt x="1345" y="1950"/>
                    </a:cubicBezTo>
                    <a:cubicBezTo>
                      <a:pt x="1426" y="1950"/>
                      <a:pt x="1511" y="1940"/>
                      <a:pt x="1600" y="1919"/>
                    </a:cubicBezTo>
                    <a:cubicBezTo>
                      <a:pt x="2737" y="1640"/>
                      <a:pt x="2427" y="0"/>
                      <a:pt x="1396" y="0"/>
                    </a:cubicBezTo>
                    <a:close/>
                  </a:path>
                </a:pathLst>
              </a:custGeom>
              <a:solidFill>
                <a:srgbClr val="7BEF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2547;p51">
                <a:extLst>
                  <a:ext uri="{FF2B5EF4-FFF2-40B4-BE49-F238E27FC236}">
                    <a16:creationId xmlns:a16="http://schemas.microsoft.com/office/drawing/2014/main" id="{9453A1FA-C1DF-2D82-C932-49EF46FD9B5E}"/>
                  </a:ext>
                </a:extLst>
              </p:cNvPr>
              <p:cNvSpPr/>
              <p:nvPr/>
            </p:nvSpPr>
            <p:spPr>
              <a:xfrm>
                <a:off x="5107850" y="3292750"/>
                <a:ext cx="68400" cy="4880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1952" extrusionOk="0">
                    <a:moveTo>
                      <a:pt x="1398" y="0"/>
                    </a:moveTo>
                    <a:cubicBezTo>
                      <a:pt x="1317" y="0"/>
                      <a:pt x="1231" y="11"/>
                      <a:pt x="1140" y="33"/>
                    </a:cubicBezTo>
                    <a:cubicBezTo>
                      <a:pt x="0" y="308"/>
                      <a:pt x="313" y="1952"/>
                      <a:pt x="1346" y="1952"/>
                    </a:cubicBezTo>
                    <a:cubicBezTo>
                      <a:pt x="1426" y="1952"/>
                      <a:pt x="1511" y="1941"/>
                      <a:pt x="1600" y="1920"/>
                    </a:cubicBezTo>
                    <a:cubicBezTo>
                      <a:pt x="2736" y="1641"/>
                      <a:pt x="2428" y="0"/>
                      <a:pt x="1398" y="0"/>
                    </a:cubicBezTo>
                    <a:close/>
                  </a:path>
                </a:pathLst>
              </a:custGeom>
              <a:solidFill>
                <a:srgbClr val="7BEF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2548;p51">
                <a:extLst>
                  <a:ext uri="{FF2B5EF4-FFF2-40B4-BE49-F238E27FC236}">
                    <a16:creationId xmlns:a16="http://schemas.microsoft.com/office/drawing/2014/main" id="{909ACD41-C23A-D400-456E-1F64CF6A690F}"/>
                  </a:ext>
                </a:extLst>
              </p:cNvPr>
              <p:cNvSpPr/>
              <p:nvPr/>
            </p:nvSpPr>
            <p:spPr>
              <a:xfrm>
                <a:off x="3759925" y="3037900"/>
                <a:ext cx="253550" cy="209300"/>
              </a:xfrm>
              <a:custGeom>
                <a:avLst/>
                <a:gdLst/>
                <a:ahLst/>
                <a:cxnLst/>
                <a:rect l="l" t="t" r="r" b="b"/>
                <a:pathLst>
                  <a:path w="10142" h="8372" extrusionOk="0">
                    <a:moveTo>
                      <a:pt x="8813" y="0"/>
                    </a:moveTo>
                    <a:cubicBezTo>
                      <a:pt x="8730" y="0"/>
                      <a:pt x="8642" y="11"/>
                      <a:pt x="8549" y="35"/>
                    </a:cubicBezTo>
                    <a:cubicBezTo>
                      <a:pt x="4947" y="950"/>
                      <a:pt x="1499" y="3620"/>
                      <a:pt x="257" y="7162"/>
                    </a:cubicBezTo>
                    <a:cubicBezTo>
                      <a:pt x="0" y="7886"/>
                      <a:pt x="601" y="8371"/>
                      <a:pt x="1202" y="8371"/>
                    </a:cubicBezTo>
                    <a:cubicBezTo>
                      <a:pt x="1586" y="8371"/>
                      <a:pt x="1970" y="8173"/>
                      <a:pt x="2131" y="7712"/>
                    </a:cubicBezTo>
                    <a:cubicBezTo>
                      <a:pt x="3146" y="4832"/>
                      <a:pt x="6095" y="2657"/>
                      <a:pt x="9009" y="1922"/>
                    </a:cubicBezTo>
                    <a:cubicBezTo>
                      <a:pt x="10142" y="1632"/>
                      <a:pt x="9834" y="0"/>
                      <a:pt x="8813" y="0"/>
                    </a:cubicBezTo>
                    <a:close/>
                  </a:path>
                </a:pathLst>
              </a:custGeom>
              <a:solidFill>
                <a:srgbClr val="7BEF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2549;p51">
                <a:extLst>
                  <a:ext uri="{FF2B5EF4-FFF2-40B4-BE49-F238E27FC236}">
                    <a16:creationId xmlns:a16="http://schemas.microsoft.com/office/drawing/2014/main" id="{33DE4D47-4953-5FD0-7EE4-CB4D163DDAB9}"/>
                  </a:ext>
                </a:extLst>
              </p:cNvPr>
              <p:cNvSpPr/>
              <p:nvPr/>
            </p:nvSpPr>
            <p:spPr>
              <a:xfrm>
                <a:off x="4035125" y="3020525"/>
                <a:ext cx="68475" cy="4872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949" extrusionOk="0">
                    <a:moveTo>
                      <a:pt x="1397" y="1"/>
                    </a:moveTo>
                    <a:cubicBezTo>
                      <a:pt x="1316" y="1"/>
                      <a:pt x="1230" y="11"/>
                      <a:pt x="1139" y="33"/>
                    </a:cubicBezTo>
                    <a:cubicBezTo>
                      <a:pt x="0" y="308"/>
                      <a:pt x="311" y="1948"/>
                      <a:pt x="1341" y="1948"/>
                    </a:cubicBezTo>
                    <a:cubicBezTo>
                      <a:pt x="1423" y="1948"/>
                      <a:pt x="1509" y="1938"/>
                      <a:pt x="1599" y="1916"/>
                    </a:cubicBezTo>
                    <a:cubicBezTo>
                      <a:pt x="2739" y="1641"/>
                      <a:pt x="2427" y="1"/>
                      <a:pt x="1397" y="1"/>
                    </a:cubicBezTo>
                    <a:close/>
                  </a:path>
                </a:pathLst>
              </a:custGeom>
              <a:solidFill>
                <a:srgbClr val="7BEF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2550;p51">
                <a:extLst>
                  <a:ext uri="{FF2B5EF4-FFF2-40B4-BE49-F238E27FC236}">
                    <a16:creationId xmlns:a16="http://schemas.microsoft.com/office/drawing/2014/main" id="{AACF985C-2D3B-8B03-93DD-701DB0499E52}"/>
                  </a:ext>
                </a:extLst>
              </p:cNvPr>
              <p:cNvSpPr/>
              <p:nvPr/>
            </p:nvSpPr>
            <p:spPr>
              <a:xfrm>
                <a:off x="3747425" y="3285775"/>
                <a:ext cx="6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1948" extrusionOk="0">
                    <a:moveTo>
                      <a:pt x="1395" y="1"/>
                    </a:moveTo>
                    <a:cubicBezTo>
                      <a:pt x="1314" y="1"/>
                      <a:pt x="1229" y="11"/>
                      <a:pt x="1140" y="32"/>
                    </a:cubicBezTo>
                    <a:cubicBezTo>
                      <a:pt x="1" y="307"/>
                      <a:pt x="308" y="1948"/>
                      <a:pt x="1337" y="1948"/>
                    </a:cubicBezTo>
                    <a:cubicBezTo>
                      <a:pt x="1419" y="1948"/>
                      <a:pt x="1505" y="1937"/>
                      <a:pt x="1595" y="1915"/>
                    </a:cubicBezTo>
                    <a:cubicBezTo>
                      <a:pt x="2736" y="1640"/>
                      <a:pt x="2426" y="1"/>
                      <a:pt x="1395" y="1"/>
                    </a:cubicBezTo>
                    <a:close/>
                  </a:path>
                </a:pathLst>
              </a:custGeom>
              <a:solidFill>
                <a:srgbClr val="7BEF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2551;p51">
                <a:extLst>
                  <a:ext uri="{FF2B5EF4-FFF2-40B4-BE49-F238E27FC236}">
                    <a16:creationId xmlns:a16="http://schemas.microsoft.com/office/drawing/2014/main" id="{3075D849-9FB0-564F-8F67-85B90FD986D9}"/>
                  </a:ext>
                </a:extLst>
              </p:cNvPr>
              <p:cNvSpPr/>
              <p:nvPr/>
            </p:nvSpPr>
            <p:spPr>
              <a:xfrm>
                <a:off x="4225125" y="2817700"/>
                <a:ext cx="1620100" cy="45800"/>
              </a:xfrm>
              <a:custGeom>
                <a:avLst/>
                <a:gdLst/>
                <a:ahLst/>
                <a:cxnLst/>
                <a:rect l="l" t="t" r="r" b="b"/>
                <a:pathLst>
                  <a:path w="64804" h="1832" extrusionOk="0">
                    <a:moveTo>
                      <a:pt x="64795" y="1436"/>
                    </a:moveTo>
                    <a:lnTo>
                      <a:pt x="0" y="1831"/>
                    </a:lnTo>
                    <a:lnTo>
                      <a:pt x="0" y="606"/>
                    </a:lnTo>
                    <a:lnTo>
                      <a:pt x="64804" y="0"/>
                    </a:lnTo>
                    <a:close/>
                  </a:path>
                </a:pathLst>
              </a:custGeom>
              <a:solidFill>
                <a:srgbClr val="29AE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2552;p51">
                <a:extLst>
                  <a:ext uri="{FF2B5EF4-FFF2-40B4-BE49-F238E27FC236}">
                    <a16:creationId xmlns:a16="http://schemas.microsoft.com/office/drawing/2014/main" id="{64115D11-6A9B-812F-2B83-AFF85EE6181D}"/>
                  </a:ext>
                </a:extLst>
              </p:cNvPr>
              <p:cNvSpPr/>
              <p:nvPr/>
            </p:nvSpPr>
            <p:spPr>
              <a:xfrm>
                <a:off x="4225125" y="2693900"/>
                <a:ext cx="1618700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64748" h="2515" extrusionOk="0">
                    <a:moveTo>
                      <a:pt x="0" y="0"/>
                    </a:moveTo>
                    <a:lnTo>
                      <a:pt x="0" y="2515"/>
                    </a:lnTo>
                    <a:lnTo>
                      <a:pt x="64748" y="2515"/>
                    </a:lnTo>
                    <a:lnTo>
                      <a:pt x="64679" y="0"/>
                    </a:lnTo>
                    <a:close/>
                  </a:path>
                </a:pathLst>
              </a:custGeom>
              <a:solidFill>
                <a:srgbClr val="FFA4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2553;p51">
                <a:extLst>
                  <a:ext uri="{FF2B5EF4-FFF2-40B4-BE49-F238E27FC236}">
                    <a16:creationId xmlns:a16="http://schemas.microsoft.com/office/drawing/2014/main" id="{04363E48-8071-F561-FD4E-1043B0DF808A}"/>
                  </a:ext>
                </a:extLst>
              </p:cNvPr>
              <p:cNvSpPr/>
              <p:nvPr/>
            </p:nvSpPr>
            <p:spPr>
              <a:xfrm>
                <a:off x="4681325" y="2350750"/>
                <a:ext cx="273975" cy="184650"/>
              </a:xfrm>
              <a:custGeom>
                <a:avLst/>
                <a:gdLst/>
                <a:ahLst/>
                <a:cxnLst/>
                <a:rect l="l" t="t" r="r" b="b"/>
                <a:pathLst>
                  <a:path w="10959" h="7386" extrusionOk="0">
                    <a:moveTo>
                      <a:pt x="5441" y="0"/>
                    </a:moveTo>
                    <a:cubicBezTo>
                      <a:pt x="2176" y="0"/>
                      <a:pt x="185" y="2589"/>
                      <a:pt x="39" y="5902"/>
                    </a:cubicBezTo>
                    <a:cubicBezTo>
                      <a:pt x="0" y="6816"/>
                      <a:pt x="702" y="7314"/>
                      <a:pt x="1372" y="7314"/>
                    </a:cubicBezTo>
                    <a:cubicBezTo>
                      <a:pt x="1951" y="7314"/>
                      <a:pt x="2505" y="6944"/>
                      <a:pt x="2541" y="6152"/>
                    </a:cubicBezTo>
                    <a:cubicBezTo>
                      <a:pt x="2618" y="4286"/>
                      <a:pt x="3315" y="2863"/>
                      <a:pt x="5176" y="2648"/>
                    </a:cubicBezTo>
                    <a:cubicBezTo>
                      <a:pt x="5311" y="2633"/>
                      <a:pt x="5442" y="2625"/>
                      <a:pt x="5568" y="2625"/>
                    </a:cubicBezTo>
                    <a:cubicBezTo>
                      <a:pt x="7359" y="2625"/>
                      <a:pt x="8254" y="4125"/>
                      <a:pt x="8009" y="5988"/>
                    </a:cubicBezTo>
                    <a:cubicBezTo>
                      <a:pt x="7889" y="6896"/>
                      <a:pt x="8552" y="7386"/>
                      <a:pt x="9226" y="7386"/>
                    </a:cubicBezTo>
                    <a:cubicBezTo>
                      <a:pt x="9811" y="7386"/>
                      <a:pt x="10405" y="7018"/>
                      <a:pt x="10507" y="6233"/>
                    </a:cubicBezTo>
                    <a:cubicBezTo>
                      <a:pt x="10958" y="2794"/>
                      <a:pt x="8791" y="26"/>
                      <a:pt x="5481" y="0"/>
                    </a:cubicBezTo>
                    <a:cubicBezTo>
                      <a:pt x="5468" y="0"/>
                      <a:pt x="5454" y="0"/>
                      <a:pt x="5441" y="0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2554;p51">
                <a:extLst>
                  <a:ext uri="{FF2B5EF4-FFF2-40B4-BE49-F238E27FC236}">
                    <a16:creationId xmlns:a16="http://schemas.microsoft.com/office/drawing/2014/main" id="{60EF85E8-C22F-9759-20A0-356A66BB70A8}"/>
                  </a:ext>
                </a:extLst>
              </p:cNvPr>
              <p:cNvSpPr/>
              <p:nvPr/>
            </p:nvSpPr>
            <p:spPr>
              <a:xfrm>
                <a:off x="5338850" y="2347475"/>
                <a:ext cx="271025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10841" h="7437" extrusionOk="0">
                    <a:moveTo>
                      <a:pt x="5422" y="1"/>
                    </a:moveTo>
                    <a:cubicBezTo>
                      <a:pt x="5379" y="1"/>
                      <a:pt x="5335" y="1"/>
                      <a:pt x="5291" y="2"/>
                    </a:cubicBezTo>
                    <a:cubicBezTo>
                      <a:pt x="2007" y="75"/>
                      <a:pt x="68" y="2732"/>
                      <a:pt x="16" y="6063"/>
                    </a:cubicBezTo>
                    <a:cubicBezTo>
                      <a:pt x="1" y="6961"/>
                      <a:pt x="685" y="7437"/>
                      <a:pt x="1342" y="7437"/>
                    </a:cubicBezTo>
                    <a:cubicBezTo>
                      <a:pt x="1934" y="7437"/>
                      <a:pt x="2504" y="7051"/>
                      <a:pt x="2518" y="6240"/>
                    </a:cubicBezTo>
                    <a:cubicBezTo>
                      <a:pt x="2548" y="4370"/>
                      <a:pt x="3202" y="2930"/>
                      <a:pt x="5063" y="2659"/>
                    </a:cubicBezTo>
                    <a:cubicBezTo>
                      <a:pt x="5233" y="2634"/>
                      <a:pt x="5396" y="2622"/>
                      <a:pt x="5553" y="2622"/>
                    </a:cubicBezTo>
                    <a:cubicBezTo>
                      <a:pt x="7276" y="2622"/>
                      <a:pt x="8171" y="4072"/>
                      <a:pt x="7982" y="5909"/>
                    </a:cubicBezTo>
                    <a:cubicBezTo>
                      <a:pt x="7890" y="6802"/>
                      <a:pt x="8534" y="7271"/>
                      <a:pt x="9193" y="7271"/>
                    </a:cubicBezTo>
                    <a:cubicBezTo>
                      <a:pt x="9791" y="7271"/>
                      <a:pt x="10400" y="6886"/>
                      <a:pt x="10484" y="6081"/>
                    </a:cubicBezTo>
                    <a:cubicBezTo>
                      <a:pt x="10840" y="2670"/>
                      <a:pt x="8660" y="1"/>
                      <a:pt x="5422" y="1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2555;p51">
                <a:extLst>
                  <a:ext uri="{FF2B5EF4-FFF2-40B4-BE49-F238E27FC236}">
                    <a16:creationId xmlns:a16="http://schemas.microsoft.com/office/drawing/2014/main" id="{1B92BACD-AFC2-DEA2-A1CB-2ACE810DB466}"/>
                  </a:ext>
                </a:extLst>
              </p:cNvPr>
              <p:cNvSpPr/>
              <p:nvPr/>
            </p:nvSpPr>
            <p:spPr>
              <a:xfrm>
                <a:off x="5028700" y="2506225"/>
                <a:ext cx="223625" cy="175675"/>
              </a:xfrm>
              <a:custGeom>
                <a:avLst/>
                <a:gdLst/>
                <a:ahLst/>
                <a:cxnLst/>
                <a:rect l="l" t="t" r="r" b="b"/>
                <a:pathLst>
                  <a:path w="8945" h="7027" extrusionOk="0">
                    <a:moveTo>
                      <a:pt x="7697" y="1"/>
                    </a:moveTo>
                    <a:cubicBezTo>
                      <a:pt x="7129" y="1"/>
                      <a:pt x="6481" y="417"/>
                      <a:pt x="6443" y="1055"/>
                    </a:cubicBezTo>
                    <a:cubicBezTo>
                      <a:pt x="6378" y="2095"/>
                      <a:pt x="6262" y="3905"/>
                      <a:pt x="5158" y="4326"/>
                    </a:cubicBezTo>
                    <a:cubicBezTo>
                      <a:pt x="4961" y="4402"/>
                      <a:pt x="4776" y="4436"/>
                      <a:pt x="4603" y="4436"/>
                    </a:cubicBezTo>
                    <a:cubicBezTo>
                      <a:pt x="3400" y="4436"/>
                      <a:pt x="2752" y="2770"/>
                      <a:pt x="2613" y="1669"/>
                    </a:cubicBezTo>
                    <a:cubicBezTo>
                      <a:pt x="2513" y="867"/>
                      <a:pt x="1896" y="482"/>
                      <a:pt x="1298" y="482"/>
                    </a:cubicBezTo>
                    <a:cubicBezTo>
                      <a:pt x="637" y="482"/>
                      <a:pt x="0" y="952"/>
                      <a:pt x="111" y="1846"/>
                    </a:cubicBezTo>
                    <a:cubicBezTo>
                      <a:pt x="451" y="4558"/>
                      <a:pt x="2024" y="7027"/>
                      <a:pt x="4764" y="7027"/>
                    </a:cubicBezTo>
                    <a:cubicBezTo>
                      <a:pt x="4863" y="7027"/>
                      <a:pt x="4965" y="7024"/>
                      <a:pt x="5067" y="7017"/>
                    </a:cubicBezTo>
                    <a:cubicBezTo>
                      <a:pt x="7711" y="6849"/>
                      <a:pt x="8760" y="4004"/>
                      <a:pt x="8902" y="1588"/>
                    </a:cubicBezTo>
                    <a:cubicBezTo>
                      <a:pt x="8945" y="870"/>
                      <a:pt x="8652" y="182"/>
                      <a:pt x="7917" y="23"/>
                    </a:cubicBezTo>
                    <a:cubicBezTo>
                      <a:pt x="7846" y="8"/>
                      <a:pt x="7772" y="1"/>
                      <a:pt x="7697" y="1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0" name="Google Shape;3188;p57">
            <a:extLst>
              <a:ext uri="{FF2B5EF4-FFF2-40B4-BE49-F238E27FC236}">
                <a16:creationId xmlns:a16="http://schemas.microsoft.com/office/drawing/2014/main" id="{F984D40E-1989-4086-DFD7-07B50D9C4F2C}"/>
              </a:ext>
            </a:extLst>
          </p:cNvPr>
          <p:cNvGrpSpPr/>
          <p:nvPr/>
        </p:nvGrpSpPr>
        <p:grpSpPr>
          <a:xfrm>
            <a:off x="8061751" y="1052096"/>
            <a:ext cx="1059199" cy="711188"/>
            <a:chOff x="5408027" y="1376247"/>
            <a:chExt cx="2467710" cy="1524544"/>
          </a:xfrm>
        </p:grpSpPr>
        <p:sp>
          <p:nvSpPr>
            <p:cNvPr id="331" name="Google Shape;3189;p57">
              <a:extLst>
                <a:ext uri="{FF2B5EF4-FFF2-40B4-BE49-F238E27FC236}">
                  <a16:creationId xmlns:a16="http://schemas.microsoft.com/office/drawing/2014/main" id="{5C7E51D4-5EEE-60D2-2205-397DB5C843D4}"/>
                </a:ext>
              </a:extLst>
            </p:cNvPr>
            <p:cNvSpPr/>
            <p:nvPr/>
          </p:nvSpPr>
          <p:spPr>
            <a:xfrm>
              <a:off x="5408027" y="1376247"/>
              <a:ext cx="2467710" cy="1524544"/>
            </a:xfrm>
            <a:custGeom>
              <a:avLst/>
              <a:gdLst/>
              <a:ahLst/>
              <a:cxnLst/>
              <a:rect l="l" t="t" r="r" b="b"/>
              <a:pathLst>
                <a:path w="129965" h="80292" extrusionOk="0">
                  <a:moveTo>
                    <a:pt x="127432" y="39329"/>
                  </a:moveTo>
                  <a:cubicBezTo>
                    <a:pt x="128116" y="37365"/>
                    <a:pt x="128730" y="34772"/>
                    <a:pt x="129165" y="32043"/>
                  </a:cubicBezTo>
                  <a:cubicBezTo>
                    <a:pt x="129964" y="27013"/>
                    <a:pt x="129203" y="22521"/>
                    <a:pt x="127131" y="20028"/>
                  </a:cubicBezTo>
                  <a:cubicBezTo>
                    <a:pt x="125979" y="18644"/>
                    <a:pt x="124423" y="17857"/>
                    <a:pt x="122747" y="17810"/>
                  </a:cubicBezTo>
                  <a:lnTo>
                    <a:pt x="122734" y="17810"/>
                  </a:lnTo>
                  <a:lnTo>
                    <a:pt x="122600" y="17810"/>
                  </a:lnTo>
                  <a:cubicBezTo>
                    <a:pt x="120945" y="17810"/>
                    <a:pt x="119376" y="18540"/>
                    <a:pt x="118186" y="19869"/>
                  </a:cubicBezTo>
                  <a:cubicBezTo>
                    <a:pt x="116715" y="21507"/>
                    <a:pt x="115804" y="24086"/>
                    <a:pt x="115542" y="27146"/>
                  </a:cubicBezTo>
                  <a:cubicBezTo>
                    <a:pt x="115297" y="26932"/>
                    <a:pt x="115048" y="26717"/>
                    <a:pt x="114790" y="26515"/>
                  </a:cubicBezTo>
                  <a:cubicBezTo>
                    <a:pt x="114772" y="26506"/>
                    <a:pt x="114760" y="26493"/>
                    <a:pt x="114747" y="26480"/>
                  </a:cubicBezTo>
                  <a:cubicBezTo>
                    <a:pt x="114656" y="26411"/>
                    <a:pt x="114570" y="26343"/>
                    <a:pt x="114476" y="26274"/>
                  </a:cubicBezTo>
                  <a:lnTo>
                    <a:pt x="114403" y="26214"/>
                  </a:lnTo>
                  <a:cubicBezTo>
                    <a:pt x="114317" y="26149"/>
                    <a:pt x="114231" y="26085"/>
                    <a:pt x="114145" y="26020"/>
                  </a:cubicBezTo>
                  <a:lnTo>
                    <a:pt x="114050" y="25951"/>
                  </a:lnTo>
                  <a:cubicBezTo>
                    <a:pt x="113969" y="25891"/>
                    <a:pt x="113883" y="25831"/>
                    <a:pt x="113797" y="25771"/>
                  </a:cubicBezTo>
                  <a:lnTo>
                    <a:pt x="113706" y="25706"/>
                  </a:lnTo>
                  <a:cubicBezTo>
                    <a:pt x="113616" y="25642"/>
                    <a:pt x="113526" y="25582"/>
                    <a:pt x="113431" y="25522"/>
                  </a:cubicBezTo>
                  <a:lnTo>
                    <a:pt x="113371" y="25479"/>
                  </a:lnTo>
                  <a:cubicBezTo>
                    <a:pt x="112941" y="25191"/>
                    <a:pt x="112490" y="24911"/>
                    <a:pt x="112030" y="24653"/>
                  </a:cubicBezTo>
                  <a:lnTo>
                    <a:pt x="111987" y="24627"/>
                  </a:lnTo>
                  <a:cubicBezTo>
                    <a:pt x="111888" y="24572"/>
                    <a:pt x="111785" y="24516"/>
                    <a:pt x="111682" y="24455"/>
                  </a:cubicBezTo>
                  <a:lnTo>
                    <a:pt x="111613" y="24417"/>
                  </a:lnTo>
                  <a:cubicBezTo>
                    <a:pt x="111510" y="24365"/>
                    <a:pt x="111411" y="24309"/>
                    <a:pt x="111312" y="24258"/>
                  </a:cubicBezTo>
                  <a:lnTo>
                    <a:pt x="111226" y="24215"/>
                  </a:lnTo>
                  <a:cubicBezTo>
                    <a:pt x="111123" y="24159"/>
                    <a:pt x="111024" y="24107"/>
                    <a:pt x="110921" y="24056"/>
                  </a:cubicBezTo>
                  <a:lnTo>
                    <a:pt x="110839" y="24017"/>
                  </a:lnTo>
                  <a:cubicBezTo>
                    <a:pt x="110732" y="23965"/>
                    <a:pt x="110624" y="23910"/>
                    <a:pt x="110517" y="23858"/>
                  </a:cubicBezTo>
                  <a:lnTo>
                    <a:pt x="110491" y="23845"/>
                  </a:lnTo>
                  <a:cubicBezTo>
                    <a:pt x="110009" y="23613"/>
                    <a:pt x="109502" y="23389"/>
                    <a:pt x="108986" y="23179"/>
                  </a:cubicBezTo>
                  <a:lnTo>
                    <a:pt x="108982" y="23179"/>
                  </a:lnTo>
                  <a:lnTo>
                    <a:pt x="108986" y="23179"/>
                  </a:lnTo>
                  <a:lnTo>
                    <a:pt x="108982" y="23174"/>
                  </a:lnTo>
                  <a:lnTo>
                    <a:pt x="108982" y="23174"/>
                  </a:lnTo>
                  <a:lnTo>
                    <a:pt x="108943" y="23162"/>
                  </a:lnTo>
                  <a:cubicBezTo>
                    <a:pt x="108832" y="23114"/>
                    <a:pt x="108716" y="23067"/>
                    <a:pt x="108604" y="23024"/>
                  </a:cubicBezTo>
                  <a:lnTo>
                    <a:pt x="108526" y="22994"/>
                  </a:lnTo>
                  <a:cubicBezTo>
                    <a:pt x="108415" y="22951"/>
                    <a:pt x="108303" y="22908"/>
                    <a:pt x="108187" y="22865"/>
                  </a:cubicBezTo>
                  <a:lnTo>
                    <a:pt x="108114" y="22839"/>
                  </a:lnTo>
                  <a:cubicBezTo>
                    <a:pt x="108002" y="22796"/>
                    <a:pt x="107886" y="22753"/>
                    <a:pt x="107770" y="22710"/>
                  </a:cubicBezTo>
                  <a:lnTo>
                    <a:pt x="107705" y="22689"/>
                  </a:lnTo>
                  <a:cubicBezTo>
                    <a:pt x="107065" y="22461"/>
                    <a:pt x="106394" y="22242"/>
                    <a:pt x="105711" y="22044"/>
                  </a:cubicBezTo>
                  <a:lnTo>
                    <a:pt x="105629" y="22022"/>
                  </a:lnTo>
                  <a:cubicBezTo>
                    <a:pt x="102822" y="21214"/>
                    <a:pt x="99667" y="20651"/>
                    <a:pt x="96043" y="20324"/>
                  </a:cubicBezTo>
                  <a:cubicBezTo>
                    <a:pt x="94538" y="13438"/>
                    <a:pt x="91443" y="8202"/>
                    <a:pt x="86818" y="4746"/>
                  </a:cubicBezTo>
                  <a:cubicBezTo>
                    <a:pt x="82609" y="1595"/>
                    <a:pt x="77232" y="0"/>
                    <a:pt x="70839" y="0"/>
                  </a:cubicBezTo>
                  <a:cubicBezTo>
                    <a:pt x="70422" y="0"/>
                    <a:pt x="69997" y="9"/>
                    <a:pt x="69576" y="22"/>
                  </a:cubicBezTo>
                  <a:cubicBezTo>
                    <a:pt x="65475" y="120"/>
                    <a:pt x="61748" y="933"/>
                    <a:pt x="58493" y="2433"/>
                  </a:cubicBezTo>
                  <a:cubicBezTo>
                    <a:pt x="54839" y="4127"/>
                    <a:pt x="51796" y="6676"/>
                    <a:pt x="49436" y="10025"/>
                  </a:cubicBezTo>
                  <a:cubicBezTo>
                    <a:pt x="46723" y="13739"/>
                    <a:pt x="45356" y="18446"/>
                    <a:pt x="45356" y="24047"/>
                  </a:cubicBezTo>
                  <a:cubicBezTo>
                    <a:pt x="40430" y="24860"/>
                    <a:pt x="35723" y="25762"/>
                    <a:pt x="31304" y="26742"/>
                  </a:cubicBezTo>
                  <a:cubicBezTo>
                    <a:pt x="28106" y="19331"/>
                    <a:pt x="23282" y="12329"/>
                    <a:pt x="18915" y="6233"/>
                  </a:cubicBezTo>
                  <a:lnTo>
                    <a:pt x="18898" y="6207"/>
                  </a:lnTo>
                  <a:cubicBezTo>
                    <a:pt x="18317" y="5416"/>
                    <a:pt x="17724" y="4802"/>
                    <a:pt x="17079" y="4333"/>
                  </a:cubicBezTo>
                  <a:cubicBezTo>
                    <a:pt x="15871" y="3452"/>
                    <a:pt x="14724" y="3267"/>
                    <a:pt x="13971" y="3267"/>
                  </a:cubicBezTo>
                  <a:cubicBezTo>
                    <a:pt x="12243" y="3267"/>
                    <a:pt x="10691" y="4183"/>
                    <a:pt x="9711" y="5769"/>
                  </a:cubicBezTo>
                  <a:cubicBezTo>
                    <a:pt x="9165" y="6659"/>
                    <a:pt x="8783" y="7785"/>
                    <a:pt x="8585" y="9109"/>
                  </a:cubicBezTo>
                  <a:cubicBezTo>
                    <a:pt x="7717" y="14869"/>
                    <a:pt x="7201" y="20122"/>
                    <a:pt x="7059" y="24713"/>
                  </a:cubicBezTo>
                  <a:cubicBezTo>
                    <a:pt x="6956" y="28015"/>
                    <a:pt x="7042" y="30977"/>
                    <a:pt x="7321" y="33564"/>
                  </a:cubicBezTo>
                  <a:cubicBezTo>
                    <a:pt x="6595" y="33745"/>
                    <a:pt x="5894" y="33921"/>
                    <a:pt x="5236" y="34093"/>
                  </a:cubicBezTo>
                  <a:lnTo>
                    <a:pt x="5215" y="34098"/>
                  </a:lnTo>
                  <a:cubicBezTo>
                    <a:pt x="1870" y="34983"/>
                    <a:pt x="1595" y="37494"/>
                    <a:pt x="1591" y="38241"/>
                  </a:cubicBezTo>
                  <a:cubicBezTo>
                    <a:pt x="1591" y="38319"/>
                    <a:pt x="1591" y="38392"/>
                    <a:pt x="1595" y="38469"/>
                  </a:cubicBezTo>
                  <a:cubicBezTo>
                    <a:pt x="546" y="39750"/>
                    <a:pt x="9" y="41130"/>
                    <a:pt x="0" y="42570"/>
                  </a:cubicBezTo>
                  <a:lnTo>
                    <a:pt x="0" y="42622"/>
                  </a:lnTo>
                  <a:cubicBezTo>
                    <a:pt x="31" y="46959"/>
                    <a:pt x="4759" y="49685"/>
                    <a:pt x="8314" y="51357"/>
                  </a:cubicBezTo>
                  <a:cubicBezTo>
                    <a:pt x="10954" y="52604"/>
                    <a:pt x="14234" y="53829"/>
                    <a:pt x="18115" y="55024"/>
                  </a:cubicBezTo>
                  <a:cubicBezTo>
                    <a:pt x="16009" y="57190"/>
                    <a:pt x="14939" y="59279"/>
                    <a:pt x="14835" y="61399"/>
                  </a:cubicBezTo>
                  <a:cubicBezTo>
                    <a:pt x="14732" y="63565"/>
                    <a:pt x="15687" y="65577"/>
                    <a:pt x="17531" y="67056"/>
                  </a:cubicBezTo>
                  <a:cubicBezTo>
                    <a:pt x="19134" y="68345"/>
                    <a:pt x="21335" y="69003"/>
                    <a:pt x="24073" y="69003"/>
                  </a:cubicBezTo>
                  <a:cubicBezTo>
                    <a:pt x="27147" y="69003"/>
                    <a:pt x="31037" y="68212"/>
                    <a:pt x="35968" y="66592"/>
                  </a:cubicBezTo>
                  <a:cubicBezTo>
                    <a:pt x="39605" y="65392"/>
                    <a:pt x="43813" y="63733"/>
                    <a:pt x="48503" y="61644"/>
                  </a:cubicBezTo>
                  <a:cubicBezTo>
                    <a:pt x="52196" y="62211"/>
                    <a:pt x="55983" y="62727"/>
                    <a:pt x="59783" y="63174"/>
                  </a:cubicBezTo>
                  <a:cubicBezTo>
                    <a:pt x="64168" y="63694"/>
                    <a:pt x="68140" y="64090"/>
                    <a:pt x="71850" y="64369"/>
                  </a:cubicBezTo>
                  <a:lnTo>
                    <a:pt x="73939" y="68483"/>
                  </a:lnTo>
                  <a:cubicBezTo>
                    <a:pt x="73393" y="69605"/>
                    <a:pt x="73105" y="70834"/>
                    <a:pt x="73105" y="72085"/>
                  </a:cubicBezTo>
                  <a:cubicBezTo>
                    <a:pt x="73105" y="76608"/>
                    <a:pt x="76789" y="80292"/>
                    <a:pt x="81315" y="80292"/>
                  </a:cubicBezTo>
                  <a:cubicBezTo>
                    <a:pt x="85838" y="80292"/>
                    <a:pt x="89522" y="76612"/>
                    <a:pt x="89522" y="72085"/>
                  </a:cubicBezTo>
                  <a:cubicBezTo>
                    <a:pt x="89522" y="69106"/>
                    <a:pt x="87905" y="66359"/>
                    <a:pt x="85300" y="64911"/>
                  </a:cubicBezTo>
                  <a:cubicBezTo>
                    <a:pt x="94164" y="64876"/>
                    <a:pt x="101150" y="63918"/>
                    <a:pt x="106648" y="61979"/>
                  </a:cubicBezTo>
                  <a:lnTo>
                    <a:pt x="106725" y="61949"/>
                  </a:lnTo>
                  <a:cubicBezTo>
                    <a:pt x="106841" y="61910"/>
                    <a:pt x="106953" y="61867"/>
                    <a:pt x="107065" y="61829"/>
                  </a:cubicBezTo>
                  <a:lnTo>
                    <a:pt x="107168" y="61790"/>
                  </a:lnTo>
                  <a:cubicBezTo>
                    <a:pt x="107280" y="61747"/>
                    <a:pt x="107387" y="61708"/>
                    <a:pt x="107499" y="61665"/>
                  </a:cubicBezTo>
                  <a:lnTo>
                    <a:pt x="107594" y="61627"/>
                  </a:lnTo>
                  <a:cubicBezTo>
                    <a:pt x="107710" y="61584"/>
                    <a:pt x="107821" y="61541"/>
                    <a:pt x="107933" y="61493"/>
                  </a:cubicBezTo>
                  <a:lnTo>
                    <a:pt x="107993" y="61467"/>
                  </a:lnTo>
                  <a:cubicBezTo>
                    <a:pt x="108501" y="61265"/>
                    <a:pt x="108999" y="61051"/>
                    <a:pt x="109481" y="60827"/>
                  </a:cubicBezTo>
                  <a:lnTo>
                    <a:pt x="109571" y="60788"/>
                  </a:lnTo>
                  <a:lnTo>
                    <a:pt x="109863" y="60646"/>
                  </a:lnTo>
                  <a:lnTo>
                    <a:pt x="109988" y="60586"/>
                  </a:lnTo>
                  <a:cubicBezTo>
                    <a:pt x="110083" y="60543"/>
                    <a:pt x="110177" y="60496"/>
                    <a:pt x="110272" y="60449"/>
                  </a:cubicBezTo>
                  <a:lnTo>
                    <a:pt x="110396" y="60384"/>
                  </a:lnTo>
                  <a:cubicBezTo>
                    <a:pt x="110487" y="60337"/>
                    <a:pt x="110581" y="60290"/>
                    <a:pt x="110671" y="60242"/>
                  </a:cubicBezTo>
                  <a:lnTo>
                    <a:pt x="110788" y="60182"/>
                  </a:lnTo>
                  <a:cubicBezTo>
                    <a:pt x="110882" y="60126"/>
                    <a:pt x="110981" y="60079"/>
                    <a:pt x="111076" y="60027"/>
                  </a:cubicBezTo>
                  <a:lnTo>
                    <a:pt x="111131" y="59993"/>
                  </a:lnTo>
                  <a:cubicBezTo>
                    <a:pt x="111450" y="59821"/>
                    <a:pt x="111772" y="59636"/>
                    <a:pt x="112081" y="59447"/>
                  </a:cubicBezTo>
                  <a:lnTo>
                    <a:pt x="112107" y="59434"/>
                  </a:lnTo>
                  <a:lnTo>
                    <a:pt x="112215" y="59370"/>
                  </a:lnTo>
                  <a:cubicBezTo>
                    <a:pt x="112292" y="59318"/>
                    <a:pt x="112369" y="59271"/>
                    <a:pt x="112451" y="59219"/>
                  </a:cubicBezTo>
                  <a:lnTo>
                    <a:pt x="112597" y="59125"/>
                  </a:lnTo>
                  <a:cubicBezTo>
                    <a:pt x="112675" y="59077"/>
                    <a:pt x="112752" y="59026"/>
                    <a:pt x="112825" y="58979"/>
                  </a:cubicBezTo>
                  <a:lnTo>
                    <a:pt x="112980" y="58875"/>
                  </a:lnTo>
                  <a:lnTo>
                    <a:pt x="113199" y="58729"/>
                  </a:lnTo>
                  <a:lnTo>
                    <a:pt x="113319" y="58643"/>
                  </a:lnTo>
                  <a:lnTo>
                    <a:pt x="113375" y="58605"/>
                  </a:lnTo>
                  <a:cubicBezTo>
                    <a:pt x="113436" y="58562"/>
                    <a:pt x="113500" y="58514"/>
                    <a:pt x="113565" y="58471"/>
                  </a:cubicBezTo>
                  <a:lnTo>
                    <a:pt x="113681" y="58385"/>
                  </a:lnTo>
                  <a:lnTo>
                    <a:pt x="113719" y="58360"/>
                  </a:lnTo>
                  <a:cubicBezTo>
                    <a:pt x="113861" y="58256"/>
                    <a:pt x="113999" y="58153"/>
                    <a:pt x="114128" y="58050"/>
                  </a:cubicBezTo>
                  <a:lnTo>
                    <a:pt x="114158" y="58033"/>
                  </a:lnTo>
                  <a:cubicBezTo>
                    <a:pt x="114192" y="58007"/>
                    <a:pt x="114227" y="57977"/>
                    <a:pt x="114265" y="57951"/>
                  </a:cubicBezTo>
                  <a:cubicBezTo>
                    <a:pt x="114312" y="57912"/>
                    <a:pt x="114364" y="57874"/>
                    <a:pt x="114411" y="57831"/>
                  </a:cubicBezTo>
                  <a:lnTo>
                    <a:pt x="114467" y="57792"/>
                  </a:lnTo>
                  <a:lnTo>
                    <a:pt x="114618" y="57667"/>
                  </a:lnTo>
                  <a:lnTo>
                    <a:pt x="114790" y="57530"/>
                  </a:lnTo>
                  <a:lnTo>
                    <a:pt x="114798" y="57521"/>
                  </a:lnTo>
                  <a:lnTo>
                    <a:pt x="114828" y="57495"/>
                  </a:lnTo>
                  <a:cubicBezTo>
                    <a:pt x="115013" y="60229"/>
                    <a:pt x="115787" y="62564"/>
                    <a:pt x="117085" y="64128"/>
                  </a:cubicBezTo>
                  <a:cubicBezTo>
                    <a:pt x="118242" y="65534"/>
                    <a:pt x="119819" y="66334"/>
                    <a:pt x="121517" y="66377"/>
                  </a:cubicBezTo>
                  <a:lnTo>
                    <a:pt x="121530" y="66377"/>
                  </a:lnTo>
                  <a:lnTo>
                    <a:pt x="121663" y="66377"/>
                  </a:lnTo>
                  <a:lnTo>
                    <a:pt x="121663" y="66377"/>
                  </a:lnTo>
                  <a:cubicBezTo>
                    <a:pt x="123340" y="66377"/>
                    <a:pt x="124926" y="65633"/>
                    <a:pt x="126125" y="64292"/>
                  </a:cubicBezTo>
                  <a:cubicBezTo>
                    <a:pt x="128245" y="61919"/>
                    <a:pt x="129186" y="57620"/>
                    <a:pt x="128640" y="52797"/>
                  </a:cubicBezTo>
                  <a:cubicBezTo>
                    <a:pt x="128339" y="50123"/>
                    <a:pt x="127849" y="47574"/>
                    <a:pt x="127256" y="45631"/>
                  </a:cubicBezTo>
                  <a:cubicBezTo>
                    <a:pt x="126921" y="44513"/>
                    <a:pt x="126560" y="43623"/>
                    <a:pt x="126160" y="42914"/>
                  </a:cubicBezTo>
                  <a:cubicBezTo>
                    <a:pt x="126078" y="42772"/>
                    <a:pt x="125996" y="42635"/>
                    <a:pt x="125915" y="42510"/>
                  </a:cubicBezTo>
                  <a:cubicBezTo>
                    <a:pt x="126018" y="42360"/>
                    <a:pt x="126121" y="42205"/>
                    <a:pt x="126224" y="42042"/>
                  </a:cubicBezTo>
                  <a:cubicBezTo>
                    <a:pt x="126646" y="41337"/>
                    <a:pt x="127045" y="40451"/>
                    <a:pt x="127432" y="393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76200" dir="29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2" name="Google Shape;3190;p57">
              <a:extLst>
                <a:ext uri="{FF2B5EF4-FFF2-40B4-BE49-F238E27FC236}">
                  <a16:creationId xmlns:a16="http://schemas.microsoft.com/office/drawing/2014/main" id="{F24F03DD-4DB4-4CA7-73E7-03DC88E88AC8}"/>
                </a:ext>
              </a:extLst>
            </p:cNvPr>
            <p:cNvGrpSpPr/>
            <p:nvPr/>
          </p:nvGrpSpPr>
          <p:grpSpPr>
            <a:xfrm>
              <a:off x="5477233" y="1442833"/>
              <a:ext cx="2327527" cy="1394537"/>
              <a:chOff x="5477233" y="1442833"/>
              <a:chExt cx="2327527" cy="1394537"/>
            </a:xfrm>
          </p:grpSpPr>
          <p:sp>
            <p:nvSpPr>
              <p:cNvPr id="333" name="Google Shape;3191;p57">
                <a:extLst>
                  <a:ext uri="{FF2B5EF4-FFF2-40B4-BE49-F238E27FC236}">
                    <a16:creationId xmlns:a16="http://schemas.microsoft.com/office/drawing/2014/main" id="{A9376509-B529-2012-29B2-0C1573AABDDD}"/>
                  </a:ext>
                </a:extLst>
              </p:cNvPr>
              <p:cNvSpPr/>
              <p:nvPr/>
            </p:nvSpPr>
            <p:spPr>
              <a:xfrm>
                <a:off x="7664119" y="1785634"/>
                <a:ext cx="140640" cy="365528"/>
              </a:xfrm>
              <a:custGeom>
                <a:avLst/>
                <a:gdLst/>
                <a:ahLst/>
                <a:cxnLst/>
                <a:rect l="l" t="t" r="r" b="b"/>
                <a:pathLst>
                  <a:path w="7407" h="19251" extrusionOk="0">
                    <a:moveTo>
                      <a:pt x="3817" y="56"/>
                    </a:moveTo>
                    <a:cubicBezTo>
                      <a:pt x="1457" y="0"/>
                      <a:pt x="0" y="4467"/>
                      <a:pt x="572" y="9733"/>
                    </a:cubicBezTo>
                    <a:cubicBezTo>
                      <a:pt x="1139" y="14999"/>
                      <a:pt x="2377" y="19203"/>
                      <a:pt x="3336" y="19237"/>
                    </a:cubicBezTo>
                    <a:cubicBezTo>
                      <a:pt x="4299" y="19250"/>
                      <a:pt x="5748" y="15119"/>
                      <a:pt x="6577" y="9888"/>
                    </a:cubicBezTo>
                    <a:cubicBezTo>
                      <a:pt x="7407" y="4652"/>
                      <a:pt x="6177" y="121"/>
                      <a:pt x="3817" y="56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192;p57">
                <a:extLst>
                  <a:ext uri="{FF2B5EF4-FFF2-40B4-BE49-F238E27FC236}">
                    <a16:creationId xmlns:a16="http://schemas.microsoft.com/office/drawing/2014/main" id="{E1F6216D-65DD-4152-27F9-E6BB39B801BB}"/>
                  </a:ext>
                </a:extLst>
              </p:cNvPr>
              <p:cNvSpPr/>
              <p:nvPr/>
            </p:nvSpPr>
            <p:spPr>
              <a:xfrm>
                <a:off x="7648854" y="2212242"/>
                <a:ext cx="140640" cy="353205"/>
              </a:xfrm>
              <a:custGeom>
                <a:avLst/>
                <a:gdLst/>
                <a:ahLst/>
                <a:cxnLst/>
                <a:rect l="l" t="t" r="r" b="b"/>
                <a:pathLst>
                  <a:path w="7407" h="18602" extrusionOk="0">
                    <a:moveTo>
                      <a:pt x="4058" y="18"/>
                    </a:moveTo>
                    <a:cubicBezTo>
                      <a:pt x="3095" y="1"/>
                      <a:pt x="1651" y="3990"/>
                      <a:pt x="826" y="9045"/>
                    </a:cubicBezTo>
                    <a:cubicBezTo>
                      <a:pt x="0" y="14096"/>
                      <a:pt x="1234" y="18472"/>
                      <a:pt x="3594" y="18537"/>
                    </a:cubicBezTo>
                    <a:cubicBezTo>
                      <a:pt x="5954" y="18601"/>
                      <a:pt x="7407" y="14281"/>
                      <a:pt x="6831" y="9192"/>
                    </a:cubicBezTo>
                    <a:cubicBezTo>
                      <a:pt x="6259" y="4106"/>
                      <a:pt x="5017" y="48"/>
                      <a:pt x="4058" y="18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193;p57">
                <a:extLst>
                  <a:ext uri="{FF2B5EF4-FFF2-40B4-BE49-F238E27FC236}">
                    <a16:creationId xmlns:a16="http://schemas.microsoft.com/office/drawing/2014/main" id="{2B3E9D0B-3F72-1F40-0F13-FAE9A0EBA46C}"/>
                  </a:ext>
                </a:extLst>
              </p:cNvPr>
              <p:cNvSpPr/>
              <p:nvPr/>
            </p:nvSpPr>
            <p:spPr>
              <a:xfrm>
                <a:off x="5480251" y="1442833"/>
                <a:ext cx="2224310" cy="1394537"/>
              </a:xfrm>
              <a:custGeom>
                <a:avLst/>
                <a:gdLst/>
                <a:ahLst/>
                <a:cxnLst/>
                <a:rect l="l" t="t" r="r" b="b"/>
                <a:pathLst>
                  <a:path w="117146" h="73445" extrusionOk="0">
                    <a:moveTo>
                      <a:pt x="109885" y="49853"/>
                    </a:moveTo>
                    <a:lnTo>
                      <a:pt x="109967" y="49771"/>
                    </a:lnTo>
                    <a:cubicBezTo>
                      <a:pt x="110018" y="49711"/>
                      <a:pt x="110079" y="49651"/>
                      <a:pt x="110135" y="49591"/>
                    </a:cubicBezTo>
                    <a:cubicBezTo>
                      <a:pt x="110169" y="49552"/>
                      <a:pt x="110199" y="49518"/>
                      <a:pt x="110233" y="49479"/>
                    </a:cubicBezTo>
                    <a:cubicBezTo>
                      <a:pt x="110281" y="49428"/>
                      <a:pt x="110328" y="49372"/>
                      <a:pt x="110375" y="49320"/>
                    </a:cubicBezTo>
                    <a:lnTo>
                      <a:pt x="110474" y="49204"/>
                    </a:lnTo>
                    <a:cubicBezTo>
                      <a:pt x="110521" y="49148"/>
                      <a:pt x="110569" y="49097"/>
                      <a:pt x="110612" y="49041"/>
                    </a:cubicBezTo>
                    <a:lnTo>
                      <a:pt x="110711" y="48925"/>
                    </a:lnTo>
                    <a:cubicBezTo>
                      <a:pt x="110754" y="48869"/>
                      <a:pt x="110801" y="48809"/>
                      <a:pt x="110844" y="48753"/>
                    </a:cubicBezTo>
                    <a:cubicBezTo>
                      <a:pt x="110874" y="48714"/>
                      <a:pt x="110904" y="48680"/>
                      <a:pt x="110934" y="48641"/>
                    </a:cubicBezTo>
                    <a:cubicBezTo>
                      <a:pt x="110981" y="48576"/>
                      <a:pt x="111029" y="48512"/>
                      <a:pt x="111080" y="48447"/>
                    </a:cubicBezTo>
                    <a:lnTo>
                      <a:pt x="111149" y="48353"/>
                    </a:lnTo>
                    <a:cubicBezTo>
                      <a:pt x="111222" y="48254"/>
                      <a:pt x="111291" y="48159"/>
                      <a:pt x="111360" y="48061"/>
                    </a:cubicBezTo>
                    <a:lnTo>
                      <a:pt x="111364" y="48052"/>
                    </a:lnTo>
                    <a:cubicBezTo>
                      <a:pt x="111433" y="47953"/>
                      <a:pt x="111497" y="47858"/>
                      <a:pt x="111562" y="47760"/>
                    </a:cubicBezTo>
                    <a:cubicBezTo>
                      <a:pt x="111583" y="47730"/>
                      <a:pt x="111605" y="47695"/>
                      <a:pt x="111622" y="47665"/>
                    </a:cubicBezTo>
                    <a:cubicBezTo>
                      <a:pt x="111669" y="47596"/>
                      <a:pt x="111712" y="47523"/>
                      <a:pt x="111759" y="47454"/>
                    </a:cubicBezTo>
                    <a:lnTo>
                      <a:pt x="111828" y="47343"/>
                    </a:lnTo>
                    <a:cubicBezTo>
                      <a:pt x="111867" y="47274"/>
                      <a:pt x="111910" y="47205"/>
                      <a:pt x="111949" y="47141"/>
                    </a:cubicBezTo>
                    <a:cubicBezTo>
                      <a:pt x="111970" y="47102"/>
                      <a:pt x="111996" y="47063"/>
                      <a:pt x="112017" y="47025"/>
                    </a:cubicBezTo>
                    <a:cubicBezTo>
                      <a:pt x="112056" y="46956"/>
                      <a:pt x="112095" y="46883"/>
                      <a:pt x="112133" y="46814"/>
                    </a:cubicBezTo>
                    <a:lnTo>
                      <a:pt x="112194" y="46702"/>
                    </a:lnTo>
                    <a:cubicBezTo>
                      <a:pt x="112237" y="46625"/>
                      <a:pt x="112275" y="46552"/>
                      <a:pt x="112314" y="46474"/>
                    </a:cubicBezTo>
                    <a:cubicBezTo>
                      <a:pt x="112331" y="46440"/>
                      <a:pt x="112348" y="46410"/>
                      <a:pt x="112366" y="46375"/>
                    </a:cubicBezTo>
                    <a:cubicBezTo>
                      <a:pt x="112421" y="46268"/>
                      <a:pt x="112473" y="46165"/>
                      <a:pt x="112525" y="46057"/>
                    </a:cubicBezTo>
                    <a:cubicBezTo>
                      <a:pt x="112525" y="46057"/>
                      <a:pt x="112529" y="46053"/>
                      <a:pt x="112529" y="46049"/>
                    </a:cubicBezTo>
                    <a:cubicBezTo>
                      <a:pt x="112585" y="45933"/>
                      <a:pt x="112636" y="45821"/>
                      <a:pt x="112688" y="45705"/>
                    </a:cubicBezTo>
                    <a:cubicBezTo>
                      <a:pt x="112697" y="45679"/>
                      <a:pt x="112709" y="45653"/>
                      <a:pt x="112718" y="45627"/>
                    </a:cubicBezTo>
                    <a:cubicBezTo>
                      <a:pt x="112757" y="45541"/>
                      <a:pt x="112795" y="45451"/>
                      <a:pt x="112834" y="45361"/>
                    </a:cubicBezTo>
                    <a:cubicBezTo>
                      <a:pt x="112851" y="45322"/>
                      <a:pt x="112864" y="45288"/>
                      <a:pt x="112877" y="45249"/>
                    </a:cubicBezTo>
                    <a:cubicBezTo>
                      <a:pt x="112911" y="45172"/>
                      <a:pt x="112942" y="45090"/>
                      <a:pt x="112976" y="45008"/>
                    </a:cubicBezTo>
                    <a:lnTo>
                      <a:pt x="113019" y="44888"/>
                    </a:lnTo>
                    <a:cubicBezTo>
                      <a:pt x="113049" y="44811"/>
                      <a:pt x="113079" y="44729"/>
                      <a:pt x="113109" y="44652"/>
                    </a:cubicBezTo>
                    <a:cubicBezTo>
                      <a:pt x="113122" y="44609"/>
                      <a:pt x="113139" y="44570"/>
                      <a:pt x="113152" y="44531"/>
                    </a:cubicBezTo>
                    <a:cubicBezTo>
                      <a:pt x="113182" y="44445"/>
                      <a:pt x="113208" y="44359"/>
                      <a:pt x="113238" y="44273"/>
                    </a:cubicBezTo>
                    <a:lnTo>
                      <a:pt x="113273" y="44166"/>
                    </a:lnTo>
                    <a:cubicBezTo>
                      <a:pt x="113307" y="44058"/>
                      <a:pt x="113341" y="43951"/>
                      <a:pt x="113371" y="43843"/>
                    </a:cubicBezTo>
                    <a:lnTo>
                      <a:pt x="113389" y="43796"/>
                    </a:lnTo>
                    <a:cubicBezTo>
                      <a:pt x="113423" y="43672"/>
                      <a:pt x="113457" y="43543"/>
                      <a:pt x="113496" y="43414"/>
                    </a:cubicBezTo>
                    <a:lnTo>
                      <a:pt x="113509" y="43362"/>
                    </a:lnTo>
                    <a:cubicBezTo>
                      <a:pt x="113539" y="43255"/>
                      <a:pt x="113565" y="43147"/>
                      <a:pt x="113591" y="43040"/>
                    </a:cubicBezTo>
                    <a:cubicBezTo>
                      <a:pt x="113599" y="43001"/>
                      <a:pt x="113608" y="42962"/>
                      <a:pt x="113616" y="42924"/>
                    </a:cubicBezTo>
                    <a:cubicBezTo>
                      <a:pt x="113638" y="42833"/>
                      <a:pt x="113659" y="42743"/>
                      <a:pt x="113681" y="42653"/>
                    </a:cubicBezTo>
                    <a:cubicBezTo>
                      <a:pt x="113690" y="42610"/>
                      <a:pt x="113698" y="42562"/>
                      <a:pt x="113707" y="42519"/>
                    </a:cubicBezTo>
                    <a:cubicBezTo>
                      <a:pt x="113728" y="42433"/>
                      <a:pt x="113745" y="42343"/>
                      <a:pt x="113763" y="42257"/>
                    </a:cubicBezTo>
                    <a:cubicBezTo>
                      <a:pt x="113771" y="42210"/>
                      <a:pt x="113780" y="42167"/>
                      <a:pt x="113788" y="42120"/>
                    </a:cubicBezTo>
                    <a:cubicBezTo>
                      <a:pt x="113806" y="42029"/>
                      <a:pt x="113819" y="41939"/>
                      <a:pt x="113836" y="41845"/>
                    </a:cubicBezTo>
                    <a:cubicBezTo>
                      <a:pt x="113844" y="41802"/>
                      <a:pt x="113853" y="41759"/>
                      <a:pt x="113857" y="41716"/>
                    </a:cubicBezTo>
                    <a:cubicBezTo>
                      <a:pt x="113874" y="41612"/>
                      <a:pt x="113892" y="41509"/>
                      <a:pt x="113904" y="41402"/>
                    </a:cubicBezTo>
                    <a:cubicBezTo>
                      <a:pt x="113909" y="41372"/>
                      <a:pt x="113913" y="41342"/>
                      <a:pt x="113917" y="41312"/>
                    </a:cubicBezTo>
                    <a:cubicBezTo>
                      <a:pt x="113935" y="41204"/>
                      <a:pt x="113947" y="41092"/>
                      <a:pt x="113960" y="40985"/>
                    </a:cubicBezTo>
                    <a:lnTo>
                      <a:pt x="115267" y="40985"/>
                    </a:lnTo>
                    <a:cubicBezTo>
                      <a:pt x="116303" y="40985"/>
                      <a:pt x="117146" y="40220"/>
                      <a:pt x="117146" y="39278"/>
                    </a:cubicBezTo>
                    <a:lnTo>
                      <a:pt x="117146" y="37894"/>
                    </a:lnTo>
                    <a:cubicBezTo>
                      <a:pt x="117146" y="36953"/>
                      <a:pt x="116303" y="36187"/>
                      <a:pt x="115267" y="36187"/>
                    </a:cubicBezTo>
                    <a:lnTo>
                      <a:pt x="113999" y="36187"/>
                    </a:lnTo>
                    <a:cubicBezTo>
                      <a:pt x="113990" y="36114"/>
                      <a:pt x="113982" y="36041"/>
                      <a:pt x="113973" y="35964"/>
                    </a:cubicBezTo>
                    <a:cubicBezTo>
                      <a:pt x="113965" y="35912"/>
                      <a:pt x="113960" y="35861"/>
                      <a:pt x="113956" y="35813"/>
                    </a:cubicBezTo>
                    <a:cubicBezTo>
                      <a:pt x="113943" y="35715"/>
                      <a:pt x="113930" y="35620"/>
                      <a:pt x="113917" y="35525"/>
                    </a:cubicBezTo>
                    <a:cubicBezTo>
                      <a:pt x="113913" y="35487"/>
                      <a:pt x="113904" y="35448"/>
                      <a:pt x="113900" y="35405"/>
                    </a:cubicBezTo>
                    <a:cubicBezTo>
                      <a:pt x="113879" y="35276"/>
                      <a:pt x="113862" y="35143"/>
                      <a:pt x="113840" y="35010"/>
                    </a:cubicBezTo>
                    <a:cubicBezTo>
                      <a:pt x="113831" y="34984"/>
                      <a:pt x="113827" y="34954"/>
                      <a:pt x="113823" y="34924"/>
                    </a:cubicBezTo>
                    <a:cubicBezTo>
                      <a:pt x="113806" y="34825"/>
                      <a:pt x="113788" y="34722"/>
                      <a:pt x="113767" y="34623"/>
                    </a:cubicBezTo>
                    <a:cubicBezTo>
                      <a:pt x="113758" y="34571"/>
                      <a:pt x="113750" y="34524"/>
                      <a:pt x="113741" y="34477"/>
                    </a:cubicBezTo>
                    <a:cubicBezTo>
                      <a:pt x="113724" y="34395"/>
                      <a:pt x="113707" y="34313"/>
                      <a:pt x="113690" y="34236"/>
                    </a:cubicBezTo>
                    <a:cubicBezTo>
                      <a:pt x="113677" y="34184"/>
                      <a:pt x="113668" y="34128"/>
                      <a:pt x="113655" y="34077"/>
                    </a:cubicBezTo>
                    <a:cubicBezTo>
                      <a:pt x="113638" y="34004"/>
                      <a:pt x="113621" y="33926"/>
                      <a:pt x="113604" y="33858"/>
                    </a:cubicBezTo>
                    <a:cubicBezTo>
                      <a:pt x="113591" y="33802"/>
                      <a:pt x="113578" y="33750"/>
                      <a:pt x="113565" y="33694"/>
                    </a:cubicBezTo>
                    <a:cubicBezTo>
                      <a:pt x="113543" y="33625"/>
                      <a:pt x="113526" y="33552"/>
                      <a:pt x="113509" y="33484"/>
                    </a:cubicBezTo>
                    <a:cubicBezTo>
                      <a:pt x="113496" y="33428"/>
                      <a:pt x="113483" y="33376"/>
                      <a:pt x="113466" y="33320"/>
                    </a:cubicBezTo>
                    <a:cubicBezTo>
                      <a:pt x="113449" y="33251"/>
                      <a:pt x="113427" y="33178"/>
                      <a:pt x="113406" y="33105"/>
                    </a:cubicBezTo>
                    <a:cubicBezTo>
                      <a:pt x="113393" y="33054"/>
                      <a:pt x="113376" y="33002"/>
                      <a:pt x="113363" y="32955"/>
                    </a:cubicBezTo>
                    <a:cubicBezTo>
                      <a:pt x="113337" y="32877"/>
                      <a:pt x="113311" y="32800"/>
                      <a:pt x="113290" y="32723"/>
                    </a:cubicBezTo>
                    <a:cubicBezTo>
                      <a:pt x="113273" y="32680"/>
                      <a:pt x="113260" y="32637"/>
                      <a:pt x="113247" y="32598"/>
                    </a:cubicBezTo>
                    <a:cubicBezTo>
                      <a:pt x="113212" y="32482"/>
                      <a:pt x="113169" y="32370"/>
                      <a:pt x="113131" y="32258"/>
                    </a:cubicBezTo>
                    <a:cubicBezTo>
                      <a:pt x="113114" y="32211"/>
                      <a:pt x="113096" y="32164"/>
                      <a:pt x="113079" y="32117"/>
                    </a:cubicBezTo>
                    <a:cubicBezTo>
                      <a:pt x="113053" y="32048"/>
                      <a:pt x="113028" y="31983"/>
                      <a:pt x="113002" y="31915"/>
                    </a:cubicBezTo>
                    <a:cubicBezTo>
                      <a:pt x="112980" y="31863"/>
                      <a:pt x="112963" y="31807"/>
                      <a:pt x="112937" y="31755"/>
                    </a:cubicBezTo>
                    <a:cubicBezTo>
                      <a:pt x="112916" y="31700"/>
                      <a:pt x="112890" y="31635"/>
                      <a:pt x="112868" y="31575"/>
                    </a:cubicBezTo>
                    <a:cubicBezTo>
                      <a:pt x="112843" y="31519"/>
                      <a:pt x="112821" y="31467"/>
                      <a:pt x="112800" y="31416"/>
                    </a:cubicBezTo>
                    <a:cubicBezTo>
                      <a:pt x="112774" y="31360"/>
                      <a:pt x="112748" y="31304"/>
                      <a:pt x="112727" y="31248"/>
                    </a:cubicBezTo>
                    <a:cubicBezTo>
                      <a:pt x="112701" y="31192"/>
                      <a:pt x="112675" y="31141"/>
                      <a:pt x="112649" y="31085"/>
                    </a:cubicBezTo>
                    <a:cubicBezTo>
                      <a:pt x="112623" y="31025"/>
                      <a:pt x="112602" y="30977"/>
                      <a:pt x="112576" y="30922"/>
                    </a:cubicBezTo>
                    <a:cubicBezTo>
                      <a:pt x="112550" y="30870"/>
                      <a:pt x="112520" y="30814"/>
                      <a:pt x="112495" y="30758"/>
                    </a:cubicBezTo>
                    <a:cubicBezTo>
                      <a:pt x="112469" y="30702"/>
                      <a:pt x="112443" y="30655"/>
                      <a:pt x="112417" y="30603"/>
                    </a:cubicBezTo>
                    <a:cubicBezTo>
                      <a:pt x="112396" y="30552"/>
                      <a:pt x="112366" y="30492"/>
                      <a:pt x="112335" y="30440"/>
                    </a:cubicBezTo>
                    <a:cubicBezTo>
                      <a:pt x="112305" y="30384"/>
                      <a:pt x="112280" y="30341"/>
                      <a:pt x="112254" y="30294"/>
                    </a:cubicBezTo>
                    <a:cubicBezTo>
                      <a:pt x="112198" y="30186"/>
                      <a:pt x="112138" y="30079"/>
                      <a:pt x="112073" y="29972"/>
                    </a:cubicBezTo>
                    <a:cubicBezTo>
                      <a:pt x="112052" y="29929"/>
                      <a:pt x="112026" y="29890"/>
                      <a:pt x="112004" y="29847"/>
                    </a:cubicBezTo>
                    <a:cubicBezTo>
                      <a:pt x="111970" y="29791"/>
                      <a:pt x="111936" y="29735"/>
                      <a:pt x="111901" y="29675"/>
                    </a:cubicBezTo>
                    <a:cubicBezTo>
                      <a:pt x="111875" y="29632"/>
                      <a:pt x="111845" y="29589"/>
                      <a:pt x="111824" y="29550"/>
                    </a:cubicBezTo>
                    <a:cubicBezTo>
                      <a:pt x="111785" y="29494"/>
                      <a:pt x="111751" y="29438"/>
                      <a:pt x="111716" y="29383"/>
                    </a:cubicBezTo>
                    <a:cubicBezTo>
                      <a:pt x="111686" y="29340"/>
                      <a:pt x="111661" y="29297"/>
                      <a:pt x="111635" y="29258"/>
                    </a:cubicBezTo>
                    <a:cubicBezTo>
                      <a:pt x="111596" y="29202"/>
                      <a:pt x="111557" y="29146"/>
                      <a:pt x="111523" y="29090"/>
                    </a:cubicBezTo>
                    <a:lnTo>
                      <a:pt x="111441" y="28970"/>
                    </a:lnTo>
                    <a:cubicBezTo>
                      <a:pt x="111403" y="28918"/>
                      <a:pt x="111360" y="28858"/>
                      <a:pt x="111321" y="28807"/>
                    </a:cubicBezTo>
                    <a:cubicBezTo>
                      <a:pt x="111295" y="28768"/>
                      <a:pt x="111269" y="28729"/>
                      <a:pt x="111239" y="28695"/>
                    </a:cubicBezTo>
                    <a:cubicBezTo>
                      <a:pt x="111201" y="28639"/>
                      <a:pt x="111158" y="28583"/>
                      <a:pt x="111115" y="28523"/>
                    </a:cubicBezTo>
                    <a:cubicBezTo>
                      <a:pt x="111089" y="28493"/>
                      <a:pt x="111067" y="28463"/>
                      <a:pt x="111042" y="28433"/>
                    </a:cubicBezTo>
                    <a:cubicBezTo>
                      <a:pt x="110874" y="28218"/>
                      <a:pt x="110702" y="28007"/>
                      <a:pt x="110521" y="27801"/>
                    </a:cubicBezTo>
                    <a:lnTo>
                      <a:pt x="110478" y="27749"/>
                    </a:lnTo>
                    <a:cubicBezTo>
                      <a:pt x="110427" y="27689"/>
                      <a:pt x="110371" y="27633"/>
                      <a:pt x="110319" y="27573"/>
                    </a:cubicBezTo>
                    <a:lnTo>
                      <a:pt x="110246" y="27495"/>
                    </a:lnTo>
                    <a:cubicBezTo>
                      <a:pt x="110195" y="27440"/>
                      <a:pt x="110139" y="27384"/>
                      <a:pt x="110087" y="27328"/>
                    </a:cubicBezTo>
                    <a:lnTo>
                      <a:pt x="110010" y="27246"/>
                    </a:lnTo>
                    <a:cubicBezTo>
                      <a:pt x="109954" y="27190"/>
                      <a:pt x="109902" y="27134"/>
                      <a:pt x="109846" y="27083"/>
                    </a:cubicBezTo>
                    <a:lnTo>
                      <a:pt x="109765" y="27005"/>
                    </a:lnTo>
                    <a:cubicBezTo>
                      <a:pt x="109709" y="26950"/>
                      <a:pt x="109653" y="26898"/>
                      <a:pt x="109597" y="26842"/>
                    </a:cubicBezTo>
                    <a:lnTo>
                      <a:pt x="109524" y="26778"/>
                    </a:lnTo>
                    <a:cubicBezTo>
                      <a:pt x="109464" y="26717"/>
                      <a:pt x="109404" y="26661"/>
                      <a:pt x="109339" y="26606"/>
                    </a:cubicBezTo>
                    <a:lnTo>
                      <a:pt x="109305" y="26571"/>
                    </a:lnTo>
                    <a:cubicBezTo>
                      <a:pt x="109077" y="26369"/>
                      <a:pt x="108845" y="26171"/>
                      <a:pt x="108600" y="25978"/>
                    </a:cubicBezTo>
                    <a:lnTo>
                      <a:pt x="108574" y="25957"/>
                    </a:lnTo>
                    <a:cubicBezTo>
                      <a:pt x="108505" y="25901"/>
                      <a:pt x="108432" y="25845"/>
                      <a:pt x="108359" y="25789"/>
                    </a:cubicBezTo>
                    <a:lnTo>
                      <a:pt x="108295" y="25737"/>
                    </a:lnTo>
                    <a:cubicBezTo>
                      <a:pt x="108226" y="25686"/>
                      <a:pt x="108157" y="25634"/>
                      <a:pt x="108088" y="25583"/>
                    </a:cubicBezTo>
                    <a:lnTo>
                      <a:pt x="108011" y="25531"/>
                    </a:lnTo>
                    <a:cubicBezTo>
                      <a:pt x="107942" y="25479"/>
                      <a:pt x="107869" y="25428"/>
                      <a:pt x="107800" y="25380"/>
                    </a:cubicBezTo>
                    <a:cubicBezTo>
                      <a:pt x="107774" y="25363"/>
                      <a:pt x="107753" y="25346"/>
                      <a:pt x="107727" y="25329"/>
                    </a:cubicBezTo>
                    <a:cubicBezTo>
                      <a:pt x="107654" y="25273"/>
                      <a:pt x="107581" y="25226"/>
                      <a:pt x="107504" y="25174"/>
                    </a:cubicBezTo>
                    <a:lnTo>
                      <a:pt x="107452" y="25140"/>
                    </a:lnTo>
                    <a:cubicBezTo>
                      <a:pt x="107091" y="24903"/>
                      <a:pt x="106721" y="24671"/>
                      <a:pt x="106334" y="24452"/>
                    </a:cubicBezTo>
                    <a:lnTo>
                      <a:pt x="106313" y="24439"/>
                    </a:lnTo>
                    <a:cubicBezTo>
                      <a:pt x="106223" y="24392"/>
                      <a:pt x="106137" y="24340"/>
                      <a:pt x="106051" y="24293"/>
                    </a:cubicBezTo>
                    <a:lnTo>
                      <a:pt x="105986" y="24259"/>
                    </a:lnTo>
                    <a:cubicBezTo>
                      <a:pt x="105905" y="24211"/>
                      <a:pt x="105819" y="24168"/>
                      <a:pt x="105733" y="24121"/>
                    </a:cubicBezTo>
                    <a:lnTo>
                      <a:pt x="105660" y="24087"/>
                    </a:lnTo>
                    <a:cubicBezTo>
                      <a:pt x="105574" y="24039"/>
                      <a:pt x="105488" y="23996"/>
                      <a:pt x="105402" y="23953"/>
                    </a:cubicBezTo>
                    <a:lnTo>
                      <a:pt x="105337" y="23923"/>
                    </a:lnTo>
                    <a:cubicBezTo>
                      <a:pt x="105247" y="23876"/>
                      <a:pt x="105152" y="23829"/>
                      <a:pt x="105062" y="23786"/>
                    </a:cubicBezTo>
                    <a:lnTo>
                      <a:pt x="105040" y="23773"/>
                    </a:lnTo>
                    <a:cubicBezTo>
                      <a:pt x="104619" y="23571"/>
                      <a:pt x="104189" y="23377"/>
                      <a:pt x="103742" y="23201"/>
                    </a:cubicBezTo>
                    <a:lnTo>
                      <a:pt x="103708" y="23184"/>
                    </a:lnTo>
                    <a:cubicBezTo>
                      <a:pt x="103609" y="23145"/>
                      <a:pt x="103510" y="23106"/>
                      <a:pt x="103411" y="23063"/>
                    </a:cubicBezTo>
                    <a:lnTo>
                      <a:pt x="103342" y="23038"/>
                    </a:lnTo>
                    <a:cubicBezTo>
                      <a:pt x="103244" y="22999"/>
                      <a:pt x="103145" y="22960"/>
                      <a:pt x="103050" y="22926"/>
                    </a:cubicBezTo>
                    <a:lnTo>
                      <a:pt x="102977" y="22900"/>
                    </a:lnTo>
                    <a:lnTo>
                      <a:pt x="102676" y="22788"/>
                    </a:lnTo>
                    <a:lnTo>
                      <a:pt x="102620" y="22767"/>
                    </a:lnTo>
                    <a:cubicBezTo>
                      <a:pt x="102044" y="22561"/>
                      <a:pt x="101451" y="22371"/>
                      <a:pt x="100841" y="22191"/>
                    </a:cubicBezTo>
                    <a:lnTo>
                      <a:pt x="100798" y="22182"/>
                    </a:lnTo>
                    <a:lnTo>
                      <a:pt x="100798" y="22182"/>
                    </a:lnTo>
                    <a:cubicBezTo>
                      <a:pt x="97384" y="21194"/>
                      <a:pt x="93417" y="20639"/>
                      <a:pt x="89015" y="20403"/>
                    </a:cubicBezTo>
                    <a:cubicBezTo>
                      <a:pt x="86616" y="3569"/>
                      <a:pt x="75723" y="1"/>
                      <a:pt x="65879" y="319"/>
                    </a:cubicBezTo>
                    <a:cubicBezTo>
                      <a:pt x="59048" y="482"/>
                      <a:pt x="52854" y="2864"/>
                      <a:pt x="48727" y="8736"/>
                    </a:cubicBezTo>
                    <a:cubicBezTo>
                      <a:pt x="45232" y="13503"/>
                      <a:pt x="45120" y="19551"/>
                      <a:pt x="45520" y="23768"/>
                    </a:cubicBezTo>
                    <a:lnTo>
                      <a:pt x="45520" y="23768"/>
                    </a:lnTo>
                    <a:cubicBezTo>
                      <a:pt x="38096" y="24903"/>
                      <a:pt x="31214" y="26240"/>
                      <a:pt x="25166" y="27676"/>
                    </a:cubicBezTo>
                    <a:cubicBezTo>
                      <a:pt x="22320" y="19771"/>
                      <a:pt x="17247" y="12252"/>
                      <a:pt x="12012" y="4944"/>
                    </a:cubicBezTo>
                    <a:cubicBezTo>
                      <a:pt x="10279" y="2567"/>
                      <a:pt x="8951" y="3461"/>
                      <a:pt x="8542" y="6169"/>
                    </a:cubicBezTo>
                    <a:cubicBezTo>
                      <a:pt x="6896" y="17088"/>
                      <a:pt x="6466" y="26730"/>
                      <a:pt x="7829" y="32989"/>
                    </a:cubicBezTo>
                    <a:cubicBezTo>
                      <a:pt x="6006" y="33355"/>
                      <a:pt x="4188" y="33806"/>
                      <a:pt x="2387" y="34270"/>
                    </a:cubicBezTo>
                    <a:cubicBezTo>
                      <a:pt x="1183" y="34588"/>
                      <a:pt x="1432" y="35031"/>
                      <a:pt x="2559" y="35345"/>
                    </a:cubicBezTo>
                    <a:cubicBezTo>
                      <a:pt x="2709" y="35388"/>
                      <a:pt x="2859" y="35431"/>
                      <a:pt x="3010" y="35470"/>
                    </a:cubicBezTo>
                    <a:cubicBezTo>
                      <a:pt x="1067" y="36725"/>
                      <a:pt x="9" y="37950"/>
                      <a:pt x="1" y="39089"/>
                    </a:cubicBezTo>
                    <a:cubicBezTo>
                      <a:pt x="22" y="42395"/>
                      <a:pt x="8822" y="46380"/>
                      <a:pt x="22518" y="49853"/>
                    </a:cubicBezTo>
                    <a:cubicBezTo>
                      <a:pt x="16641" y="53709"/>
                      <a:pt x="12661" y="57806"/>
                      <a:pt x="16112" y="60587"/>
                    </a:cubicBezTo>
                    <a:cubicBezTo>
                      <a:pt x="20080" y="63781"/>
                      <a:pt x="32357" y="59538"/>
                      <a:pt x="44166" y="54199"/>
                    </a:cubicBezTo>
                    <a:cubicBezTo>
                      <a:pt x="48108" y="54822"/>
                      <a:pt x="52209" y="55390"/>
                      <a:pt x="56422" y="55888"/>
                    </a:cubicBezTo>
                    <a:cubicBezTo>
                      <a:pt x="61241" y="56456"/>
                      <a:pt x="65948" y="56920"/>
                      <a:pt x="70466" y="57221"/>
                    </a:cubicBezTo>
                    <a:cubicBezTo>
                      <a:pt x="71833" y="59916"/>
                      <a:pt x="73200" y="62607"/>
                      <a:pt x="74571" y="65303"/>
                    </a:cubicBezTo>
                    <a:cubicBezTo>
                      <a:pt x="72989" y="66721"/>
                      <a:pt x="72649" y="69064"/>
                      <a:pt x="73754" y="70874"/>
                    </a:cubicBezTo>
                    <a:cubicBezTo>
                      <a:pt x="74859" y="72684"/>
                      <a:pt x="77099" y="73444"/>
                      <a:pt x="79080" y="72684"/>
                    </a:cubicBezTo>
                    <a:cubicBezTo>
                      <a:pt x="81062" y="71927"/>
                      <a:pt x="82218" y="69864"/>
                      <a:pt x="81836" y="67779"/>
                    </a:cubicBezTo>
                    <a:cubicBezTo>
                      <a:pt x="81449" y="65690"/>
                      <a:pt x="79631" y="64176"/>
                      <a:pt x="77507" y="64176"/>
                    </a:cubicBezTo>
                    <a:cubicBezTo>
                      <a:pt x="77455" y="64176"/>
                      <a:pt x="77408" y="64176"/>
                      <a:pt x="77357" y="64181"/>
                    </a:cubicBezTo>
                    <a:cubicBezTo>
                      <a:pt x="76759" y="61950"/>
                      <a:pt x="76166" y="59719"/>
                      <a:pt x="75568" y="57492"/>
                    </a:cubicBezTo>
                    <a:cubicBezTo>
                      <a:pt x="85825" y="57883"/>
                      <a:pt x="94844" y="57255"/>
                      <a:pt x="101576" y="54883"/>
                    </a:cubicBezTo>
                    <a:lnTo>
                      <a:pt x="101644" y="54857"/>
                    </a:lnTo>
                    <a:cubicBezTo>
                      <a:pt x="101748" y="54822"/>
                      <a:pt x="101847" y="54784"/>
                      <a:pt x="101950" y="54749"/>
                    </a:cubicBezTo>
                    <a:lnTo>
                      <a:pt x="102036" y="54715"/>
                    </a:lnTo>
                    <a:lnTo>
                      <a:pt x="102332" y="54607"/>
                    </a:lnTo>
                    <a:lnTo>
                      <a:pt x="102418" y="54573"/>
                    </a:lnTo>
                    <a:cubicBezTo>
                      <a:pt x="102517" y="54534"/>
                      <a:pt x="102616" y="54496"/>
                      <a:pt x="102715" y="54457"/>
                    </a:cubicBezTo>
                    <a:lnTo>
                      <a:pt x="102771" y="54431"/>
                    </a:lnTo>
                    <a:cubicBezTo>
                      <a:pt x="103214" y="54255"/>
                      <a:pt x="103643" y="54066"/>
                      <a:pt x="104065" y="53872"/>
                    </a:cubicBezTo>
                    <a:lnTo>
                      <a:pt x="104151" y="53834"/>
                    </a:lnTo>
                    <a:cubicBezTo>
                      <a:pt x="104237" y="53795"/>
                      <a:pt x="104318" y="53752"/>
                      <a:pt x="104404" y="53713"/>
                    </a:cubicBezTo>
                    <a:lnTo>
                      <a:pt x="104512" y="53657"/>
                    </a:lnTo>
                    <a:cubicBezTo>
                      <a:pt x="104593" y="53619"/>
                      <a:pt x="104675" y="53580"/>
                      <a:pt x="104757" y="53537"/>
                    </a:cubicBezTo>
                    <a:cubicBezTo>
                      <a:pt x="104791" y="53520"/>
                      <a:pt x="104826" y="53503"/>
                      <a:pt x="104864" y="53486"/>
                    </a:cubicBezTo>
                    <a:cubicBezTo>
                      <a:pt x="104942" y="53443"/>
                      <a:pt x="105023" y="53404"/>
                      <a:pt x="105101" y="53361"/>
                    </a:cubicBezTo>
                    <a:lnTo>
                      <a:pt x="105200" y="53309"/>
                    </a:lnTo>
                    <a:cubicBezTo>
                      <a:pt x="105281" y="53266"/>
                      <a:pt x="105367" y="53219"/>
                      <a:pt x="105445" y="53176"/>
                    </a:cubicBezTo>
                    <a:lnTo>
                      <a:pt x="105492" y="53155"/>
                    </a:lnTo>
                    <a:cubicBezTo>
                      <a:pt x="105767" y="53000"/>
                      <a:pt x="106038" y="52845"/>
                      <a:pt x="106304" y="52686"/>
                    </a:cubicBezTo>
                    <a:cubicBezTo>
                      <a:pt x="106339" y="52660"/>
                      <a:pt x="106377" y="52639"/>
                      <a:pt x="106412" y="52617"/>
                    </a:cubicBezTo>
                    <a:lnTo>
                      <a:pt x="106610" y="52493"/>
                    </a:lnTo>
                    <a:lnTo>
                      <a:pt x="106734" y="52415"/>
                    </a:lnTo>
                    <a:cubicBezTo>
                      <a:pt x="106799" y="52372"/>
                      <a:pt x="106863" y="52333"/>
                      <a:pt x="106923" y="52290"/>
                    </a:cubicBezTo>
                    <a:lnTo>
                      <a:pt x="107052" y="52204"/>
                    </a:lnTo>
                    <a:cubicBezTo>
                      <a:pt x="107112" y="52166"/>
                      <a:pt x="107177" y="52123"/>
                      <a:pt x="107237" y="52080"/>
                    </a:cubicBezTo>
                    <a:lnTo>
                      <a:pt x="107366" y="51994"/>
                    </a:lnTo>
                    <a:lnTo>
                      <a:pt x="107542" y="51869"/>
                    </a:lnTo>
                    <a:lnTo>
                      <a:pt x="107667" y="51775"/>
                    </a:lnTo>
                    <a:cubicBezTo>
                      <a:pt x="107783" y="51693"/>
                      <a:pt x="107899" y="51607"/>
                      <a:pt x="108011" y="51521"/>
                    </a:cubicBezTo>
                    <a:cubicBezTo>
                      <a:pt x="108045" y="51491"/>
                      <a:pt x="108084" y="51465"/>
                      <a:pt x="108118" y="51439"/>
                    </a:cubicBezTo>
                    <a:cubicBezTo>
                      <a:pt x="108174" y="51401"/>
                      <a:pt x="108222" y="51358"/>
                      <a:pt x="108269" y="51319"/>
                    </a:cubicBezTo>
                    <a:cubicBezTo>
                      <a:pt x="108320" y="51280"/>
                      <a:pt x="108363" y="51246"/>
                      <a:pt x="108411" y="51207"/>
                    </a:cubicBezTo>
                    <a:lnTo>
                      <a:pt x="108557" y="51087"/>
                    </a:lnTo>
                    <a:lnTo>
                      <a:pt x="108694" y="50971"/>
                    </a:lnTo>
                    <a:cubicBezTo>
                      <a:pt x="108742" y="50932"/>
                      <a:pt x="108789" y="50889"/>
                      <a:pt x="108836" y="50850"/>
                    </a:cubicBezTo>
                    <a:lnTo>
                      <a:pt x="108974" y="50726"/>
                    </a:lnTo>
                    <a:lnTo>
                      <a:pt x="109111" y="50605"/>
                    </a:lnTo>
                    <a:lnTo>
                      <a:pt x="109249" y="50476"/>
                    </a:lnTo>
                    <a:cubicBezTo>
                      <a:pt x="109292" y="50438"/>
                      <a:pt x="109335" y="50399"/>
                      <a:pt x="109378" y="50360"/>
                    </a:cubicBezTo>
                    <a:cubicBezTo>
                      <a:pt x="109425" y="50309"/>
                      <a:pt x="109477" y="50261"/>
                      <a:pt x="109528" y="50210"/>
                    </a:cubicBezTo>
                    <a:lnTo>
                      <a:pt x="109636" y="50102"/>
                    </a:lnTo>
                    <a:cubicBezTo>
                      <a:pt x="109722" y="50021"/>
                      <a:pt x="109803" y="49939"/>
                      <a:pt x="109885" y="498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194;p57">
                <a:extLst>
                  <a:ext uri="{FF2B5EF4-FFF2-40B4-BE49-F238E27FC236}">
                    <a16:creationId xmlns:a16="http://schemas.microsoft.com/office/drawing/2014/main" id="{5559CD98-6605-C805-FB40-D06D2CBE2216}"/>
                  </a:ext>
                </a:extLst>
              </p:cNvPr>
              <p:cNvSpPr/>
              <p:nvPr/>
            </p:nvSpPr>
            <p:spPr>
              <a:xfrm>
                <a:off x="6813238" y="2486977"/>
                <a:ext cx="135609" cy="231742"/>
              </a:xfrm>
              <a:custGeom>
                <a:avLst/>
                <a:gdLst/>
                <a:ahLst/>
                <a:cxnLst/>
                <a:rect l="l" t="t" r="r" b="b"/>
                <a:pathLst>
                  <a:path w="7142" h="12205" extrusionOk="0">
                    <a:moveTo>
                      <a:pt x="5168" y="12204"/>
                    </a:moveTo>
                    <a:cubicBezTo>
                      <a:pt x="5826" y="11388"/>
                      <a:pt x="6483" y="10567"/>
                      <a:pt x="7141" y="9750"/>
                    </a:cubicBezTo>
                    <a:cubicBezTo>
                      <a:pt x="6273" y="6500"/>
                      <a:pt x="5404" y="3250"/>
                      <a:pt x="4532" y="0"/>
                    </a:cubicBezTo>
                    <a:lnTo>
                      <a:pt x="1" y="2034"/>
                    </a:lnTo>
                    <a:cubicBezTo>
                      <a:pt x="1725" y="5425"/>
                      <a:pt x="3444" y="8813"/>
                      <a:pt x="5168" y="12204"/>
                    </a:cubicBezTo>
                    <a:close/>
                  </a:path>
                </a:pathLst>
              </a:custGeom>
              <a:solidFill>
                <a:srgbClr val="29AE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195;p57">
                <a:extLst>
                  <a:ext uri="{FF2B5EF4-FFF2-40B4-BE49-F238E27FC236}">
                    <a16:creationId xmlns:a16="http://schemas.microsoft.com/office/drawing/2014/main" id="{376E0343-9372-8349-07E5-785AD58D9589}"/>
                  </a:ext>
                </a:extLst>
              </p:cNvPr>
              <p:cNvSpPr/>
              <p:nvPr/>
            </p:nvSpPr>
            <p:spPr>
              <a:xfrm>
                <a:off x="6865242" y="2661312"/>
                <a:ext cx="173698" cy="173717"/>
              </a:xfrm>
              <a:custGeom>
                <a:avLst/>
                <a:gdLst/>
                <a:ahLst/>
                <a:cxnLst/>
                <a:rect l="l" t="t" r="r" b="b"/>
                <a:pathLst>
                  <a:path w="9148" h="9149" extrusionOk="0">
                    <a:moveTo>
                      <a:pt x="0" y="4402"/>
                    </a:moveTo>
                    <a:cubicBezTo>
                      <a:pt x="0" y="6182"/>
                      <a:pt x="1075" y="7785"/>
                      <a:pt x="2717" y="8469"/>
                    </a:cubicBezTo>
                    <a:cubicBezTo>
                      <a:pt x="4363" y="9148"/>
                      <a:pt x="6255" y="8770"/>
                      <a:pt x="7514" y="7515"/>
                    </a:cubicBezTo>
                    <a:cubicBezTo>
                      <a:pt x="8774" y="6255"/>
                      <a:pt x="9148" y="4359"/>
                      <a:pt x="8469" y="2717"/>
                    </a:cubicBezTo>
                    <a:cubicBezTo>
                      <a:pt x="7785" y="1071"/>
                      <a:pt x="6182" y="0"/>
                      <a:pt x="4402" y="0"/>
                    </a:cubicBezTo>
                    <a:cubicBezTo>
                      <a:pt x="1973" y="0"/>
                      <a:pt x="0" y="1969"/>
                      <a:pt x="0" y="4402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196;p57">
                <a:extLst>
                  <a:ext uri="{FF2B5EF4-FFF2-40B4-BE49-F238E27FC236}">
                    <a16:creationId xmlns:a16="http://schemas.microsoft.com/office/drawing/2014/main" id="{84557ECF-5ED5-610B-1407-BA408A3CB83A}"/>
                  </a:ext>
                </a:extLst>
              </p:cNvPr>
              <p:cNvSpPr/>
              <p:nvPr/>
            </p:nvSpPr>
            <p:spPr>
              <a:xfrm>
                <a:off x="6913791" y="2707999"/>
                <a:ext cx="72836" cy="72912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3840" extrusionOk="0">
                    <a:moveTo>
                      <a:pt x="1" y="1849"/>
                    </a:moveTo>
                    <a:cubicBezTo>
                      <a:pt x="1" y="2592"/>
                      <a:pt x="448" y="3267"/>
                      <a:pt x="1140" y="3555"/>
                    </a:cubicBezTo>
                    <a:cubicBezTo>
                      <a:pt x="1828" y="3839"/>
                      <a:pt x="2623" y="3680"/>
                      <a:pt x="3152" y="3151"/>
                    </a:cubicBezTo>
                    <a:cubicBezTo>
                      <a:pt x="3681" y="2627"/>
                      <a:pt x="3835" y="1832"/>
                      <a:pt x="3552" y="1144"/>
                    </a:cubicBezTo>
                    <a:cubicBezTo>
                      <a:pt x="3264" y="452"/>
                      <a:pt x="2593" y="0"/>
                      <a:pt x="1845" y="5"/>
                    </a:cubicBezTo>
                    <a:cubicBezTo>
                      <a:pt x="826" y="5"/>
                      <a:pt x="1" y="830"/>
                      <a:pt x="1" y="1849"/>
                    </a:cubicBezTo>
                    <a:close/>
                  </a:path>
                </a:pathLst>
              </a:custGeom>
              <a:solidFill>
                <a:srgbClr val="F9D5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197;p57">
                <a:extLst>
                  <a:ext uri="{FF2B5EF4-FFF2-40B4-BE49-F238E27FC236}">
                    <a16:creationId xmlns:a16="http://schemas.microsoft.com/office/drawing/2014/main" id="{7AEBCF69-829C-1F2B-6DD8-5FED50038E83}"/>
                  </a:ext>
                </a:extLst>
              </p:cNvPr>
              <p:cNvSpPr/>
              <p:nvPr/>
            </p:nvSpPr>
            <p:spPr>
              <a:xfrm>
                <a:off x="7661100" y="1785634"/>
                <a:ext cx="140640" cy="365528"/>
              </a:xfrm>
              <a:custGeom>
                <a:avLst/>
                <a:gdLst/>
                <a:ahLst/>
                <a:cxnLst/>
                <a:rect l="l" t="t" r="r" b="b"/>
                <a:pathLst>
                  <a:path w="7407" h="19251" extrusionOk="0">
                    <a:moveTo>
                      <a:pt x="6573" y="9883"/>
                    </a:moveTo>
                    <a:cubicBezTo>
                      <a:pt x="5743" y="15119"/>
                      <a:pt x="4295" y="19250"/>
                      <a:pt x="3336" y="19233"/>
                    </a:cubicBezTo>
                    <a:cubicBezTo>
                      <a:pt x="2377" y="19199"/>
                      <a:pt x="1135" y="15003"/>
                      <a:pt x="568" y="9733"/>
                    </a:cubicBezTo>
                    <a:cubicBezTo>
                      <a:pt x="0" y="4463"/>
                      <a:pt x="1453" y="0"/>
                      <a:pt x="3813" y="52"/>
                    </a:cubicBezTo>
                    <a:cubicBezTo>
                      <a:pt x="6173" y="121"/>
                      <a:pt x="7407" y="4652"/>
                      <a:pt x="6573" y="9883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198;p57">
                <a:extLst>
                  <a:ext uri="{FF2B5EF4-FFF2-40B4-BE49-F238E27FC236}">
                    <a16:creationId xmlns:a16="http://schemas.microsoft.com/office/drawing/2014/main" id="{9B635EDD-2ADF-D004-C293-D981ED7735C3}"/>
                  </a:ext>
                </a:extLst>
              </p:cNvPr>
              <p:cNvSpPr/>
              <p:nvPr/>
            </p:nvSpPr>
            <p:spPr>
              <a:xfrm>
                <a:off x="7645835" y="2212242"/>
                <a:ext cx="140564" cy="353205"/>
              </a:xfrm>
              <a:custGeom>
                <a:avLst/>
                <a:gdLst/>
                <a:ahLst/>
                <a:cxnLst/>
                <a:rect l="l" t="t" r="r" b="b"/>
                <a:pathLst>
                  <a:path w="7403" h="18602" extrusionOk="0">
                    <a:moveTo>
                      <a:pt x="6831" y="9196"/>
                    </a:moveTo>
                    <a:cubicBezTo>
                      <a:pt x="6259" y="4102"/>
                      <a:pt x="5017" y="48"/>
                      <a:pt x="4054" y="18"/>
                    </a:cubicBezTo>
                    <a:cubicBezTo>
                      <a:pt x="3095" y="1"/>
                      <a:pt x="1651" y="3990"/>
                      <a:pt x="826" y="9045"/>
                    </a:cubicBezTo>
                    <a:cubicBezTo>
                      <a:pt x="0" y="14096"/>
                      <a:pt x="1230" y="18472"/>
                      <a:pt x="3594" y="18537"/>
                    </a:cubicBezTo>
                    <a:cubicBezTo>
                      <a:pt x="5954" y="18601"/>
                      <a:pt x="7403" y="14281"/>
                      <a:pt x="6831" y="9196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199;p57">
                <a:extLst>
                  <a:ext uri="{FF2B5EF4-FFF2-40B4-BE49-F238E27FC236}">
                    <a16:creationId xmlns:a16="http://schemas.microsoft.com/office/drawing/2014/main" id="{59C41B34-F746-EA44-5F4C-545AF4C6F430}"/>
                  </a:ext>
                </a:extLst>
              </p:cNvPr>
              <p:cNvSpPr/>
              <p:nvPr/>
            </p:nvSpPr>
            <p:spPr>
              <a:xfrm>
                <a:off x="5477233" y="1785141"/>
                <a:ext cx="2171904" cy="789215"/>
              </a:xfrm>
              <a:custGeom>
                <a:avLst/>
                <a:gdLst/>
                <a:ahLst/>
                <a:cxnLst/>
                <a:rect l="l" t="t" r="r" b="b"/>
                <a:pathLst>
                  <a:path w="114386" h="41565" extrusionOk="0">
                    <a:moveTo>
                      <a:pt x="56422" y="4261"/>
                    </a:moveTo>
                    <a:cubicBezTo>
                      <a:pt x="25050" y="7970"/>
                      <a:pt x="39" y="15489"/>
                      <a:pt x="1" y="21060"/>
                    </a:cubicBezTo>
                    <a:cubicBezTo>
                      <a:pt x="39" y="26631"/>
                      <a:pt x="25054" y="34150"/>
                      <a:pt x="56422" y="37855"/>
                    </a:cubicBezTo>
                    <a:cubicBezTo>
                      <a:pt x="87772" y="41565"/>
                      <a:pt x="114386" y="40727"/>
                      <a:pt x="114106" y="20084"/>
                    </a:cubicBezTo>
                    <a:cubicBezTo>
                      <a:pt x="113836" y="1"/>
                      <a:pt x="87772" y="551"/>
                      <a:pt x="56422" y="4261"/>
                    </a:cubicBezTo>
                    <a:close/>
                  </a:path>
                </a:pathLst>
              </a:custGeom>
              <a:solidFill>
                <a:srgbClr val="FD60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200;p57">
                <a:extLst>
                  <a:ext uri="{FF2B5EF4-FFF2-40B4-BE49-F238E27FC236}">
                    <a16:creationId xmlns:a16="http://schemas.microsoft.com/office/drawing/2014/main" id="{DCB451E8-5A17-D4A0-F875-DEFD3588A13C}"/>
                  </a:ext>
                </a:extLst>
              </p:cNvPr>
              <p:cNvSpPr/>
              <p:nvPr/>
            </p:nvSpPr>
            <p:spPr>
              <a:xfrm>
                <a:off x="5599658" y="1491647"/>
                <a:ext cx="381117" cy="668835"/>
              </a:xfrm>
              <a:custGeom>
                <a:avLst/>
                <a:gdLst/>
                <a:ahLst/>
                <a:cxnLst/>
                <a:rect l="l" t="t" r="r" b="b"/>
                <a:pathLst>
                  <a:path w="20072" h="35225" extrusionOk="0">
                    <a:moveTo>
                      <a:pt x="7184" y="34502"/>
                    </a:moveTo>
                    <a:cubicBezTo>
                      <a:pt x="3951" y="35224"/>
                      <a:pt x="2086" y="33466"/>
                      <a:pt x="1450" y="30723"/>
                    </a:cubicBezTo>
                    <a:cubicBezTo>
                      <a:pt x="1" y="24477"/>
                      <a:pt x="422" y="14698"/>
                      <a:pt x="2094" y="3598"/>
                    </a:cubicBezTo>
                    <a:cubicBezTo>
                      <a:pt x="2503" y="890"/>
                      <a:pt x="3831" y="0"/>
                      <a:pt x="5563" y="2373"/>
                    </a:cubicBezTo>
                    <a:cubicBezTo>
                      <a:pt x="11173" y="10197"/>
                      <a:pt x="16594" y="18266"/>
                      <a:pt x="19289" y="26799"/>
                    </a:cubicBezTo>
                    <a:cubicBezTo>
                      <a:pt x="20072" y="29395"/>
                      <a:pt x="17742" y="32151"/>
                      <a:pt x="14513" y="32873"/>
                    </a:cubicBezTo>
                    <a:close/>
                  </a:path>
                </a:pathLst>
              </a:custGeom>
              <a:solidFill>
                <a:srgbClr val="29AE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201;p57">
                <a:extLst>
                  <a:ext uri="{FF2B5EF4-FFF2-40B4-BE49-F238E27FC236}">
                    <a16:creationId xmlns:a16="http://schemas.microsoft.com/office/drawing/2014/main" id="{F2E05B2D-B31F-C85B-450F-8CEC80811A19}"/>
                  </a:ext>
                </a:extLst>
              </p:cNvPr>
              <p:cNvSpPr/>
              <p:nvPr/>
            </p:nvSpPr>
            <p:spPr>
              <a:xfrm>
                <a:off x="5499675" y="2052680"/>
                <a:ext cx="290281" cy="102551"/>
              </a:xfrm>
              <a:custGeom>
                <a:avLst/>
                <a:gdLst/>
                <a:ahLst/>
                <a:cxnLst/>
                <a:rect l="l" t="t" r="r" b="b"/>
                <a:pathLst>
                  <a:path w="15288" h="5401" extrusionOk="0">
                    <a:moveTo>
                      <a:pt x="15223" y="4029"/>
                    </a:moveTo>
                    <a:cubicBezTo>
                      <a:pt x="15201" y="4996"/>
                      <a:pt x="14256" y="5400"/>
                      <a:pt x="13005" y="5379"/>
                    </a:cubicBezTo>
                    <a:cubicBezTo>
                      <a:pt x="10163" y="5336"/>
                      <a:pt x="5989" y="4506"/>
                      <a:pt x="1377" y="3225"/>
                    </a:cubicBezTo>
                    <a:cubicBezTo>
                      <a:pt x="246" y="2911"/>
                      <a:pt x="1" y="2473"/>
                      <a:pt x="1200" y="2150"/>
                    </a:cubicBezTo>
                    <a:cubicBezTo>
                      <a:pt x="5151" y="1127"/>
                      <a:pt x="9183" y="177"/>
                      <a:pt x="13138" y="35"/>
                    </a:cubicBezTo>
                    <a:cubicBezTo>
                      <a:pt x="14337" y="1"/>
                      <a:pt x="15287" y="865"/>
                      <a:pt x="15270" y="1832"/>
                    </a:cubicBezTo>
                    <a:cubicBezTo>
                      <a:pt x="15253" y="2563"/>
                      <a:pt x="15236" y="3298"/>
                      <a:pt x="15223" y="4029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202;p57">
                <a:extLst>
                  <a:ext uri="{FF2B5EF4-FFF2-40B4-BE49-F238E27FC236}">
                    <a16:creationId xmlns:a16="http://schemas.microsoft.com/office/drawing/2014/main" id="{7AE035BA-6C7B-E317-D66D-7936C22B37E1}"/>
                  </a:ext>
                </a:extLst>
              </p:cNvPr>
              <p:cNvSpPr/>
              <p:nvPr/>
            </p:nvSpPr>
            <p:spPr>
              <a:xfrm>
                <a:off x="7308103" y="1863992"/>
                <a:ext cx="337921" cy="623037"/>
              </a:xfrm>
              <a:custGeom>
                <a:avLst/>
                <a:gdLst/>
                <a:ahLst/>
                <a:cxnLst/>
                <a:rect l="l" t="t" r="r" b="b"/>
                <a:pathLst>
                  <a:path w="17797" h="32813" extrusionOk="0">
                    <a:moveTo>
                      <a:pt x="17676" y="15931"/>
                    </a:moveTo>
                    <a:cubicBezTo>
                      <a:pt x="17560" y="7196"/>
                      <a:pt x="12557" y="2365"/>
                      <a:pt x="4368" y="0"/>
                    </a:cubicBezTo>
                    <a:cubicBezTo>
                      <a:pt x="1664" y="4140"/>
                      <a:pt x="0" y="9814"/>
                      <a:pt x="0" y="16073"/>
                    </a:cubicBezTo>
                    <a:cubicBezTo>
                      <a:pt x="0" y="22672"/>
                      <a:pt x="1853" y="28621"/>
                      <a:pt x="4815" y="32812"/>
                    </a:cubicBezTo>
                    <a:cubicBezTo>
                      <a:pt x="12918" y="30053"/>
                      <a:pt x="17797" y="24834"/>
                      <a:pt x="17676" y="15931"/>
                    </a:cubicBezTo>
                    <a:close/>
                  </a:path>
                </a:pathLst>
              </a:custGeom>
              <a:solidFill>
                <a:srgbClr val="29AE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203;p57">
                <a:extLst>
                  <a:ext uri="{FF2B5EF4-FFF2-40B4-BE49-F238E27FC236}">
                    <a16:creationId xmlns:a16="http://schemas.microsoft.com/office/drawing/2014/main" id="{CE81ECAD-D2E4-AF0F-2AD8-9B55CB92520D}"/>
                  </a:ext>
                </a:extLst>
              </p:cNvPr>
              <p:cNvSpPr/>
              <p:nvPr/>
            </p:nvSpPr>
            <p:spPr>
              <a:xfrm>
                <a:off x="6333904" y="1442833"/>
                <a:ext cx="836798" cy="678063"/>
              </a:xfrm>
              <a:custGeom>
                <a:avLst/>
                <a:gdLst/>
                <a:ahLst/>
                <a:cxnLst/>
                <a:rect l="l" t="t" r="r" b="b"/>
                <a:pathLst>
                  <a:path w="44071" h="35711" extrusionOk="0">
                    <a:moveTo>
                      <a:pt x="400" y="23768"/>
                    </a:moveTo>
                    <a:cubicBezTo>
                      <a:pt x="0" y="19551"/>
                      <a:pt x="112" y="13503"/>
                      <a:pt x="3603" y="8736"/>
                    </a:cubicBezTo>
                    <a:cubicBezTo>
                      <a:pt x="7734" y="2864"/>
                      <a:pt x="13928" y="478"/>
                      <a:pt x="20755" y="319"/>
                    </a:cubicBezTo>
                    <a:cubicBezTo>
                      <a:pt x="30599" y="1"/>
                      <a:pt x="41496" y="3569"/>
                      <a:pt x="43895" y="20403"/>
                    </a:cubicBezTo>
                    <a:cubicBezTo>
                      <a:pt x="44071" y="21649"/>
                      <a:pt x="40770" y="24843"/>
                      <a:pt x="40017" y="25630"/>
                    </a:cubicBezTo>
                    <a:cubicBezTo>
                      <a:pt x="30414" y="35710"/>
                      <a:pt x="9647" y="33183"/>
                      <a:pt x="400" y="23768"/>
                    </a:cubicBezTo>
                    <a:close/>
                  </a:path>
                </a:pathLst>
              </a:custGeom>
              <a:solidFill>
                <a:srgbClr val="F9D5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204;p57">
                <a:extLst>
                  <a:ext uri="{FF2B5EF4-FFF2-40B4-BE49-F238E27FC236}">
                    <a16:creationId xmlns:a16="http://schemas.microsoft.com/office/drawing/2014/main" id="{A7FE15CE-9935-71EA-8280-83DDBF7871FC}"/>
                  </a:ext>
                </a:extLst>
              </p:cNvPr>
              <p:cNvSpPr/>
              <p:nvPr/>
            </p:nvSpPr>
            <p:spPr>
              <a:xfrm>
                <a:off x="6458703" y="1600611"/>
                <a:ext cx="285933" cy="271996"/>
              </a:xfrm>
              <a:custGeom>
                <a:avLst/>
                <a:gdLst/>
                <a:ahLst/>
                <a:cxnLst/>
                <a:rect l="l" t="t" r="r" b="b"/>
                <a:pathLst>
                  <a:path w="15059" h="14325" extrusionOk="0">
                    <a:moveTo>
                      <a:pt x="7709" y="0"/>
                    </a:moveTo>
                    <a:cubicBezTo>
                      <a:pt x="4951" y="0"/>
                      <a:pt x="2422" y="1594"/>
                      <a:pt x="1238" y="4106"/>
                    </a:cubicBezTo>
                    <a:cubicBezTo>
                      <a:pt x="0" y="6723"/>
                      <a:pt x="464" y="9831"/>
                      <a:pt x="2412" y="11976"/>
                    </a:cubicBezTo>
                    <a:cubicBezTo>
                      <a:pt x="3794" y="13499"/>
                      <a:pt x="5731" y="14324"/>
                      <a:pt x="7714" y="14324"/>
                    </a:cubicBezTo>
                    <a:cubicBezTo>
                      <a:pt x="8524" y="14324"/>
                      <a:pt x="9342" y="14187"/>
                      <a:pt x="10132" y="13902"/>
                    </a:cubicBezTo>
                    <a:cubicBezTo>
                      <a:pt x="12862" y="12927"/>
                      <a:pt x="14728" y="10399"/>
                      <a:pt x="14869" y="7506"/>
                    </a:cubicBezTo>
                    <a:cubicBezTo>
                      <a:pt x="15059" y="3555"/>
                      <a:pt x="12011" y="198"/>
                      <a:pt x="8060" y="9"/>
                    </a:cubicBezTo>
                    <a:cubicBezTo>
                      <a:pt x="7943" y="3"/>
                      <a:pt x="7826" y="0"/>
                      <a:pt x="77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205;p57">
                <a:extLst>
                  <a:ext uri="{FF2B5EF4-FFF2-40B4-BE49-F238E27FC236}">
                    <a16:creationId xmlns:a16="http://schemas.microsoft.com/office/drawing/2014/main" id="{D4BBAF1D-6AF0-1A75-91AB-9D386BCC5C69}"/>
                  </a:ext>
                </a:extLst>
              </p:cNvPr>
              <p:cNvSpPr/>
              <p:nvPr/>
            </p:nvSpPr>
            <p:spPr>
              <a:xfrm>
                <a:off x="6507669" y="1636571"/>
                <a:ext cx="211426" cy="201097"/>
              </a:xfrm>
              <a:custGeom>
                <a:avLst/>
                <a:gdLst/>
                <a:ahLst/>
                <a:cxnLst/>
                <a:rect l="l" t="t" r="r" b="b"/>
                <a:pathLst>
                  <a:path w="11135" h="10591" extrusionOk="0">
                    <a:moveTo>
                      <a:pt x="5702" y="0"/>
                    </a:moveTo>
                    <a:cubicBezTo>
                      <a:pt x="3660" y="0"/>
                      <a:pt x="1791" y="1176"/>
                      <a:pt x="916" y="3033"/>
                    </a:cubicBezTo>
                    <a:cubicBezTo>
                      <a:pt x="0" y="4971"/>
                      <a:pt x="344" y="7267"/>
                      <a:pt x="1784" y="8853"/>
                    </a:cubicBezTo>
                    <a:cubicBezTo>
                      <a:pt x="2804" y="9980"/>
                      <a:pt x="4239" y="10591"/>
                      <a:pt x="5707" y="10591"/>
                    </a:cubicBezTo>
                    <a:cubicBezTo>
                      <a:pt x="6306" y="10591"/>
                      <a:pt x="6909" y="10489"/>
                      <a:pt x="7493" y="10280"/>
                    </a:cubicBezTo>
                    <a:cubicBezTo>
                      <a:pt x="9509" y="9558"/>
                      <a:pt x="10889" y="7688"/>
                      <a:pt x="10992" y="5552"/>
                    </a:cubicBezTo>
                    <a:cubicBezTo>
                      <a:pt x="11134" y="2629"/>
                      <a:pt x="8882" y="144"/>
                      <a:pt x="5958" y="6"/>
                    </a:cubicBezTo>
                    <a:cubicBezTo>
                      <a:pt x="5873" y="2"/>
                      <a:pt x="5787" y="0"/>
                      <a:pt x="5702" y="0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206;p57">
                <a:extLst>
                  <a:ext uri="{FF2B5EF4-FFF2-40B4-BE49-F238E27FC236}">
                    <a16:creationId xmlns:a16="http://schemas.microsoft.com/office/drawing/2014/main" id="{7039C774-8B1F-9320-FCEF-DCA4A1463DF0}"/>
                  </a:ext>
                </a:extLst>
              </p:cNvPr>
              <p:cNvSpPr/>
              <p:nvPr/>
            </p:nvSpPr>
            <p:spPr>
              <a:xfrm>
                <a:off x="6490847" y="1873105"/>
                <a:ext cx="88007" cy="61121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3219" extrusionOk="0">
                    <a:moveTo>
                      <a:pt x="2268" y="0"/>
                    </a:moveTo>
                    <a:cubicBezTo>
                      <a:pt x="1050" y="0"/>
                      <a:pt x="56" y="675"/>
                      <a:pt x="31" y="1536"/>
                    </a:cubicBezTo>
                    <a:cubicBezTo>
                      <a:pt x="1" y="2426"/>
                      <a:pt x="1007" y="3178"/>
                      <a:pt x="2271" y="3217"/>
                    </a:cubicBezTo>
                    <a:cubicBezTo>
                      <a:pt x="2305" y="3218"/>
                      <a:pt x="2338" y="3219"/>
                      <a:pt x="2372" y="3219"/>
                    </a:cubicBezTo>
                    <a:cubicBezTo>
                      <a:pt x="3590" y="3219"/>
                      <a:pt x="4580" y="2544"/>
                      <a:pt x="4609" y="1678"/>
                    </a:cubicBezTo>
                    <a:cubicBezTo>
                      <a:pt x="4635" y="788"/>
                      <a:pt x="3633" y="40"/>
                      <a:pt x="2369" y="2"/>
                    </a:cubicBezTo>
                    <a:cubicBezTo>
                      <a:pt x="2335" y="1"/>
                      <a:pt x="2302" y="0"/>
                      <a:pt x="2268" y="0"/>
                    </a:cubicBezTo>
                    <a:close/>
                  </a:path>
                </a:pathLst>
              </a:custGeom>
              <a:solidFill>
                <a:srgbClr val="FD60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207;p57">
                <a:extLst>
                  <a:ext uri="{FF2B5EF4-FFF2-40B4-BE49-F238E27FC236}">
                    <a16:creationId xmlns:a16="http://schemas.microsoft.com/office/drawing/2014/main" id="{338F3AB1-E3DA-7CA5-3DC2-851D735B6E18}"/>
                  </a:ext>
                </a:extLst>
              </p:cNvPr>
              <p:cNvSpPr/>
              <p:nvPr/>
            </p:nvSpPr>
            <p:spPr>
              <a:xfrm>
                <a:off x="6936650" y="1864276"/>
                <a:ext cx="85482" cy="59184"/>
              </a:xfrm>
              <a:custGeom>
                <a:avLst/>
                <a:gdLst/>
                <a:ahLst/>
                <a:cxnLst/>
                <a:rect l="l" t="t" r="r" b="b"/>
                <a:pathLst>
                  <a:path w="4502" h="3117" extrusionOk="0">
                    <a:moveTo>
                      <a:pt x="2199" y="1"/>
                    </a:moveTo>
                    <a:cubicBezTo>
                      <a:pt x="1015" y="1"/>
                      <a:pt x="56" y="654"/>
                      <a:pt x="26" y="1490"/>
                    </a:cubicBezTo>
                    <a:cubicBezTo>
                      <a:pt x="1" y="2350"/>
                      <a:pt x="976" y="3076"/>
                      <a:pt x="2206" y="3115"/>
                    </a:cubicBezTo>
                    <a:cubicBezTo>
                      <a:pt x="2240" y="3116"/>
                      <a:pt x="2274" y="3116"/>
                      <a:pt x="2307" y="3116"/>
                    </a:cubicBezTo>
                    <a:cubicBezTo>
                      <a:pt x="3487" y="3116"/>
                      <a:pt x="4450" y="2463"/>
                      <a:pt x="4475" y="1627"/>
                    </a:cubicBezTo>
                    <a:cubicBezTo>
                      <a:pt x="4501" y="768"/>
                      <a:pt x="3525" y="41"/>
                      <a:pt x="2300" y="2"/>
                    </a:cubicBezTo>
                    <a:cubicBezTo>
                      <a:pt x="2266" y="1"/>
                      <a:pt x="2232" y="1"/>
                      <a:pt x="2199" y="1"/>
                    </a:cubicBezTo>
                    <a:close/>
                  </a:path>
                </a:pathLst>
              </a:custGeom>
              <a:solidFill>
                <a:srgbClr val="FD60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208;p57">
                <a:extLst>
                  <a:ext uri="{FF2B5EF4-FFF2-40B4-BE49-F238E27FC236}">
                    <a16:creationId xmlns:a16="http://schemas.microsoft.com/office/drawing/2014/main" id="{07794A6E-55AD-6AC2-56A9-61C9E0B57179}"/>
                  </a:ext>
                </a:extLst>
              </p:cNvPr>
              <p:cNvSpPr/>
              <p:nvPr/>
            </p:nvSpPr>
            <p:spPr>
              <a:xfrm>
                <a:off x="6644068" y="1660627"/>
                <a:ext cx="57855" cy="47241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2488" extrusionOk="0">
                    <a:moveTo>
                      <a:pt x="472" y="0"/>
                    </a:moveTo>
                    <a:cubicBezTo>
                      <a:pt x="131" y="0"/>
                      <a:pt x="0" y="564"/>
                      <a:pt x="382" y="721"/>
                    </a:cubicBezTo>
                    <a:cubicBezTo>
                      <a:pt x="1160" y="1035"/>
                      <a:pt x="1758" y="1628"/>
                      <a:pt x="2222" y="2316"/>
                    </a:cubicBezTo>
                    <a:cubicBezTo>
                      <a:pt x="2303" y="2437"/>
                      <a:pt x="2422" y="2487"/>
                      <a:pt x="2540" y="2487"/>
                    </a:cubicBezTo>
                    <a:cubicBezTo>
                      <a:pt x="2797" y="2487"/>
                      <a:pt x="3047" y="2246"/>
                      <a:pt x="2867" y="1981"/>
                    </a:cubicBezTo>
                    <a:cubicBezTo>
                      <a:pt x="2286" y="1125"/>
                      <a:pt x="1577" y="416"/>
                      <a:pt x="610" y="29"/>
                    </a:cubicBezTo>
                    <a:cubicBezTo>
                      <a:pt x="561" y="9"/>
                      <a:pt x="515" y="0"/>
                      <a:pt x="4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209;p57">
                <a:extLst>
                  <a:ext uri="{FF2B5EF4-FFF2-40B4-BE49-F238E27FC236}">
                    <a16:creationId xmlns:a16="http://schemas.microsoft.com/office/drawing/2014/main" id="{EBAB9C20-38B9-E179-9490-1C58C922FF15}"/>
                  </a:ext>
                </a:extLst>
              </p:cNvPr>
              <p:cNvSpPr/>
              <p:nvPr/>
            </p:nvSpPr>
            <p:spPr>
              <a:xfrm>
                <a:off x="6617696" y="1649900"/>
                <a:ext cx="21798" cy="15323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807" extrusionOk="0">
                    <a:moveTo>
                      <a:pt x="413" y="0"/>
                    </a:moveTo>
                    <a:cubicBezTo>
                      <a:pt x="257" y="0"/>
                      <a:pt x="113" y="85"/>
                      <a:pt x="60" y="246"/>
                    </a:cubicBezTo>
                    <a:cubicBezTo>
                      <a:pt x="0" y="422"/>
                      <a:pt x="99" y="654"/>
                      <a:pt x="292" y="706"/>
                    </a:cubicBezTo>
                    <a:cubicBezTo>
                      <a:pt x="404" y="731"/>
                      <a:pt x="516" y="766"/>
                      <a:pt x="628" y="792"/>
                    </a:cubicBezTo>
                    <a:cubicBezTo>
                      <a:pt x="665" y="802"/>
                      <a:pt x="704" y="807"/>
                      <a:pt x="741" y="807"/>
                    </a:cubicBezTo>
                    <a:cubicBezTo>
                      <a:pt x="895" y="807"/>
                      <a:pt x="1036" y="722"/>
                      <a:pt x="1088" y="560"/>
                    </a:cubicBezTo>
                    <a:cubicBezTo>
                      <a:pt x="1148" y="383"/>
                      <a:pt x="1045" y="151"/>
                      <a:pt x="855" y="104"/>
                    </a:cubicBezTo>
                    <a:cubicBezTo>
                      <a:pt x="744" y="74"/>
                      <a:pt x="632" y="44"/>
                      <a:pt x="520" y="14"/>
                    </a:cubicBezTo>
                    <a:cubicBezTo>
                      <a:pt x="484" y="5"/>
                      <a:pt x="448" y="0"/>
                      <a:pt x="4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210;p57">
                <a:extLst>
                  <a:ext uri="{FF2B5EF4-FFF2-40B4-BE49-F238E27FC236}">
                    <a16:creationId xmlns:a16="http://schemas.microsoft.com/office/drawing/2014/main" id="{9AF51643-4C86-34EB-CA7E-EFE93D63B0D4}"/>
                  </a:ext>
                </a:extLst>
              </p:cNvPr>
              <p:cNvSpPr/>
              <p:nvPr/>
            </p:nvSpPr>
            <p:spPr>
              <a:xfrm>
                <a:off x="6693756" y="1718935"/>
                <a:ext cx="15285" cy="17013"/>
              </a:xfrm>
              <a:custGeom>
                <a:avLst/>
                <a:gdLst/>
                <a:ahLst/>
                <a:cxnLst/>
                <a:rect l="l" t="t" r="r" b="b"/>
                <a:pathLst>
                  <a:path w="805" h="896" extrusionOk="0">
                    <a:moveTo>
                      <a:pt x="397" y="1"/>
                    </a:moveTo>
                    <a:cubicBezTo>
                      <a:pt x="337" y="1"/>
                      <a:pt x="278" y="14"/>
                      <a:pt x="228" y="40"/>
                    </a:cubicBezTo>
                    <a:cubicBezTo>
                      <a:pt x="44" y="135"/>
                      <a:pt x="0" y="345"/>
                      <a:pt x="73" y="530"/>
                    </a:cubicBezTo>
                    <a:lnTo>
                      <a:pt x="73" y="530"/>
                    </a:lnTo>
                    <a:cubicBezTo>
                      <a:pt x="76" y="722"/>
                      <a:pt x="224" y="883"/>
                      <a:pt x="422" y="896"/>
                    </a:cubicBezTo>
                    <a:cubicBezTo>
                      <a:pt x="427" y="896"/>
                      <a:pt x="432" y="896"/>
                      <a:pt x="437" y="896"/>
                    </a:cubicBezTo>
                    <a:cubicBezTo>
                      <a:pt x="621" y="896"/>
                      <a:pt x="804" y="744"/>
                      <a:pt x="800" y="552"/>
                    </a:cubicBezTo>
                    <a:cubicBezTo>
                      <a:pt x="800" y="427"/>
                      <a:pt x="770" y="307"/>
                      <a:pt x="718" y="195"/>
                    </a:cubicBezTo>
                    <a:cubicBezTo>
                      <a:pt x="668" y="67"/>
                      <a:pt x="530" y="1"/>
                      <a:pt x="3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211;p57">
                <a:extLst>
                  <a:ext uri="{FF2B5EF4-FFF2-40B4-BE49-F238E27FC236}">
                    <a16:creationId xmlns:a16="http://schemas.microsoft.com/office/drawing/2014/main" id="{37755881-2EFC-6588-2B99-0D219BAD2152}"/>
                  </a:ext>
                </a:extLst>
              </p:cNvPr>
              <p:cNvSpPr/>
              <p:nvPr/>
            </p:nvSpPr>
            <p:spPr>
              <a:xfrm>
                <a:off x="6694762" y="1728010"/>
                <a:ext cx="399" cy="1006"/>
              </a:xfrm>
              <a:custGeom>
                <a:avLst/>
                <a:gdLst/>
                <a:ahLst/>
                <a:cxnLst/>
                <a:rect l="l" t="t" r="r" b="b"/>
                <a:pathLst>
                  <a:path w="21" h="53" extrusionOk="0">
                    <a:moveTo>
                      <a:pt x="1" y="0"/>
                    </a:moveTo>
                    <a:cubicBezTo>
                      <a:pt x="1" y="0"/>
                      <a:pt x="5" y="13"/>
                      <a:pt x="21" y="52"/>
                    </a:cubicBezTo>
                    <a:cubicBezTo>
                      <a:pt x="21" y="51"/>
                      <a:pt x="21" y="49"/>
                      <a:pt x="21" y="48"/>
                    </a:cubicBezTo>
                    <a:cubicBezTo>
                      <a:pt x="15" y="32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212;p57">
                <a:extLst>
                  <a:ext uri="{FF2B5EF4-FFF2-40B4-BE49-F238E27FC236}">
                    <a16:creationId xmlns:a16="http://schemas.microsoft.com/office/drawing/2014/main" id="{7D9962FC-A4C7-8CE7-A9CF-D2F4DF6B1B1F}"/>
                  </a:ext>
                </a:extLst>
              </p:cNvPr>
              <p:cNvSpPr/>
              <p:nvPr/>
            </p:nvSpPr>
            <p:spPr>
              <a:xfrm>
                <a:off x="6695142" y="1729244"/>
                <a:ext cx="76" cy="608"/>
              </a:xfrm>
              <a:custGeom>
                <a:avLst/>
                <a:gdLst/>
                <a:ahLst/>
                <a:cxnLst/>
                <a:rect l="l" t="t" r="r" b="b"/>
                <a:pathLst>
                  <a:path w="4" h="32" extrusionOk="0">
                    <a:moveTo>
                      <a:pt x="1" y="0"/>
                    </a:moveTo>
                    <a:cubicBezTo>
                      <a:pt x="1" y="23"/>
                      <a:pt x="1" y="32"/>
                      <a:pt x="2" y="32"/>
                    </a:cubicBezTo>
                    <a:cubicBezTo>
                      <a:pt x="3" y="32"/>
                      <a:pt x="3" y="15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213;p57">
                <a:extLst>
                  <a:ext uri="{FF2B5EF4-FFF2-40B4-BE49-F238E27FC236}">
                    <a16:creationId xmlns:a16="http://schemas.microsoft.com/office/drawing/2014/main" id="{7D46374A-FB3A-50C9-945C-0A6BA8826BB6}"/>
                  </a:ext>
                </a:extLst>
              </p:cNvPr>
              <p:cNvSpPr/>
              <p:nvPr/>
            </p:nvSpPr>
            <p:spPr>
              <a:xfrm>
                <a:off x="6695142" y="1728998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214;p57">
                <a:extLst>
                  <a:ext uri="{FF2B5EF4-FFF2-40B4-BE49-F238E27FC236}">
                    <a16:creationId xmlns:a16="http://schemas.microsoft.com/office/drawing/2014/main" id="{D0C6E0DF-581C-D3CB-ACC1-352AE18BA6A1}"/>
                  </a:ext>
                </a:extLst>
              </p:cNvPr>
              <p:cNvSpPr/>
              <p:nvPr/>
            </p:nvSpPr>
            <p:spPr>
              <a:xfrm>
                <a:off x="6754228" y="1587301"/>
                <a:ext cx="285857" cy="271958"/>
              </a:xfrm>
              <a:custGeom>
                <a:avLst/>
                <a:gdLst/>
                <a:ahLst/>
                <a:cxnLst/>
                <a:rect l="l" t="t" r="r" b="b"/>
                <a:pathLst>
                  <a:path w="15055" h="14323" extrusionOk="0">
                    <a:moveTo>
                      <a:pt x="7705" y="1"/>
                    </a:moveTo>
                    <a:cubicBezTo>
                      <a:pt x="4947" y="1"/>
                      <a:pt x="2422" y="1590"/>
                      <a:pt x="1239" y="4106"/>
                    </a:cubicBezTo>
                    <a:cubicBezTo>
                      <a:pt x="1" y="6724"/>
                      <a:pt x="465" y="9832"/>
                      <a:pt x="2412" y="11972"/>
                    </a:cubicBezTo>
                    <a:cubicBezTo>
                      <a:pt x="3796" y="13497"/>
                      <a:pt x="5735" y="14322"/>
                      <a:pt x="7720" y="14322"/>
                    </a:cubicBezTo>
                    <a:cubicBezTo>
                      <a:pt x="8528" y="14322"/>
                      <a:pt x="9344" y="14185"/>
                      <a:pt x="10133" y="13903"/>
                    </a:cubicBezTo>
                    <a:cubicBezTo>
                      <a:pt x="12858" y="12923"/>
                      <a:pt x="14728" y="10399"/>
                      <a:pt x="14866" y="7506"/>
                    </a:cubicBezTo>
                    <a:cubicBezTo>
                      <a:pt x="15055" y="3556"/>
                      <a:pt x="12007" y="198"/>
                      <a:pt x="8057" y="9"/>
                    </a:cubicBezTo>
                    <a:cubicBezTo>
                      <a:pt x="7939" y="3"/>
                      <a:pt x="7822" y="1"/>
                      <a:pt x="77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215;p57">
                <a:extLst>
                  <a:ext uri="{FF2B5EF4-FFF2-40B4-BE49-F238E27FC236}">
                    <a16:creationId xmlns:a16="http://schemas.microsoft.com/office/drawing/2014/main" id="{9EE0ADD5-830D-EEF9-724A-EC97EF85135E}"/>
                  </a:ext>
                </a:extLst>
              </p:cNvPr>
              <p:cNvSpPr/>
              <p:nvPr/>
            </p:nvSpPr>
            <p:spPr>
              <a:xfrm>
                <a:off x="6783543" y="1624818"/>
                <a:ext cx="211407" cy="201097"/>
              </a:xfrm>
              <a:custGeom>
                <a:avLst/>
                <a:gdLst/>
                <a:ahLst/>
                <a:cxnLst/>
                <a:rect l="l" t="t" r="r" b="b"/>
                <a:pathLst>
                  <a:path w="11134" h="10591" extrusionOk="0">
                    <a:moveTo>
                      <a:pt x="5701" y="0"/>
                    </a:moveTo>
                    <a:cubicBezTo>
                      <a:pt x="3660" y="0"/>
                      <a:pt x="1790" y="1176"/>
                      <a:pt x="911" y="3033"/>
                    </a:cubicBezTo>
                    <a:cubicBezTo>
                      <a:pt x="0" y="4971"/>
                      <a:pt x="344" y="7271"/>
                      <a:pt x="1784" y="8853"/>
                    </a:cubicBezTo>
                    <a:cubicBezTo>
                      <a:pt x="2807" y="9980"/>
                      <a:pt x="4241" y="10591"/>
                      <a:pt x="5708" y="10591"/>
                    </a:cubicBezTo>
                    <a:cubicBezTo>
                      <a:pt x="6306" y="10591"/>
                      <a:pt x="6909" y="10489"/>
                      <a:pt x="7493" y="10280"/>
                    </a:cubicBezTo>
                    <a:cubicBezTo>
                      <a:pt x="9509" y="9554"/>
                      <a:pt x="10889" y="7688"/>
                      <a:pt x="10992" y="5547"/>
                    </a:cubicBezTo>
                    <a:cubicBezTo>
                      <a:pt x="11134" y="2628"/>
                      <a:pt x="8881" y="144"/>
                      <a:pt x="5958" y="6"/>
                    </a:cubicBezTo>
                    <a:cubicBezTo>
                      <a:pt x="5872" y="2"/>
                      <a:pt x="5787" y="0"/>
                      <a:pt x="5701" y="0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216;p57">
                <a:extLst>
                  <a:ext uri="{FF2B5EF4-FFF2-40B4-BE49-F238E27FC236}">
                    <a16:creationId xmlns:a16="http://schemas.microsoft.com/office/drawing/2014/main" id="{07AB8407-EA6D-EEF3-B8A5-10E8120FA477}"/>
                  </a:ext>
                </a:extLst>
              </p:cNvPr>
              <p:cNvSpPr/>
              <p:nvPr/>
            </p:nvSpPr>
            <p:spPr>
              <a:xfrm>
                <a:off x="6919847" y="1648798"/>
                <a:ext cx="57950" cy="47241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2488" extrusionOk="0">
                    <a:moveTo>
                      <a:pt x="477" y="0"/>
                    </a:moveTo>
                    <a:cubicBezTo>
                      <a:pt x="135" y="0"/>
                      <a:pt x="1" y="568"/>
                      <a:pt x="387" y="721"/>
                    </a:cubicBezTo>
                    <a:cubicBezTo>
                      <a:pt x="1165" y="1034"/>
                      <a:pt x="1762" y="1632"/>
                      <a:pt x="2227" y="2316"/>
                    </a:cubicBezTo>
                    <a:cubicBezTo>
                      <a:pt x="2308" y="2437"/>
                      <a:pt x="2428" y="2488"/>
                      <a:pt x="2546" y="2488"/>
                    </a:cubicBezTo>
                    <a:cubicBezTo>
                      <a:pt x="2803" y="2488"/>
                      <a:pt x="3051" y="2248"/>
                      <a:pt x="2872" y="1980"/>
                    </a:cubicBezTo>
                    <a:cubicBezTo>
                      <a:pt x="2291" y="1129"/>
                      <a:pt x="1582" y="424"/>
                      <a:pt x="615" y="29"/>
                    </a:cubicBezTo>
                    <a:cubicBezTo>
                      <a:pt x="566" y="9"/>
                      <a:pt x="520" y="0"/>
                      <a:pt x="4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217;p57">
                <a:extLst>
                  <a:ext uri="{FF2B5EF4-FFF2-40B4-BE49-F238E27FC236}">
                    <a16:creationId xmlns:a16="http://schemas.microsoft.com/office/drawing/2014/main" id="{C39A2F53-FED8-BEF8-3AB5-D92D011829D7}"/>
                  </a:ext>
                </a:extLst>
              </p:cNvPr>
              <p:cNvSpPr/>
              <p:nvPr/>
            </p:nvSpPr>
            <p:spPr>
              <a:xfrm>
                <a:off x="6893646" y="1638147"/>
                <a:ext cx="21646" cy="1528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805" extrusionOk="0">
                    <a:moveTo>
                      <a:pt x="409" y="0"/>
                    </a:moveTo>
                    <a:cubicBezTo>
                      <a:pt x="252" y="0"/>
                      <a:pt x="109" y="85"/>
                      <a:pt x="56" y="246"/>
                    </a:cubicBezTo>
                    <a:cubicBezTo>
                      <a:pt x="0" y="422"/>
                      <a:pt x="99" y="654"/>
                      <a:pt x="288" y="706"/>
                    </a:cubicBezTo>
                    <a:cubicBezTo>
                      <a:pt x="400" y="731"/>
                      <a:pt x="512" y="766"/>
                      <a:pt x="623" y="792"/>
                    </a:cubicBezTo>
                    <a:cubicBezTo>
                      <a:pt x="659" y="800"/>
                      <a:pt x="695" y="805"/>
                      <a:pt x="731" y="805"/>
                    </a:cubicBezTo>
                    <a:cubicBezTo>
                      <a:pt x="887" y="805"/>
                      <a:pt x="1031" y="721"/>
                      <a:pt x="1083" y="559"/>
                    </a:cubicBezTo>
                    <a:cubicBezTo>
                      <a:pt x="1139" y="383"/>
                      <a:pt x="1040" y="151"/>
                      <a:pt x="851" y="100"/>
                    </a:cubicBezTo>
                    <a:cubicBezTo>
                      <a:pt x="739" y="74"/>
                      <a:pt x="628" y="39"/>
                      <a:pt x="516" y="14"/>
                    </a:cubicBezTo>
                    <a:cubicBezTo>
                      <a:pt x="480" y="5"/>
                      <a:pt x="444" y="0"/>
                      <a:pt x="4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218;p57">
                <a:extLst>
                  <a:ext uri="{FF2B5EF4-FFF2-40B4-BE49-F238E27FC236}">
                    <a16:creationId xmlns:a16="http://schemas.microsoft.com/office/drawing/2014/main" id="{DABE699C-F5AD-5FFB-E9F4-DE6F49AFD7D0}"/>
                  </a:ext>
                </a:extLst>
              </p:cNvPr>
              <p:cNvSpPr/>
              <p:nvPr/>
            </p:nvSpPr>
            <p:spPr>
              <a:xfrm>
                <a:off x="6969554" y="1707182"/>
                <a:ext cx="15266" cy="17108"/>
              </a:xfrm>
              <a:custGeom>
                <a:avLst/>
                <a:gdLst/>
                <a:ahLst/>
                <a:cxnLst/>
                <a:rect l="l" t="t" r="r" b="b"/>
                <a:pathLst>
                  <a:path w="804" h="901" extrusionOk="0">
                    <a:moveTo>
                      <a:pt x="400" y="1"/>
                    </a:moveTo>
                    <a:cubicBezTo>
                      <a:pt x="341" y="1"/>
                      <a:pt x="282" y="14"/>
                      <a:pt x="232" y="40"/>
                    </a:cubicBezTo>
                    <a:cubicBezTo>
                      <a:pt x="43" y="139"/>
                      <a:pt x="0" y="345"/>
                      <a:pt x="77" y="529"/>
                    </a:cubicBezTo>
                    <a:lnTo>
                      <a:pt x="77" y="529"/>
                    </a:lnTo>
                    <a:cubicBezTo>
                      <a:pt x="75" y="722"/>
                      <a:pt x="227" y="887"/>
                      <a:pt x="421" y="900"/>
                    </a:cubicBezTo>
                    <a:cubicBezTo>
                      <a:pt x="426" y="900"/>
                      <a:pt x="431" y="900"/>
                      <a:pt x="436" y="900"/>
                    </a:cubicBezTo>
                    <a:cubicBezTo>
                      <a:pt x="620" y="900"/>
                      <a:pt x="804" y="744"/>
                      <a:pt x="804" y="552"/>
                    </a:cubicBezTo>
                    <a:cubicBezTo>
                      <a:pt x="799" y="427"/>
                      <a:pt x="774" y="307"/>
                      <a:pt x="722" y="195"/>
                    </a:cubicBezTo>
                    <a:cubicBezTo>
                      <a:pt x="668" y="67"/>
                      <a:pt x="532" y="1"/>
                      <a:pt x="4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219;p57">
                <a:extLst>
                  <a:ext uri="{FF2B5EF4-FFF2-40B4-BE49-F238E27FC236}">
                    <a16:creationId xmlns:a16="http://schemas.microsoft.com/office/drawing/2014/main" id="{2D88EDE8-4FBF-F179-4C15-425054CAE4FB}"/>
                  </a:ext>
                </a:extLst>
              </p:cNvPr>
              <p:cNvSpPr/>
              <p:nvPr/>
            </p:nvSpPr>
            <p:spPr>
              <a:xfrm>
                <a:off x="6970655" y="1716277"/>
                <a:ext cx="456" cy="1234"/>
              </a:xfrm>
              <a:custGeom>
                <a:avLst/>
                <a:gdLst/>
                <a:ahLst/>
                <a:cxnLst/>
                <a:rect l="l" t="t" r="r" b="b"/>
                <a:pathLst>
                  <a:path w="24" h="65" extrusionOk="0">
                    <a:moveTo>
                      <a:pt x="1" y="1"/>
                    </a:moveTo>
                    <a:cubicBezTo>
                      <a:pt x="0" y="1"/>
                      <a:pt x="14" y="34"/>
                      <a:pt x="19" y="47"/>
                    </a:cubicBezTo>
                    <a:cubicBezTo>
                      <a:pt x="19" y="51"/>
                      <a:pt x="19" y="60"/>
                      <a:pt x="24" y="64"/>
                    </a:cubicBezTo>
                    <a:cubicBezTo>
                      <a:pt x="24" y="60"/>
                      <a:pt x="24" y="55"/>
                      <a:pt x="24" y="51"/>
                    </a:cubicBezTo>
                    <a:cubicBezTo>
                      <a:pt x="7" y="1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220;p57">
                <a:extLst>
                  <a:ext uri="{FF2B5EF4-FFF2-40B4-BE49-F238E27FC236}">
                    <a16:creationId xmlns:a16="http://schemas.microsoft.com/office/drawing/2014/main" id="{6FAB7D27-F6AC-86F3-1B09-67A146E3DAC3}"/>
                  </a:ext>
                </a:extLst>
              </p:cNvPr>
              <p:cNvSpPr/>
              <p:nvPr/>
            </p:nvSpPr>
            <p:spPr>
              <a:xfrm>
                <a:off x="6971016" y="1717492"/>
                <a:ext cx="57" cy="627"/>
              </a:xfrm>
              <a:custGeom>
                <a:avLst/>
                <a:gdLst/>
                <a:ahLst/>
                <a:cxnLst/>
                <a:rect l="l" t="t" r="r" b="b"/>
                <a:pathLst>
                  <a:path w="3" h="33" extrusionOk="0">
                    <a:moveTo>
                      <a:pt x="0" y="0"/>
                    </a:moveTo>
                    <a:cubicBezTo>
                      <a:pt x="0" y="24"/>
                      <a:pt x="1" y="33"/>
                      <a:pt x="2" y="33"/>
                    </a:cubicBezTo>
                    <a:cubicBezTo>
                      <a:pt x="2" y="33"/>
                      <a:pt x="3" y="17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221;p57">
                <a:extLst>
                  <a:ext uri="{FF2B5EF4-FFF2-40B4-BE49-F238E27FC236}">
                    <a16:creationId xmlns:a16="http://schemas.microsoft.com/office/drawing/2014/main" id="{4A65E4CE-D92B-8FB4-EDC0-4025E3903375}"/>
                  </a:ext>
                </a:extLst>
              </p:cNvPr>
              <p:cNvSpPr/>
              <p:nvPr/>
            </p:nvSpPr>
            <p:spPr>
              <a:xfrm>
                <a:off x="6971016" y="1717245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222;p57">
                <a:extLst>
                  <a:ext uri="{FF2B5EF4-FFF2-40B4-BE49-F238E27FC236}">
                    <a16:creationId xmlns:a16="http://schemas.microsoft.com/office/drawing/2014/main" id="{2B7CA011-A49C-33DD-2380-C6156938CE74}"/>
                  </a:ext>
                </a:extLst>
              </p:cNvPr>
              <p:cNvSpPr/>
              <p:nvPr/>
            </p:nvSpPr>
            <p:spPr>
              <a:xfrm>
                <a:off x="6661593" y="1837714"/>
                <a:ext cx="199103" cy="142026"/>
              </a:xfrm>
              <a:custGeom>
                <a:avLst/>
                <a:gdLst/>
                <a:ahLst/>
                <a:cxnLst/>
                <a:rect l="l" t="t" r="r" b="b"/>
                <a:pathLst>
                  <a:path w="10486" h="7480" extrusionOk="0">
                    <a:moveTo>
                      <a:pt x="1802" y="7480"/>
                    </a:moveTo>
                    <a:cubicBezTo>
                      <a:pt x="951" y="6887"/>
                      <a:pt x="349" y="5868"/>
                      <a:pt x="216" y="4853"/>
                    </a:cubicBezTo>
                    <a:cubicBezTo>
                      <a:pt x="100" y="3981"/>
                      <a:pt x="1" y="2919"/>
                      <a:pt x="495" y="2141"/>
                    </a:cubicBezTo>
                    <a:cubicBezTo>
                      <a:pt x="989" y="1363"/>
                      <a:pt x="1849" y="881"/>
                      <a:pt x="2778" y="984"/>
                    </a:cubicBezTo>
                    <a:cubicBezTo>
                      <a:pt x="3315" y="1045"/>
                      <a:pt x="3827" y="1199"/>
                      <a:pt x="4282" y="1505"/>
                    </a:cubicBezTo>
                    <a:cubicBezTo>
                      <a:pt x="4897" y="1922"/>
                      <a:pt x="5237" y="1556"/>
                      <a:pt x="5697" y="1122"/>
                    </a:cubicBezTo>
                    <a:cubicBezTo>
                      <a:pt x="6135" y="709"/>
                      <a:pt x="6574" y="301"/>
                      <a:pt x="7188" y="193"/>
                    </a:cubicBezTo>
                    <a:cubicBezTo>
                      <a:pt x="8272" y="0"/>
                      <a:pt x="9445" y="817"/>
                      <a:pt x="9939" y="1711"/>
                    </a:cubicBezTo>
                    <a:cubicBezTo>
                      <a:pt x="10485" y="2700"/>
                      <a:pt x="10421" y="3822"/>
                      <a:pt x="10193" y="4892"/>
                    </a:cubicBezTo>
                    <a:cubicBezTo>
                      <a:pt x="10064" y="5481"/>
                      <a:pt x="9677" y="6018"/>
                      <a:pt x="9406" y="6577"/>
                    </a:cubicBezTo>
                    <a:cubicBezTo>
                      <a:pt x="6741" y="5786"/>
                      <a:pt x="4196" y="6014"/>
                      <a:pt x="1802" y="7480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223;p57">
                <a:extLst>
                  <a:ext uri="{FF2B5EF4-FFF2-40B4-BE49-F238E27FC236}">
                    <a16:creationId xmlns:a16="http://schemas.microsoft.com/office/drawing/2014/main" id="{954671C3-3BDD-2CEC-53F2-AAC8ED9BE3A8}"/>
                  </a:ext>
                </a:extLst>
              </p:cNvPr>
              <p:cNvSpPr/>
              <p:nvPr/>
            </p:nvSpPr>
            <p:spPr>
              <a:xfrm>
                <a:off x="6695787" y="1927805"/>
                <a:ext cx="144343" cy="92336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4863" extrusionOk="0">
                    <a:moveTo>
                      <a:pt x="1" y="2735"/>
                    </a:moveTo>
                    <a:cubicBezTo>
                      <a:pt x="2443" y="254"/>
                      <a:pt x="4562" y="1"/>
                      <a:pt x="7601" y="1832"/>
                    </a:cubicBezTo>
                    <a:cubicBezTo>
                      <a:pt x="5546" y="4523"/>
                      <a:pt x="2701" y="4863"/>
                      <a:pt x="1" y="2735"/>
                    </a:cubicBezTo>
                    <a:close/>
                  </a:path>
                </a:pathLst>
              </a:custGeom>
              <a:solidFill>
                <a:srgbClr val="FD60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224;p57">
                <a:extLst>
                  <a:ext uri="{FF2B5EF4-FFF2-40B4-BE49-F238E27FC236}">
                    <a16:creationId xmlns:a16="http://schemas.microsoft.com/office/drawing/2014/main" id="{49A64CCD-2438-693C-4161-C46F6043AABA}"/>
                  </a:ext>
                </a:extLst>
              </p:cNvPr>
              <p:cNvSpPr/>
              <p:nvPr/>
            </p:nvSpPr>
            <p:spPr>
              <a:xfrm>
                <a:off x="6701426" y="2397684"/>
                <a:ext cx="38469" cy="29810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570" extrusionOk="0">
                    <a:moveTo>
                      <a:pt x="1015" y="1"/>
                    </a:moveTo>
                    <a:cubicBezTo>
                      <a:pt x="1" y="1"/>
                      <a:pt x="1" y="1570"/>
                      <a:pt x="1015" y="1570"/>
                    </a:cubicBezTo>
                    <a:cubicBezTo>
                      <a:pt x="2025" y="1570"/>
                      <a:pt x="2025" y="1"/>
                      <a:pt x="10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225;p57">
                <a:extLst>
                  <a:ext uri="{FF2B5EF4-FFF2-40B4-BE49-F238E27FC236}">
                    <a16:creationId xmlns:a16="http://schemas.microsoft.com/office/drawing/2014/main" id="{29A15888-66E4-AE61-E30E-99AC41E79E78}"/>
                  </a:ext>
                </a:extLst>
              </p:cNvPr>
              <p:cNvSpPr/>
              <p:nvPr/>
            </p:nvSpPr>
            <p:spPr>
              <a:xfrm>
                <a:off x="7087479" y="2084919"/>
                <a:ext cx="38469" cy="29810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570" extrusionOk="0">
                    <a:moveTo>
                      <a:pt x="1015" y="1"/>
                    </a:moveTo>
                    <a:cubicBezTo>
                      <a:pt x="1" y="1"/>
                      <a:pt x="1" y="1570"/>
                      <a:pt x="1015" y="1570"/>
                    </a:cubicBezTo>
                    <a:cubicBezTo>
                      <a:pt x="2025" y="1570"/>
                      <a:pt x="2025" y="1"/>
                      <a:pt x="10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226;p57">
                <a:extLst>
                  <a:ext uri="{FF2B5EF4-FFF2-40B4-BE49-F238E27FC236}">
                    <a16:creationId xmlns:a16="http://schemas.microsoft.com/office/drawing/2014/main" id="{C591FA70-C2AF-0C21-13B3-901387F95597}"/>
                  </a:ext>
                </a:extLst>
              </p:cNvPr>
              <p:cNvSpPr/>
              <p:nvPr/>
            </p:nvSpPr>
            <p:spPr>
              <a:xfrm>
                <a:off x="7073106" y="1811019"/>
                <a:ext cx="38469" cy="29810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570" extrusionOk="0">
                    <a:moveTo>
                      <a:pt x="1011" y="0"/>
                    </a:moveTo>
                    <a:cubicBezTo>
                      <a:pt x="1" y="0"/>
                      <a:pt x="1" y="1569"/>
                      <a:pt x="1011" y="1569"/>
                    </a:cubicBezTo>
                    <a:cubicBezTo>
                      <a:pt x="2026" y="1569"/>
                      <a:pt x="2026" y="0"/>
                      <a:pt x="10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227;p57">
                <a:extLst>
                  <a:ext uri="{FF2B5EF4-FFF2-40B4-BE49-F238E27FC236}">
                    <a16:creationId xmlns:a16="http://schemas.microsoft.com/office/drawing/2014/main" id="{1966673A-70A8-2419-8E82-E48D3041810A}"/>
                  </a:ext>
                </a:extLst>
              </p:cNvPr>
              <p:cNvSpPr/>
              <p:nvPr/>
            </p:nvSpPr>
            <p:spPr>
              <a:xfrm>
                <a:off x="5869323" y="2206053"/>
                <a:ext cx="38469" cy="29810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570" extrusionOk="0">
                    <a:moveTo>
                      <a:pt x="1015" y="0"/>
                    </a:moveTo>
                    <a:cubicBezTo>
                      <a:pt x="1" y="0"/>
                      <a:pt x="1" y="1569"/>
                      <a:pt x="1015" y="1569"/>
                    </a:cubicBezTo>
                    <a:cubicBezTo>
                      <a:pt x="2026" y="1569"/>
                      <a:pt x="2021" y="0"/>
                      <a:pt x="10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228;p57">
                <a:extLst>
                  <a:ext uri="{FF2B5EF4-FFF2-40B4-BE49-F238E27FC236}">
                    <a16:creationId xmlns:a16="http://schemas.microsoft.com/office/drawing/2014/main" id="{5BD1FB57-A19B-1FCD-C815-9FCA61A3B375}"/>
                  </a:ext>
                </a:extLst>
              </p:cNvPr>
              <p:cNvSpPr/>
              <p:nvPr/>
            </p:nvSpPr>
            <p:spPr>
              <a:xfrm>
                <a:off x="7490924" y="2129898"/>
                <a:ext cx="210514" cy="91102"/>
              </a:xfrm>
              <a:custGeom>
                <a:avLst/>
                <a:gdLst/>
                <a:ahLst/>
                <a:cxnLst/>
                <a:rect l="l" t="t" r="r" b="b"/>
                <a:pathLst>
                  <a:path w="11087" h="4798" extrusionOk="0">
                    <a:moveTo>
                      <a:pt x="11087" y="3091"/>
                    </a:moveTo>
                    <a:cubicBezTo>
                      <a:pt x="11087" y="4033"/>
                      <a:pt x="10244" y="4798"/>
                      <a:pt x="9204" y="4798"/>
                    </a:cubicBezTo>
                    <a:lnTo>
                      <a:pt x="1879" y="4798"/>
                    </a:lnTo>
                    <a:cubicBezTo>
                      <a:pt x="843" y="4798"/>
                      <a:pt x="0" y="4033"/>
                      <a:pt x="0" y="3091"/>
                    </a:cubicBezTo>
                    <a:lnTo>
                      <a:pt x="0" y="1707"/>
                    </a:lnTo>
                    <a:cubicBezTo>
                      <a:pt x="0" y="766"/>
                      <a:pt x="843" y="0"/>
                      <a:pt x="1879" y="0"/>
                    </a:cubicBezTo>
                    <a:lnTo>
                      <a:pt x="9204" y="0"/>
                    </a:lnTo>
                    <a:cubicBezTo>
                      <a:pt x="10244" y="0"/>
                      <a:pt x="11087" y="766"/>
                      <a:pt x="11087" y="1707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229;p57">
                <a:extLst>
                  <a:ext uri="{FF2B5EF4-FFF2-40B4-BE49-F238E27FC236}">
                    <a16:creationId xmlns:a16="http://schemas.microsoft.com/office/drawing/2014/main" id="{43AC49A8-F599-58BC-FBC9-C3F5BB5C7984}"/>
                  </a:ext>
                </a:extLst>
              </p:cNvPr>
              <p:cNvSpPr/>
              <p:nvPr/>
            </p:nvSpPr>
            <p:spPr>
              <a:xfrm>
                <a:off x="5624321" y="2156593"/>
                <a:ext cx="1220915" cy="564422"/>
              </a:xfrm>
              <a:custGeom>
                <a:avLst/>
                <a:gdLst/>
                <a:ahLst/>
                <a:cxnLst/>
                <a:rect l="l" t="t" r="r" b="b"/>
                <a:pathLst>
                  <a:path w="64301" h="29726" extrusionOk="0">
                    <a:moveTo>
                      <a:pt x="44685" y="108"/>
                    </a:moveTo>
                    <a:cubicBezTo>
                      <a:pt x="42012" y="0"/>
                      <a:pt x="37808" y="740"/>
                      <a:pt x="35331" y="1754"/>
                    </a:cubicBezTo>
                    <a:cubicBezTo>
                      <a:pt x="35331" y="1754"/>
                      <a:pt x="0" y="16258"/>
                      <a:pt x="8365" y="22990"/>
                    </a:cubicBezTo>
                    <a:cubicBezTo>
                      <a:pt x="16731" y="29726"/>
                      <a:pt x="61992" y="3435"/>
                      <a:pt x="61992" y="3435"/>
                    </a:cubicBezTo>
                    <a:cubicBezTo>
                      <a:pt x="64301" y="2094"/>
                      <a:pt x="64008" y="903"/>
                      <a:pt x="61334" y="795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230;p57">
                <a:extLst>
                  <a:ext uri="{FF2B5EF4-FFF2-40B4-BE49-F238E27FC236}">
                    <a16:creationId xmlns:a16="http://schemas.microsoft.com/office/drawing/2014/main" id="{462A825A-BD4B-BC55-E52D-CE40FCD31D09}"/>
                  </a:ext>
                </a:extLst>
              </p:cNvPr>
              <p:cNvSpPr/>
              <p:nvPr/>
            </p:nvSpPr>
            <p:spPr>
              <a:xfrm>
                <a:off x="7347348" y="1905667"/>
                <a:ext cx="84779" cy="530055"/>
              </a:xfrm>
              <a:custGeom>
                <a:avLst/>
                <a:gdLst/>
                <a:ahLst/>
                <a:cxnLst/>
                <a:rect l="l" t="t" r="r" b="b"/>
                <a:pathLst>
                  <a:path w="4465" h="27916" extrusionOk="0">
                    <a:moveTo>
                      <a:pt x="3285" y="0"/>
                    </a:moveTo>
                    <a:cubicBezTo>
                      <a:pt x="3169" y="0"/>
                      <a:pt x="3056" y="60"/>
                      <a:pt x="2988" y="204"/>
                    </a:cubicBezTo>
                    <a:cubicBezTo>
                      <a:pt x="1097" y="4215"/>
                      <a:pt x="302" y="8599"/>
                      <a:pt x="164" y="13018"/>
                    </a:cubicBezTo>
                    <a:cubicBezTo>
                      <a:pt x="1" y="18134"/>
                      <a:pt x="1088" y="23249"/>
                      <a:pt x="3616" y="27724"/>
                    </a:cubicBezTo>
                    <a:cubicBezTo>
                      <a:pt x="3693" y="27859"/>
                      <a:pt x="3810" y="27915"/>
                      <a:pt x="3928" y="27915"/>
                    </a:cubicBezTo>
                    <a:cubicBezTo>
                      <a:pt x="4194" y="27915"/>
                      <a:pt x="4465" y="27632"/>
                      <a:pt x="4295" y="27329"/>
                    </a:cubicBezTo>
                    <a:cubicBezTo>
                      <a:pt x="1819" y="22948"/>
                      <a:pt x="826" y="18018"/>
                      <a:pt x="946" y="13018"/>
                    </a:cubicBezTo>
                    <a:cubicBezTo>
                      <a:pt x="1050" y="8758"/>
                      <a:pt x="1845" y="4464"/>
                      <a:pt x="3668" y="599"/>
                    </a:cubicBezTo>
                    <a:cubicBezTo>
                      <a:pt x="3815" y="287"/>
                      <a:pt x="3541" y="0"/>
                      <a:pt x="3285" y="0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231;p57">
                <a:extLst>
                  <a:ext uri="{FF2B5EF4-FFF2-40B4-BE49-F238E27FC236}">
                    <a16:creationId xmlns:a16="http://schemas.microsoft.com/office/drawing/2014/main" id="{673336C7-F30E-077F-21EE-1743585D02A2}"/>
                  </a:ext>
                </a:extLst>
              </p:cNvPr>
              <p:cNvSpPr/>
              <p:nvPr/>
            </p:nvSpPr>
            <p:spPr>
              <a:xfrm>
                <a:off x="7246719" y="2377197"/>
                <a:ext cx="83431" cy="74697"/>
              </a:xfrm>
              <a:custGeom>
                <a:avLst/>
                <a:gdLst/>
                <a:ahLst/>
                <a:cxnLst/>
                <a:rect l="l" t="t" r="r" b="b"/>
                <a:pathLst>
                  <a:path w="4394" h="3934" extrusionOk="0">
                    <a:moveTo>
                      <a:pt x="2777" y="3207"/>
                    </a:moveTo>
                    <a:cubicBezTo>
                      <a:pt x="4394" y="2481"/>
                      <a:pt x="3242" y="1"/>
                      <a:pt x="1621" y="727"/>
                    </a:cubicBezTo>
                    <a:cubicBezTo>
                      <a:pt x="0" y="1454"/>
                      <a:pt x="1152" y="3934"/>
                      <a:pt x="2777" y="32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232;p57">
                <a:extLst>
                  <a:ext uri="{FF2B5EF4-FFF2-40B4-BE49-F238E27FC236}">
                    <a16:creationId xmlns:a16="http://schemas.microsoft.com/office/drawing/2014/main" id="{9DDF6C1C-CE64-63C5-FFA9-F1ADF6CC1CD6}"/>
                  </a:ext>
                </a:extLst>
              </p:cNvPr>
              <p:cNvSpPr/>
              <p:nvPr/>
            </p:nvSpPr>
            <p:spPr>
              <a:xfrm>
                <a:off x="7254883" y="1899003"/>
                <a:ext cx="83507" cy="74697"/>
              </a:xfrm>
              <a:custGeom>
                <a:avLst/>
                <a:gdLst/>
                <a:ahLst/>
                <a:cxnLst/>
                <a:rect l="l" t="t" r="r" b="b"/>
                <a:pathLst>
                  <a:path w="4398" h="3934" extrusionOk="0">
                    <a:moveTo>
                      <a:pt x="2773" y="3207"/>
                    </a:moveTo>
                    <a:cubicBezTo>
                      <a:pt x="4398" y="2481"/>
                      <a:pt x="3242" y="0"/>
                      <a:pt x="1621" y="727"/>
                    </a:cubicBezTo>
                    <a:cubicBezTo>
                      <a:pt x="0" y="1453"/>
                      <a:pt x="1157" y="3934"/>
                      <a:pt x="2773" y="32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233;p57">
                <a:extLst>
                  <a:ext uri="{FF2B5EF4-FFF2-40B4-BE49-F238E27FC236}">
                    <a16:creationId xmlns:a16="http://schemas.microsoft.com/office/drawing/2014/main" id="{9E34A991-ECC3-D39E-F1F1-A2A3B8D67EB0}"/>
                  </a:ext>
                </a:extLst>
              </p:cNvPr>
              <p:cNvSpPr/>
              <p:nvPr/>
            </p:nvSpPr>
            <p:spPr>
              <a:xfrm>
                <a:off x="7187215" y="1976620"/>
                <a:ext cx="104412" cy="394579"/>
              </a:xfrm>
              <a:custGeom>
                <a:avLst/>
                <a:gdLst/>
                <a:ahLst/>
                <a:cxnLst/>
                <a:rect l="l" t="t" r="r" b="b"/>
                <a:pathLst>
                  <a:path w="5499" h="20781" extrusionOk="0">
                    <a:moveTo>
                      <a:pt x="4579" y="18837"/>
                    </a:moveTo>
                    <a:cubicBezTo>
                      <a:pt x="2743" y="13511"/>
                      <a:pt x="2150" y="7235"/>
                      <a:pt x="4867" y="2107"/>
                    </a:cubicBezTo>
                    <a:cubicBezTo>
                      <a:pt x="5499" y="920"/>
                      <a:pt x="3599" y="0"/>
                      <a:pt x="2971" y="1187"/>
                    </a:cubicBezTo>
                    <a:cubicBezTo>
                      <a:pt x="1" y="6797"/>
                      <a:pt x="568" y="13675"/>
                      <a:pt x="2580" y="19508"/>
                    </a:cubicBezTo>
                    <a:cubicBezTo>
                      <a:pt x="3018" y="20780"/>
                      <a:pt x="5017" y="20110"/>
                      <a:pt x="4579" y="188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234;p57">
                <a:extLst>
                  <a:ext uri="{FF2B5EF4-FFF2-40B4-BE49-F238E27FC236}">
                    <a16:creationId xmlns:a16="http://schemas.microsoft.com/office/drawing/2014/main" id="{C74EBB76-2F8E-E674-9C4E-6656ECC7A415}"/>
                  </a:ext>
                </a:extLst>
              </p:cNvPr>
              <p:cNvSpPr/>
              <p:nvPr/>
            </p:nvSpPr>
            <p:spPr>
              <a:xfrm>
                <a:off x="6604880" y="2206945"/>
                <a:ext cx="71184" cy="64330"/>
              </a:xfrm>
              <a:custGeom>
                <a:avLst/>
                <a:gdLst/>
                <a:ahLst/>
                <a:cxnLst/>
                <a:rect l="l" t="t" r="r" b="b"/>
                <a:pathLst>
                  <a:path w="3749" h="3388" extrusionOk="0">
                    <a:moveTo>
                      <a:pt x="2347" y="2782"/>
                    </a:moveTo>
                    <a:cubicBezTo>
                      <a:pt x="3749" y="2171"/>
                      <a:pt x="2803" y="0"/>
                      <a:pt x="1402" y="607"/>
                    </a:cubicBezTo>
                    <a:cubicBezTo>
                      <a:pt x="0" y="1217"/>
                      <a:pt x="946" y="3388"/>
                      <a:pt x="2347" y="2782"/>
                    </a:cubicBezTo>
                    <a:close/>
                  </a:path>
                </a:pathLst>
              </a:custGeom>
              <a:solidFill>
                <a:srgbClr val="29AE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235;p57">
                <a:extLst>
                  <a:ext uri="{FF2B5EF4-FFF2-40B4-BE49-F238E27FC236}">
                    <a16:creationId xmlns:a16="http://schemas.microsoft.com/office/drawing/2014/main" id="{D47A878B-7428-EF44-E069-7DCC05359493}"/>
                  </a:ext>
                </a:extLst>
              </p:cNvPr>
              <p:cNvSpPr/>
              <p:nvPr/>
            </p:nvSpPr>
            <p:spPr>
              <a:xfrm>
                <a:off x="6300849" y="2247026"/>
                <a:ext cx="299889" cy="187008"/>
              </a:xfrm>
              <a:custGeom>
                <a:avLst/>
                <a:gdLst/>
                <a:ahLst/>
                <a:cxnLst/>
                <a:rect l="l" t="t" r="r" b="b"/>
                <a:pathLst>
                  <a:path w="15794" h="9849" extrusionOk="0">
                    <a:moveTo>
                      <a:pt x="2390" y="9156"/>
                    </a:moveTo>
                    <a:cubicBezTo>
                      <a:pt x="6436" y="7046"/>
                      <a:pt x="10433" y="4849"/>
                      <a:pt x="14474" y="2738"/>
                    </a:cubicBezTo>
                    <a:cubicBezTo>
                      <a:pt x="15794" y="2051"/>
                      <a:pt x="14728" y="0"/>
                      <a:pt x="13404" y="688"/>
                    </a:cubicBezTo>
                    <a:cubicBezTo>
                      <a:pt x="9363" y="2799"/>
                      <a:pt x="5365" y="4995"/>
                      <a:pt x="1324" y="7106"/>
                    </a:cubicBezTo>
                    <a:cubicBezTo>
                      <a:pt x="0" y="7798"/>
                      <a:pt x="1071" y="9848"/>
                      <a:pt x="2390" y="9156"/>
                    </a:cubicBezTo>
                    <a:close/>
                  </a:path>
                </a:pathLst>
              </a:custGeom>
              <a:solidFill>
                <a:srgbClr val="29AE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236;p57">
                <a:extLst>
                  <a:ext uri="{FF2B5EF4-FFF2-40B4-BE49-F238E27FC236}">
                    <a16:creationId xmlns:a16="http://schemas.microsoft.com/office/drawing/2014/main" id="{73909D02-71FA-3B03-C3A9-199F72A08525}"/>
                  </a:ext>
                </a:extLst>
              </p:cNvPr>
              <p:cNvSpPr/>
              <p:nvPr/>
            </p:nvSpPr>
            <p:spPr>
              <a:xfrm>
                <a:off x="6226156" y="2410822"/>
                <a:ext cx="69494" cy="62944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3315" extrusionOk="0">
                    <a:moveTo>
                      <a:pt x="2292" y="2717"/>
                    </a:moveTo>
                    <a:cubicBezTo>
                      <a:pt x="3659" y="2124"/>
                      <a:pt x="2739" y="1"/>
                      <a:pt x="1372" y="598"/>
                    </a:cubicBezTo>
                    <a:cubicBezTo>
                      <a:pt x="1" y="1191"/>
                      <a:pt x="925" y="3315"/>
                      <a:pt x="2292" y="2717"/>
                    </a:cubicBezTo>
                    <a:close/>
                  </a:path>
                </a:pathLst>
              </a:custGeom>
              <a:solidFill>
                <a:srgbClr val="29AE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237;p57">
                <a:extLst>
                  <a:ext uri="{FF2B5EF4-FFF2-40B4-BE49-F238E27FC236}">
                    <a16:creationId xmlns:a16="http://schemas.microsoft.com/office/drawing/2014/main" id="{8A8F2C48-68FD-2A0E-A9A8-A86D362909F8}"/>
                  </a:ext>
                </a:extLst>
              </p:cNvPr>
              <p:cNvSpPr/>
              <p:nvPr/>
            </p:nvSpPr>
            <p:spPr>
              <a:xfrm>
                <a:off x="6951745" y="2260981"/>
                <a:ext cx="169881" cy="171172"/>
              </a:xfrm>
              <a:custGeom>
                <a:avLst/>
                <a:gdLst/>
                <a:ahLst/>
                <a:cxnLst/>
                <a:rect l="l" t="t" r="r" b="b"/>
                <a:pathLst>
                  <a:path w="8947" h="9015" extrusionOk="0">
                    <a:moveTo>
                      <a:pt x="4408" y="0"/>
                    </a:moveTo>
                    <a:cubicBezTo>
                      <a:pt x="4406" y="0"/>
                      <a:pt x="4404" y="0"/>
                      <a:pt x="4403" y="0"/>
                    </a:cubicBezTo>
                    <a:cubicBezTo>
                      <a:pt x="3969" y="26"/>
                      <a:pt x="3586" y="3229"/>
                      <a:pt x="3384" y="3439"/>
                    </a:cubicBezTo>
                    <a:cubicBezTo>
                      <a:pt x="2976" y="3860"/>
                      <a:pt x="1" y="4161"/>
                      <a:pt x="22" y="4574"/>
                    </a:cubicBezTo>
                    <a:cubicBezTo>
                      <a:pt x="48" y="4982"/>
                      <a:pt x="2971" y="5176"/>
                      <a:pt x="3384" y="5576"/>
                    </a:cubicBezTo>
                    <a:cubicBezTo>
                      <a:pt x="3615" y="5798"/>
                      <a:pt x="4099" y="9015"/>
                      <a:pt x="4532" y="9015"/>
                    </a:cubicBezTo>
                    <a:cubicBezTo>
                      <a:pt x="4533" y="9015"/>
                      <a:pt x="4535" y="9015"/>
                      <a:pt x="4536" y="9015"/>
                    </a:cubicBezTo>
                    <a:cubicBezTo>
                      <a:pt x="4966" y="8989"/>
                      <a:pt x="5340" y="5795"/>
                      <a:pt x="5550" y="5576"/>
                    </a:cubicBezTo>
                    <a:cubicBezTo>
                      <a:pt x="5946" y="5167"/>
                      <a:pt x="8946" y="4849"/>
                      <a:pt x="8921" y="4436"/>
                    </a:cubicBezTo>
                    <a:cubicBezTo>
                      <a:pt x="8895" y="4024"/>
                      <a:pt x="5946" y="3822"/>
                      <a:pt x="5550" y="3435"/>
                    </a:cubicBezTo>
                    <a:cubicBezTo>
                      <a:pt x="5311" y="3204"/>
                      <a:pt x="4836" y="0"/>
                      <a:pt x="44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238;p57">
                <a:extLst>
                  <a:ext uri="{FF2B5EF4-FFF2-40B4-BE49-F238E27FC236}">
                    <a16:creationId xmlns:a16="http://schemas.microsoft.com/office/drawing/2014/main" id="{E4E14A1E-5C10-D924-1431-21CC5E476983}"/>
                  </a:ext>
                </a:extLst>
              </p:cNvPr>
              <p:cNvSpPr/>
              <p:nvPr/>
            </p:nvSpPr>
            <p:spPr>
              <a:xfrm>
                <a:off x="6113623" y="2009428"/>
                <a:ext cx="169862" cy="171191"/>
              </a:xfrm>
              <a:custGeom>
                <a:avLst/>
                <a:gdLst/>
                <a:ahLst/>
                <a:cxnLst/>
                <a:rect l="l" t="t" r="r" b="b"/>
                <a:pathLst>
                  <a:path w="8946" h="9016" extrusionOk="0">
                    <a:moveTo>
                      <a:pt x="4403" y="0"/>
                    </a:moveTo>
                    <a:cubicBezTo>
                      <a:pt x="4401" y="0"/>
                      <a:pt x="4399" y="0"/>
                      <a:pt x="4398" y="1"/>
                    </a:cubicBezTo>
                    <a:cubicBezTo>
                      <a:pt x="3963" y="26"/>
                      <a:pt x="3585" y="3229"/>
                      <a:pt x="3383" y="3440"/>
                    </a:cubicBezTo>
                    <a:cubicBezTo>
                      <a:pt x="2975" y="3865"/>
                      <a:pt x="0" y="4162"/>
                      <a:pt x="22" y="4574"/>
                    </a:cubicBezTo>
                    <a:cubicBezTo>
                      <a:pt x="47" y="4983"/>
                      <a:pt x="2970" y="5176"/>
                      <a:pt x="3383" y="5576"/>
                    </a:cubicBezTo>
                    <a:cubicBezTo>
                      <a:pt x="3614" y="5799"/>
                      <a:pt x="4097" y="9015"/>
                      <a:pt x="4530" y="9015"/>
                    </a:cubicBezTo>
                    <a:cubicBezTo>
                      <a:pt x="4532" y="9015"/>
                      <a:pt x="4533" y="9015"/>
                      <a:pt x="4535" y="9015"/>
                    </a:cubicBezTo>
                    <a:cubicBezTo>
                      <a:pt x="4969" y="8993"/>
                      <a:pt x="5339" y="5795"/>
                      <a:pt x="5550" y="5576"/>
                    </a:cubicBezTo>
                    <a:cubicBezTo>
                      <a:pt x="5945" y="5168"/>
                      <a:pt x="8946" y="4854"/>
                      <a:pt x="8920" y="4441"/>
                    </a:cubicBezTo>
                    <a:cubicBezTo>
                      <a:pt x="8898" y="4028"/>
                      <a:pt x="5945" y="3822"/>
                      <a:pt x="5550" y="3435"/>
                    </a:cubicBezTo>
                    <a:cubicBezTo>
                      <a:pt x="5310" y="3208"/>
                      <a:pt x="4836" y="0"/>
                      <a:pt x="44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239;p57">
                <a:extLst>
                  <a:ext uri="{FF2B5EF4-FFF2-40B4-BE49-F238E27FC236}">
                    <a16:creationId xmlns:a16="http://schemas.microsoft.com/office/drawing/2014/main" id="{D6FE5002-2852-697A-8A07-9748F802EF54}"/>
                  </a:ext>
                </a:extLst>
              </p:cNvPr>
              <p:cNvSpPr/>
              <p:nvPr/>
            </p:nvSpPr>
            <p:spPr>
              <a:xfrm>
                <a:off x="6383497" y="1502469"/>
                <a:ext cx="249097" cy="207419"/>
              </a:xfrm>
              <a:custGeom>
                <a:avLst/>
                <a:gdLst/>
                <a:ahLst/>
                <a:cxnLst/>
                <a:rect l="l" t="t" r="r" b="b"/>
                <a:pathLst>
                  <a:path w="13119" h="10924" extrusionOk="0">
                    <a:moveTo>
                      <a:pt x="11391" y="1"/>
                    </a:moveTo>
                    <a:cubicBezTo>
                      <a:pt x="11283" y="1"/>
                      <a:pt x="11169" y="15"/>
                      <a:pt x="11050" y="45"/>
                    </a:cubicBezTo>
                    <a:cubicBezTo>
                      <a:pt x="6390" y="1227"/>
                      <a:pt x="1932" y="4714"/>
                      <a:pt x="329" y="9339"/>
                    </a:cubicBezTo>
                    <a:cubicBezTo>
                      <a:pt x="0" y="10287"/>
                      <a:pt x="784" y="10924"/>
                      <a:pt x="1565" y="10924"/>
                    </a:cubicBezTo>
                    <a:cubicBezTo>
                      <a:pt x="2062" y="10924"/>
                      <a:pt x="2559" y="10666"/>
                      <a:pt x="2766" y="10065"/>
                    </a:cubicBezTo>
                    <a:cubicBezTo>
                      <a:pt x="4069" y="6300"/>
                      <a:pt x="7882" y="3467"/>
                      <a:pt x="11652" y="2513"/>
                    </a:cubicBezTo>
                    <a:cubicBezTo>
                      <a:pt x="13119" y="2143"/>
                      <a:pt x="12718" y="1"/>
                      <a:pt x="113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240;p57">
                <a:extLst>
                  <a:ext uri="{FF2B5EF4-FFF2-40B4-BE49-F238E27FC236}">
                    <a16:creationId xmlns:a16="http://schemas.microsoft.com/office/drawing/2014/main" id="{5292ED65-33DA-78A1-8F16-E406A709145A}"/>
                  </a:ext>
                </a:extLst>
              </p:cNvPr>
              <p:cNvSpPr/>
              <p:nvPr/>
            </p:nvSpPr>
            <p:spPr>
              <a:xfrm>
                <a:off x="6653751" y="1485400"/>
                <a:ext cx="67539" cy="48418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2550" extrusionOk="0">
                    <a:moveTo>
                      <a:pt x="1809" y="0"/>
                    </a:moveTo>
                    <a:cubicBezTo>
                      <a:pt x="1705" y="0"/>
                      <a:pt x="1595" y="13"/>
                      <a:pt x="1480" y="41"/>
                    </a:cubicBezTo>
                    <a:cubicBezTo>
                      <a:pt x="0" y="400"/>
                      <a:pt x="411" y="2550"/>
                      <a:pt x="1748" y="2550"/>
                    </a:cubicBezTo>
                    <a:cubicBezTo>
                      <a:pt x="1853" y="2550"/>
                      <a:pt x="1962" y="2537"/>
                      <a:pt x="2077" y="2509"/>
                    </a:cubicBezTo>
                    <a:cubicBezTo>
                      <a:pt x="3557" y="2150"/>
                      <a:pt x="3146" y="0"/>
                      <a:pt x="18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241;p57">
                <a:extLst>
                  <a:ext uri="{FF2B5EF4-FFF2-40B4-BE49-F238E27FC236}">
                    <a16:creationId xmlns:a16="http://schemas.microsoft.com/office/drawing/2014/main" id="{C788254D-4CC0-B743-F1F4-4978845B31FA}"/>
                  </a:ext>
                </a:extLst>
              </p:cNvPr>
              <p:cNvSpPr/>
              <p:nvPr/>
            </p:nvSpPr>
            <p:spPr>
              <a:xfrm>
                <a:off x="6371346" y="1748212"/>
                <a:ext cx="67387" cy="48418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2550" extrusionOk="0">
                    <a:moveTo>
                      <a:pt x="1805" y="0"/>
                    </a:moveTo>
                    <a:cubicBezTo>
                      <a:pt x="1701" y="0"/>
                      <a:pt x="1591" y="13"/>
                      <a:pt x="1476" y="41"/>
                    </a:cubicBezTo>
                    <a:cubicBezTo>
                      <a:pt x="0" y="400"/>
                      <a:pt x="408" y="2550"/>
                      <a:pt x="1745" y="2550"/>
                    </a:cubicBezTo>
                    <a:cubicBezTo>
                      <a:pt x="1849" y="2550"/>
                      <a:pt x="1958" y="2537"/>
                      <a:pt x="2073" y="2509"/>
                    </a:cubicBezTo>
                    <a:cubicBezTo>
                      <a:pt x="3549" y="2150"/>
                      <a:pt x="3141" y="0"/>
                      <a:pt x="18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242;p57">
                <a:extLst>
                  <a:ext uri="{FF2B5EF4-FFF2-40B4-BE49-F238E27FC236}">
                    <a16:creationId xmlns:a16="http://schemas.microsoft.com/office/drawing/2014/main" id="{646DA431-BAF5-2F55-7536-46D67913B42F}"/>
                  </a:ext>
                </a:extLst>
              </p:cNvPr>
              <p:cNvSpPr/>
              <p:nvPr/>
            </p:nvSpPr>
            <p:spPr>
              <a:xfrm>
                <a:off x="5740063" y="1690493"/>
                <a:ext cx="173925" cy="292199"/>
              </a:xfrm>
              <a:custGeom>
                <a:avLst/>
                <a:gdLst/>
                <a:ahLst/>
                <a:cxnLst/>
                <a:rect l="l" t="t" r="r" b="b"/>
                <a:pathLst>
                  <a:path w="9160" h="15389" extrusionOk="0">
                    <a:moveTo>
                      <a:pt x="1104" y="1"/>
                    </a:moveTo>
                    <a:cubicBezTo>
                      <a:pt x="545" y="1"/>
                      <a:pt x="1" y="559"/>
                      <a:pt x="404" y="1143"/>
                    </a:cubicBezTo>
                    <a:cubicBezTo>
                      <a:pt x="3318" y="5381"/>
                      <a:pt x="5605" y="10054"/>
                      <a:pt x="7432" y="14860"/>
                    </a:cubicBezTo>
                    <a:cubicBezTo>
                      <a:pt x="7572" y="15229"/>
                      <a:pt x="7893" y="15388"/>
                      <a:pt x="8209" y="15388"/>
                    </a:cubicBezTo>
                    <a:cubicBezTo>
                      <a:pt x="8691" y="15388"/>
                      <a:pt x="9159" y="15015"/>
                      <a:pt x="8941" y="14443"/>
                    </a:cubicBezTo>
                    <a:cubicBezTo>
                      <a:pt x="7071" y="9512"/>
                      <a:pt x="4750" y="4702"/>
                      <a:pt x="1758" y="352"/>
                    </a:cubicBezTo>
                    <a:cubicBezTo>
                      <a:pt x="1586" y="104"/>
                      <a:pt x="1344" y="1"/>
                      <a:pt x="11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243;p57">
                <a:extLst>
                  <a:ext uri="{FF2B5EF4-FFF2-40B4-BE49-F238E27FC236}">
                    <a16:creationId xmlns:a16="http://schemas.microsoft.com/office/drawing/2014/main" id="{DB808C0F-013A-93D5-BD43-499FE3B5A455}"/>
                  </a:ext>
                </a:extLst>
              </p:cNvPr>
              <p:cNvSpPr/>
              <p:nvPr/>
            </p:nvSpPr>
            <p:spPr>
              <a:xfrm>
                <a:off x="5898145" y="2001340"/>
                <a:ext cx="38374" cy="29810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1570" extrusionOk="0">
                    <a:moveTo>
                      <a:pt x="1011" y="1"/>
                    </a:moveTo>
                    <a:cubicBezTo>
                      <a:pt x="0" y="1"/>
                      <a:pt x="0" y="1570"/>
                      <a:pt x="1011" y="1570"/>
                    </a:cubicBezTo>
                    <a:cubicBezTo>
                      <a:pt x="2021" y="1570"/>
                      <a:pt x="2021" y="1"/>
                      <a:pt x="10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244;p57">
                <a:extLst>
                  <a:ext uri="{FF2B5EF4-FFF2-40B4-BE49-F238E27FC236}">
                    <a16:creationId xmlns:a16="http://schemas.microsoft.com/office/drawing/2014/main" id="{9C4FF171-106F-7136-D243-F32A945CD7AF}"/>
                  </a:ext>
                </a:extLst>
              </p:cNvPr>
              <p:cNvSpPr/>
              <p:nvPr/>
            </p:nvSpPr>
            <p:spPr>
              <a:xfrm>
                <a:off x="5707653" y="1644109"/>
                <a:ext cx="38374" cy="29810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1570" extrusionOk="0">
                    <a:moveTo>
                      <a:pt x="1010" y="0"/>
                    </a:moveTo>
                    <a:cubicBezTo>
                      <a:pt x="0" y="0"/>
                      <a:pt x="0" y="1570"/>
                      <a:pt x="1010" y="1570"/>
                    </a:cubicBezTo>
                    <a:cubicBezTo>
                      <a:pt x="2021" y="1570"/>
                      <a:pt x="2021" y="0"/>
                      <a:pt x="10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836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0"/>
          <p:cNvSpPr txBox="1">
            <a:spLocks noGrp="1"/>
          </p:cNvSpPr>
          <p:nvPr>
            <p:ph type="title"/>
          </p:nvPr>
        </p:nvSpPr>
        <p:spPr>
          <a:xfrm>
            <a:off x="3049108" y="-56707"/>
            <a:ext cx="6045273" cy="12092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dirty="0"/>
              <a:t>Additional exercises</a:t>
            </a:r>
            <a:endParaRPr sz="4000" dirty="0"/>
          </a:p>
        </p:txBody>
      </p:sp>
      <p:sp>
        <p:nvSpPr>
          <p:cNvPr id="444" name="Google Shape;444;p40"/>
          <p:cNvSpPr txBox="1">
            <a:spLocks noGrp="1"/>
          </p:cNvSpPr>
          <p:nvPr>
            <p:ph type="subTitle" idx="1"/>
          </p:nvPr>
        </p:nvSpPr>
        <p:spPr>
          <a:xfrm>
            <a:off x="49619" y="154200"/>
            <a:ext cx="1788781" cy="3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English language 2</a:t>
            </a:r>
            <a:endParaRPr dirty="0"/>
          </a:p>
        </p:txBody>
      </p:sp>
      <p:sp>
        <p:nvSpPr>
          <p:cNvPr id="445" name="Google Shape;445;p40"/>
          <p:cNvSpPr txBox="1">
            <a:spLocks noGrp="1"/>
          </p:cNvSpPr>
          <p:nvPr>
            <p:ph type="subTitle" idx="2"/>
          </p:nvPr>
        </p:nvSpPr>
        <p:spPr>
          <a:xfrm>
            <a:off x="8086725" y="4697625"/>
            <a:ext cx="752400" cy="3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202</a:t>
            </a:r>
            <a:r>
              <a:rPr lang="sr-Latn-RS" dirty="0"/>
              <a:t>5</a:t>
            </a:r>
            <a:endParaRPr dirty="0"/>
          </a:p>
        </p:txBody>
      </p:sp>
      <p:pic>
        <p:nvPicPr>
          <p:cNvPr id="446" name="Google Shape;44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39800"/>
            <a:ext cx="1147629" cy="3463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D6B70B-BD79-652A-D14D-A7CB3BA2EA00}"/>
              </a:ext>
            </a:extLst>
          </p:cNvPr>
          <p:cNvSpPr txBox="1"/>
          <p:nvPr/>
        </p:nvSpPr>
        <p:spPr>
          <a:xfrm>
            <a:off x="1331508" y="740563"/>
            <a:ext cx="781249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>
              <a:buAutoNum type="romanUcParenR"/>
            </a:pPr>
            <a:r>
              <a:rPr lang="en-US" sz="1600" dirty="0">
                <a:solidFill>
                  <a:schemeClr val="bg1"/>
                </a:solidFill>
                <a:latin typeface="Audiowide" panose="020B0604020202020204" charset="0"/>
              </a:rPr>
              <a:t>Phrasal verbs are useful for cabin crew when asking passengers to comply with cabin crew instructions. Look at the situations and use the words in brackets to make polite requests.</a:t>
            </a:r>
            <a:endParaRPr lang="sr-Latn-RS" sz="1600" dirty="0">
              <a:solidFill>
                <a:schemeClr val="bg1"/>
              </a:solidFill>
              <a:latin typeface="Audiowide" panose="020B0604020202020204" charset="0"/>
            </a:endParaRPr>
          </a:p>
          <a:p>
            <a:pPr marL="400050" indent="-400050">
              <a:buAutoNum type="romanUcParenR"/>
            </a:pPr>
            <a:endParaRPr lang="en-US" sz="1600" dirty="0">
              <a:solidFill>
                <a:schemeClr val="bg1"/>
              </a:solidFill>
              <a:latin typeface="Audiowide" panose="020B060402020202020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Mulish" panose="020B0604020202020204" charset="0"/>
              </a:rPr>
              <a:t>1)	Immigration form not filled in (use fill in):</a:t>
            </a:r>
          </a:p>
          <a:p>
            <a:r>
              <a:rPr lang="en-US" sz="1600" dirty="0">
                <a:solidFill>
                  <a:schemeClr val="bg1"/>
                </a:solidFill>
                <a:latin typeface="Mulish" panose="020B0604020202020204" charset="0"/>
              </a:rPr>
              <a:t>Please, ______________________________</a:t>
            </a:r>
          </a:p>
          <a:p>
            <a:r>
              <a:rPr lang="en-US" sz="1600" dirty="0">
                <a:solidFill>
                  <a:schemeClr val="bg1"/>
                </a:solidFill>
                <a:latin typeface="Mulish" panose="020B0604020202020204" charset="0"/>
              </a:rPr>
              <a:t>2)	Tray table down (use put up):</a:t>
            </a:r>
          </a:p>
          <a:p>
            <a:r>
              <a:rPr lang="en-US" sz="1600" dirty="0">
                <a:solidFill>
                  <a:schemeClr val="bg1"/>
                </a:solidFill>
                <a:latin typeface="Mulish" panose="020B0604020202020204" charset="0"/>
              </a:rPr>
              <a:t>Please, _______________________________</a:t>
            </a:r>
          </a:p>
          <a:p>
            <a:r>
              <a:rPr lang="en-US" sz="1600" dirty="0">
                <a:solidFill>
                  <a:schemeClr val="bg1"/>
                </a:solidFill>
                <a:latin typeface="Mulish" panose="020B0604020202020204" charset="0"/>
              </a:rPr>
              <a:t>3)	Infant not secure (use strap in): </a:t>
            </a:r>
          </a:p>
          <a:p>
            <a:r>
              <a:rPr lang="en-US" sz="1600" dirty="0">
                <a:solidFill>
                  <a:schemeClr val="bg1"/>
                </a:solidFill>
                <a:latin typeface="Mulish" panose="020B0604020202020204" charset="0"/>
              </a:rPr>
              <a:t>Please, __________________________</a:t>
            </a:r>
          </a:p>
          <a:p>
            <a:r>
              <a:rPr lang="en-US" sz="1600" dirty="0">
                <a:solidFill>
                  <a:schemeClr val="bg1"/>
                </a:solidFill>
                <a:latin typeface="Mulish" panose="020B0604020202020204" charset="0"/>
              </a:rPr>
              <a:t>4)	Seat back reclined during landing (put up):</a:t>
            </a:r>
          </a:p>
          <a:p>
            <a:r>
              <a:rPr lang="en-US" sz="1600" dirty="0">
                <a:solidFill>
                  <a:schemeClr val="bg1"/>
                </a:solidFill>
                <a:latin typeface="Mulish" panose="020B0604020202020204" charset="0"/>
              </a:rPr>
              <a:t>Please, __________________________</a:t>
            </a:r>
          </a:p>
          <a:p>
            <a:r>
              <a:rPr lang="en-US" sz="1600" dirty="0">
                <a:solidFill>
                  <a:schemeClr val="bg1"/>
                </a:solidFill>
                <a:latin typeface="Mulish" panose="020B0604020202020204" charset="0"/>
              </a:rPr>
              <a:t>5)	Baggage in aisle (put away): </a:t>
            </a:r>
          </a:p>
          <a:p>
            <a:r>
              <a:rPr lang="en-US" sz="1600" dirty="0">
                <a:solidFill>
                  <a:schemeClr val="bg1"/>
                </a:solidFill>
                <a:latin typeface="Mulish" panose="020B0604020202020204" charset="0"/>
              </a:rPr>
              <a:t>Please, _______________________</a:t>
            </a:r>
          </a:p>
          <a:p>
            <a:r>
              <a:rPr lang="en-US" sz="1600" dirty="0">
                <a:solidFill>
                  <a:schemeClr val="bg1"/>
                </a:solidFill>
                <a:latin typeface="Mulish" panose="020B0604020202020204" charset="0"/>
              </a:rPr>
              <a:t>6)	Laptop turned on (switch off): </a:t>
            </a:r>
          </a:p>
          <a:p>
            <a:r>
              <a:rPr lang="en-US" sz="1600" dirty="0">
                <a:solidFill>
                  <a:schemeClr val="bg1"/>
                </a:solidFill>
                <a:latin typeface="Mulish" panose="020B0604020202020204" charset="0"/>
              </a:rPr>
              <a:t>Please, ________________________________</a:t>
            </a:r>
          </a:p>
        </p:txBody>
      </p:sp>
      <p:grpSp>
        <p:nvGrpSpPr>
          <p:cNvPr id="2" name="Google Shape;1064;p32">
            <a:extLst>
              <a:ext uri="{FF2B5EF4-FFF2-40B4-BE49-F238E27FC236}">
                <a16:creationId xmlns:a16="http://schemas.microsoft.com/office/drawing/2014/main" id="{D4824D5D-9029-FDE8-BD56-DFD669AF29E1}"/>
              </a:ext>
            </a:extLst>
          </p:cNvPr>
          <p:cNvGrpSpPr/>
          <p:nvPr/>
        </p:nvGrpSpPr>
        <p:grpSpPr>
          <a:xfrm>
            <a:off x="6900349" y="1662052"/>
            <a:ext cx="2045176" cy="1389051"/>
            <a:chOff x="4909453" y="290541"/>
            <a:chExt cx="2838996" cy="2019712"/>
          </a:xfrm>
        </p:grpSpPr>
        <p:sp>
          <p:nvSpPr>
            <p:cNvPr id="3" name="Google Shape;1065;p32">
              <a:extLst>
                <a:ext uri="{FF2B5EF4-FFF2-40B4-BE49-F238E27FC236}">
                  <a16:creationId xmlns:a16="http://schemas.microsoft.com/office/drawing/2014/main" id="{7968226E-2B8F-143D-6625-6A660CFC95AC}"/>
                </a:ext>
              </a:extLst>
            </p:cNvPr>
            <p:cNvSpPr/>
            <p:nvPr/>
          </p:nvSpPr>
          <p:spPr>
            <a:xfrm>
              <a:off x="7103900" y="1387963"/>
              <a:ext cx="29050" cy="24950"/>
            </a:xfrm>
            <a:custGeom>
              <a:avLst/>
              <a:gdLst/>
              <a:ahLst/>
              <a:cxnLst/>
              <a:rect l="l" t="t" r="r" b="b"/>
              <a:pathLst>
                <a:path w="1162" h="998" extrusionOk="0">
                  <a:moveTo>
                    <a:pt x="581" y="0"/>
                  </a:moveTo>
                  <a:cubicBezTo>
                    <a:pt x="1" y="0"/>
                    <a:pt x="1" y="998"/>
                    <a:pt x="581" y="998"/>
                  </a:cubicBezTo>
                  <a:cubicBezTo>
                    <a:pt x="1161" y="998"/>
                    <a:pt x="1161" y="0"/>
                    <a:pt x="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066;p32">
              <a:extLst>
                <a:ext uri="{FF2B5EF4-FFF2-40B4-BE49-F238E27FC236}">
                  <a16:creationId xmlns:a16="http://schemas.microsoft.com/office/drawing/2014/main" id="{BA66FE47-3296-693B-CA25-EC8DCA49B576}"/>
                </a:ext>
              </a:extLst>
            </p:cNvPr>
            <p:cNvSpPr/>
            <p:nvPr/>
          </p:nvSpPr>
          <p:spPr>
            <a:xfrm rot="1297743">
              <a:off x="5028174" y="729828"/>
              <a:ext cx="2601554" cy="1141138"/>
            </a:xfrm>
            <a:custGeom>
              <a:avLst/>
              <a:gdLst/>
              <a:ahLst/>
              <a:cxnLst/>
              <a:rect l="l" t="t" r="r" b="b"/>
              <a:pathLst>
                <a:path w="104061" h="45645" extrusionOk="0">
                  <a:moveTo>
                    <a:pt x="66751" y="45644"/>
                  </a:moveTo>
                  <a:cubicBezTo>
                    <a:pt x="64284" y="45644"/>
                    <a:pt x="60910" y="44638"/>
                    <a:pt x="56439" y="42571"/>
                  </a:cubicBezTo>
                  <a:cubicBezTo>
                    <a:pt x="53120" y="41040"/>
                    <a:pt x="49415" y="39007"/>
                    <a:pt x="45894" y="36793"/>
                  </a:cubicBezTo>
                  <a:cubicBezTo>
                    <a:pt x="45580" y="36789"/>
                    <a:pt x="45271" y="36785"/>
                    <a:pt x="44961" y="36780"/>
                  </a:cubicBezTo>
                  <a:lnTo>
                    <a:pt x="44802" y="36780"/>
                  </a:lnTo>
                  <a:cubicBezTo>
                    <a:pt x="44467" y="36776"/>
                    <a:pt x="44132" y="36772"/>
                    <a:pt x="43792" y="36767"/>
                  </a:cubicBezTo>
                  <a:lnTo>
                    <a:pt x="43680" y="36767"/>
                  </a:lnTo>
                  <a:cubicBezTo>
                    <a:pt x="37911" y="36651"/>
                    <a:pt x="32680" y="36346"/>
                    <a:pt x="27697" y="35830"/>
                  </a:cubicBezTo>
                  <a:cubicBezTo>
                    <a:pt x="24009" y="35448"/>
                    <a:pt x="20209" y="34816"/>
                    <a:pt x="16087" y="33909"/>
                  </a:cubicBezTo>
                  <a:cubicBezTo>
                    <a:pt x="13331" y="33298"/>
                    <a:pt x="10730" y="32331"/>
                    <a:pt x="8766" y="31549"/>
                  </a:cubicBezTo>
                  <a:lnTo>
                    <a:pt x="8663" y="31506"/>
                  </a:lnTo>
                  <a:cubicBezTo>
                    <a:pt x="8585" y="31476"/>
                    <a:pt x="8504" y="31446"/>
                    <a:pt x="8426" y="31411"/>
                  </a:cubicBezTo>
                  <a:cubicBezTo>
                    <a:pt x="5125" y="30083"/>
                    <a:pt x="2851" y="28299"/>
                    <a:pt x="1471" y="25956"/>
                  </a:cubicBezTo>
                  <a:cubicBezTo>
                    <a:pt x="370" y="24090"/>
                    <a:pt x="1" y="22044"/>
                    <a:pt x="396" y="20032"/>
                  </a:cubicBezTo>
                  <a:cubicBezTo>
                    <a:pt x="770" y="18132"/>
                    <a:pt x="1815" y="16400"/>
                    <a:pt x="3414" y="15024"/>
                  </a:cubicBezTo>
                  <a:cubicBezTo>
                    <a:pt x="4381" y="14195"/>
                    <a:pt x="5413" y="13713"/>
                    <a:pt x="6242" y="13326"/>
                  </a:cubicBezTo>
                  <a:cubicBezTo>
                    <a:pt x="6509" y="13202"/>
                    <a:pt x="6763" y="13081"/>
                    <a:pt x="6969" y="12974"/>
                  </a:cubicBezTo>
                  <a:cubicBezTo>
                    <a:pt x="7119" y="12892"/>
                    <a:pt x="7274" y="12823"/>
                    <a:pt x="7438" y="12763"/>
                  </a:cubicBezTo>
                  <a:cubicBezTo>
                    <a:pt x="7747" y="12647"/>
                    <a:pt x="8057" y="12535"/>
                    <a:pt x="8366" y="12419"/>
                  </a:cubicBezTo>
                  <a:lnTo>
                    <a:pt x="9415" y="12024"/>
                  </a:lnTo>
                  <a:cubicBezTo>
                    <a:pt x="10997" y="11435"/>
                    <a:pt x="12630" y="10820"/>
                    <a:pt x="14268" y="10249"/>
                  </a:cubicBezTo>
                  <a:cubicBezTo>
                    <a:pt x="15515" y="9810"/>
                    <a:pt x="16766" y="9423"/>
                    <a:pt x="17974" y="9045"/>
                  </a:cubicBezTo>
                  <a:lnTo>
                    <a:pt x="18249" y="8963"/>
                  </a:lnTo>
                  <a:lnTo>
                    <a:pt x="18343" y="8813"/>
                  </a:lnTo>
                  <a:cubicBezTo>
                    <a:pt x="18756" y="8177"/>
                    <a:pt x="19182" y="7515"/>
                    <a:pt x="19629" y="6857"/>
                  </a:cubicBezTo>
                  <a:cubicBezTo>
                    <a:pt x="20140" y="6092"/>
                    <a:pt x="20686" y="5357"/>
                    <a:pt x="21275" y="4647"/>
                  </a:cubicBezTo>
                  <a:cubicBezTo>
                    <a:pt x="21275" y="4647"/>
                    <a:pt x="21297" y="4622"/>
                    <a:pt x="21297" y="4622"/>
                  </a:cubicBezTo>
                  <a:cubicBezTo>
                    <a:pt x="21357" y="4553"/>
                    <a:pt x="21413" y="4488"/>
                    <a:pt x="21469" y="4424"/>
                  </a:cubicBezTo>
                  <a:lnTo>
                    <a:pt x="21469" y="4424"/>
                  </a:lnTo>
                  <a:cubicBezTo>
                    <a:pt x="21576" y="4299"/>
                    <a:pt x="21675" y="4183"/>
                    <a:pt x="21778" y="4071"/>
                  </a:cubicBezTo>
                  <a:cubicBezTo>
                    <a:pt x="24207" y="1406"/>
                    <a:pt x="28028" y="0"/>
                    <a:pt x="32834" y="0"/>
                  </a:cubicBezTo>
                  <a:cubicBezTo>
                    <a:pt x="33535" y="0"/>
                    <a:pt x="34257" y="31"/>
                    <a:pt x="34980" y="91"/>
                  </a:cubicBezTo>
                  <a:cubicBezTo>
                    <a:pt x="38014" y="340"/>
                    <a:pt x="41320" y="761"/>
                    <a:pt x="45086" y="1367"/>
                  </a:cubicBezTo>
                  <a:cubicBezTo>
                    <a:pt x="48976" y="1999"/>
                    <a:pt x="52879" y="2760"/>
                    <a:pt x="56658" y="3495"/>
                  </a:cubicBezTo>
                  <a:cubicBezTo>
                    <a:pt x="57866" y="3732"/>
                    <a:pt x="59117" y="3977"/>
                    <a:pt x="60342" y="4213"/>
                  </a:cubicBezTo>
                  <a:cubicBezTo>
                    <a:pt x="63510" y="4819"/>
                    <a:pt x="66721" y="5455"/>
                    <a:pt x="69829" y="6066"/>
                  </a:cubicBezTo>
                  <a:cubicBezTo>
                    <a:pt x="72396" y="6577"/>
                    <a:pt x="75052" y="7102"/>
                    <a:pt x="77662" y="7605"/>
                  </a:cubicBezTo>
                  <a:cubicBezTo>
                    <a:pt x="79054" y="7876"/>
                    <a:pt x="80482" y="8129"/>
                    <a:pt x="81879" y="8374"/>
                  </a:cubicBezTo>
                  <a:lnTo>
                    <a:pt x="82137" y="7751"/>
                  </a:lnTo>
                  <a:cubicBezTo>
                    <a:pt x="82605" y="6603"/>
                    <a:pt x="83001" y="5670"/>
                    <a:pt x="83379" y="4824"/>
                  </a:cubicBezTo>
                  <a:lnTo>
                    <a:pt x="83504" y="4540"/>
                  </a:lnTo>
                  <a:cubicBezTo>
                    <a:pt x="83564" y="4402"/>
                    <a:pt x="83628" y="4265"/>
                    <a:pt x="83689" y="4131"/>
                  </a:cubicBezTo>
                  <a:cubicBezTo>
                    <a:pt x="84415" y="2550"/>
                    <a:pt x="86238" y="852"/>
                    <a:pt x="88525" y="852"/>
                  </a:cubicBezTo>
                  <a:cubicBezTo>
                    <a:pt x="88924" y="852"/>
                    <a:pt x="89320" y="903"/>
                    <a:pt x="89707" y="1006"/>
                  </a:cubicBezTo>
                  <a:cubicBezTo>
                    <a:pt x="90713" y="1277"/>
                    <a:pt x="92054" y="2008"/>
                    <a:pt x="92982" y="3917"/>
                  </a:cubicBezTo>
                  <a:cubicBezTo>
                    <a:pt x="93855" y="3603"/>
                    <a:pt x="94775" y="3435"/>
                    <a:pt x="95703" y="3426"/>
                  </a:cubicBezTo>
                  <a:cubicBezTo>
                    <a:pt x="97083" y="3426"/>
                    <a:pt x="98313" y="3843"/>
                    <a:pt x="99263" y="4634"/>
                  </a:cubicBezTo>
                  <a:cubicBezTo>
                    <a:pt x="101030" y="6100"/>
                    <a:pt x="101924" y="8400"/>
                    <a:pt x="101924" y="11474"/>
                  </a:cubicBezTo>
                  <a:cubicBezTo>
                    <a:pt x="101924" y="13425"/>
                    <a:pt x="101588" y="15394"/>
                    <a:pt x="101322" y="16976"/>
                  </a:cubicBezTo>
                  <a:cubicBezTo>
                    <a:pt x="101219" y="17565"/>
                    <a:pt x="101124" y="18120"/>
                    <a:pt x="101081" y="18485"/>
                  </a:cubicBezTo>
                  <a:cubicBezTo>
                    <a:pt x="100828" y="20703"/>
                    <a:pt x="100922" y="21627"/>
                    <a:pt x="101481" y="22435"/>
                  </a:cubicBezTo>
                  <a:cubicBezTo>
                    <a:pt x="102513" y="23914"/>
                    <a:pt x="103084" y="25526"/>
                    <a:pt x="103587" y="26949"/>
                  </a:cubicBezTo>
                  <a:cubicBezTo>
                    <a:pt x="103828" y="27641"/>
                    <a:pt x="103966" y="28368"/>
                    <a:pt x="103991" y="29103"/>
                  </a:cubicBezTo>
                  <a:cubicBezTo>
                    <a:pt x="104060" y="30943"/>
                    <a:pt x="103321" y="32112"/>
                    <a:pt x="102685" y="32774"/>
                  </a:cubicBezTo>
                  <a:cubicBezTo>
                    <a:pt x="101821" y="33672"/>
                    <a:pt x="100617" y="34171"/>
                    <a:pt x="99306" y="34171"/>
                  </a:cubicBezTo>
                  <a:lnTo>
                    <a:pt x="99306" y="34171"/>
                  </a:lnTo>
                  <a:cubicBezTo>
                    <a:pt x="98167" y="34171"/>
                    <a:pt x="96963" y="33810"/>
                    <a:pt x="95536" y="33045"/>
                  </a:cubicBezTo>
                  <a:cubicBezTo>
                    <a:pt x="93481" y="34403"/>
                    <a:pt x="91173" y="34644"/>
                    <a:pt x="89436" y="34824"/>
                  </a:cubicBezTo>
                  <a:cubicBezTo>
                    <a:pt x="89290" y="34842"/>
                    <a:pt x="89144" y="34854"/>
                    <a:pt x="88997" y="34872"/>
                  </a:cubicBezTo>
                  <a:cubicBezTo>
                    <a:pt x="83125" y="35516"/>
                    <a:pt x="77210" y="35890"/>
                    <a:pt x="71691" y="36153"/>
                  </a:cubicBezTo>
                  <a:cubicBezTo>
                    <a:pt x="72684" y="38285"/>
                    <a:pt x="72950" y="40103"/>
                    <a:pt x="72508" y="41702"/>
                  </a:cubicBezTo>
                  <a:cubicBezTo>
                    <a:pt x="72056" y="43349"/>
                    <a:pt x="70861" y="44638"/>
                    <a:pt x="69228" y="45236"/>
                  </a:cubicBezTo>
                  <a:cubicBezTo>
                    <a:pt x="68492" y="45507"/>
                    <a:pt x="67659" y="45644"/>
                    <a:pt x="66751" y="456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5400000" algn="bl" rotWithShape="0">
                <a:srgbClr val="074785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1067;p32">
              <a:extLst>
                <a:ext uri="{FF2B5EF4-FFF2-40B4-BE49-F238E27FC236}">
                  <a16:creationId xmlns:a16="http://schemas.microsoft.com/office/drawing/2014/main" id="{BF4F43EA-3F9A-8632-5ECE-B71E6417BCB5}"/>
                </a:ext>
              </a:extLst>
            </p:cNvPr>
            <p:cNvGrpSpPr/>
            <p:nvPr/>
          </p:nvGrpSpPr>
          <p:grpSpPr>
            <a:xfrm rot="1297743">
              <a:off x="5108730" y="816816"/>
              <a:ext cx="2419602" cy="998511"/>
              <a:chOff x="4703000" y="1341975"/>
              <a:chExt cx="2419575" cy="998500"/>
            </a:xfrm>
          </p:grpSpPr>
          <p:sp>
            <p:nvSpPr>
              <p:cNvPr id="7" name="Google Shape;1068;p32">
                <a:extLst>
                  <a:ext uri="{FF2B5EF4-FFF2-40B4-BE49-F238E27FC236}">
                    <a16:creationId xmlns:a16="http://schemas.microsoft.com/office/drawing/2014/main" id="{291D881F-0606-D936-E1A2-BCDDF51F5027}"/>
                  </a:ext>
                </a:extLst>
              </p:cNvPr>
              <p:cNvSpPr/>
              <p:nvPr/>
            </p:nvSpPr>
            <p:spPr>
              <a:xfrm>
                <a:off x="5046575" y="1609150"/>
                <a:ext cx="140475" cy="11690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4676" extrusionOk="0">
                    <a:moveTo>
                      <a:pt x="1102" y="0"/>
                    </a:moveTo>
                    <a:cubicBezTo>
                      <a:pt x="810" y="0"/>
                      <a:pt x="527" y="169"/>
                      <a:pt x="426" y="563"/>
                    </a:cubicBezTo>
                    <a:cubicBezTo>
                      <a:pt x="0" y="2227"/>
                      <a:pt x="387" y="4032"/>
                      <a:pt x="2077" y="4574"/>
                    </a:cubicBezTo>
                    <a:cubicBezTo>
                      <a:pt x="2293" y="4643"/>
                      <a:pt x="2503" y="4675"/>
                      <a:pt x="2706" y="4675"/>
                    </a:cubicBezTo>
                    <a:cubicBezTo>
                      <a:pt x="3936" y="4675"/>
                      <a:pt x="4911" y="3500"/>
                      <a:pt x="5438" y="2360"/>
                    </a:cubicBezTo>
                    <a:cubicBezTo>
                      <a:pt x="5619" y="1965"/>
                      <a:pt x="5606" y="1513"/>
                      <a:pt x="5228" y="1260"/>
                    </a:cubicBezTo>
                    <a:cubicBezTo>
                      <a:pt x="5113" y="1184"/>
                      <a:pt x="4965" y="1145"/>
                      <a:pt x="4815" y="1145"/>
                    </a:cubicBezTo>
                    <a:cubicBezTo>
                      <a:pt x="4553" y="1145"/>
                      <a:pt x="4283" y="1264"/>
                      <a:pt x="4166" y="1518"/>
                    </a:cubicBezTo>
                    <a:cubicBezTo>
                      <a:pt x="3905" y="2087"/>
                      <a:pt x="3443" y="3074"/>
                      <a:pt x="2731" y="3074"/>
                    </a:cubicBezTo>
                    <a:cubicBezTo>
                      <a:pt x="2728" y="3074"/>
                      <a:pt x="2725" y="3074"/>
                      <a:pt x="2722" y="3074"/>
                    </a:cubicBezTo>
                    <a:cubicBezTo>
                      <a:pt x="1711" y="3069"/>
                      <a:pt x="1686" y="1758"/>
                      <a:pt x="1875" y="1015"/>
                    </a:cubicBezTo>
                    <a:cubicBezTo>
                      <a:pt x="2029" y="408"/>
                      <a:pt x="1555" y="0"/>
                      <a:pt x="1102" y="0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069;p32">
                <a:extLst>
                  <a:ext uri="{FF2B5EF4-FFF2-40B4-BE49-F238E27FC236}">
                    <a16:creationId xmlns:a16="http://schemas.microsoft.com/office/drawing/2014/main" id="{521B524B-27BA-526A-6BFB-FB96879A42DD}"/>
                  </a:ext>
                </a:extLst>
              </p:cNvPr>
              <p:cNvSpPr/>
              <p:nvPr/>
            </p:nvSpPr>
            <p:spPr>
              <a:xfrm>
                <a:off x="4938775" y="1787000"/>
                <a:ext cx="36350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127" extrusionOk="0">
                    <a:moveTo>
                      <a:pt x="727" y="0"/>
                    </a:moveTo>
                    <a:cubicBezTo>
                      <a:pt x="1" y="0"/>
                      <a:pt x="1" y="1127"/>
                      <a:pt x="727" y="1127"/>
                    </a:cubicBezTo>
                    <a:cubicBezTo>
                      <a:pt x="1454" y="1127"/>
                      <a:pt x="1454" y="0"/>
                      <a:pt x="7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070;p32">
                <a:extLst>
                  <a:ext uri="{FF2B5EF4-FFF2-40B4-BE49-F238E27FC236}">
                    <a16:creationId xmlns:a16="http://schemas.microsoft.com/office/drawing/2014/main" id="{4DD1A488-E30B-43FB-9CBA-E068960A775E}"/>
                  </a:ext>
                </a:extLst>
              </p:cNvPr>
              <p:cNvSpPr/>
              <p:nvPr/>
            </p:nvSpPr>
            <p:spPr>
              <a:xfrm>
                <a:off x="4703000" y="1342075"/>
                <a:ext cx="2419575" cy="980150"/>
              </a:xfrm>
              <a:custGeom>
                <a:avLst/>
                <a:gdLst/>
                <a:ahLst/>
                <a:cxnLst/>
                <a:rect l="l" t="t" r="r" b="b"/>
                <a:pathLst>
                  <a:path w="96783" h="39206" extrusionOk="0">
                    <a:moveTo>
                      <a:pt x="96705" y="25643"/>
                    </a:moveTo>
                    <a:cubicBezTo>
                      <a:pt x="96696" y="25299"/>
                      <a:pt x="96632" y="24955"/>
                      <a:pt x="96520" y="24624"/>
                    </a:cubicBezTo>
                    <a:cubicBezTo>
                      <a:pt x="96077" y="23373"/>
                      <a:pt x="95617" y="22070"/>
                      <a:pt x="94878" y="21009"/>
                    </a:cubicBezTo>
                    <a:cubicBezTo>
                      <a:pt x="93451" y="18958"/>
                      <a:pt x="93554" y="16753"/>
                      <a:pt x="93820" y="14449"/>
                    </a:cubicBezTo>
                    <a:cubicBezTo>
                      <a:pt x="94113" y="11912"/>
                      <a:pt x="95750" y="5959"/>
                      <a:pt x="93352" y="3960"/>
                    </a:cubicBezTo>
                    <a:cubicBezTo>
                      <a:pt x="92462" y="3220"/>
                      <a:pt x="90282" y="3857"/>
                      <a:pt x="89547" y="4626"/>
                    </a:cubicBezTo>
                    <a:cubicBezTo>
                      <a:pt x="89109" y="5086"/>
                      <a:pt x="88666" y="5542"/>
                      <a:pt x="88228" y="6002"/>
                    </a:cubicBezTo>
                    <a:lnTo>
                      <a:pt x="88228" y="6002"/>
                    </a:lnTo>
                    <a:cubicBezTo>
                      <a:pt x="88034" y="6204"/>
                      <a:pt x="87841" y="6406"/>
                      <a:pt x="87647" y="6608"/>
                    </a:cubicBezTo>
                    <a:cubicBezTo>
                      <a:pt x="87179" y="5168"/>
                      <a:pt x="86766" y="3702"/>
                      <a:pt x="86216" y="2296"/>
                    </a:cubicBezTo>
                    <a:cubicBezTo>
                      <a:pt x="86044" y="1853"/>
                      <a:pt x="85726" y="1213"/>
                      <a:pt x="85231" y="1080"/>
                    </a:cubicBezTo>
                    <a:cubicBezTo>
                      <a:pt x="84630" y="921"/>
                      <a:pt x="83903" y="1613"/>
                      <a:pt x="83671" y="2116"/>
                    </a:cubicBezTo>
                    <a:cubicBezTo>
                      <a:pt x="83615" y="2240"/>
                      <a:pt x="83555" y="2369"/>
                      <a:pt x="83499" y="2498"/>
                    </a:cubicBezTo>
                    <a:cubicBezTo>
                      <a:pt x="83473" y="2554"/>
                      <a:pt x="83447" y="2610"/>
                      <a:pt x="83422" y="2666"/>
                    </a:cubicBezTo>
                    <a:lnTo>
                      <a:pt x="83379" y="2765"/>
                    </a:lnTo>
                    <a:cubicBezTo>
                      <a:pt x="82962" y="3702"/>
                      <a:pt x="82566" y="4648"/>
                      <a:pt x="82179" y="5593"/>
                    </a:cubicBezTo>
                    <a:cubicBezTo>
                      <a:pt x="81689" y="6788"/>
                      <a:pt x="81208" y="7983"/>
                      <a:pt x="80769" y="9062"/>
                    </a:cubicBezTo>
                    <a:cubicBezTo>
                      <a:pt x="78332" y="8624"/>
                      <a:pt x="75890" y="8211"/>
                      <a:pt x="73457" y="7743"/>
                    </a:cubicBezTo>
                    <a:cubicBezTo>
                      <a:pt x="67684" y="6621"/>
                      <a:pt x="61919" y="5456"/>
                      <a:pt x="56146" y="4351"/>
                    </a:cubicBezTo>
                    <a:cubicBezTo>
                      <a:pt x="51099" y="3384"/>
                      <a:pt x="46070" y="2344"/>
                      <a:pt x="40993" y="1527"/>
                    </a:cubicBezTo>
                    <a:cubicBezTo>
                      <a:pt x="37739" y="998"/>
                      <a:pt x="34468" y="555"/>
                      <a:pt x="31179" y="280"/>
                    </a:cubicBezTo>
                    <a:cubicBezTo>
                      <a:pt x="27796" y="1"/>
                      <a:pt x="23519" y="392"/>
                      <a:pt x="21107" y="3036"/>
                    </a:cubicBezTo>
                    <a:cubicBezTo>
                      <a:pt x="21030" y="3122"/>
                      <a:pt x="20948" y="3212"/>
                      <a:pt x="20871" y="3302"/>
                    </a:cubicBezTo>
                    <a:cubicBezTo>
                      <a:pt x="20823" y="3358"/>
                      <a:pt x="20776" y="3410"/>
                      <a:pt x="20733" y="3470"/>
                    </a:cubicBezTo>
                    <a:lnTo>
                      <a:pt x="20712" y="3491"/>
                    </a:lnTo>
                    <a:cubicBezTo>
                      <a:pt x="20209" y="4097"/>
                      <a:pt x="19736" y="4734"/>
                      <a:pt x="19302" y="5391"/>
                    </a:cubicBezTo>
                    <a:cubicBezTo>
                      <a:pt x="18562" y="6470"/>
                      <a:pt x="17857" y="7609"/>
                      <a:pt x="17204" y="8581"/>
                    </a:cubicBezTo>
                    <a:cubicBezTo>
                      <a:pt x="15484" y="9131"/>
                      <a:pt x="13752" y="9638"/>
                      <a:pt x="12045" y="10236"/>
                    </a:cubicBezTo>
                    <a:cubicBezTo>
                      <a:pt x="10094" y="10919"/>
                      <a:pt x="8159" y="11655"/>
                      <a:pt x="6221" y="12381"/>
                    </a:cubicBezTo>
                    <a:cubicBezTo>
                      <a:pt x="5903" y="12497"/>
                      <a:pt x="5589" y="12613"/>
                      <a:pt x="5275" y="12729"/>
                    </a:cubicBezTo>
                    <a:cubicBezTo>
                      <a:pt x="4312" y="13241"/>
                      <a:pt x="3233" y="13606"/>
                      <a:pt x="2416" y="14311"/>
                    </a:cubicBezTo>
                    <a:cubicBezTo>
                      <a:pt x="512" y="15945"/>
                      <a:pt x="0" y="18253"/>
                      <a:pt x="1273" y="20420"/>
                    </a:cubicBezTo>
                    <a:cubicBezTo>
                      <a:pt x="2395" y="22324"/>
                      <a:pt x="4376" y="23476"/>
                      <a:pt x="6375" y="24276"/>
                    </a:cubicBezTo>
                    <a:lnTo>
                      <a:pt x="6655" y="24387"/>
                    </a:lnTo>
                    <a:lnTo>
                      <a:pt x="6655" y="24387"/>
                    </a:lnTo>
                    <a:cubicBezTo>
                      <a:pt x="8843" y="25260"/>
                      <a:pt x="11130" y="26077"/>
                      <a:pt x="13425" y="26584"/>
                    </a:cubicBezTo>
                    <a:cubicBezTo>
                      <a:pt x="17118" y="27396"/>
                      <a:pt x="20858" y="28046"/>
                      <a:pt x="24611" y="28437"/>
                    </a:cubicBezTo>
                    <a:cubicBezTo>
                      <a:pt x="29804" y="28974"/>
                      <a:pt x="35052" y="29254"/>
                      <a:pt x="40310" y="29352"/>
                    </a:cubicBezTo>
                    <a:lnTo>
                      <a:pt x="40310" y="29352"/>
                    </a:lnTo>
                    <a:lnTo>
                      <a:pt x="40387" y="29352"/>
                    </a:lnTo>
                    <a:cubicBezTo>
                      <a:pt x="40718" y="29361"/>
                      <a:pt x="41049" y="29365"/>
                      <a:pt x="41380" y="29370"/>
                    </a:cubicBezTo>
                    <a:lnTo>
                      <a:pt x="41535" y="29370"/>
                    </a:lnTo>
                    <a:cubicBezTo>
                      <a:pt x="41857" y="29374"/>
                      <a:pt x="42180" y="29378"/>
                      <a:pt x="42498" y="29382"/>
                    </a:cubicBezTo>
                    <a:lnTo>
                      <a:pt x="42683" y="29382"/>
                    </a:lnTo>
                    <a:cubicBezTo>
                      <a:pt x="42971" y="29387"/>
                      <a:pt x="43254" y="29387"/>
                      <a:pt x="43538" y="29391"/>
                    </a:cubicBezTo>
                    <a:cubicBezTo>
                      <a:pt x="51375" y="34442"/>
                      <a:pt x="61305" y="39205"/>
                      <a:pt x="64430" y="38057"/>
                    </a:cubicBezTo>
                    <a:cubicBezTo>
                      <a:pt x="66725" y="37215"/>
                      <a:pt x="64769" y="33234"/>
                      <a:pt x="61361" y="29026"/>
                    </a:cubicBezTo>
                    <a:cubicBezTo>
                      <a:pt x="69305" y="28720"/>
                      <a:pt x="77180" y="28347"/>
                      <a:pt x="85102" y="27478"/>
                    </a:cubicBezTo>
                    <a:cubicBezTo>
                      <a:pt x="86908" y="27280"/>
                      <a:pt x="88898" y="27173"/>
                      <a:pt x="90360" y="25965"/>
                    </a:cubicBezTo>
                    <a:cubicBezTo>
                      <a:pt x="90816" y="25587"/>
                      <a:pt x="91142" y="24589"/>
                      <a:pt x="91877" y="24908"/>
                    </a:cubicBezTo>
                    <a:cubicBezTo>
                      <a:pt x="92496" y="25178"/>
                      <a:pt x="93077" y="25651"/>
                      <a:pt x="93674" y="25982"/>
                    </a:cubicBezTo>
                    <a:cubicBezTo>
                      <a:pt x="94607" y="26507"/>
                      <a:pt x="96782" y="27586"/>
                      <a:pt x="96705" y="256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71;p32">
                <a:extLst>
                  <a:ext uri="{FF2B5EF4-FFF2-40B4-BE49-F238E27FC236}">
                    <a16:creationId xmlns:a16="http://schemas.microsoft.com/office/drawing/2014/main" id="{C5415DF9-8919-553A-BDDA-E3646BC7954A}"/>
                  </a:ext>
                </a:extLst>
              </p:cNvPr>
              <p:cNvSpPr/>
              <p:nvPr/>
            </p:nvSpPr>
            <p:spPr>
              <a:xfrm>
                <a:off x="4703000" y="1342075"/>
                <a:ext cx="2419575" cy="740800"/>
              </a:xfrm>
              <a:custGeom>
                <a:avLst/>
                <a:gdLst/>
                <a:ahLst/>
                <a:cxnLst/>
                <a:rect l="l" t="t" r="r" b="b"/>
                <a:pathLst>
                  <a:path w="96783" h="29632" extrusionOk="0">
                    <a:moveTo>
                      <a:pt x="96520" y="24620"/>
                    </a:moveTo>
                    <a:cubicBezTo>
                      <a:pt x="96077" y="23369"/>
                      <a:pt x="95617" y="22066"/>
                      <a:pt x="94878" y="21004"/>
                    </a:cubicBezTo>
                    <a:cubicBezTo>
                      <a:pt x="93451" y="18954"/>
                      <a:pt x="93554" y="16753"/>
                      <a:pt x="93820" y="14444"/>
                    </a:cubicBezTo>
                    <a:cubicBezTo>
                      <a:pt x="94113" y="11912"/>
                      <a:pt x="95750" y="5954"/>
                      <a:pt x="93352" y="3960"/>
                    </a:cubicBezTo>
                    <a:cubicBezTo>
                      <a:pt x="92462" y="3220"/>
                      <a:pt x="90282" y="3857"/>
                      <a:pt x="89547" y="4622"/>
                    </a:cubicBezTo>
                    <a:lnTo>
                      <a:pt x="87647" y="6608"/>
                    </a:lnTo>
                    <a:cubicBezTo>
                      <a:pt x="87179" y="5164"/>
                      <a:pt x="86766" y="3698"/>
                      <a:pt x="86220" y="2296"/>
                    </a:cubicBezTo>
                    <a:cubicBezTo>
                      <a:pt x="86044" y="1853"/>
                      <a:pt x="85726" y="1213"/>
                      <a:pt x="85231" y="1075"/>
                    </a:cubicBezTo>
                    <a:cubicBezTo>
                      <a:pt x="84634" y="916"/>
                      <a:pt x="83903" y="1608"/>
                      <a:pt x="83671" y="2111"/>
                    </a:cubicBezTo>
                    <a:cubicBezTo>
                      <a:pt x="82631" y="4390"/>
                      <a:pt x="81724" y="6737"/>
                      <a:pt x="80769" y="9058"/>
                    </a:cubicBezTo>
                    <a:cubicBezTo>
                      <a:pt x="78332" y="8620"/>
                      <a:pt x="75890" y="8207"/>
                      <a:pt x="73462" y="7738"/>
                    </a:cubicBezTo>
                    <a:cubicBezTo>
                      <a:pt x="67684" y="6621"/>
                      <a:pt x="61919" y="5456"/>
                      <a:pt x="56146" y="4351"/>
                    </a:cubicBezTo>
                    <a:cubicBezTo>
                      <a:pt x="51099" y="3384"/>
                      <a:pt x="46070" y="2344"/>
                      <a:pt x="40993" y="1527"/>
                    </a:cubicBezTo>
                    <a:cubicBezTo>
                      <a:pt x="37739" y="998"/>
                      <a:pt x="34468" y="555"/>
                      <a:pt x="31179" y="280"/>
                    </a:cubicBezTo>
                    <a:cubicBezTo>
                      <a:pt x="27796" y="1"/>
                      <a:pt x="23519" y="392"/>
                      <a:pt x="21107" y="3036"/>
                    </a:cubicBezTo>
                    <a:cubicBezTo>
                      <a:pt x="19607" y="4682"/>
                      <a:pt x="18494" y="6715"/>
                      <a:pt x="17208" y="8581"/>
                    </a:cubicBezTo>
                    <a:cubicBezTo>
                      <a:pt x="15489" y="9131"/>
                      <a:pt x="13752" y="9638"/>
                      <a:pt x="12050" y="10236"/>
                    </a:cubicBezTo>
                    <a:cubicBezTo>
                      <a:pt x="9780" y="11031"/>
                      <a:pt x="7536" y="11895"/>
                      <a:pt x="5279" y="12729"/>
                    </a:cubicBezTo>
                    <a:cubicBezTo>
                      <a:pt x="4316" y="13241"/>
                      <a:pt x="3237" y="13606"/>
                      <a:pt x="2421" y="14311"/>
                    </a:cubicBezTo>
                    <a:cubicBezTo>
                      <a:pt x="516" y="15945"/>
                      <a:pt x="0" y="18253"/>
                      <a:pt x="1273" y="20420"/>
                    </a:cubicBezTo>
                    <a:cubicBezTo>
                      <a:pt x="2395" y="22324"/>
                      <a:pt x="4381" y="23476"/>
                      <a:pt x="6380" y="24276"/>
                    </a:cubicBezTo>
                    <a:cubicBezTo>
                      <a:pt x="8654" y="25191"/>
                      <a:pt x="11035" y="26055"/>
                      <a:pt x="13430" y="26584"/>
                    </a:cubicBezTo>
                    <a:cubicBezTo>
                      <a:pt x="17122" y="27396"/>
                      <a:pt x="20862" y="28046"/>
                      <a:pt x="24615" y="28437"/>
                    </a:cubicBezTo>
                    <a:cubicBezTo>
                      <a:pt x="36136" y="29632"/>
                      <a:pt x="47923" y="29537"/>
                      <a:pt x="59486" y="29103"/>
                    </a:cubicBezTo>
                    <a:cubicBezTo>
                      <a:pt x="68067" y="28781"/>
                      <a:pt x="76561" y="28420"/>
                      <a:pt x="85107" y="27482"/>
                    </a:cubicBezTo>
                    <a:cubicBezTo>
                      <a:pt x="86912" y="27289"/>
                      <a:pt x="88903" y="27177"/>
                      <a:pt x="90364" y="25969"/>
                    </a:cubicBezTo>
                    <a:cubicBezTo>
                      <a:pt x="90820" y="25591"/>
                      <a:pt x="91147" y="24594"/>
                      <a:pt x="91882" y="24916"/>
                    </a:cubicBezTo>
                    <a:cubicBezTo>
                      <a:pt x="92501" y="25183"/>
                      <a:pt x="93085" y="25656"/>
                      <a:pt x="93678" y="25991"/>
                    </a:cubicBezTo>
                    <a:cubicBezTo>
                      <a:pt x="94611" y="26511"/>
                      <a:pt x="96782" y="27590"/>
                      <a:pt x="96709" y="25647"/>
                    </a:cubicBezTo>
                    <a:cubicBezTo>
                      <a:pt x="96696" y="25299"/>
                      <a:pt x="96632" y="24951"/>
                      <a:pt x="96520" y="24620"/>
                    </a:cubicBezTo>
                    <a:close/>
                  </a:path>
                </a:pathLst>
              </a:custGeom>
              <a:solidFill>
                <a:srgbClr val="29AE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72;p32">
                <a:extLst>
                  <a:ext uri="{FF2B5EF4-FFF2-40B4-BE49-F238E27FC236}">
                    <a16:creationId xmlns:a16="http://schemas.microsoft.com/office/drawing/2014/main" id="{A8327240-2727-4D23-4D7F-405C15010917}"/>
                  </a:ext>
                </a:extLst>
              </p:cNvPr>
              <p:cNvSpPr/>
              <p:nvPr/>
            </p:nvSpPr>
            <p:spPr>
              <a:xfrm>
                <a:off x="5133200" y="1341975"/>
                <a:ext cx="654600" cy="285450"/>
              </a:xfrm>
              <a:custGeom>
                <a:avLst/>
                <a:gdLst/>
                <a:ahLst/>
                <a:cxnLst/>
                <a:rect l="l" t="t" r="r" b="b"/>
                <a:pathLst>
                  <a:path w="26184" h="11418" extrusionOk="0">
                    <a:moveTo>
                      <a:pt x="23789" y="1526"/>
                    </a:moveTo>
                    <a:cubicBezTo>
                      <a:pt x="20535" y="1002"/>
                      <a:pt x="17260" y="555"/>
                      <a:pt x="13975" y="284"/>
                    </a:cubicBezTo>
                    <a:cubicBezTo>
                      <a:pt x="10588" y="0"/>
                      <a:pt x="6315" y="396"/>
                      <a:pt x="3903" y="3040"/>
                    </a:cubicBezTo>
                    <a:cubicBezTo>
                      <a:pt x="2515" y="4557"/>
                      <a:pt x="1169" y="6840"/>
                      <a:pt x="0" y="8585"/>
                    </a:cubicBezTo>
                    <a:cubicBezTo>
                      <a:pt x="3177" y="9651"/>
                      <a:pt x="11155" y="11418"/>
                      <a:pt x="19216" y="10850"/>
                    </a:cubicBezTo>
                    <a:cubicBezTo>
                      <a:pt x="23192" y="10571"/>
                      <a:pt x="25217" y="5636"/>
                      <a:pt x="26184" y="1931"/>
                    </a:cubicBezTo>
                    <a:cubicBezTo>
                      <a:pt x="25389" y="1793"/>
                      <a:pt x="24589" y="1660"/>
                      <a:pt x="23789" y="1526"/>
                    </a:cubicBezTo>
                    <a:close/>
                  </a:path>
                </a:pathLst>
              </a:custGeom>
              <a:solidFill>
                <a:srgbClr val="7BEF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73;p32">
                <a:extLst>
                  <a:ext uri="{FF2B5EF4-FFF2-40B4-BE49-F238E27FC236}">
                    <a16:creationId xmlns:a16="http://schemas.microsoft.com/office/drawing/2014/main" id="{C9E8BA55-8D6E-46D2-7767-385537A4B632}"/>
                  </a:ext>
                </a:extLst>
              </p:cNvPr>
              <p:cNvSpPr/>
              <p:nvPr/>
            </p:nvSpPr>
            <p:spPr>
              <a:xfrm>
                <a:off x="5843875" y="1549700"/>
                <a:ext cx="187025" cy="187125"/>
              </a:xfrm>
              <a:custGeom>
                <a:avLst/>
                <a:gdLst/>
                <a:ahLst/>
                <a:cxnLst/>
                <a:rect l="l" t="t" r="r" b="b"/>
                <a:pathLst>
                  <a:path w="7481" h="7485" extrusionOk="0">
                    <a:moveTo>
                      <a:pt x="7481" y="3603"/>
                    </a:moveTo>
                    <a:cubicBezTo>
                      <a:pt x="7481" y="5056"/>
                      <a:pt x="6604" y="6372"/>
                      <a:pt x="5258" y="6926"/>
                    </a:cubicBezTo>
                    <a:cubicBezTo>
                      <a:pt x="3913" y="7485"/>
                      <a:pt x="2365" y="7175"/>
                      <a:pt x="1338" y="6148"/>
                    </a:cubicBezTo>
                    <a:cubicBezTo>
                      <a:pt x="306" y="5116"/>
                      <a:pt x="1" y="3569"/>
                      <a:pt x="555" y="2223"/>
                    </a:cubicBezTo>
                    <a:cubicBezTo>
                      <a:pt x="1114" y="878"/>
                      <a:pt x="2425" y="1"/>
                      <a:pt x="3883" y="1"/>
                    </a:cubicBezTo>
                    <a:cubicBezTo>
                      <a:pt x="5869" y="1"/>
                      <a:pt x="7481" y="1613"/>
                      <a:pt x="7481" y="3603"/>
                    </a:cubicBezTo>
                    <a:close/>
                  </a:path>
                </a:pathLst>
              </a:custGeom>
              <a:solidFill>
                <a:srgbClr val="7BEF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74;p32">
                <a:extLst>
                  <a:ext uri="{FF2B5EF4-FFF2-40B4-BE49-F238E27FC236}">
                    <a16:creationId xmlns:a16="http://schemas.microsoft.com/office/drawing/2014/main" id="{78D11EAE-5F54-CB14-9561-EF0F48CD7BAF}"/>
                  </a:ext>
                </a:extLst>
              </p:cNvPr>
              <p:cNvSpPr/>
              <p:nvPr/>
            </p:nvSpPr>
            <p:spPr>
              <a:xfrm>
                <a:off x="6170050" y="1600875"/>
                <a:ext cx="156700" cy="156700"/>
              </a:xfrm>
              <a:custGeom>
                <a:avLst/>
                <a:gdLst/>
                <a:ahLst/>
                <a:cxnLst/>
                <a:rect l="l" t="t" r="r" b="b"/>
                <a:pathLst>
                  <a:path w="6268" h="6268" extrusionOk="0">
                    <a:moveTo>
                      <a:pt x="6268" y="3013"/>
                    </a:moveTo>
                    <a:cubicBezTo>
                      <a:pt x="6268" y="4234"/>
                      <a:pt x="5533" y="5335"/>
                      <a:pt x="4407" y="5799"/>
                    </a:cubicBezTo>
                    <a:cubicBezTo>
                      <a:pt x="3280" y="6268"/>
                      <a:pt x="1982" y="6005"/>
                      <a:pt x="1118" y="5146"/>
                    </a:cubicBezTo>
                    <a:cubicBezTo>
                      <a:pt x="258" y="4282"/>
                      <a:pt x="0" y="2988"/>
                      <a:pt x="469" y="1857"/>
                    </a:cubicBezTo>
                    <a:cubicBezTo>
                      <a:pt x="933" y="731"/>
                      <a:pt x="2034" y="0"/>
                      <a:pt x="3255" y="0"/>
                    </a:cubicBezTo>
                    <a:cubicBezTo>
                      <a:pt x="4918" y="0"/>
                      <a:pt x="6268" y="1350"/>
                      <a:pt x="6268" y="3013"/>
                    </a:cubicBezTo>
                    <a:close/>
                  </a:path>
                </a:pathLst>
              </a:custGeom>
              <a:solidFill>
                <a:srgbClr val="7BEF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075;p32">
                <a:extLst>
                  <a:ext uri="{FF2B5EF4-FFF2-40B4-BE49-F238E27FC236}">
                    <a16:creationId xmlns:a16="http://schemas.microsoft.com/office/drawing/2014/main" id="{558E06B0-BCE4-9C89-C837-273265ED8DBC}"/>
                  </a:ext>
                </a:extLst>
              </p:cNvPr>
              <p:cNvSpPr/>
              <p:nvPr/>
            </p:nvSpPr>
            <p:spPr>
              <a:xfrm>
                <a:off x="6479875" y="1639775"/>
                <a:ext cx="157900" cy="157900"/>
              </a:xfrm>
              <a:custGeom>
                <a:avLst/>
                <a:gdLst/>
                <a:ahLst/>
                <a:cxnLst/>
                <a:rect l="l" t="t" r="r" b="b"/>
                <a:pathLst>
                  <a:path w="6316" h="6316" extrusionOk="0">
                    <a:moveTo>
                      <a:pt x="6316" y="3035"/>
                    </a:moveTo>
                    <a:cubicBezTo>
                      <a:pt x="6316" y="4265"/>
                      <a:pt x="5576" y="5374"/>
                      <a:pt x="4441" y="5842"/>
                    </a:cubicBezTo>
                    <a:cubicBezTo>
                      <a:pt x="3306" y="6315"/>
                      <a:pt x="2000" y="6053"/>
                      <a:pt x="1131" y="5184"/>
                    </a:cubicBezTo>
                    <a:cubicBezTo>
                      <a:pt x="259" y="4316"/>
                      <a:pt x="1" y="3009"/>
                      <a:pt x="469" y="1874"/>
                    </a:cubicBezTo>
                    <a:cubicBezTo>
                      <a:pt x="942" y="740"/>
                      <a:pt x="2047" y="0"/>
                      <a:pt x="3276" y="0"/>
                    </a:cubicBezTo>
                    <a:cubicBezTo>
                      <a:pt x="4957" y="0"/>
                      <a:pt x="6316" y="1359"/>
                      <a:pt x="6316" y="3035"/>
                    </a:cubicBezTo>
                    <a:close/>
                  </a:path>
                </a:pathLst>
              </a:custGeom>
              <a:solidFill>
                <a:srgbClr val="7BEF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076;p32">
                <a:extLst>
                  <a:ext uri="{FF2B5EF4-FFF2-40B4-BE49-F238E27FC236}">
                    <a16:creationId xmlns:a16="http://schemas.microsoft.com/office/drawing/2014/main" id="{DA256A42-222F-D448-BB5F-4B6FDB895CFD}"/>
                  </a:ext>
                </a:extLst>
              </p:cNvPr>
              <p:cNvSpPr/>
              <p:nvPr/>
            </p:nvSpPr>
            <p:spPr>
              <a:xfrm>
                <a:off x="6722225" y="1364975"/>
                <a:ext cx="186475" cy="214200"/>
              </a:xfrm>
              <a:custGeom>
                <a:avLst/>
                <a:gdLst/>
                <a:ahLst/>
                <a:cxnLst/>
                <a:rect l="l" t="t" r="r" b="b"/>
                <a:pathLst>
                  <a:path w="7459" h="8568" extrusionOk="0">
                    <a:moveTo>
                      <a:pt x="7459" y="5086"/>
                    </a:moveTo>
                    <a:cubicBezTo>
                      <a:pt x="7265" y="5288"/>
                      <a:pt x="7072" y="5490"/>
                      <a:pt x="6878" y="5692"/>
                    </a:cubicBezTo>
                    <a:cubicBezTo>
                      <a:pt x="6410" y="4248"/>
                      <a:pt x="5997" y="2786"/>
                      <a:pt x="5451" y="1380"/>
                    </a:cubicBezTo>
                    <a:cubicBezTo>
                      <a:pt x="5275" y="937"/>
                      <a:pt x="4957" y="297"/>
                      <a:pt x="4462" y="164"/>
                    </a:cubicBezTo>
                    <a:cubicBezTo>
                      <a:pt x="3865" y="0"/>
                      <a:pt x="3134" y="692"/>
                      <a:pt x="2902" y="1195"/>
                    </a:cubicBezTo>
                    <a:cubicBezTo>
                      <a:pt x="1930" y="3319"/>
                      <a:pt x="886" y="5976"/>
                      <a:pt x="0" y="8142"/>
                    </a:cubicBezTo>
                    <a:cubicBezTo>
                      <a:pt x="559" y="8568"/>
                      <a:pt x="1789" y="8499"/>
                      <a:pt x="3620" y="8091"/>
                    </a:cubicBezTo>
                    <a:cubicBezTo>
                      <a:pt x="6113" y="7527"/>
                      <a:pt x="7128" y="5825"/>
                      <a:pt x="7459" y="5086"/>
                    </a:cubicBezTo>
                    <a:close/>
                  </a:path>
                </a:pathLst>
              </a:custGeom>
              <a:solidFill>
                <a:srgbClr val="F185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077;p32">
                <a:extLst>
                  <a:ext uri="{FF2B5EF4-FFF2-40B4-BE49-F238E27FC236}">
                    <a16:creationId xmlns:a16="http://schemas.microsoft.com/office/drawing/2014/main" id="{4BE832CB-D623-2397-ECAD-36C8C64AC100}"/>
                  </a:ext>
                </a:extLst>
              </p:cNvPr>
              <p:cNvSpPr/>
              <p:nvPr/>
            </p:nvSpPr>
            <p:spPr>
              <a:xfrm>
                <a:off x="5359150" y="1442350"/>
                <a:ext cx="165800" cy="111750"/>
              </a:xfrm>
              <a:custGeom>
                <a:avLst/>
                <a:gdLst/>
                <a:ahLst/>
                <a:cxnLst/>
                <a:rect l="l" t="t" r="r" b="b"/>
                <a:pathLst>
                  <a:path w="6632" h="4470" extrusionOk="0">
                    <a:moveTo>
                      <a:pt x="3285" y="0"/>
                    </a:moveTo>
                    <a:cubicBezTo>
                      <a:pt x="1313" y="0"/>
                      <a:pt x="109" y="1572"/>
                      <a:pt x="24" y="3573"/>
                    </a:cubicBezTo>
                    <a:cubicBezTo>
                      <a:pt x="1" y="4124"/>
                      <a:pt x="425" y="4424"/>
                      <a:pt x="830" y="4424"/>
                    </a:cubicBezTo>
                    <a:cubicBezTo>
                      <a:pt x="1180" y="4424"/>
                      <a:pt x="1515" y="4201"/>
                      <a:pt x="1537" y="3723"/>
                    </a:cubicBezTo>
                    <a:cubicBezTo>
                      <a:pt x="1584" y="2593"/>
                      <a:pt x="2006" y="1733"/>
                      <a:pt x="3132" y="1604"/>
                    </a:cubicBezTo>
                    <a:cubicBezTo>
                      <a:pt x="3214" y="1594"/>
                      <a:pt x="3294" y="1590"/>
                      <a:pt x="3371" y="1590"/>
                    </a:cubicBezTo>
                    <a:cubicBezTo>
                      <a:pt x="4451" y="1590"/>
                      <a:pt x="4996" y="2497"/>
                      <a:pt x="4847" y="3624"/>
                    </a:cubicBezTo>
                    <a:cubicBezTo>
                      <a:pt x="4773" y="4173"/>
                      <a:pt x="5174" y="4469"/>
                      <a:pt x="5582" y="4469"/>
                    </a:cubicBezTo>
                    <a:cubicBezTo>
                      <a:pt x="5935" y="4469"/>
                      <a:pt x="6294" y="4247"/>
                      <a:pt x="6356" y="3775"/>
                    </a:cubicBezTo>
                    <a:cubicBezTo>
                      <a:pt x="6631" y="1690"/>
                      <a:pt x="5320" y="18"/>
                      <a:pt x="3317" y="0"/>
                    </a:cubicBezTo>
                    <a:cubicBezTo>
                      <a:pt x="3306" y="0"/>
                      <a:pt x="3295" y="0"/>
                      <a:pt x="3285" y="0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78;p32">
                <a:extLst>
                  <a:ext uri="{FF2B5EF4-FFF2-40B4-BE49-F238E27FC236}">
                    <a16:creationId xmlns:a16="http://schemas.microsoft.com/office/drawing/2014/main" id="{5686D045-A6AD-B1C4-95AD-C40273E0E481}"/>
                  </a:ext>
                </a:extLst>
              </p:cNvPr>
              <p:cNvSpPr/>
              <p:nvPr/>
            </p:nvSpPr>
            <p:spPr>
              <a:xfrm>
                <a:off x="5555975" y="1779050"/>
                <a:ext cx="610225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24409" h="11990" extrusionOk="0">
                    <a:moveTo>
                      <a:pt x="16035" y="3641"/>
                    </a:moveTo>
                    <a:cubicBezTo>
                      <a:pt x="12978" y="2868"/>
                      <a:pt x="0" y="0"/>
                      <a:pt x="1290" y="5301"/>
                    </a:cubicBezTo>
                    <a:cubicBezTo>
                      <a:pt x="1664" y="6835"/>
                      <a:pt x="3556" y="9251"/>
                      <a:pt x="6191" y="11873"/>
                    </a:cubicBezTo>
                    <a:cubicBezTo>
                      <a:pt x="12278" y="11989"/>
                      <a:pt x="18373" y="11873"/>
                      <a:pt x="24409" y="11658"/>
                    </a:cubicBezTo>
                    <a:cubicBezTo>
                      <a:pt x="21739" y="7699"/>
                      <a:pt x="18451" y="4256"/>
                      <a:pt x="16035" y="3641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79;p32">
                <a:extLst>
                  <a:ext uri="{FF2B5EF4-FFF2-40B4-BE49-F238E27FC236}">
                    <a16:creationId xmlns:a16="http://schemas.microsoft.com/office/drawing/2014/main" id="{61EDCC19-D27E-2ECD-BD3D-9C04710C01D4}"/>
                  </a:ext>
                </a:extLst>
              </p:cNvPr>
              <p:cNvSpPr/>
              <p:nvPr/>
            </p:nvSpPr>
            <p:spPr>
              <a:xfrm>
                <a:off x="5034325" y="1888975"/>
                <a:ext cx="1927750" cy="98775"/>
              </a:xfrm>
              <a:custGeom>
                <a:avLst/>
                <a:gdLst/>
                <a:ahLst/>
                <a:cxnLst/>
                <a:rect l="l" t="t" r="r" b="b"/>
                <a:pathLst>
                  <a:path w="77110" h="3951" extrusionOk="0">
                    <a:moveTo>
                      <a:pt x="967" y="1"/>
                    </a:moveTo>
                    <a:cubicBezTo>
                      <a:pt x="579" y="1"/>
                      <a:pt x="228" y="186"/>
                      <a:pt x="112" y="607"/>
                    </a:cubicBezTo>
                    <a:cubicBezTo>
                      <a:pt x="0" y="1007"/>
                      <a:pt x="245" y="1579"/>
                      <a:pt x="701" y="1643"/>
                    </a:cubicBezTo>
                    <a:lnTo>
                      <a:pt x="697" y="1643"/>
                    </a:lnTo>
                    <a:cubicBezTo>
                      <a:pt x="7454" y="2627"/>
                      <a:pt x="14255" y="2855"/>
                      <a:pt x="21068" y="3169"/>
                    </a:cubicBezTo>
                    <a:cubicBezTo>
                      <a:pt x="24555" y="3328"/>
                      <a:pt x="28032" y="3590"/>
                      <a:pt x="31523" y="3732"/>
                    </a:cubicBezTo>
                    <a:cubicBezTo>
                      <a:pt x="35031" y="3874"/>
                      <a:pt x="38543" y="3934"/>
                      <a:pt x="42055" y="3947"/>
                    </a:cubicBezTo>
                    <a:cubicBezTo>
                      <a:pt x="42580" y="3949"/>
                      <a:pt x="43104" y="3950"/>
                      <a:pt x="43628" y="3950"/>
                    </a:cubicBezTo>
                    <a:cubicBezTo>
                      <a:pt x="48793" y="3950"/>
                      <a:pt x="53945" y="3847"/>
                      <a:pt x="59104" y="3491"/>
                    </a:cubicBezTo>
                    <a:cubicBezTo>
                      <a:pt x="64752" y="3100"/>
                      <a:pt x="70388" y="2516"/>
                      <a:pt x="76028" y="2008"/>
                    </a:cubicBezTo>
                    <a:cubicBezTo>
                      <a:pt x="77072" y="1917"/>
                      <a:pt x="77110" y="319"/>
                      <a:pt x="76118" y="319"/>
                    </a:cubicBezTo>
                    <a:cubicBezTo>
                      <a:pt x="76089" y="319"/>
                      <a:pt x="76059" y="321"/>
                      <a:pt x="76028" y="323"/>
                    </a:cubicBezTo>
                    <a:cubicBezTo>
                      <a:pt x="68974" y="955"/>
                      <a:pt x="61924" y="1703"/>
                      <a:pt x="54848" y="2056"/>
                    </a:cubicBezTo>
                    <a:cubicBezTo>
                      <a:pt x="51336" y="2231"/>
                      <a:pt x="47812" y="2302"/>
                      <a:pt x="44287" y="2302"/>
                    </a:cubicBezTo>
                    <a:cubicBezTo>
                      <a:pt x="40735" y="2302"/>
                      <a:pt x="37183" y="2230"/>
                      <a:pt x="33642" y="2120"/>
                    </a:cubicBezTo>
                    <a:cubicBezTo>
                      <a:pt x="28204" y="1948"/>
                      <a:pt x="22771" y="1548"/>
                      <a:pt x="17329" y="1321"/>
                    </a:cubicBezTo>
                    <a:cubicBezTo>
                      <a:pt x="11921" y="1093"/>
                      <a:pt x="6513" y="796"/>
                      <a:pt x="1148" y="14"/>
                    </a:cubicBezTo>
                    <a:cubicBezTo>
                      <a:pt x="1087" y="5"/>
                      <a:pt x="1027" y="1"/>
                      <a:pt x="967" y="1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80;p32">
                <a:extLst>
                  <a:ext uri="{FF2B5EF4-FFF2-40B4-BE49-F238E27FC236}">
                    <a16:creationId xmlns:a16="http://schemas.microsoft.com/office/drawing/2014/main" id="{8B88DF74-72CD-C664-DDCA-D314EC02BBDF}"/>
                  </a:ext>
                </a:extLst>
              </p:cNvPr>
              <p:cNvSpPr/>
              <p:nvPr/>
            </p:nvSpPr>
            <p:spPr>
              <a:xfrm>
                <a:off x="5471725" y="1735850"/>
                <a:ext cx="969825" cy="604625"/>
              </a:xfrm>
              <a:custGeom>
                <a:avLst/>
                <a:gdLst/>
                <a:ahLst/>
                <a:cxnLst/>
                <a:rect l="l" t="t" r="r" b="b"/>
                <a:pathLst>
                  <a:path w="38793" h="24185" extrusionOk="0">
                    <a:moveTo>
                      <a:pt x="16675" y="2111"/>
                    </a:moveTo>
                    <a:cubicBezTo>
                      <a:pt x="13477" y="1629"/>
                      <a:pt x="0" y="0"/>
                      <a:pt x="2683" y="5154"/>
                    </a:cubicBezTo>
                    <a:cubicBezTo>
                      <a:pt x="5365" y="10309"/>
                      <a:pt x="28583" y="24185"/>
                      <a:pt x="33685" y="22311"/>
                    </a:cubicBezTo>
                    <a:cubicBezTo>
                      <a:pt x="38792" y="20432"/>
                      <a:pt x="22878" y="3052"/>
                      <a:pt x="16675" y="2111"/>
                    </a:cubicBezTo>
                    <a:close/>
                  </a:path>
                </a:pathLst>
              </a:custGeom>
              <a:solidFill>
                <a:srgbClr val="7BEF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081;p32">
                <a:extLst>
                  <a:ext uri="{FF2B5EF4-FFF2-40B4-BE49-F238E27FC236}">
                    <a16:creationId xmlns:a16="http://schemas.microsoft.com/office/drawing/2014/main" id="{B8ADA387-4C02-6F8B-34CF-A8C13A876A73}"/>
                  </a:ext>
                </a:extLst>
              </p:cNvPr>
              <p:cNvSpPr/>
              <p:nvPr/>
            </p:nvSpPr>
            <p:spPr>
              <a:xfrm>
                <a:off x="5326525" y="1737575"/>
                <a:ext cx="36350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127" extrusionOk="0">
                    <a:moveTo>
                      <a:pt x="727" y="0"/>
                    </a:moveTo>
                    <a:cubicBezTo>
                      <a:pt x="1" y="0"/>
                      <a:pt x="1" y="1126"/>
                      <a:pt x="727" y="1126"/>
                    </a:cubicBezTo>
                    <a:cubicBezTo>
                      <a:pt x="1449" y="1126"/>
                      <a:pt x="1454" y="0"/>
                      <a:pt x="7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82;p32">
                <a:extLst>
                  <a:ext uri="{FF2B5EF4-FFF2-40B4-BE49-F238E27FC236}">
                    <a16:creationId xmlns:a16="http://schemas.microsoft.com/office/drawing/2014/main" id="{B8D8AB34-6A83-F1AC-86AA-91B664EFFC57}"/>
                  </a:ext>
                </a:extLst>
              </p:cNvPr>
              <p:cNvSpPr/>
              <p:nvPr/>
            </p:nvSpPr>
            <p:spPr>
              <a:xfrm>
                <a:off x="5634100" y="1457075"/>
                <a:ext cx="36350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127" extrusionOk="0">
                    <a:moveTo>
                      <a:pt x="727" y="0"/>
                    </a:moveTo>
                    <a:cubicBezTo>
                      <a:pt x="1" y="0"/>
                      <a:pt x="1" y="1127"/>
                      <a:pt x="727" y="1127"/>
                    </a:cubicBezTo>
                    <a:cubicBezTo>
                      <a:pt x="1449" y="1127"/>
                      <a:pt x="1454" y="0"/>
                      <a:pt x="7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83;p32">
                <a:extLst>
                  <a:ext uri="{FF2B5EF4-FFF2-40B4-BE49-F238E27FC236}">
                    <a16:creationId xmlns:a16="http://schemas.microsoft.com/office/drawing/2014/main" id="{21997B73-D652-8B94-0FD2-B88219B70F10}"/>
                  </a:ext>
                </a:extLst>
              </p:cNvPr>
              <p:cNvSpPr/>
              <p:nvPr/>
            </p:nvSpPr>
            <p:spPr>
              <a:xfrm>
                <a:off x="5234425" y="1485975"/>
                <a:ext cx="36250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127" extrusionOk="0">
                    <a:moveTo>
                      <a:pt x="723" y="1"/>
                    </a:moveTo>
                    <a:cubicBezTo>
                      <a:pt x="1" y="1"/>
                      <a:pt x="1" y="1127"/>
                      <a:pt x="723" y="1127"/>
                    </a:cubicBezTo>
                    <a:cubicBezTo>
                      <a:pt x="1449" y="1127"/>
                      <a:pt x="1449" y="1"/>
                      <a:pt x="7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84;p32">
                <a:extLst>
                  <a:ext uri="{FF2B5EF4-FFF2-40B4-BE49-F238E27FC236}">
                    <a16:creationId xmlns:a16="http://schemas.microsoft.com/office/drawing/2014/main" id="{4A0CF6D6-3350-55AC-3D36-4406D106791B}"/>
                  </a:ext>
                </a:extLst>
              </p:cNvPr>
              <p:cNvSpPr/>
              <p:nvPr/>
            </p:nvSpPr>
            <p:spPr>
              <a:xfrm>
                <a:off x="6828175" y="1801075"/>
                <a:ext cx="3635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132" extrusionOk="0">
                    <a:moveTo>
                      <a:pt x="727" y="1"/>
                    </a:moveTo>
                    <a:cubicBezTo>
                      <a:pt x="1" y="1"/>
                      <a:pt x="1" y="1131"/>
                      <a:pt x="727" y="1131"/>
                    </a:cubicBezTo>
                    <a:cubicBezTo>
                      <a:pt x="1450" y="1131"/>
                      <a:pt x="1454" y="1"/>
                      <a:pt x="7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085;p32">
                <a:extLst>
                  <a:ext uri="{FF2B5EF4-FFF2-40B4-BE49-F238E27FC236}">
                    <a16:creationId xmlns:a16="http://schemas.microsoft.com/office/drawing/2014/main" id="{641BC606-EEEE-CB5A-54FF-B24B90783E4E}"/>
                  </a:ext>
                </a:extLst>
              </p:cNvPr>
              <p:cNvSpPr/>
              <p:nvPr/>
            </p:nvSpPr>
            <p:spPr>
              <a:xfrm>
                <a:off x="6937050" y="1586150"/>
                <a:ext cx="36350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127" extrusionOk="0">
                    <a:moveTo>
                      <a:pt x="727" y="0"/>
                    </a:moveTo>
                    <a:cubicBezTo>
                      <a:pt x="1" y="0"/>
                      <a:pt x="1" y="1126"/>
                      <a:pt x="727" y="1126"/>
                    </a:cubicBezTo>
                    <a:cubicBezTo>
                      <a:pt x="1454" y="1126"/>
                      <a:pt x="1454" y="0"/>
                      <a:pt x="7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86;p32">
                <a:extLst>
                  <a:ext uri="{FF2B5EF4-FFF2-40B4-BE49-F238E27FC236}">
                    <a16:creationId xmlns:a16="http://schemas.microsoft.com/office/drawing/2014/main" id="{262D1E89-9A71-D94A-FCC0-3A6EA399F20A}"/>
                  </a:ext>
                </a:extLst>
              </p:cNvPr>
              <p:cNvSpPr/>
              <p:nvPr/>
            </p:nvSpPr>
            <p:spPr>
              <a:xfrm>
                <a:off x="6323825" y="1836975"/>
                <a:ext cx="3635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123" extrusionOk="0">
                    <a:moveTo>
                      <a:pt x="727" y="0"/>
                    </a:moveTo>
                    <a:cubicBezTo>
                      <a:pt x="1" y="0"/>
                      <a:pt x="1" y="1122"/>
                      <a:pt x="727" y="1122"/>
                    </a:cubicBezTo>
                    <a:cubicBezTo>
                      <a:pt x="1454" y="1122"/>
                      <a:pt x="1454" y="0"/>
                      <a:pt x="7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87;p32">
                <a:extLst>
                  <a:ext uri="{FF2B5EF4-FFF2-40B4-BE49-F238E27FC236}">
                    <a16:creationId xmlns:a16="http://schemas.microsoft.com/office/drawing/2014/main" id="{2739CCD8-4209-0D8E-161D-4C825D64809F}"/>
                  </a:ext>
                </a:extLst>
              </p:cNvPr>
              <p:cNvSpPr/>
              <p:nvPr/>
            </p:nvSpPr>
            <p:spPr>
              <a:xfrm>
                <a:off x="5760175" y="1946800"/>
                <a:ext cx="275250" cy="194650"/>
              </a:xfrm>
              <a:custGeom>
                <a:avLst/>
                <a:gdLst/>
                <a:ahLst/>
                <a:cxnLst/>
                <a:rect l="l" t="t" r="r" b="b"/>
                <a:pathLst>
                  <a:path w="11010" h="7786" extrusionOk="0">
                    <a:moveTo>
                      <a:pt x="903" y="1978"/>
                    </a:moveTo>
                    <a:cubicBezTo>
                      <a:pt x="3658" y="3741"/>
                      <a:pt x="6452" y="5443"/>
                      <a:pt x="9212" y="7210"/>
                    </a:cubicBezTo>
                    <a:cubicBezTo>
                      <a:pt x="10111" y="7786"/>
                      <a:pt x="11009" y="6384"/>
                      <a:pt x="10106" y="5808"/>
                    </a:cubicBezTo>
                    <a:cubicBezTo>
                      <a:pt x="7351" y="4046"/>
                      <a:pt x="4557" y="2339"/>
                      <a:pt x="1797" y="577"/>
                    </a:cubicBezTo>
                    <a:cubicBezTo>
                      <a:pt x="894" y="1"/>
                      <a:pt x="0" y="1402"/>
                      <a:pt x="903" y="19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88;p32">
                <a:extLst>
                  <a:ext uri="{FF2B5EF4-FFF2-40B4-BE49-F238E27FC236}">
                    <a16:creationId xmlns:a16="http://schemas.microsoft.com/office/drawing/2014/main" id="{A07BBBEE-AA41-8C30-14C1-EC072FC834B5}"/>
                  </a:ext>
                </a:extLst>
              </p:cNvPr>
              <p:cNvSpPr/>
              <p:nvPr/>
            </p:nvSpPr>
            <p:spPr>
              <a:xfrm>
                <a:off x="5691175" y="1903700"/>
                <a:ext cx="67825" cy="6527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611" extrusionOk="0">
                    <a:moveTo>
                      <a:pt x="860" y="1974"/>
                    </a:moveTo>
                    <a:cubicBezTo>
                      <a:pt x="1720" y="2610"/>
                      <a:pt x="2713" y="1282"/>
                      <a:pt x="1853" y="641"/>
                    </a:cubicBezTo>
                    <a:cubicBezTo>
                      <a:pt x="993" y="1"/>
                      <a:pt x="0" y="1338"/>
                      <a:pt x="860" y="19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089;p32">
                <a:extLst>
                  <a:ext uri="{FF2B5EF4-FFF2-40B4-BE49-F238E27FC236}">
                    <a16:creationId xmlns:a16="http://schemas.microsoft.com/office/drawing/2014/main" id="{BAF78F0B-61F5-31C4-5C43-221EA01772A0}"/>
                  </a:ext>
                </a:extLst>
              </p:cNvPr>
              <p:cNvSpPr/>
              <p:nvPr/>
            </p:nvSpPr>
            <p:spPr>
              <a:xfrm>
                <a:off x="6329200" y="1537125"/>
                <a:ext cx="710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2477" extrusionOk="0">
                    <a:moveTo>
                      <a:pt x="1157" y="2137"/>
                    </a:moveTo>
                    <a:cubicBezTo>
                      <a:pt x="2309" y="2477"/>
                      <a:pt x="2842" y="689"/>
                      <a:pt x="1686" y="345"/>
                    </a:cubicBezTo>
                    <a:cubicBezTo>
                      <a:pt x="534" y="1"/>
                      <a:pt x="1" y="1793"/>
                      <a:pt x="1157" y="21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090;p32">
                <a:extLst>
                  <a:ext uri="{FF2B5EF4-FFF2-40B4-BE49-F238E27FC236}">
                    <a16:creationId xmlns:a16="http://schemas.microsoft.com/office/drawing/2014/main" id="{24FE7E1C-6066-0977-B6FE-B19F913E5D86}"/>
                  </a:ext>
                </a:extLst>
              </p:cNvPr>
              <p:cNvSpPr/>
              <p:nvPr/>
            </p:nvSpPr>
            <p:spPr>
              <a:xfrm>
                <a:off x="5981000" y="1465350"/>
                <a:ext cx="330825" cy="113625"/>
              </a:xfrm>
              <a:custGeom>
                <a:avLst/>
                <a:gdLst/>
                <a:ahLst/>
                <a:cxnLst/>
                <a:rect l="l" t="t" r="r" b="b"/>
                <a:pathLst>
                  <a:path w="13233" h="4545" extrusionOk="0">
                    <a:moveTo>
                      <a:pt x="1144" y="2038"/>
                    </a:moveTo>
                    <a:cubicBezTo>
                      <a:pt x="4656" y="2812"/>
                      <a:pt x="8181" y="3512"/>
                      <a:pt x="11689" y="4290"/>
                    </a:cubicBezTo>
                    <a:cubicBezTo>
                      <a:pt x="12837" y="4544"/>
                      <a:pt x="13232" y="2760"/>
                      <a:pt x="12085" y="2507"/>
                    </a:cubicBezTo>
                    <a:cubicBezTo>
                      <a:pt x="8577" y="1733"/>
                      <a:pt x="5052" y="1032"/>
                      <a:pt x="1540" y="254"/>
                    </a:cubicBezTo>
                    <a:cubicBezTo>
                      <a:pt x="392" y="0"/>
                      <a:pt x="1" y="1784"/>
                      <a:pt x="1144" y="20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091;p32">
                <a:extLst>
                  <a:ext uri="{FF2B5EF4-FFF2-40B4-BE49-F238E27FC236}">
                    <a16:creationId xmlns:a16="http://schemas.microsoft.com/office/drawing/2014/main" id="{C4DC17BC-EBD9-3B4A-42B5-19C44A15F970}"/>
                  </a:ext>
                </a:extLst>
              </p:cNvPr>
              <p:cNvSpPr/>
              <p:nvPr/>
            </p:nvSpPr>
            <p:spPr>
              <a:xfrm>
                <a:off x="5892875" y="1446100"/>
                <a:ext cx="69350" cy="6042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417" extrusionOk="0">
                    <a:moveTo>
                      <a:pt x="1127" y="2081"/>
                    </a:moveTo>
                    <a:cubicBezTo>
                      <a:pt x="2258" y="2417"/>
                      <a:pt x="2774" y="667"/>
                      <a:pt x="1647" y="332"/>
                    </a:cubicBezTo>
                    <a:cubicBezTo>
                      <a:pt x="517" y="1"/>
                      <a:pt x="1" y="1746"/>
                      <a:pt x="1127" y="20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092;p32">
                <a:extLst>
                  <a:ext uri="{FF2B5EF4-FFF2-40B4-BE49-F238E27FC236}">
                    <a16:creationId xmlns:a16="http://schemas.microsoft.com/office/drawing/2014/main" id="{0DA21C62-20EF-A716-DEFB-7545C3069EE2}"/>
                  </a:ext>
                </a:extLst>
              </p:cNvPr>
              <p:cNvSpPr/>
              <p:nvPr/>
            </p:nvSpPr>
            <p:spPr>
              <a:xfrm>
                <a:off x="4703100" y="1650525"/>
                <a:ext cx="181875" cy="301250"/>
              </a:xfrm>
              <a:custGeom>
                <a:avLst/>
                <a:gdLst/>
                <a:ahLst/>
                <a:cxnLst/>
                <a:rect l="l" t="t" r="r" b="b"/>
                <a:pathLst>
                  <a:path w="7275" h="12050" extrusionOk="0">
                    <a:moveTo>
                      <a:pt x="6328" y="0"/>
                    </a:moveTo>
                    <a:cubicBezTo>
                      <a:pt x="5976" y="129"/>
                      <a:pt x="5628" y="262"/>
                      <a:pt x="5275" y="391"/>
                    </a:cubicBezTo>
                    <a:cubicBezTo>
                      <a:pt x="4312" y="903"/>
                      <a:pt x="3233" y="1268"/>
                      <a:pt x="2417" y="1969"/>
                    </a:cubicBezTo>
                    <a:cubicBezTo>
                      <a:pt x="512" y="3607"/>
                      <a:pt x="1" y="5915"/>
                      <a:pt x="1269" y="8077"/>
                    </a:cubicBezTo>
                    <a:cubicBezTo>
                      <a:pt x="2391" y="9986"/>
                      <a:pt x="4377" y="11134"/>
                      <a:pt x="6376" y="11938"/>
                    </a:cubicBezTo>
                    <a:lnTo>
                      <a:pt x="6655" y="12049"/>
                    </a:lnTo>
                    <a:cubicBezTo>
                      <a:pt x="7068" y="10265"/>
                      <a:pt x="7274" y="8443"/>
                      <a:pt x="7270" y="6616"/>
                    </a:cubicBezTo>
                    <a:cubicBezTo>
                      <a:pt x="7270" y="4200"/>
                      <a:pt x="6926" y="1939"/>
                      <a:pt x="6328" y="0"/>
                    </a:cubicBezTo>
                    <a:close/>
                  </a:path>
                </a:pathLst>
              </a:custGeom>
              <a:solidFill>
                <a:srgbClr val="F185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093;p32">
                <a:extLst>
                  <a:ext uri="{FF2B5EF4-FFF2-40B4-BE49-F238E27FC236}">
                    <a16:creationId xmlns:a16="http://schemas.microsoft.com/office/drawing/2014/main" id="{4C945232-3386-013C-FBF0-15F502B3D8C1}"/>
                  </a:ext>
                </a:extLst>
              </p:cNvPr>
              <p:cNvSpPr/>
              <p:nvPr/>
            </p:nvSpPr>
            <p:spPr>
              <a:xfrm>
                <a:off x="6035400" y="2118550"/>
                <a:ext cx="69325" cy="66850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2674" extrusionOk="0">
                    <a:moveTo>
                      <a:pt x="877" y="2020"/>
                    </a:moveTo>
                    <a:cubicBezTo>
                      <a:pt x="1758" y="2674"/>
                      <a:pt x="2773" y="1311"/>
                      <a:pt x="1896" y="653"/>
                    </a:cubicBezTo>
                    <a:cubicBezTo>
                      <a:pt x="1015" y="0"/>
                      <a:pt x="0" y="1363"/>
                      <a:pt x="877" y="20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2"/>
          <p:cNvSpPr txBox="1">
            <a:spLocks noGrp="1"/>
          </p:cNvSpPr>
          <p:nvPr>
            <p:ph type="title"/>
          </p:nvPr>
        </p:nvSpPr>
        <p:spPr>
          <a:xfrm>
            <a:off x="2922295" y="225025"/>
            <a:ext cx="6221705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Additional exercises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FD2A67-E8F6-DFDD-7713-271DC094C131}"/>
              </a:ext>
            </a:extLst>
          </p:cNvPr>
          <p:cNvSpPr txBox="1"/>
          <p:nvPr/>
        </p:nvSpPr>
        <p:spPr>
          <a:xfrm>
            <a:off x="1159156" y="732714"/>
            <a:ext cx="6645348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ulish" panose="020B0604020202020204" charset="0"/>
              </a:rPr>
              <a:t>II) </a:t>
            </a:r>
            <a:r>
              <a:rPr lang="en-US" dirty="0">
                <a:solidFill>
                  <a:schemeClr val="bg1"/>
                </a:solidFill>
                <a:latin typeface="Audiowide" panose="020B0604020202020204" charset="0"/>
              </a:rPr>
              <a:t>Complete the sentences with the words in the box.</a:t>
            </a:r>
          </a:p>
          <a:p>
            <a:r>
              <a:rPr lang="en-US" dirty="0">
                <a:solidFill>
                  <a:schemeClr val="bg1"/>
                </a:solidFill>
                <a:latin typeface="Mulish" panose="020B0604020202020204" charset="0"/>
              </a:rPr>
              <a:t>check out • keep up • stays up • get back • come in • get to • pass over</a:t>
            </a:r>
            <a:endParaRPr lang="sr-Latn-RS" dirty="0">
              <a:solidFill>
                <a:schemeClr val="bg1"/>
              </a:solidFill>
              <a:latin typeface="Mulish" panose="020B0604020202020204" charset="0"/>
            </a:endParaRPr>
          </a:p>
          <a:p>
            <a:endParaRPr lang="en-US" dirty="0">
              <a:solidFill>
                <a:schemeClr val="bg1"/>
              </a:solidFill>
              <a:latin typeface="Mulish" panose="020B060402020202020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Mulish" panose="020B0604020202020204" charset="0"/>
              </a:rPr>
              <a:t>Exchange 1</a:t>
            </a:r>
          </a:p>
          <a:p>
            <a:r>
              <a:rPr lang="en-US" u="sng" dirty="0">
                <a:solidFill>
                  <a:schemeClr val="bg1"/>
                </a:solidFill>
                <a:latin typeface="Mulish" panose="020B0604020202020204" charset="0"/>
              </a:rPr>
              <a:t>ATC</a:t>
            </a:r>
            <a:r>
              <a:rPr lang="en-US" dirty="0">
                <a:solidFill>
                  <a:schemeClr val="bg1"/>
                </a:solidFill>
                <a:latin typeface="Mulish" panose="020B0604020202020204" charset="0"/>
              </a:rPr>
              <a:t>: </a:t>
            </a:r>
            <a:r>
              <a:rPr lang="en-US" dirty="0" err="1">
                <a:solidFill>
                  <a:schemeClr val="bg1"/>
                </a:solidFill>
                <a:latin typeface="Mulish" panose="020B0604020202020204" charset="0"/>
              </a:rPr>
              <a:t>Wolfair</a:t>
            </a:r>
            <a:r>
              <a:rPr lang="en-US" dirty="0">
                <a:solidFill>
                  <a:schemeClr val="bg1"/>
                </a:solidFill>
                <a:latin typeface="Mulish" panose="020B0604020202020204" charset="0"/>
              </a:rPr>
              <a:t> 60, good morning. Identified. Proceeding into Alba. </a:t>
            </a:r>
            <a:r>
              <a:rPr lang="en-US" u="sng" dirty="0">
                <a:solidFill>
                  <a:schemeClr val="bg1"/>
                </a:solidFill>
                <a:latin typeface="Mulish" panose="020B0604020202020204" charset="0"/>
              </a:rPr>
              <a:t>Vectoring</a:t>
            </a:r>
            <a:r>
              <a:rPr lang="en-US" dirty="0">
                <a:solidFill>
                  <a:schemeClr val="bg1"/>
                </a:solidFill>
                <a:latin typeface="Mulish" panose="020B0604020202020204" charset="0"/>
              </a:rPr>
              <a:t> 05.</a:t>
            </a:r>
          </a:p>
          <a:p>
            <a:r>
              <a:rPr lang="en-US" dirty="0">
                <a:solidFill>
                  <a:schemeClr val="bg1"/>
                </a:solidFill>
                <a:latin typeface="Mulish" panose="020B0604020202020204" charset="0"/>
              </a:rPr>
              <a:t>Pilot: Direct Alba 05. </a:t>
            </a:r>
            <a:r>
              <a:rPr lang="en-US" dirty="0" err="1">
                <a:solidFill>
                  <a:schemeClr val="bg1"/>
                </a:solidFill>
                <a:latin typeface="Mulish" panose="020B0604020202020204" charset="0"/>
              </a:rPr>
              <a:t>Wolfair</a:t>
            </a:r>
            <a:r>
              <a:rPr lang="en-US" dirty="0">
                <a:solidFill>
                  <a:schemeClr val="bg1"/>
                </a:solidFill>
                <a:latin typeface="Mulish" panose="020B0604020202020204" charset="0"/>
              </a:rPr>
              <a:t> 60. Can I _______ this high speed a bit longer? </a:t>
            </a:r>
            <a:r>
              <a:rPr lang="en-US" dirty="0" err="1">
                <a:solidFill>
                  <a:schemeClr val="bg1"/>
                </a:solidFill>
                <a:latin typeface="Mulish" panose="020B0604020202020204" charset="0"/>
              </a:rPr>
              <a:t>Wolfair</a:t>
            </a:r>
            <a:r>
              <a:rPr lang="en-US" dirty="0">
                <a:solidFill>
                  <a:schemeClr val="bg1"/>
                </a:solidFill>
                <a:latin typeface="Mulish" panose="020B0604020202020204" charset="0"/>
              </a:rPr>
              <a:t> 60.</a:t>
            </a:r>
          </a:p>
          <a:p>
            <a:r>
              <a:rPr lang="en-US" dirty="0">
                <a:solidFill>
                  <a:schemeClr val="bg1"/>
                </a:solidFill>
                <a:latin typeface="Mulish" panose="020B0604020202020204" charset="0"/>
              </a:rPr>
              <a:t>ATC: </a:t>
            </a:r>
            <a:r>
              <a:rPr lang="en-US" dirty="0" err="1">
                <a:solidFill>
                  <a:schemeClr val="bg1"/>
                </a:solidFill>
                <a:latin typeface="Mulish" panose="020B0604020202020204" charset="0"/>
              </a:rPr>
              <a:t>Wolfair</a:t>
            </a:r>
            <a:r>
              <a:rPr lang="en-US" dirty="0">
                <a:solidFill>
                  <a:schemeClr val="bg1"/>
                </a:solidFill>
                <a:latin typeface="Mulish" panose="020B0604020202020204" charset="0"/>
              </a:rPr>
              <a:t> 60, for the time being, yes. I'll _______ to you in a minute.</a:t>
            </a:r>
            <a:endParaRPr lang="sr-Latn-RS" dirty="0">
              <a:solidFill>
                <a:schemeClr val="bg1"/>
              </a:solidFill>
              <a:latin typeface="Mulish" panose="020B0604020202020204" charset="0"/>
            </a:endParaRPr>
          </a:p>
          <a:p>
            <a:endParaRPr lang="en-US" dirty="0">
              <a:solidFill>
                <a:schemeClr val="bg1"/>
              </a:solidFill>
              <a:latin typeface="Mulish" panose="020B060402020202020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Mulish" panose="020B0604020202020204" charset="0"/>
              </a:rPr>
              <a:t>Exchange 2</a:t>
            </a:r>
          </a:p>
          <a:p>
            <a:r>
              <a:rPr lang="en-US" dirty="0">
                <a:solidFill>
                  <a:schemeClr val="bg1"/>
                </a:solidFill>
                <a:latin typeface="Mulish" panose="020B0604020202020204" charset="0"/>
              </a:rPr>
              <a:t>ATC: B67, will you let me know what your intentions are for the main landing gear?</a:t>
            </a:r>
          </a:p>
          <a:p>
            <a:r>
              <a:rPr lang="en-US" dirty="0">
                <a:solidFill>
                  <a:schemeClr val="bg1"/>
                </a:solidFill>
                <a:latin typeface="Mulish" panose="020B0604020202020204" charset="0"/>
              </a:rPr>
              <a:t>Pilot: Roger. We'll try to lower the gear again, but if I'm still unable to release the nose gear - if it still ________ - then we'll land with all three up. B67.</a:t>
            </a:r>
          </a:p>
          <a:p>
            <a:r>
              <a:rPr lang="en-US" dirty="0">
                <a:solidFill>
                  <a:schemeClr val="bg1"/>
                </a:solidFill>
                <a:latin typeface="Mulish" panose="020B0604020202020204" charset="0"/>
              </a:rPr>
              <a:t>ATC: B67, do you want to _______ for a low pass? We can _______ your landing gear when you _______.</a:t>
            </a:r>
          </a:p>
          <a:p>
            <a:r>
              <a:rPr lang="en-US" dirty="0">
                <a:solidFill>
                  <a:schemeClr val="bg1"/>
                </a:solidFill>
                <a:latin typeface="Mulish" panose="020B0604020202020204" charset="0"/>
              </a:rPr>
              <a:t>Pilot: OK, roger. B67.</a:t>
            </a:r>
          </a:p>
          <a:p>
            <a:r>
              <a:rPr lang="en-US" dirty="0">
                <a:solidFill>
                  <a:schemeClr val="bg1"/>
                </a:solidFill>
                <a:latin typeface="Mulish" panose="020B0604020202020204" charset="0"/>
              </a:rPr>
              <a:t>ATC: B67, have you got the field in sight?</a:t>
            </a:r>
          </a:p>
          <a:p>
            <a:r>
              <a:rPr lang="en-US" dirty="0">
                <a:solidFill>
                  <a:schemeClr val="bg1"/>
                </a:solidFill>
                <a:latin typeface="Mulish" panose="020B0604020202020204" charset="0"/>
              </a:rPr>
              <a:t>Pilot: Affirm. When I _______ you the gear should be down. B67.</a:t>
            </a:r>
          </a:p>
        </p:txBody>
      </p:sp>
      <p:pic>
        <p:nvPicPr>
          <p:cNvPr id="6" name="Google Shape;554;p48">
            <a:extLst>
              <a:ext uri="{FF2B5EF4-FFF2-40B4-BE49-F238E27FC236}">
                <a16:creationId xmlns:a16="http://schemas.microsoft.com/office/drawing/2014/main" id="{B245C505-6256-FD16-9660-92A15A5DADC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3880" y="2034364"/>
            <a:ext cx="1403292" cy="14074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89CFFC-6F5E-0550-0E7F-CB212768F4E0}"/>
              </a:ext>
            </a:extLst>
          </p:cNvPr>
          <p:cNvSpPr txBox="1"/>
          <p:nvPr/>
        </p:nvSpPr>
        <p:spPr>
          <a:xfrm rot="540802">
            <a:off x="7420740" y="1262157"/>
            <a:ext cx="1481470" cy="30777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dirty="0"/>
              <a:t>angular velocity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0605FA-EB0D-FF95-1922-547457FC40A3}"/>
              </a:ext>
            </a:extLst>
          </p:cNvPr>
          <p:cNvSpPr txBox="1"/>
          <p:nvPr/>
        </p:nvSpPr>
        <p:spPr>
          <a:xfrm>
            <a:off x="122713" y="1684081"/>
            <a:ext cx="979735" cy="138499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dirty="0"/>
              <a:t>Air Traffic</a:t>
            </a:r>
            <a:br>
              <a:rPr lang="sr-Latn-RS" dirty="0"/>
            </a:br>
            <a:r>
              <a:rPr lang="sr-Latn-RS" dirty="0"/>
              <a:t>Control</a:t>
            </a:r>
            <a:br>
              <a:rPr lang="sr-Latn-RS" dirty="0"/>
            </a:br>
            <a:r>
              <a:rPr lang="sr-Latn-RS" dirty="0"/>
              <a:t>/</a:t>
            </a:r>
            <a:br>
              <a:rPr lang="sr-Latn-RS" dirty="0"/>
            </a:br>
            <a:r>
              <a:rPr lang="sr-Latn-RS" dirty="0"/>
              <a:t>Automatic</a:t>
            </a:r>
            <a:br>
              <a:rPr lang="sr-Latn-RS" dirty="0"/>
            </a:br>
            <a:r>
              <a:rPr lang="sr-Latn-RS" dirty="0"/>
              <a:t>Train</a:t>
            </a:r>
            <a:br>
              <a:rPr lang="sr-Latn-RS" dirty="0"/>
            </a:br>
            <a:r>
              <a:rPr lang="sr-Latn-RS" dirty="0"/>
              <a:t>Control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8"/>
          <p:cNvSpPr txBox="1">
            <a:spLocks noGrp="1"/>
          </p:cNvSpPr>
          <p:nvPr>
            <p:ph type="title"/>
          </p:nvPr>
        </p:nvSpPr>
        <p:spPr>
          <a:xfrm>
            <a:off x="-209657" y="204020"/>
            <a:ext cx="5521861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Additional exercises</a:t>
            </a:r>
            <a:endParaRPr dirty="0"/>
          </a:p>
        </p:txBody>
      </p:sp>
      <p:sp>
        <p:nvSpPr>
          <p:cNvPr id="552" name="Google Shape;552;p48"/>
          <p:cNvSpPr txBox="1">
            <a:spLocks noGrp="1"/>
          </p:cNvSpPr>
          <p:nvPr>
            <p:ph type="body" idx="1"/>
          </p:nvPr>
        </p:nvSpPr>
        <p:spPr>
          <a:xfrm>
            <a:off x="1121785" y="922171"/>
            <a:ext cx="7704000" cy="37931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udiowide" panose="020B0604020202020204" charset="0"/>
              </a:rPr>
              <a:t>III) Complete the sentences with the words in the box</a:t>
            </a:r>
            <a:endParaRPr lang="sr-Latn-RS" sz="1600" dirty="0">
              <a:latin typeface="Audiowide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Audiowide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off • on • up • down • back • around</a:t>
            </a:r>
            <a:endParaRPr lang="sr-Latn-RS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1) Flight KLM 546 slow ______ ! You are </a:t>
            </a:r>
            <a:r>
              <a:rPr lang="en-US" sz="1600" u="sng" dirty="0"/>
              <a:t>taxiing</a:t>
            </a:r>
            <a:r>
              <a:rPr lang="en-US" sz="1600" dirty="0"/>
              <a:t> too quickly.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2) My flat </a:t>
            </a:r>
            <a:r>
              <a:rPr lang="en-US" sz="1600" dirty="0" err="1"/>
              <a:t>tyre</a:t>
            </a:r>
            <a:r>
              <a:rPr lang="en-US" sz="1600" dirty="0"/>
              <a:t> made the steering unresponsive. I almost skidded ___ the runway.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3) Tug 4, you'll have to go _______ to stand 17 and assist SAS 418.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4) Ground Control Bus 4. Acknowledge stand change. Turn ________ and proceed to stand 13.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5) </a:t>
            </a:r>
            <a:r>
              <a:rPr lang="en-US" sz="1600" u="sng" dirty="0"/>
              <a:t>Gulf Alpha Bravo Lima</a:t>
            </a:r>
            <a:r>
              <a:rPr lang="en-US" sz="1600" dirty="0"/>
              <a:t>, permission to carry ______ past the stationary 757.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6) China 412 pick up a little speed and catch _____ with the Airbus ahead of you.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pic>
        <p:nvPicPr>
          <p:cNvPr id="553" name="Google Shape;55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890" y="1580706"/>
            <a:ext cx="603273" cy="2378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5"/>
          <p:cNvSpPr txBox="1">
            <a:spLocks noGrp="1"/>
          </p:cNvSpPr>
          <p:nvPr>
            <p:ph type="title"/>
          </p:nvPr>
        </p:nvSpPr>
        <p:spPr>
          <a:xfrm>
            <a:off x="70885" y="183862"/>
            <a:ext cx="9073115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ICAO spelling Alphabet</a:t>
            </a:r>
            <a:br>
              <a:rPr lang="sr-Latn-RS" dirty="0"/>
            </a:br>
            <a:r>
              <a:rPr lang="sr-Latn-RS" dirty="0"/>
              <a:t>(International Civil Aviation Organisation)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2C8272-EF5B-44AF-1111-B34C21570AD2}"/>
              </a:ext>
            </a:extLst>
          </p:cNvPr>
          <p:cNvSpPr txBox="1"/>
          <p:nvPr/>
        </p:nvSpPr>
        <p:spPr>
          <a:xfrm>
            <a:off x="241005" y="1098696"/>
            <a:ext cx="8364278" cy="3416320"/>
          </a:xfrm>
          <a:prstGeom prst="rect">
            <a:avLst/>
          </a:prstGeom>
          <a:noFill/>
        </p:spPr>
        <p:txBody>
          <a:bodyPr wrap="square" numCol="3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ulish" panose="020B0604020202020204" charset="0"/>
              </a:rPr>
              <a:t>A - Alfa</a:t>
            </a:r>
          </a:p>
          <a:p>
            <a:r>
              <a:rPr lang="en-US" sz="2400" dirty="0">
                <a:solidFill>
                  <a:schemeClr val="bg1"/>
                </a:solidFill>
                <a:latin typeface="Mulish" panose="020B0604020202020204" charset="0"/>
              </a:rPr>
              <a:t>B - Bravo</a:t>
            </a:r>
          </a:p>
          <a:p>
            <a:r>
              <a:rPr lang="en-US" sz="2400" dirty="0">
                <a:solidFill>
                  <a:schemeClr val="bg1"/>
                </a:solidFill>
                <a:latin typeface="Mulish" panose="020B0604020202020204" charset="0"/>
              </a:rPr>
              <a:t>C - Charlie</a:t>
            </a:r>
          </a:p>
          <a:p>
            <a:r>
              <a:rPr lang="en-US" sz="2400" dirty="0">
                <a:solidFill>
                  <a:schemeClr val="bg1"/>
                </a:solidFill>
                <a:latin typeface="Mulish" panose="020B0604020202020204" charset="0"/>
              </a:rPr>
              <a:t>D - Delta</a:t>
            </a:r>
          </a:p>
          <a:p>
            <a:r>
              <a:rPr lang="en-US" sz="2400" dirty="0">
                <a:solidFill>
                  <a:schemeClr val="bg1"/>
                </a:solidFill>
                <a:latin typeface="Mulish" panose="020B0604020202020204" charset="0"/>
              </a:rPr>
              <a:t>E - Echo</a:t>
            </a:r>
          </a:p>
          <a:p>
            <a:r>
              <a:rPr lang="en-US" sz="2400" dirty="0">
                <a:solidFill>
                  <a:schemeClr val="bg1"/>
                </a:solidFill>
                <a:latin typeface="Mulish" panose="020B0604020202020204" charset="0"/>
              </a:rPr>
              <a:t>F - Foxtrot</a:t>
            </a:r>
          </a:p>
          <a:p>
            <a:r>
              <a:rPr lang="en-US" sz="2400" dirty="0">
                <a:solidFill>
                  <a:schemeClr val="bg1"/>
                </a:solidFill>
                <a:latin typeface="Mulish" panose="020B0604020202020204" charset="0"/>
              </a:rPr>
              <a:t>G - Golf</a:t>
            </a:r>
          </a:p>
          <a:p>
            <a:r>
              <a:rPr lang="en-US" sz="2400" dirty="0">
                <a:solidFill>
                  <a:schemeClr val="bg1"/>
                </a:solidFill>
                <a:latin typeface="Mulish" panose="020B0604020202020204" charset="0"/>
              </a:rPr>
              <a:t>H - Hotel</a:t>
            </a:r>
          </a:p>
          <a:p>
            <a:r>
              <a:rPr lang="en-US" sz="2400" dirty="0">
                <a:solidFill>
                  <a:schemeClr val="bg1"/>
                </a:solidFill>
                <a:latin typeface="Mulish" panose="020B0604020202020204" charset="0"/>
              </a:rPr>
              <a:t>I - India</a:t>
            </a:r>
          </a:p>
          <a:p>
            <a:r>
              <a:rPr lang="en-US" sz="2400" dirty="0">
                <a:solidFill>
                  <a:schemeClr val="bg1"/>
                </a:solidFill>
                <a:latin typeface="Mulish" panose="020B0604020202020204" charset="0"/>
              </a:rPr>
              <a:t>J - Juliet</a:t>
            </a:r>
          </a:p>
          <a:p>
            <a:r>
              <a:rPr lang="en-US" sz="2400" dirty="0">
                <a:solidFill>
                  <a:schemeClr val="bg1"/>
                </a:solidFill>
                <a:latin typeface="Mulish" panose="020B0604020202020204" charset="0"/>
              </a:rPr>
              <a:t>K - Kilo</a:t>
            </a:r>
          </a:p>
          <a:p>
            <a:r>
              <a:rPr lang="en-US" sz="2400" dirty="0">
                <a:solidFill>
                  <a:schemeClr val="bg1"/>
                </a:solidFill>
                <a:latin typeface="Mulish" panose="020B0604020202020204" charset="0"/>
              </a:rPr>
              <a:t>L - Lima</a:t>
            </a:r>
          </a:p>
          <a:p>
            <a:r>
              <a:rPr lang="en-US" sz="2400" dirty="0">
                <a:solidFill>
                  <a:schemeClr val="bg1"/>
                </a:solidFill>
                <a:latin typeface="Mulish" panose="020B0604020202020204" charset="0"/>
              </a:rPr>
              <a:t>M - Mike</a:t>
            </a:r>
          </a:p>
          <a:p>
            <a:r>
              <a:rPr lang="en-US" sz="2400" dirty="0">
                <a:solidFill>
                  <a:schemeClr val="bg1"/>
                </a:solidFill>
                <a:latin typeface="Mulish" panose="020B0604020202020204" charset="0"/>
              </a:rPr>
              <a:t>N - November</a:t>
            </a:r>
          </a:p>
          <a:p>
            <a:r>
              <a:rPr lang="en-US" sz="2400" dirty="0">
                <a:solidFill>
                  <a:schemeClr val="bg1"/>
                </a:solidFill>
                <a:latin typeface="Mulish" panose="020B0604020202020204" charset="0"/>
              </a:rPr>
              <a:t>O - Oscar</a:t>
            </a:r>
          </a:p>
          <a:p>
            <a:r>
              <a:rPr lang="en-US" sz="2400" dirty="0">
                <a:solidFill>
                  <a:schemeClr val="bg1"/>
                </a:solidFill>
                <a:latin typeface="Mulish" panose="020B0604020202020204" charset="0"/>
              </a:rPr>
              <a:t>P - Papa</a:t>
            </a:r>
          </a:p>
          <a:p>
            <a:r>
              <a:rPr lang="en-US" sz="2400" dirty="0">
                <a:solidFill>
                  <a:schemeClr val="bg1"/>
                </a:solidFill>
                <a:latin typeface="Mulish" panose="020B0604020202020204" charset="0"/>
              </a:rPr>
              <a:t>Q - Quebec</a:t>
            </a:r>
          </a:p>
          <a:p>
            <a:r>
              <a:rPr lang="en-US" sz="2400" dirty="0">
                <a:solidFill>
                  <a:schemeClr val="bg1"/>
                </a:solidFill>
                <a:latin typeface="Mulish" panose="020B0604020202020204" charset="0"/>
              </a:rPr>
              <a:t>R - Romeo</a:t>
            </a:r>
          </a:p>
          <a:p>
            <a:r>
              <a:rPr lang="en-US" sz="2400" dirty="0">
                <a:solidFill>
                  <a:schemeClr val="bg1"/>
                </a:solidFill>
                <a:latin typeface="Mulish" panose="020B0604020202020204" charset="0"/>
              </a:rPr>
              <a:t>S - Sierra</a:t>
            </a:r>
          </a:p>
          <a:p>
            <a:r>
              <a:rPr lang="en-US" sz="2400" dirty="0">
                <a:solidFill>
                  <a:schemeClr val="bg1"/>
                </a:solidFill>
                <a:latin typeface="Mulish" panose="020B0604020202020204" charset="0"/>
              </a:rPr>
              <a:t>T - Tango</a:t>
            </a:r>
          </a:p>
          <a:p>
            <a:r>
              <a:rPr lang="en-US" sz="2400" dirty="0">
                <a:solidFill>
                  <a:schemeClr val="bg1"/>
                </a:solidFill>
                <a:latin typeface="Mulish" panose="020B0604020202020204" charset="0"/>
              </a:rPr>
              <a:t>U - Uniform</a:t>
            </a:r>
          </a:p>
          <a:p>
            <a:r>
              <a:rPr lang="en-US" sz="2400" dirty="0">
                <a:solidFill>
                  <a:schemeClr val="bg1"/>
                </a:solidFill>
                <a:latin typeface="Mulish" panose="020B0604020202020204" charset="0"/>
              </a:rPr>
              <a:t>V - Victor</a:t>
            </a:r>
          </a:p>
          <a:p>
            <a:r>
              <a:rPr lang="en-US" sz="2400" dirty="0">
                <a:solidFill>
                  <a:schemeClr val="bg1"/>
                </a:solidFill>
                <a:latin typeface="Mulish" panose="020B0604020202020204" charset="0"/>
              </a:rPr>
              <a:t>W - Whiskey</a:t>
            </a:r>
          </a:p>
          <a:p>
            <a:r>
              <a:rPr lang="en-US" sz="2400" dirty="0">
                <a:solidFill>
                  <a:schemeClr val="bg1"/>
                </a:solidFill>
                <a:latin typeface="Mulish" panose="020B0604020202020204" charset="0"/>
              </a:rPr>
              <a:t>X - X-ray</a:t>
            </a:r>
          </a:p>
          <a:p>
            <a:r>
              <a:rPr lang="en-US" sz="2400" dirty="0">
                <a:solidFill>
                  <a:schemeClr val="bg1"/>
                </a:solidFill>
                <a:latin typeface="Mulish" panose="020B0604020202020204" charset="0"/>
              </a:rPr>
              <a:t>Y - Yankee</a:t>
            </a:r>
          </a:p>
          <a:p>
            <a:r>
              <a:rPr lang="en-US" sz="2400" dirty="0">
                <a:solidFill>
                  <a:schemeClr val="bg1"/>
                </a:solidFill>
                <a:latin typeface="Mulish" panose="020B0604020202020204" charset="0"/>
              </a:rPr>
              <a:t>Z - Zulu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44705B-5E55-BE3E-DCE8-0E0A1EFAF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637" y="3718185"/>
            <a:ext cx="2034363" cy="14253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4"/>
          <p:cNvSpPr txBox="1">
            <a:spLocks noGrp="1"/>
          </p:cNvSpPr>
          <p:nvPr>
            <p:ph type="title" idx="6"/>
          </p:nvPr>
        </p:nvSpPr>
        <p:spPr>
          <a:xfrm>
            <a:off x="2415700" y="177904"/>
            <a:ext cx="3511758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Discussion</a:t>
            </a:r>
            <a:endParaRPr dirty="0"/>
          </a:p>
        </p:txBody>
      </p:sp>
      <p:sp>
        <p:nvSpPr>
          <p:cNvPr id="310" name="Google Shape;310;p34"/>
          <p:cNvSpPr/>
          <p:nvPr/>
        </p:nvSpPr>
        <p:spPr>
          <a:xfrm>
            <a:off x="1557213" y="-205563"/>
            <a:ext cx="1495800" cy="1495800"/>
          </a:xfrm>
          <a:prstGeom prst="ellipse">
            <a:avLst/>
          </a:prstGeom>
          <a:gradFill>
            <a:gsLst>
              <a:gs pos="0">
                <a:schemeClr val="accent1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E2EE7B-FA12-D9A0-EB6B-B1A9E1C74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682" y="-205563"/>
            <a:ext cx="1822862" cy="1505843"/>
          </a:xfrm>
          <a:prstGeom prst="rect">
            <a:avLst/>
          </a:prstGeom>
        </p:spPr>
      </p:pic>
      <p:pic>
        <p:nvPicPr>
          <p:cNvPr id="17" name="Google Shape;478;p42">
            <a:extLst>
              <a:ext uri="{FF2B5EF4-FFF2-40B4-BE49-F238E27FC236}">
                <a16:creationId xmlns:a16="http://schemas.microsoft.com/office/drawing/2014/main" id="{E907DAEC-B81B-3D87-1209-22B44E5161D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2250" y="214669"/>
            <a:ext cx="1101750" cy="332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710A0D8-A5F9-2166-0E9B-555B1C1F91F6}"/>
              </a:ext>
            </a:extLst>
          </p:cNvPr>
          <p:cNvSpPr txBox="1">
            <a:spLocks/>
          </p:cNvSpPr>
          <p:nvPr/>
        </p:nvSpPr>
        <p:spPr>
          <a:xfrm>
            <a:off x="-1" y="595423"/>
            <a:ext cx="8102009" cy="442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sh"/>
              <a:buNone/>
              <a:defRPr sz="1400" b="0" i="0" u="none" strike="noStrike" cap="non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sh"/>
              <a:buNone/>
              <a:defRPr sz="1400" b="0" i="0" u="none" strike="noStrike" cap="non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sh"/>
              <a:buNone/>
              <a:defRPr sz="1400" b="0" i="0" u="none" strike="noStrike" cap="non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sh"/>
              <a:buNone/>
              <a:defRPr sz="1400" b="0" i="0" u="none" strike="noStrike" cap="non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sh"/>
              <a:buNone/>
              <a:defRPr sz="1400" b="0" i="0" u="none" strike="noStrike" cap="non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sh"/>
              <a:buNone/>
              <a:defRPr sz="1400" b="0" i="0" u="none" strike="noStrike" cap="non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sh"/>
              <a:buNone/>
              <a:defRPr sz="1400" b="0" i="0" u="none" strike="noStrike" cap="non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sh"/>
              <a:buNone/>
              <a:defRPr sz="1400" b="0" i="0" u="none" strike="noStrike" cap="non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sh"/>
              <a:buNone/>
              <a:defRPr sz="1400" b="0" i="0" u="none" strike="noStrike" cap="non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pPr algn="l"/>
            <a:r>
              <a:rPr lang="en-US" sz="1300" dirty="0"/>
              <a:t>What are you </a:t>
            </a:r>
            <a:r>
              <a:rPr lang="en-US" sz="1300" u="sng" dirty="0"/>
              <a:t>looking forward to</a:t>
            </a:r>
            <a:r>
              <a:rPr lang="en-US" sz="1300" dirty="0"/>
              <a:t> these days?</a:t>
            </a:r>
          </a:p>
          <a:p>
            <a:pPr algn="l"/>
            <a:r>
              <a:rPr lang="en-US" sz="1300" dirty="0"/>
              <a:t>When something is broken in your home, who </a:t>
            </a:r>
            <a:r>
              <a:rPr lang="en-US" sz="1300" u="sng" dirty="0"/>
              <a:t>sorts out </a:t>
            </a:r>
            <a:r>
              <a:rPr lang="en-US" sz="1300" dirty="0"/>
              <a:t>the problem?</a:t>
            </a:r>
          </a:p>
          <a:p>
            <a:pPr algn="l"/>
            <a:r>
              <a:rPr lang="en-US" sz="1300" dirty="0"/>
              <a:t>When something is difficult, do you </a:t>
            </a:r>
            <a:r>
              <a:rPr lang="en-US" sz="1300" u="sng" dirty="0"/>
              <a:t>give up </a:t>
            </a:r>
            <a:r>
              <a:rPr lang="en-US" sz="1300" dirty="0"/>
              <a:t>easily?</a:t>
            </a:r>
          </a:p>
          <a:p>
            <a:pPr algn="l"/>
            <a:r>
              <a:rPr lang="en-US" sz="1300" dirty="0"/>
              <a:t>If someone </a:t>
            </a:r>
            <a:r>
              <a:rPr lang="en-US" sz="1300" u="sng" dirty="0"/>
              <a:t>cuts you off </a:t>
            </a:r>
            <a:r>
              <a:rPr lang="en-US" sz="1300" dirty="0"/>
              <a:t>when you’re in the middle of a sentence, do you get annoyed?</a:t>
            </a:r>
          </a:p>
          <a:p>
            <a:pPr algn="l"/>
            <a:r>
              <a:rPr lang="en-US" sz="1300" dirty="0"/>
              <a:t>What signs tell you that you might be </a:t>
            </a:r>
            <a:r>
              <a:rPr lang="en-US" sz="1300" u="sng" dirty="0"/>
              <a:t>coming down with </a:t>
            </a:r>
            <a:r>
              <a:rPr lang="en-US" sz="1300" dirty="0"/>
              <a:t>a cold?</a:t>
            </a:r>
          </a:p>
          <a:p>
            <a:pPr algn="l"/>
            <a:r>
              <a:rPr lang="en-US" sz="1300" dirty="0"/>
              <a:t>Where do you usually </a:t>
            </a:r>
            <a:r>
              <a:rPr lang="en-US" sz="1300" u="sng" dirty="0"/>
              <a:t>hang out </a:t>
            </a:r>
            <a:r>
              <a:rPr lang="en-US" sz="1300" dirty="0"/>
              <a:t>with friends?</a:t>
            </a:r>
          </a:p>
          <a:p>
            <a:pPr algn="l"/>
            <a:r>
              <a:rPr lang="en-US" sz="1300" dirty="0"/>
              <a:t>How often do you </a:t>
            </a:r>
            <a:r>
              <a:rPr lang="en-US" sz="1300" u="sng" dirty="0"/>
              <a:t>work out</a:t>
            </a:r>
            <a:r>
              <a:rPr lang="en-US" sz="1300" dirty="0"/>
              <a:t>? What exercises do you do?</a:t>
            </a:r>
          </a:p>
          <a:p>
            <a:pPr algn="l"/>
            <a:r>
              <a:rPr lang="en-US" sz="1300" dirty="0"/>
              <a:t>Who is someone in the world that you </a:t>
            </a:r>
            <a:r>
              <a:rPr lang="en-US" sz="1300" u="sng" dirty="0"/>
              <a:t>look up to</a:t>
            </a:r>
            <a:r>
              <a:rPr lang="en-US" sz="1300" dirty="0"/>
              <a:t>?</a:t>
            </a:r>
            <a:endParaRPr lang="sr-Latn-RS" sz="1300" dirty="0"/>
          </a:p>
          <a:p>
            <a:pPr algn="l"/>
            <a:r>
              <a:rPr lang="en-US" sz="1300" dirty="0"/>
              <a:t>What do you </a:t>
            </a:r>
            <a:r>
              <a:rPr lang="en-US" sz="1300" u="sng" dirty="0"/>
              <a:t>look for </a:t>
            </a:r>
            <a:r>
              <a:rPr lang="en-US" sz="1300" dirty="0"/>
              <a:t>in a romantic partner? Good looks? Intelligence? Something else?</a:t>
            </a:r>
          </a:p>
          <a:p>
            <a:pPr algn="l"/>
            <a:r>
              <a:rPr lang="en-US" sz="1300" dirty="0"/>
              <a:t>If your friends were feeling sad, how would you </a:t>
            </a:r>
            <a:r>
              <a:rPr lang="en-US" sz="1300" u="sng" dirty="0"/>
              <a:t>cheer them up</a:t>
            </a:r>
            <a:r>
              <a:rPr lang="en-US" sz="1300" dirty="0"/>
              <a:t>?</a:t>
            </a:r>
          </a:p>
          <a:p>
            <a:pPr algn="l"/>
            <a:r>
              <a:rPr lang="en-US" sz="1300" dirty="0"/>
              <a:t>Which events or activities do you </a:t>
            </a:r>
            <a:r>
              <a:rPr lang="en-US" sz="1300" u="sng" dirty="0"/>
              <a:t>dress up for</a:t>
            </a:r>
            <a:r>
              <a:rPr lang="en-US" sz="1300" dirty="0"/>
              <a:t>?</a:t>
            </a:r>
          </a:p>
          <a:p>
            <a:pPr algn="l"/>
            <a:r>
              <a:rPr lang="en-US" sz="1300" dirty="0"/>
              <a:t>Is it easy to </a:t>
            </a:r>
            <a:r>
              <a:rPr lang="en-US" sz="1300" u="sng" dirty="0"/>
              <a:t>get along with</a:t>
            </a:r>
            <a:r>
              <a:rPr lang="en-US" sz="1300" dirty="0"/>
              <a:t> everyone? Or are some people too hard to </a:t>
            </a:r>
            <a:r>
              <a:rPr lang="en-US" sz="1300" u="sng" dirty="0"/>
              <a:t>get along with</a:t>
            </a:r>
            <a:r>
              <a:rPr lang="en-US" sz="1300" dirty="0"/>
              <a:t>?</a:t>
            </a:r>
          </a:p>
          <a:p>
            <a:pPr algn="l"/>
            <a:r>
              <a:rPr lang="en-US" sz="1300" dirty="0"/>
              <a:t>How can a person </a:t>
            </a:r>
            <a:r>
              <a:rPr lang="en-US" sz="1300" u="sng" dirty="0"/>
              <a:t>get over</a:t>
            </a:r>
            <a:r>
              <a:rPr lang="en-US" sz="1300" dirty="0"/>
              <a:t> heartbreak quickly?</a:t>
            </a:r>
          </a:p>
          <a:p>
            <a:pPr algn="l"/>
            <a:r>
              <a:rPr lang="en-US" sz="1300" dirty="0"/>
              <a:t>Who usually </a:t>
            </a:r>
            <a:r>
              <a:rPr lang="en-US" sz="1300" u="sng" dirty="0"/>
              <a:t>took care of</a:t>
            </a:r>
            <a:r>
              <a:rPr lang="en-US" sz="1300" dirty="0"/>
              <a:t> you when you were a child?</a:t>
            </a:r>
          </a:p>
          <a:p>
            <a:pPr algn="l"/>
            <a:r>
              <a:rPr lang="en-US" sz="1300" dirty="0"/>
              <a:t>Which of your parents do you </a:t>
            </a:r>
            <a:r>
              <a:rPr lang="en-US" sz="1300" u="sng" dirty="0"/>
              <a:t>take after</a:t>
            </a:r>
            <a:r>
              <a:rPr lang="en-US" sz="1300" dirty="0"/>
              <a:t> more?</a:t>
            </a:r>
            <a:endParaRPr lang="sr-Latn-RS" sz="1300" dirty="0"/>
          </a:p>
          <a:p>
            <a:pPr algn="l"/>
            <a:endParaRPr lang="sr-Latn-RS" sz="1300" dirty="0"/>
          </a:p>
          <a:p>
            <a:pPr algn="l"/>
            <a:r>
              <a:rPr lang="sr-Latn-RS" sz="1300" dirty="0"/>
              <a:t>How do you think the EU influences traffic and transport?</a:t>
            </a:r>
          </a:p>
          <a:p>
            <a:pPr algn="l"/>
            <a:r>
              <a:rPr lang="sr-Latn-RS" sz="1300" dirty="0"/>
              <a:t>How do you think our traffic infrastructure would change if we joined the EU?</a:t>
            </a:r>
          </a:p>
          <a:p>
            <a:pPr algn="l"/>
            <a:r>
              <a:rPr lang="sr-Latn-RS" sz="1300" dirty="0"/>
              <a:t>What is the main cause of congestion in Belgrade? In Serbia? In Europe?</a:t>
            </a:r>
          </a:p>
          <a:p>
            <a:pPr algn="l"/>
            <a:r>
              <a:rPr lang="sr-Latn-RS" sz="1300" dirty="0"/>
              <a:t>What could we do to ease congestion on roads in Belgrade?</a:t>
            </a:r>
          </a:p>
          <a:p>
            <a:pPr algn="l"/>
            <a:r>
              <a:rPr lang="sr-Latn-RS" sz="1300" dirty="0"/>
              <a:t>Do you think road pricing would be a good option? Why/why not?</a:t>
            </a:r>
          </a:p>
          <a:p>
            <a:pPr algn="l"/>
            <a:r>
              <a:rPr lang="sr-Latn-RS" sz="1300" dirty="0"/>
              <a:t>Do you think our air traffic is also congested? How can we see that?</a:t>
            </a:r>
          </a:p>
          <a:p>
            <a:pPr algn="l"/>
            <a:r>
              <a:rPr lang="sr-Latn-RS" sz="1300" dirty="0"/>
              <a:t>What can we do to improve air traffic congestion?</a:t>
            </a:r>
          </a:p>
          <a:p>
            <a:pPr algn="l"/>
            <a:r>
              <a:rPr lang="sr-Latn-RS" sz="1300" dirty="0"/>
              <a:t>Have you ever heard of the ICAO alphabet? How much did you know about it?</a:t>
            </a:r>
          </a:p>
          <a:p>
            <a:pPr algn="l"/>
            <a:r>
              <a:rPr lang="sr-Latn-RS" sz="1300" dirty="0"/>
              <a:t>How practical is our intermodal transport? How can we improve it?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/>
          <p:nvPr/>
        </p:nvSpPr>
        <p:spPr>
          <a:xfrm>
            <a:off x="3456106" y="3372975"/>
            <a:ext cx="1263000" cy="1263000"/>
          </a:xfrm>
          <a:prstGeom prst="ellipse">
            <a:avLst/>
          </a:prstGeom>
          <a:gradFill>
            <a:gsLst>
              <a:gs pos="0">
                <a:schemeClr val="accent1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9"/>
          <p:cNvSpPr/>
          <p:nvPr/>
        </p:nvSpPr>
        <p:spPr>
          <a:xfrm>
            <a:off x="3456106" y="2161650"/>
            <a:ext cx="1263000" cy="1263000"/>
          </a:xfrm>
          <a:prstGeom prst="ellipse">
            <a:avLst/>
          </a:prstGeom>
          <a:gradFill>
            <a:gsLst>
              <a:gs pos="0">
                <a:schemeClr val="lt2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9"/>
          <p:cNvSpPr/>
          <p:nvPr/>
        </p:nvSpPr>
        <p:spPr>
          <a:xfrm>
            <a:off x="3456106" y="950325"/>
            <a:ext cx="1263000" cy="1263000"/>
          </a:xfrm>
          <a:prstGeom prst="ellipse">
            <a:avLst/>
          </a:prstGeom>
          <a:gradFill>
            <a:gsLst>
              <a:gs pos="0">
                <a:schemeClr val="dk2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9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 b="0"/>
          </a:p>
        </p:txBody>
      </p:sp>
      <p:sp>
        <p:nvSpPr>
          <p:cNvPr id="249" name="Google Shape;249;p29"/>
          <p:cNvSpPr txBox="1">
            <a:spLocks noGrp="1"/>
          </p:cNvSpPr>
          <p:nvPr>
            <p:ph type="title"/>
          </p:nvPr>
        </p:nvSpPr>
        <p:spPr>
          <a:xfrm>
            <a:off x="4871425" y="1175450"/>
            <a:ext cx="29700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GRAMMAR</a:t>
            </a:r>
            <a:endParaRPr dirty="0"/>
          </a:p>
        </p:txBody>
      </p:sp>
      <p:sp>
        <p:nvSpPr>
          <p:cNvPr id="250" name="Google Shape;250;p29"/>
          <p:cNvSpPr txBox="1">
            <a:spLocks noGrp="1"/>
          </p:cNvSpPr>
          <p:nvPr>
            <p:ph type="subTitle" idx="1"/>
          </p:nvPr>
        </p:nvSpPr>
        <p:spPr>
          <a:xfrm>
            <a:off x="4871425" y="1503375"/>
            <a:ext cx="2417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Phrasal verbs +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Exercises</a:t>
            </a:r>
            <a:endParaRPr dirty="0"/>
          </a:p>
        </p:txBody>
      </p:sp>
      <p:sp>
        <p:nvSpPr>
          <p:cNvPr id="251" name="Google Shape;251;p29"/>
          <p:cNvSpPr txBox="1">
            <a:spLocks noGrp="1"/>
          </p:cNvSpPr>
          <p:nvPr>
            <p:ph type="title" idx="2"/>
          </p:nvPr>
        </p:nvSpPr>
        <p:spPr>
          <a:xfrm>
            <a:off x="4871425" y="2398731"/>
            <a:ext cx="29700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VOCABULARY</a:t>
            </a:r>
            <a:endParaRPr dirty="0"/>
          </a:p>
        </p:txBody>
      </p:sp>
      <p:sp>
        <p:nvSpPr>
          <p:cNvPr id="252" name="Google Shape;252;p29"/>
          <p:cNvSpPr txBox="1">
            <a:spLocks noGrp="1"/>
          </p:cNvSpPr>
          <p:nvPr>
            <p:ph type="subTitle" idx="3"/>
          </p:nvPr>
        </p:nvSpPr>
        <p:spPr>
          <a:xfrm>
            <a:off x="4871425" y="2726625"/>
            <a:ext cx="2417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Text: Emphasis on Quality and Efficiency</a:t>
            </a:r>
            <a:endParaRPr dirty="0"/>
          </a:p>
        </p:txBody>
      </p:sp>
      <p:sp>
        <p:nvSpPr>
          <p:cNvPr id="253" name="Google Shape;253;p29"/>
          <p:cNvSpPr txBox="1">
            <a:spLocks noGrp="1"/>
          </p:cNvSpPr>
          <p:nvPr>
            <p:ph type="title" idx="4"/>
          </p:nvPr>
        </p:nvSpPr>
        <p:spPr>
          <a:xfrm>
            <a:off x="4871425" y="3622012"/>
            <a:ext cx="29700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DISCUSSION</a:t>
            </a:r>
            <a:endParaRPr dirty="0"/>
          </a:p>
        </p:txBody>
      </p:sp>
      <p:sp>
        <p:nvSpPr>
          <p:cNvPr id="254" name="Google Shape;254;p29"/>
          <p:cNvSpPr txBox="1">
            <a:spLocks noGrp="1"/>
          </p:cNvSpPr>
          <p:nvPr>
            <p:ph type="subTitle" idx="5"/>
          </p:nvPr>
        </p:nvSpPr>
        <p:spPr>
          <a:xfrm>
            <a:off x="4871425" y="3949875"/>
            <a:ext cx="2417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Practicing vocabulary and grammar</a:t>
            </a:r>
            <a:endParaRPr dirty="0"/>
          </a:p>
        </p:txBody>
      </p:sp>
      <p:sp>
        <p:nvSpPr>
          <p:cNvPr id="255" name="Google Shape;255;p29"/>
          <p:cNvSpPr txBox="1">
            <a:spLocks noGrp="1"/>
          </p:cNvSpPr>
          <p:nvPr>
            <p:ph type="title" idx="7"/>
          </p:nvPr>
        </p:nvSpPr>
        <p:spPr>
          <a:xfrm>
            <a:off x="3521206" y="1358025"/>
            <a:ext cx="11328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56" name="Google Shape;256;p29"/>
          <p:cNvSpPr txBox="1">
            <a:spLocks noGrp="1"/>
          </p:cNvSpPr>
          <p:nvPr>
            <p:ph type="title" idx="8"/>
          </p:nvPr>
        </p:nvSpPr>
        <p:spPr>
          <a:xfrm>
            <a:off x="3521212" y="3776425"/>
            <a:ext cx="11328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257" name="Google Shape;257;p29"/>
          <p:cNvSpPr txBox="1">
            <a:spLocks noGrp="1"/>
          </p:cNvSpPr>
          <p:nvPr>
            <p:ph type="title" idx="9"/>
          </p:nvPr>
        </p:nvSpPr>
        <p:spPr>
          <a:xfrm>
            <a:off x="3521212" y="2567225"/>
            <a:ext cx="11328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pic>
        <p:nvPicPr>
          <p:cNvPr id="258" name="Google Shape;25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1650" y="729125"/>
            <a:ext cx="2322125" cy="3809336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9"/>
          <p:cNvSpPr txBox="1">
            <a:spLocks noGrp="1"/>
          </p:cNvSpPr>
          <p:nvPr>
            <p:ph type="subTitle" idx="14"/>
          </p:nvPr>
        </p:nvSpPr>
        <p:spPr>
          <a:xfrm>
            <a:off x="8086725" y="4697625"/>
            <a:ext cx="752400" cy="3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202</a:t>
            </a:r>
            <a:r>
              <a:rPr lang="sr-Latn-RS" dirty="0"/>
              <a:t>5</a:t>
            </a:r>
            <a:endParaRPr dirty="0"/>
          </a:p>
        </p:txBody>
      </p:sp>
      <p:sp>
        <p:nvSpPr>
          <p:cNvPr id="4" name="Google Shape;230;p27">
            <a:extLst>
              <a:ext uri="{FF2B5EF4-FFF2-40B4-BE49-F238E27FC236}">
                <a16:creationId xmlns:a16="http://schemas.microsoft.com/office/drawing/2014/main" id="{91D61AF5-8C60-0D78-627D-FA355A94D3E9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0" y="153988"/>
            <a:ext cx="1913860" cy="3016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English Language 2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1"/>
          <p:cNvSpPr/>
          <p:nvPr/>
        </p:nvSpPr>
        <p:spPr>
          <a:xfrm>
            <a:off x="3210725" y="382475"/>
            <a:ext cx="2722500" cy="2722500"/>
          </a:xfrm>
          <a:prstGeom prst="ellipse">
            <a:avLst/>
          </a:prstGeom>
          <a:gradFill>
            <a:gsLst>
              <a:gs pos="0">
                <a:schemeClr val="dk2"/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1"/>
          <p:cNvSpPr txBox="1">
            <a:spLocks noGrp="1"/>
          </p:cNvSpPr>
          <p:nvPr>
            <p:ph type="title"/>
          </p:nvPr>
        </p:nvSpPr>
        <p:spPr>
          <a:xfrm>
            <a:off x="2152350" y="2504575"/>
            <a:ext cx="528335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PHRASAL VERBS</a:t>
            </a:r>
            <a:endParaRPr dirty="0"/>
          </a:p>
        </p:txBody>
      </p:sp>
      <p:sp>
        <p:nvSpPr>
          <p:cNvPr id="277" name="Google Shape;277;p31"/>
          <p:cNvSpPr txBox="1">
            <a:spLocks noGrp="1"/>
          </p:cNvSpPr>
          <p:nvPr>
            <p:ph type="title" idx="2"/>
          </p:nvPr>
        </p:nvSpPr>
        <p:spPr>
          <a:xfrm>
            <a:off x="3715125" y="1322825"/>
            <a:ext cx="1713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79" name="Google Shape;279;p31"/>
          <p:cNvSpPr txBox="1">
            <a:spLocks noGrp="1"/>
          </p:cNvSpPr>
          <p:nvPr>
            <p:ph type="subTitle" idx="4"/>
          </p:nvPr>
        </p:nvSpPr>
        <p:spPr>
          <a:xfrm>
            <a:off x="8086725" y="4697625"/>
            <a:ext cx="752400" cy="3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202</a:t>
            </a:r>
            <a:r>
              <a:rPr lang="sr-Latn-RS" dirty="0"/>
              <a:t>5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83B73F-1A95-BF9F-2DE9-150AACAB4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4" y="142904"/>
            <a:ext cx="1920406" cy="3353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3CB0B5-60DD-13A9-2249-D7E2415F65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" b="19888"/>
          <a:stretch/>
        </p:blipFill>
        <p:spPr>
          <a:xfrm>
            <a:off x="3882679" y="3215235"/>
            <a:ext cx="1378491" cy="16329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0"/>
          <p:cNvSpPr txBox="1">
            <a:spLocks noGrp="1"/>
          </p:cNvSpPr>
          <p:nvPr>
            <p:ph type="subTitle" idx="1"/>
          </p:nvPr>
        </p:nvSpPr>
        <p:spPr>
          <a:xfrm>
            <a:off x="515972" y="3273022"/>
            <a:ext cx="6874771" cy="13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sr-Latn-RS" sz="2000" dirty="0"/>
              <a:t>The difference between phrasal and prepositional verbs is whether the meaning of the verb is literal or symbolic.</a:t>
            </a:r>
            <a:br>
              <a:rPr lang="sr-Latn-RS" sz="2000" dirty="0"/>
            </a:br>
            <a:endParaRPr lang="sr-Latn-RS" sz="2000" dirty="0"/>
          </a:p>
          <a:p>
            <a:pPr marL="0" indent="0"/>
            <a:r>
              <a:rPr lang="sr-Latn-RS" sz="2000" dirty="0"/>
              <a:t>What verbs do we choose when we want to say we’re using a particular public transport?</a:t>
            </a:r>
            <a:endParaRPr lang="en-US" sz="2000" dirty="0"/>
          </a:p>
        </p:txBody>
      </p:sp>
      <p:sp>
        <p:nvSpPr>
          <p:cNvPr id="266" name="Google Shape;266;p30"/>
          <p:cNvSpPr txBox="1">
            <a:spLocks noGrp="1"/>
          </p:cNvSpPr>
          <p:nvPr>
            <p:ph type="title"/>
          </p:nvPr>
        </p:nvSpPr>
        <p:spPr>
          <a:xfrm>
            <a:off x="251506" y="764600"/>
            <a:ext cx="6473394" cy="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What are phrasal verbs?</a:t>
            </a:r>
            <a:endParaRPr dirty="0"/>
          </a:p>
        </p:txBody>
      </p:sp>
      <p:pic>
        <p:nvPicPr>
          <p:cNvPr id="267" name="Google Shape;26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1379" y="1264148"/>
            <a:ext cx="1359300" cy="2685224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0"/>
          <p:cNvSpPr txBox="1">
            <a:spLocks noGrp="1"/>
          </p:cNvSpPr>
          <p:nvPr>
            <p:ph type="subTitle" idx="3"/>
          </p:nvPr>
        </p:nvSpPr>
        <p:spPr>
          <a:xfrm>
            <a:off x="8086725" y="4697625"/>
            <a:ext cx="752400" cy="3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202</a:t>
            </a:r>
            <a:r>
              <a:rPr lang="sr-Latn-RS" dirty="0"/>
              <a:t>5</a:t>
            </a:r>
            <a:endParaRPr dirty="0"/>
          </a:p>
        </p:txBody>
      </p:sp>
      <p:sp>
        <p:nvSpPr>
          <p:cNvPr id="4" name="Google Shape;230;p27">
            <a:extLst>
              <a:ext uri="{FF2B5EF4-FFF2-40B4-BE49-F238E27FC236}">
                <a16:creationId xmlns:a16="http://schemas.microsoft.com/office/drawing/2014/main" id="{ABAAAF5D-CCB6-1778-BA73-D912DAB72534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0" y="153988"/>
            <a:ext cx="1885507" cy="3016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English Language 2</a:t>
            </a:r>
            <a:endParaRPr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B218FC-9500-A485-E496-6378C5F24F76}"/>
              </a:ext>
            </a:extLst>
          </p:cNvPr>
          <p:cNvSpPr txBox="1">
            <a:spLocks/>
          </p:cNvSpPr>
          <p:nvPr/>
        </p:nvSpPr>
        <p:spPr>
          <a:xfrm rot="747344">
            <a:off x="4706170" y="1682777"/>
            <a:ext cx="2430844" cy="646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RS" sz="2200" dirty="0">
                <a:solidFill>
                  <a:schemeClr val="bg1"/>
                </a:solidFill>
              </a:rPr>
              <a:t>Back up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564D86-F2A2-B759-9539-A45A6A96B4FB}"/>
              </a:ext>
            </a:extLst>
          </p:cNvPr>
          <p:cNvSpPr txBox="1">
            <a:spLocks/>
          </p:cNvSpPr>
          <p:nvPr/>
        </p:nvSpPr>
        <p:spPr>
          <a:xfrm>
            <a:off x="2600600" y="1890104"/>
            <a:ext cx="2430844" cy="646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RS" sz="2200" dirty="0">
                <a:solidFill>
                  <a:schemeClr val="bg1"/>
                </a:solidFill>
              </a:rPr>
              <a:t>Break down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69829D-DEA2-AA0D-19BC-837166592165}"/>
              </a:ext>
            </a:extLst>
          </p:cNvPr>
          <p:cNvSpPr txBox="1">
            <a:spLocks/>
          </p:cNvSpPr>
          <p:nvPr/>
        </p:nvSpPr>
        <p:spPr>
          <a:xfrm rot="1218882">
            <a:off x="1245151" y="2643597"/>
            <a:ext cx="2430844" cy="646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RS" sz="2200" dirty="0">
                <a:solidFill>
                  <a:schemeClr val="bg1"/>
                </a:solidFill>
              </a:rPr>
              <a:t>Take on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37B0588-B917-C3AB-C817-B1EE8686668E}"/>
              </a:ext>
            </a:extLst>
          </p:cNvPr>
          <p:cNvSpPr txBox="1">
            <a:spLocks/>
          </p:cNvSpPr>
          <p:nvPr/>
        </p:nvSpPr>
        <p:spPr>
          <a:xfrm rot="20134826">
            <a:off x="5509477" y="2248661"/>
            <a:ext cx="2430844" cy="646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RS" sz="2200" dirty="0">
                <a:solidFill>
                  <a:schemeClr val="bg1"/>
                </a:solidFill>
              </a:rPr>
              <a:t>Turn off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507317-C368-CE18-E533-AD2FC89FAA2E}"/>
              </a:ext>
            </a:extLst>
          </p:cNvPr>
          <p:cNvSpPr txBox="1">
            <a:spLocks/>
          </p:cNvSpPr>
          <p:nvPr/>
        </p:nvSpPr>
        <p:spPr>
          <a:xfrm rot="21161181">
            <a:off x="3277259" y="2643595"/>
            <a:ext cx="2430844" cy="646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RS" sz="2200" dirty="0">
                <a:solidFill>
                  <a:schemeClr val="bg1"/>
                </a:solidFill>
              </a:rPr>
              <a:t>Look away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B0C460E-0C8D-1F1E-7285-50B6412E5509}"/>
              </a:ext>
            </a:extLst>
          </p:cNvPr>
          <p:cNvSpPr txBox="1">
            <a:spLocks/>
          </p:cNvSpPr>
          <p:nvPr/>
        </p:nvSpPr>
        <p:spPr>
          <a:xfrm rot="20865269">
            <a:off x="643991" y="1559368"/>
            <a:ext cx="2430844" cy="64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sh"/>
              <a:buNone/>
              <a:defRPr sz="1600" b="0" i="0" u="none" strike="noStrike" cap="non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sh"/>
              <a:buNone/>
              <a:defRPr sz="1400" b="0" i="0" u="none" strike="noStrike" cap="non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sh"/>
              <a:buNone/>
              <a:defRPr sz="1400" b="0" i="0" u="none" strike="noStrike" cap="non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sh"/>
              <a:buNone/>
              <a:defRPr sz="1400" b="0" i="0" u="none" strike="noStrike" cap="non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sh"/>
              <a:buNone/>
              <a:defRPr sz="1400" b="0" i="0" u="none" strike="noStrike" cap="non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sh"/>
              <a:buNone/>
              <a:defRPr sz="1400" b="0" i="0" u="none" strike="noStrike" cap="non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sh"/>
              <a:buNone/>
              <a:defRPr sz="1400" b="0" i="0" u="none" strike="noStrike" cap="non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sh"/>
              <a:buNone/>
              <a:defRPr sz="1400" b="0" i="0" u="none" strike="noStrike" cap="non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sh"/>
              <a:buNone/>
              <a:defRPr sz="1400" b="0" i="0" u="none" strike="noStrike" cap="non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pPr marL="139700" indent="0"/>
            <a:r>
              <a:rPr lang="sr-Latn-RS" sz="2200" dirty="0"/>
              <a:t>Get over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build="p"/>
      <p:bldP spid="10" grpId="0" build="p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4"/>
          <p:cNvSpPr txBox="1">
            <a:spLocks noGrp="1"/>
          </p:cNvSpPr>
          <p:nvPr>
            <p:ph type="title"/>
          </p:nvPr>
        </p:nvSpPr>
        <p:spPr>
          <a:xfrm>
            <a:off x="237460" y="176924"/>
            <a:ext cx="8669079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PHRASAL vs. PREPOSITIONAL verbs</a:t>
            </a:r>
            <a:endParaRPr dirty="0"/>
          </a:p>
        </p:txBody>
      </p:sp>
      <p:graphicFrame>
        <p:nvGraphicFramePr>
          <p:cNvPr id="496" name="Google Shape;496;p44"/>
          <p:cNvGraphicFramePr/>
          <p:nvPr>
            <p:extLst>
              <p:ext uri="{D42A27DB-BD31-4B8C-83A1-F6EECF244321}">
                <p14:modId xmlns:p14="http://schemas.microsoft.com/office/powerpoint/2010/main" val="106893648"/>
              </p:ext>
            </p:extLst>
          </p:nvPr>
        </p:nvGraphicFramePr>
        <p:xfrm>
          <a:off x="255181" y="660630"/>
          <a:ext cx="8545033" cy="4243623"/>
        </p:xfrm>
        <a:graphic>
          <a:graphicData uri="http://schemas.openxmlformats.org/drawingml/2006/table">
            <a:tbl>
              <a:tblPr>
                <a:noFill/>
                <a:tableStyleId>{B7BD6D35-7F2C-4A8C-8926-16D0B93F5C4A}</a:tableStyleId>
              </a:tblPr>
              <a:tblGrid>
                <a:gridCol w="1627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9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97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428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udiowide"/>
                        <a:ea typeface="Audiowide"/>
                        <a:cs typeface="Audiowide"/>
                        <a:sym typeface="Audiowid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udiowide"/>
                          <a:ea typeface="Audiowide"/>
                          <a:cs typeface="Audiowide"/>
                          <a:sym typeface="Audiowide"/>
                        </a:rPr>
                        <a:t>Prepositional</a:t>
                      </a:r>
                      <a:endParaRPr sz="2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udiowide"/>
                        <a:ea typeface="Audiowide"/>
                        <a:cs typeface="Audiowide"/>
                        <a:sym typeface="Audiowid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udiowide"/>
                          <a:ea typeface="Audiowide"/>
                          <a:cs typeface="Audiowide"/>
                          <a:sym typeface="Audiowide"/>
                        </a:rPr>
                        <a:t>Phrasal</a:t>
                      </a:r>
                      <a:endParaRPr sz="2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udiowide"/>
                        <a:ea typeface="Audiowide"/>
                        <a:cs typeface="Audiowide"/>
                        <a:sym typeface="Audiowid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28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7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udiowide"/>
                          <a:ea typeface="Audiowide"/>
                          <a:cs typeface="Audiowide"/>
                          <a:sym typeface="Audiowide"/>
                        </a:rPr>
                        <a:t>Get over</a:t>
                      </a:r>
                      <a:endParaRPr sz="17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udiowide"/>
                        <a:ea typeface="Audiowide"/>
                        <a:cs typeface="Audiowide"/>
                        <a:sym typeface="Audiowid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Mulish" panose="020B0604020202020204" charset="0"/>
                        <a:ea typeface="Audiowide"/>
                        <a:cs typeface="Audiowide"/>
                        <a:sym typeface="Audiowid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Mulish" panose="020B0604020202020204" charset="0"/>
                        <a:ea typeface="Audiowide"/>
                        <a:cs typeface="Audiowide"/>
                        <a:sym typeface="Audiowid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8164664"/>
                  </a:ext>
                </a:extLst>
              </a:tr>
              <a:tr h="48428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7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udiowide"/>
                          <a:ea typeface="Audiowide"/>
                          <a:cs typeface="Audiowide"/>
                          <a:sym typeface="Audiowide"/>
                        </a:rPr>
                        <a:t>Back up</a:t>
                      </a:r>
                      <a:endParaRPr sz="17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udiowide"/>
                        <a:ea typeface="Audiowide"/>
                        <a:cs typeface="Audiowide"/>
                        <a:sym typeface="Audiowid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Mulish" panose="020B0604020202020204" charset="0"/>
                        <a:ea typeface="Audiowide"/>
                        <a:cs typeface="Audiowide"/>
                        <a:sym typeface="Audiowid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Mulish" panose="020B0604020202020204" charset="0"/>
                        <a:ea typeface="Audiowide"/>
                        <a:cs typeface="Audiowide"/>
                        <a:sym typeface="Audiowid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438218"/>
                  </a:ext>
                </a:extLst>
              </a:tr>
              <a:tr h="48428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7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udiowide"/>
                          <a:ea typeface="Audiowide"/>
                          <a:cs typeface="Audiowide"/>
                          <a:sym typeface="Audiowide"/>
                        </a:rPr>
                        <a:t>Break down</a:t>
                      </a:r>
                      <a:endParaRPr sz="17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udiowide"/>
                        <a:ea typeface="Audiowide"/>
                        <a:cs typeface="Audiowide"/>
                        <a:sym typeface="Audiowid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Mulish" panose="020B0604020202020204" charset="0"/>
                        <a:ea typeface="Audiowide"/>
                        <a:cs typeface="Audiowide"/>
                        <a:sym typeface="Audiowid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Mulish" panose="020B0604020202020204" charset="0"/>
                        <a:ea typeface="Audiowide"/>
                        <a:cs typeface="Audiowide"/>
                        <a:sym typeface="Audiowid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0259"/>
                  </a:ext>
                </a:extLst>
              </a:tr>
              <a:tr h="48428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7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udiowide"/>
                          <a:ea typeface="Audiowide"/>
                          <a:cs typeface="Audiowide"/>
                          <a:sym typeface="Audiowide"/>
                        </a:rPr>
                        <a:t>Stand for</a:t>
                      </a:r>
                      <a:endParaRPr sz="17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udiowide"/>
                        <a:ea typeface="Audiowide"/>
                        <a:cs typeface="Audiowide"/>
                        <a:sym typeface="Audiowid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Mulish" panose="020B0604020202020204" charset="0"/>
                        <a:ea typeface="Audiowide"/>
                        <a:cs typeface="Audiowide"/>
                        <a:sym typeface="Audiowid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Mulish" panose="020B0604020202020204" charset="0"/>
                        <a:ea typeface="Audiowide"/>
                        <a:cs typeface="Audiowide"/>
                        <a:sym typeface="Audiowid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454968"/>
                  </a:ext>
                </a:extLst>
              </a:tr>
              <a:tr h="55099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7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udiowide" panose="020B0604020202020204" charset="0"/>
                          <a:ea typeface="Mulish"/>
                          <a:cs typeface="Mulish"/>
                          <a:sym typeface="Mulish"/>
                        </a:rPr>
                        <a:t>Look ahead</a:t>
                      </a:r>
                      <a:endParaRPr sz="17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udiowide" panose="020B0604020202020204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Mulish" panose="020B0604020202020204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Mulish" panose="020B0604020202020204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99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7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udiowide" panose="020B0604020202020204" charset="0"/>
                          <a:ea typeface="Mulish"/>
                          <a:cs typeface="Mulish"/>
                          <a:sym typeface="Mulish"/>
                        </a:rPr>
                        <a:t>Take off</a:t>
                      </a:r>
                      <a:endParaRPr sz="17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udiowide" panose="020B0604020202020204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Mulish" panose="020B0604020202020204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Mulish" panose="020B0604020202020204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99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7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udiowide" panose="020B0604020202020204" charset="0"/>
                          <a:ea typeface="Mulish"/>
                          <a:cs typeface="Mulish"/>
                          <a:sym typeface="Mulish"/>
                        </a:rPr>
                        <a:t>Make out</a:t>
                      </a:r>
                      <a:endParaRPr sz="17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udiowide" panose="020B0604020202020204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Mulish" panose="020B0604020202020204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Mulish" panose="020B0604020202020204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E2126E9E-7352-55B9-DDB8-DE71B14C1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95" y="653495"/>
            <a:ext cx="959836" cy="5339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163C20-007B-E65E-3BA9-547ACCCA2D37}"/>
              </a:ext>
            </a:extLst>
          </p:cNvPr>
          <p:cNvSpPr txBox="1"/>
          <p:nvPr/>
        </p:nvSpPr>
        <p:spPr>
          <a:xfrm>
            <a:off x="1976948" y="1187479"/>
            <a:ext cx="3608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i="1" dirty="0">
                <a:solidFill>
                  <a:schemeClr val="bg1"/>
                </a:solidFill>
                <a:latin typeface="Mulish" panose="020B0604020202020204" charset="0"/>
              </a:rPr>
              <a:t>The child could not get over the fence to reach the ball.</a:t>
            </a:r>
            <a:endParaRPr lang="en-US" i="1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9AC42D-334C-B113-4EBB-77E9FD55AA82}"/>
              </a:ext>
            </a:extLst>
          </p:cNvPr>
          <p:cNvSpPr txBox="1"/>
          <p:nvPr/>
        </p:nvSpPr>
        <p:spPr>
          <a:xfrm>
            <a:off x="5493559" y="1233330"/>
            <a:ext cx="3941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i="1" dirty="0">
                <a:solidFill>
                  <a:schemeClr val="bg1"/>
                </a:solidFill>
                <a:latin typeface="Mulish" panose="020B0604020202020204" charset="0"/>
              </a:rPr>
              <a:t>Sarah could not get over her breakup.</a:t>
            </a:r>
            <a:endParaRPr lang="en-US" i="1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37B44B-0F4D-26BA-B8E6-BA392B6E8E4E}"/>
              </a:ext>
            </a:extLst>
          </p:cNvPr>
          <p:cNvSpPr txBox="1"/>
          <p:nvPr/>
        </p:nvSpPr>
        <p:spPr>
          <a:xfrm>
            <a:off x="1912833" y="1671185"/>
            <a:ext cx="373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i="1" dirty="0">
                <a:solidFill>
                  <a:schemeClr val="bg1"/>
                </a:solidFill>
                <a:latin typeface="Mulish" panose="020B0604020202020204" charset="0"/>
              </a:rPr>
              <a:t>He managed to back up his father’s car into a wall and break the bumper.</a:t>
            </a:r>
            <a:endParaRPr lang="en-US" i="1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39A0EC-41EB-4E35-071C-88785AD42DC8}"/>
              </a:ext>
            </a:extLst>
          </p:cNvPr>
          <p:cNvSpPr txBox="1"/>
          <p:nvPr/>
        </p:nvSpPr>
        <p:spPr>
          <a:xfrm>
            <a:off x="5493559" y="1709811"/>
            <a:ext cx="3225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i="1" dirty="0">
                <a:solidFill>
                  <a:schemeClr val="bg1"/>
                </a:solidFill>
                <a:latin typeface="Mulish" panose="020B0604020202020204" charset="0"/>
              </a:rPr>
              <a:t>Nobody backed up the academic community for the general strike! </a:t>
            </a:r>
            <a:r>
              <a:rPr lang="sr-Latn-RS" dirty="0">
                <a:solidFill>
                  <a:schemeClr val="bg1"/>
                </a:solidFill>
                <a:latin typeface="Mulish" panose="020B0604020202020204" charset="0"/>
                <a:sym typeface="Wingdings" panose="05000000000000000000" pitchFamily="2" charset="2"/>
              </a:rPr>
              <a:t></a:t>
            </a:r>
            <a:endParaRPr lang="en-US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30C2E7-6A44-699E-33DE-ED8A3E21EF8C}"/>
              </a:ext>
            </a:extLst>
          </p:cNvPr>
          <p:cNvSpPr txBox="1"/>
          <p:nvPr/>
        </p:nvSpPr>
        <p:spPr>
          <a:xfrm>
            <a:off x="1810761" y="2201058"/>
            <a:ext cx="394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i="1" dirty="0">
                <a:solidFill>
                  <a:schemeClr val="bg1"/>
                </a:solidFill>
                <a:latin typeface="Mulish" panose="020B0604020202020204" charset="0"/>
              </a:rPr>
              <a:t>My car broke down in the middle of the motorway.</a:t>
            </a:r>
            <a:endParaRPr lang="en-US" i="1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71AA60-9858-1635-4F37-1639FE01A4E4}"/>
              </a:ext>
            </a:extLst>
          </p:cNvPr>
          <p:cNvSpPr txBox="1"/>
          <p:nvPr/>
        </p:nvSpPr>
        <p:spPr>
          <a:xfrm>
            <a:off x="5456685" y="2194405"/>
            <a:ext cx="3298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i="1" dirty="0">
                <a:solidFill>
                  <a:schemeClr val="bg1"/>
                </a:solidFill>
                <a:latin typeface="Mulish" panose="020B0604020202020204" charset="0"/>
              </a:rPr>
              <a:t>Sarah broke down and cried when he told her he was leaving her.</a:t>
            </a:r>
            <a:endParaRPr lang="en-US" i="1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0EE5C0-2FEF-CDF8-C5AB-B8FC45E0FF11}"/>
              </a:ext>
            </a:extLst>
          </p:cNvPr>
          <p:cNvSpPr txBox="1"/>
          <p:nvPr/>
        </p:nvSpPr>
        <p:spPr>
          <a:xfrm>
            <a:off x="1912833" y="2808189"/>
            <a:ext cx="352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i="1" dirty="0">
                <a:solidFill>
                  <a:schemeClr val="bg1"/>
                </a:solidFill>
                <a:latin typeface="Mulish" panose="020B0604020202020204" charset="0"/>
              </a:rPr>
              <a:t>We are standing for the free ice-cream.</a:t>
            </a:r>
            <a:endParaRPr lang="en-US" i="1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D1D40-7609-92CB-189B-8B9AD08C3E71}"/>
              </a:ext>
            </a:extLst>
          </p:cNvPr>
          <p:cNvSpPr txBox="1"/>
          <p:nvPr/>
        </p:nvSpPr>
        <p:spPr>
          <a:xfrm>
            <a:off x="5403918" y="2733709"/>
            <a:ext cx="3484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i="1" dirty="0">
                <a:solidFill>
                  <a:schemeClr val="bg1"/>
                </a:solidFill>
                <a:latin typeface="Mulish" panose="020B0604020202020204" charset="0"/>
              </a:rPr>
              <a:t>Everyone must stand for their right to demand elections &amp; peaceful assembly.</a:t>
            </a:r>
            <a:endParaRPr lang="en-US" i="1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9D1173-6CDC-7E28-4F5F-705551DE8F5D}"/>
              </a:ext>
            </a:extLst>
          </p:cNvPr>
          <p:cNvSpPr txBox="1"/>
          <p:nvPr/>
        </p:nvSpPr>
        <p:spPr>
          <a:xfrm>
            <a:off x="1976948" y="3256929"/>
            <a:ext cx="329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i="1" dirty="0">
                <a:solidFill>
                  <a:schemeClr val="bg1"/>
                </a:solidFill>
                <a:latin typeface="Mulish" panose="020B0604020202020204" charset="0"/>
              </a:rPr>
              <a:t>If you look ahead, you will see the Statue of Liberty.</a:t>
            </a:r>
            <a:endParaRPr lang="en-US" i="1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0A1C33-3194-98D2-4A9A-451FE5103E53}"/>
              </a:ext>
            </a:extLst>
          </p:cNvPr>
          <p:cNvSpPr txBox="1"/>
          <p:nvPr/>
        </p:nvSpPr>
        <p:spPr>
          <a:xfrm>
            <a:off x="5493559" y="3256929"/>
            <a:ext cx="3550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i="1" dirty="0">
                <a:solidFill>
                  <a:schemeClr val="bg1"/>
                </a:solidFill>
                <a:latin typeface="Mulish" panose="020B0604020202020204" charset="0"/>
              </a:rPr>
              <a:t>Looking ahead, our company plans to open offices around the world.</a:t>
            </a:r>
            <a:endParaRPr lang="en-US" i="1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192248-E1D5-63DB-5BD1-558D88B496D7}"/>
              </a:ext>
            </a:extLst>
          </p:cNvPr>
          <p:cNvSpPr txBox="1"/>
          <p:nvPr/>
        </p:nvSpPr>
        <p:spPr>
          <a:xfrm>
            <a:off x="1892863" y="3818981"/>
            <a:ext cx="3560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i="1" dirty="0">
                <a:solidFill>
                  <a:schemeClr val="bg1"/>
                </a:solidFill>
                <a:latin typeface="Mulish" panose="020B0604020202020204" charset="0"/>
              </a:rPr>
              <a:t>It is customary to take off your shoes when entering a Slavic household.</a:t>
            </a:r>
            <a:endParaRPr lang="en-US" i="1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699FE0-95A7-D2D5-D8D0-8B8C240BC749}"/>
              </a:ext>
            </a:extLst>
          </p:cNvPr>
          <p:cNvSpPr txBox="1"/>
          <p:nvPr/>
        </p:nvSpPr>
        <p:spPr>
          <a:xfrm>
            <a:off x="5493040" y="3787284"/>
            <a:ext cx="3306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i="1" dirty="0">
                <a:solidFill>
                  <a:schemeClr val="bg1"/>
                </a:solidFill>
                <a:latin typeface="Mulish" panose="020B0604020202020204" charset="0"/>
              </a:rPr>
              <a:t>Boris is really good at taking off politicians, it’s so funny.</a:t>
            </a:r>
            <a:endParaRPr lang="en-US" i="1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319AE0-3778-3972-A459-6AA37D479FF4}"/>
              </a:ext>
            </a:extLst>
          </p:cNvPr>
          <p:cNvSpPr txBox="1"/>
          <p:nvPr/>
        </p:nvSpPr>
        <p:spPr>
          <a:xfrm>
            <a:off x="1912833" y="4342201"/>
            <a:ext cx="3560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i="1" dirty="0">
                <a:solidFill>
                  <a:schemeClr val="bg1"/>
                </a:solidFill>
                <a:latin typeface="Mulish" panose="020B0604020202020204" charset="0"/>
              </a:rPr>
              <a:t>I cannot make out who that is from so far away with no glasses.</a:t>
            </a:r>
            <a:endParaRPr lang="en-US" i="1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ED2D72-49B4-893A-F5BE-9AB2E2934231}"/>
              </a:ext>
            </a:extLst>
          </p:cNvPr>
          <p:cNvSpPr txBox="1"/>
          <p:nvPr/>
        </p:nvSpPr>
        <p:spPr>
          <a:xfrm>
            <a:off x="5585638" y="4342201"/>
            <a:ext cx="3185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i="1" dirty="0">
                <a:solidFill>
                  <a:schemeClr val="bg1"/>
                </a:solidFill>
                <a:latin typeface="Mulish" panose="020B0604020202020204" charset="0"/>
              </a:rPr>
              <a:t>Sarah saw him making out with his new girlfriend at the party.</a:t>
            </a:r>
            <a:endParaRPr lang="en-US" i="1" dirty="0">
              <a:solidFill>
                <a:schemeClr val="bg1"/>
              </a:solidFill>
              <a:latin typeface="Mulish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C49ED-349C-E91B-6E71-ABBAE3A3F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Phrasal Verbs in Transportation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86F67E-8356-C1D7-8F5F-6A9F74AD8A73}"/>
              </a:ext>
            </a:extLst>
          </p:cNvPr>
          <p:cNvSpPr txBox="1"/>
          <p:nvPr/>
        </p:nvSpPr>
        <p:spPr>
          <a:xfrm>
            <a:off x="226454" y="946222"/>
            <a:ext cx="8326693" cy="4293483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Audiowide" panose="020B0604020202020204" charset="0"/>
              </a:rPr>
              <a:t>Get into </a:t>
            </a:r>
            <a:r>
              <a:rPr lang="en-US" sz="1300" dirty="0">
                <a:solidFill>
                  <a:schemeClr val="bg1"/>
                </a:solidFill>
                <a:latin typeface="Mulish" panose="020B0604020202020204" charset="0"/>
              </a:rPr>
              <a:t>– To enter a car</a:t>
            </a:r>
          </a:p>
          <a:p>
            <a:r>
              <a:rPr lang="en-US" sz="1300" dirty="0">
                <a:solidFill>
                  <a:schemeClr val="bg1"/>
                </a:solidFill>
                <a:latin typeface="Mulish" panose="020B0604020202020204" charset="0"/>
              </a:rPr>
              <a:t>Ex. “We got into the car and drove to the nearest hotel.”</a:t>
            </a:r>
            <a:endParaRPr lang="sr-Latn-RS" sz="1300" dirty="0">
              <a:solidFill>
                <a:schemeClr val="bg1"/>
              </a:solidFill>
              <a:latin typeface="Mulish" panose="020B0604020202020204" charset="0"/>
            </a:endParaRPr>
          </a:p>
          <a:p>
            <a:endParaRPr lang="en-US" sz="1300" dirty="0">
              <a:solidFill>
                <a:schemeClr val="bg1"/>
              </a:solidFill>
              <a:latin typeface="Mulish" panose="020B0604020202020204" charset="0"/>
            </a:endParaRPr>
          </a:p>
          <a:p>
            <a:r>
              <a:rPr lang="en-US" sz="1300" dirty="0">
                <a:solidFill>
                  <a:schemeClr val="bg1"/>
                </a:solidFill>
                <a:latin typeface="Audiowide" panose="020B0604020202020204" charset="0"/>
              </a:rPr>
              <a:t>Get off </a:t>
            </a:r>
            <a:r>
              <a:rPr lang="en-US" sz="1300" dirty="0">
                <a:solidFill>
                  <a:schemeClr val="bg1"/>
                </a:solidFill>
                <a:latin typeface="Mulish" panose="020B0604020202020204" charset="0"/>
              </a:rPr>
              <a:t>– To exit a bus, train, or plane</a:t>
            </a:r>
          </a:p>
          <a:p>
            <a:r>
              <a:rPr lang="en-US" sz="1300" dirty="0">
                <a:solidFill>
                  <a:schemeClr val="bg1"/>
                </a:solidFill>
                <a:latin typeface="Mulish" panose="020B0604020202020204" charset="0"/>
              </a:rPr>
              <a:t>Ex. “We got off the plane an hour ago, but got held up with finding our luggage.”</a:t>
            </a:r>
            <a:endParaRPr lang="sr-Latn-RS" sz="1300" dirty="0">
              <a:solidFill>
                <a:schemeClr val="bg1"/>
              </a:solidFill>
              <a:latin typeface="Mulish" panose="020B0604020202020204" charset="0"/>
            </a:endParaRPr>
          </a:p>
          <a:p>
            <a:endParaRPr lang="en-US" sz="1300" dirty="0">
              <a:solidFill>
                <a:schemeClr val="bg1"/>
              </a:solidFill>
              <a:latin typeface="Mulish" panose="020B0604020202020204" charset="0"/>
            </a:endParaRPr>
          </a:p>
          <a:p>
            <a:r>
              <a:rPr lang="en-US" sz="1300" dirty="0">
                <a:solidFill>
                  <a:schemeClr val="bg1"/>
                </a:solidFill>
                <a:latin typeface="Audiowide" panose="020B0604020202020204" charset="0"/>
              </a:rPr>
              <a:t>Get on </a:t>
            </a:r>
            <a:r>
              <a:rPr lang="en-US" sz="1300" dirty="0">
                <a:solidFill>
                  <a:schemeClr val="bg1"/>
                </a:solidFill>
                <a:latin typeface="Mulish" panose="020B0604020202020204" charset="0"/>
              </a:rPr>
              <a:t>– To enter, or board, a bus, train, or plane</a:t>
            </a:r>
          </a:p>
          <a:p>
            <a:r>
              <a:rPr lang="en-US" sz="1300" dirty="0">
                <a:solidFill>
                  <a:schemeClr val="bg1"/>
                </a:solidFill>
                <a:latin typeface="Mulish" panose="020B0604020202020204" charset="0"/>
              </a:rPr>
              <a:t>Ex. “When the gates are closed, we can no longer</a:t>
            </a:r>
            <a:br>
              <a:rPr lang="sr-Latn-RS" sz="1300" dirty="0">
                <a:solidFill>
                  <a:schemeClr val="bg1"/>
                </a:solidFill>
                <a:latin typeface="Mulish" panose="020B0604020202020204" charset="0"/>
              </a:rPr>
            </a:br>
            <a:r>
              <a:rPr lang="en-US" sz="1300" dirty="0">
                <a:solidFill>
                  <a:schemeClr val="bg1"/>
                </a:solidFill>
                <a:latin typeface="Mulish" panose="020B0604020202020204" charset="0"/>
              </a:rPr>
              <a:t>get on the plane.</a:t>
            </a:r>
            <a:endParaRPr lang="sr-Latn-RS" sz="1300" dirty="0">
              <a:solidFill>
                <a:schemeClr val="bg1"/>
              </a:solidFill>
              <a:latin typeface="Mulish" panose="020B0604020202020204" charset="0"/>
            </a:endParaRPr>
          </a:p>
          <a:p>
            <a:endParaRPr lang="en-US" sz="1300" dirty="0">
              <a:solidFill>
                <a:schemeClr val="bg1"/>
              </a:solidFill>
              <a:latin typeface="Mulish" panose="020B0604020202020204" charset="0"/>
            </a:endParaRPr>
          </a:p>
          <a:p>
            <a:r>
              <a:rPr lang="en-US" sz="1300" dirty="0">
                <a:solidFill>
                  <a:schemeClr val="bg1"/>
                </a:solidFill>
                <a:latin typeface="Audiowide" panose="020B0604020202020204" charset="0"/>
              </a:rPr>
              <a:t>Back up </a:t>
            </a:r>
            <a:r>
              <a:rPr lang="en-US" sz="1300" dirty="0">
                <a:solidFill>
                  <a:schemeClr val="bg1"/>
                </a:solidFill>
                <a:latin typeface="Mulish" panose="020B0604020202020204" charset="0"/>
              </a:rPr>
              <a:t>– To move in the reverse direction</a:t>
            </a:r>
          </a:p>
          <a:p>
            <a:r>
              <a:rPr lang="en-US" sz="1300" dirty="0">
                <a:solidFill>
                  <a:schemeClr val="bg1"/>
                </a:solidFill>
                <a:latin typeface="Mulish" panose="020B0604020202020204" charset="0"/>
              </a:rPr>
              <a:t>Ex. “Could you help me</a:t>
            </a:r>
            <a:r>
              <a:rPr lang="sr-Latn-RS" sz="1300" dirty="0">
                <a:solidFill>
                  <a:schemeClr val="bg1"/>
                </a:solidFill>
                <a:latin typeface="Mulish" panose="020B0604020202020204" charset="0"/>
              </a:rPr>
              <a:t> </a:t>
            </a:r>
            <a:r>
              <a:rPr lang="en-US" sz="1300" dirty="0">
                <a:solidFill>
                  <a:schemeClr val="bg1"/>
                </a:solidFill>
                <a:latin typeface="Mulish" panose="020B0604020202020204" charset="0"/>
              </a:rPr>
              <a:t>with backing up the van.”</a:t>
            </a:r>
          </a:p>
          <a:p>
            <a:r>
              <a:rPr lang="sr-Latn-RS" sz="1300" dirty="0">
                <a:solidFill>
                  <a:schemeClr val="bg1"/>
                </a:solidFill>
                <a:latin typeface="Mulish" panose="020B0604020202020204" charset="0"/>
              </a:rPr>
              <a:t>OR to imply congestion</a:t>
            </a:r>
            <a:r>
              <a:rPr lang="en-US" sz="1300" dirty="0">
                <a:solidFill>
                  <a:schemeClr val="bg1"/>
                </a:solidFill>
                <a:latin typeface="Mulish" panose="020B0604020202020204" charset="0"/>
              </a:rPr>
              <a:t>.</a:t>
            </a:r>
          </a:p>
          <a:p>
            <a:r>
              <a:rPr lang="en-US" sz="1300" dirty="0">
                <a:solidFill>
                  <a:schemeClr val="bg1"/>
                </a:solidFill>
                <a:latin typeface="Mulish" panose="020B0604020202020204" charset="0"/>
              </a:rPr>
              <a:t>Ex. “The traffic is starting to back up in this lane.”</a:t>
            </a:r>
            <a:endParaRPr lang="sr-Latn-RS" sz="1300" dirty="0">
              <a:solidFill>
                <a:schemeClr val="bg1"/>
              </a:solidFill>
              <a:latin typeface="Mulish" panose="020B0604020202020204" charset="0"/>
            </a:endParaRPr>
          </a:p>
          <a:p>
            <a:endParaRPr lang="en-US" sz="1300" dirty="0">
              <a:solidFill>
                <a:schemeClr val="bg1"/>
              </a:solidFill>
              <a:latin typeface="Mulish" panose="020B0604020202020204" charset="0"/>
            </a:endParaRPr>
          </a:p>
          <a:p>
            <a:r>
              <a:rPr lang="en-US" sz="1300" dirty="0">
                <a:solidFill>
                  <a:schemeClr val="bg1"/>
                </a:solidFill>
                <a:latin typeface="Audiowide" panose="020B0604020202020204" charset="0"/>
              </a:rPr>
              <a:t>Pull up </a:t>
            </a:r>
            <a:r>
              <a:rPr lang="en-US" sz="1300" dirty="0">
                <a:solidFill>
                  <a:schemeClr val="bg1"/>
                </a:solidFill>
                <a:latin typeface="Mulish" panose="020B0604020202020204" charset="0"/>
              </a:rPr>
              <a:t>– To </a:t>
            </a:r>
            <a:r>
              <a:rPr lang="sr-Latn-RS" sz="1300" dirty="0">
                <a:solidFill>
                  <a:schemeClr val="bg1"/>
                </a:solidFill>
                <a:latin typeface="Mulish" panose="020B0604020202020204" charset="0"/>
              </a:rPr>
              <a:t>stop a vehicle </a:t>
            </a:r>
            <a:r>
              <a:rPr lang="en-US" sz="1300" dirty="0">
                <a:solidFill>
                  <a:schemeClr val="bg1"/>
                </a:solidFill>
                <a:latin typeface="Mulish" panose="020B0604020202020204" charset="0"/>
              </a:rPr>
              <a:t>(often a car).</a:t>
            </a:r>
          </a:p>
          <a:p>
            <a:r>
              <a:rPr lang="en-US" sz="1300" dirty="0">
                <a:solidFill>
                  <a:schemeClr val="bg1"/>
                </a:solidFill>
                <a:latin typeface="Mulish" panose="020B0604020202020204" charset="0"/>
              </a:rPr>
              <a:t>Ex. “The car pulled up by the passenger pick-up area.”</a:t>
            </a:r>
            <a:endParaRPr lang="sr-Latn-RS" sz="1300" dirty="0">
              <a:solidFill>
                <a:schemeClr val="bg1"/>
              </a:solidFill>
              <a:latin typeface="Mulish" panose="020B0604020202020204" charset="0"/>
            </a:endParaRPr>
          </a:p>
          <a:p>
            <a:endParaRPr lang="en-US" sz="1300" dirty="0">
              <a:solidFill>
                <a:schemeClr val="bg1"/>
              </a:solidFill>
              <a:latin typeface="Mulish" panose="020B0604020202020204" charset="0"/>
            </a:endParaRPr>
          </a:p>
          <a:p>
            <a:r>
              <a:rPr lang="en-US" sz="1300" dirty="0">
                <a:solidFill>
                  <a:schemeClr val="bg1"/>
                </a:solidFill>
                <a:latin typeface="Audiowide" panose="020B0604020202020204" charset="0"/>
              </a:rPr>
              <a:t>Pick up </a:t>
            </a:r>
            <a:r>
              <a:rPr lang="en-US" sz="1300" dirty="0">
                <a:solidFill>
                  <a:schemeClr val="bg1"/>
                </a:solidFill>
                <a:latin typeface="Mulish" panose="020B0604020202020204" charset="0"/>
              </a:rPr>
              <a:t>– To go someplace to get someone and provide them with transportation</a:t>
            </a:r>
          </a:p>
          <a:p>
            <a:r>
              <a:rPr lang="en-US" sz="1300" dirty="0">
                <a:solidFill>
                  <a:schemeClr val="bg1"/>
                </a:solidFill>
                <a:latin typeface="Mulish" panose="020B0604020202020204" charset="0"/>
              </a:rPr>
              <a:t>Ex. “</a:t>
            </a:r>
            <a:r>
              <a:rPr lang="sr-Latn-RS" sz="1300" dirty="0">
                <a:solidFill>
                  <a:schemeClr val="bg1"/>
                </a:solidFill>
                <a:latin typeface="Mulish" panose="020B0604020202020204" charset="0"/>
              </a:rPr>
              <a:t>She</a:t>
            </a:r>
            <a:r>
              <a:rPr lang="en-US" sz="1300" dirty="0">
                <a:solidFill>
                  <a:schemeClr val="bg1"/>
                </a:solidFill>
                <a:latin typeface="Mulish" panose="020B0604020202020204" charset="0"/>
              </a:rPr>
              <a:t> needs to pick </a:t>
            </a:r>
            <a:r>
              <a:rPr lang="sr-Latn-RS" sz="1300" dirty="0">
                <a:solidFill>
                  <a:schemeClr val="bg1"/>
                </a:solidFill>
                <a:latin typeface="Mulish" panose="020B0604020202020204" charset="0"/>
              </a:rPr>
              <a:t>her friend</a:t>
            </a:r>
            <a:r>
              <a:rPr lang="en-US" sz="1300" dirty="0">
                <a:solidFill>
                  <a:schemeClr val="bg1"/>
                </a:solidFill>
                <a:latin typeface="Mulish" panose="020B0604020202020204" charset="0"/>
              </a:rPr>
              <a:t> up from the airport today.”</a:t>
            </a:r>
            <a:endParaRPr lang="sr-Latn-RS" sz="1300" dirty="0">
              <a:solidFill>
                <a:schemeClr val="bg1"/>
              </a:solidFill>
              <a:latin typeface="Mulish" panose="020B0604020202020204" charset="0"/>
            </a:endParaRPr>
          </a:p>
          <a:p>
            <a:endParaRPr lang="en-US" sz="1300" dirty="0">
              <a:solidFill>
                <a:schemeClr val="bg1"/>
              </a:solidFill>
              <a:latin typeface="Mulish" panose="020B0604020202020204" charset="0"/>
            </a:endParaRPr>
          </a:p>
          <a:p>
            <a:r>
              <a:rPr lang="en-US" sz="1300" dirty="0">
                <a:solidFill>
                  <a:schemeClr val="bg1"/>
                </a:solidFill>
                <a:latin typeface="Audiowide" panose="020B0604020202020204" charset="0"/>
              </a:rPr>
              <a:t>Hold up </a:t>
            </a:r>
            <a:r>
              <a:rPr lang="en-US" sz="1300" dirty="0">
                <a:solidFill>
                  <a:schemeClr val="bg1"/>
                </a:solidFill>
                <a:latin typeface="Mulish" panose="020B0604020202020204" charset="0"/>
              </a:rPr>
              <a:t>– To be delayed by something</a:t>
            </a:r>
          </a:p>
          <a:p>
            <a:r>
              <a:rPr lang="en-US" sz="1300" dirty="0">
                <a:solidFill>
                  <a:schemeClr val="bg1"/>
                </a:solidFill>
                <a:latin typeface="Mulish" panose="020B0604020202020204" charset="0"/>
              </a:rPr>
              <a:t>Ex. “Sorry, we got held up by traffic on the way here.”</a:t>
            </a:r>
            <a:endParaRPr lang="sr-Latn-RS" sz="1300" dirty="0">
              <a:solidFill>
                <a:schemeClr val="bg1"/>
              </a:solidFill>
              <a:latin typeface="Mulish" panose="020B0604020202020204" charset="0"/>
            </a:endParaRPr>
          </a:p>
          <a:p>
            <a:endParaRPr lang="en-US" sz="1300" dirty="0">
              <a:solidFill>
                <a:schemeClr val="bg1"/>
              </a:solidFill>
              <a:latin typeface="Mulish" panose="020B0604020202020204" charset="0"/>
            </a:endParaRPr>
          </a:p>
          <a:p>
            <a:r>
              <a:rPr lang="en-US" sz="1300" dirty="0">
                <a:solidFill>
                  <a:schemeClr val="bg1"/>
                </a:solidFill>
                <a:latin typeface="Audiowide" panose="020B0604020202020204" charset="0"/>
              </a:rPr>
              <a:t>Drop off </a:t>
            </a:r>
            <a:r>
              <a:rPr lang="en-US" sz="1300" dirty="0">
                <a:solidFill>
                  <a:schemeClr val="bg1"/>
                </a:solidFill>
                <a:latin typeface="Mulish" panose="020B0604020202020204" charset="0"/>
              </a:rPr>
              <a:t>– To take someone to a place and leave them there</a:t>
            </a:r>
          </a:p>
          <a:p>
            <a:r>
              <a:rPr lang="en-US" sz="1300" dirty="0">
                <a:solidFill>
                  <a:schemeClr val="bg1"/>
                </a:solidFill>
                <a:latin typeface="Mulish" panose="020B0604020202020204" charset="0"/>
              </a:rPr>
              <a:t>Ex. “</a:t>
            </a:r>
            <a:r>
              <a:rPr lang="sr-Latn-RS" sz="1300" dirty="0">
                <a:solidFill>
                  <a:schemeClr val="bg1"/>
                </a:solidFill>
                <a:latin typeface="Mulish" panose="020B0604020202020204" charset="0"/>
              </a:rPr>
              <a:t>He got here quickly because his dad dropped him off</a:t>
            </a:r>
            <a:r>
              <a:rPr lang="en-US" sz="1300" dirty="0">
                <a:solidFill>
                  <a:schemeClr val="bg1"/>
                </a:solidFill>
                <a:latin typeface="Mulish" panose="020B0604020202020204" charset="0"/>
              </a:rPr>
              <a:t>.”</a:t>
            </a:r>
            <a:endParaRPr lang="sr-Latn-RS" sz="1300" dirty="0">
              <a:solidFill>
                <a:schemeClr val="bg1"/>
              </a:solidFill>
              <a:latin typeface="Mulish" panose="020B0604020202020204" charset="0"/>
            </a:endParaRPr>
          </a:p>
          <a:p>
            <a:endParaRPr lang="en-US" sz="1300" dirty="0">
              <a:solidFill>
                <a:schemeClr val="bg1"/>
              </a:solidFill>
              <a:latin typeface="Mulish" panose="020B0604020202020204" charset="0"/>
            </a:endParaRPr>
          </a:p>
          <a:p>
            <a:r>
              <a:rPr lang="en-US" sz="1300" dirty="0">
                <a:solidFill>
                  <a:schemeClr val="bg1"/>
                </a:solidFill>
                <a:latin typeface="Audiowide" panose="020B0604020202020204" charset="0"/>
              </a:rPr>
              <a:t>See off </a:t>
            </a:r>
            <a:r>
              <a:rPr lang="en-US" sz="1300" dirty="0">
                <a:solidFill>
                  <a:schemeClr val="bg1"/>
                </a:solidFill>
                <a:latin typeface="Mulish" panose="020B0604020202020204" charset="0"/>
              </a:rPr>
              <a:t>– To be present at a departure area (i.e. bus station, airport terminal, or train station) and say goodbye to someone</a:t>
            </a:r>
          </a:p>
          <a:p>
            <a:r>
              <a:rPr lang="en-US" sz="1300" dirty="0">
                <a:solidFill>
                  <a:schemeClr val="bg1"/>
                </a:solidFill>
                <a:latin typeface="Mulish" panose="020B0604020202020204" charset="0"/>
              </a:rPr>
              <a:t>Ex. “We’ll see you off before your move to </a:t>
            </a:r>
            <a:r>
              <a:rPr lang="sr-Latn-RS" sz="1300" dirty="0">
                <a:solidFill>
                  <a:schemeClr val="bg1"/>
                </a:solidFill>
                <a:latin typeface="Mulish" panose="020B0604020202020204" charset="0"/>
              </a:rPr>
              <a:t>Canada</a:t>
            </a:r>
            <a:r>
              <a:rPr lang="en-US" sz="1300" dirty="0">
                <a:solidFill>
                  <a:schemeClr val="bg1"/>
                </a:solidFill>
                <a:latin typeface="Mulish" panose="020B0604020202020204" charset="0"/>
              </a:rPr>
              <a:t>.”</a:t>
            </a:r>
            <a:endParaRPr lang="sr-Latn-RS" sz="1300" dirty="0">
              <a:solidFill>
                <a:schemeClr val="bg1"/>
              </a:solidFill>
              <a:latin typeface="Mulish" panose="020B0604020202020204" charset="0"/>
            </a:endParaRPr>
          </a:p>
          <a:p>
            <a:endParaRPr lang="sr-Latn-RS" sz="1300" dirty="0">
              <a:solidFill>
                <a:schemeClr val="bg1"/>
              </a:solidFill>
              <a:latin typeface="Mulish" panose="020B0604020202020204" charset="0"/>
            </a:endParaRPr>
          </a:p>
          <a:p>
            <a:r>
              <a:rPr lang="sr-Latn-RS" sz="1300">
                <a:solidFill>
                  <a:schemeClr val="bg1"/>
                </a:solidFill>
                <a:latin typeface="Mulish" panose="020B0604020202020204" charset="0"/>
              </a:rPr>
              <a:t>If you don’t use a vehicle, you go </a:t>
            </a:r>
            <a:r>
              <a:rPr lang="sr-Latn-RS" sz="1300">
                <a:solidFill>
                  <a:schemeClr val="bg1"/>
                </a:solidFill>
                <a:latin typeface="Audiowide" panose="020B0604020202020204" charset="0"/>
              </a:rPr>
              <a:t>on foot.</a:t>
            </a:r>
            <a:endParaRPr lang="en-US" sz="1300" dirty="0">
              <a:solidFill>
                <a:schemeClr val="bg1"/>
              </a:solidFill>
              <a:latin typeface="Mulish" panose="020B0604020202020204" charset="0"/>
            </a:endParaRPr>
          </a:p>
        </p:txBody>
      </p:sp>
      <p:grpSp>
        <p:nvGrpSpPr>
          <p:cNvPr id="7" name="Google Shape;1246;p36">
            <a:extLst>
              <a:ext uri="{FF2B5EF4-FFF2-40B4-BE49-F238E27FC236}">
                <a16:creationId xmlns:a16="http://schemas.microsoft.com/office/drawing/2014/main" id="{9ED9AEB9-B3AA-F333-4024-69CFA05E7972}"/>
              </a:ext>
            </a:extLst>
          </p:cNvPr>
          <p:cNvGrpSpPr/>
          <p:nvPr/>
        </p:nvGrpSpPr>
        <p:grpSpPr>
          <a:xfrm>
            <a:off x="8019504" y="4489452"/>
            <a:ext cx="1041748" cy="610402"/>
            <a:chOff x="729250" y="781525"/>
            <a:chExt cx="2642025" cy="1547775"/>
          </a:xfrm>
        </p:grpSpPr>
        <p:sp>
          <p:nvSpPr>
            <p:cNvPr id="8" name="Google Shape;1247;p36">
              <a:extLst>
                <a:ext uri="{FF2B5EF4-FFF2-40B4-BE49-F238E27FC236}">
                  <a16:creationId xmlns:a16="http://schemas.microsoft.com/office/drawing/2014/main" id="{C33A315D-2388-30E9-EDC6-5B83992F7939}"/>
                </a:ext>
              </a:extLst>
            </p:cNvPr>
            <p:cNvSpPr/>
            <p:nvPr/>
          </p:nvSpPr>
          <p:spPr>
            <a:xfrm>
              <a:off x="729450" y="781625"/>
              <a:ext cx="2641725" cy="1547575"/>
            </a:xfrm>
            <a:custGeom>
              <a:avLst/>
              <a:gdLst/>
              <a:ahLst/>
              <a:cxnLst/>
              <a:rect l="l" t="t" r="r" b="b"/>
              <a:pathLst>
                <a:path w="105669" h="61903" extrusionOk="0">
                  <a:moveTo>
                    <a:pt x="14793" y="53425"/>
                  </a:moveTo>
                  <a:lnTo>
                    <a:pt x="18447" y="53425"/>
                  </a:lnTo>
                  <a:cubicBezTo>
                    <a:pt x="19930" y="58330"/>
                    <a:pt x="24486" y="61902"/>
                    <a:pt x="29873" y="61902"/>
                  </a:cubicBezTo>
                  <a:cubicBezTo>
                    <a:pt x="35263" y="61902"/>
                    <a:pt x="39820" y="58330"/>
                    <a:pt x="41303" y="53425"/>
                  </a:cubicBezTo>
                  <a:lnTo>
                    <a:pt x="71626" y="53425"/>
                  </a:lnTo>
                  <a:cubicBezTo>
                    <a:pt x="73191" y="58193"/>
                    <a:pt x="77679" y="61632"/>
                    <a:pt x="82966" y="61632"/>
                  </a:cubicBezTo>
                  <a:cubicBezTo>
                    <a:pt x="88254" y="61632"/>
                    <a:pt x="92742" y="58193"/>
                    <a:pt x="94311" y="53425"/>
                  </a:cubicBezTo>
                  <a:lnTo>
                    <a:pt x="97221" y="53425"/>
                  </a:lnTo>
                  <a:cubicBezTo>
                    <a:pt x="97475" y="53649"/>
                    <a:pt x="97801" y="53769"/>
                    <a:pt x="98141" y="53769"/>
                  </a:cubicBezTo>
                  <a:lnTo>
                    <a:pt x="102801" y="53769"/>
                  </a:lnTo>
                  <a:cubicBezTo>
                    <a:pt x="103570" y="53769"/>
                    <a:pt x="104198" y="53142"/>
                    <a:pt x="104198" y="52372"/>
                  </a:cubicBezTo>
                  <a:lnTo>
                    <a:pt x="104198" y="49449"/>
                  </a:lnTo>
                  <a:cubicBezTo>
                    <a:pt x="104198" y="48675"/>
                    <a:pt x="103570" y="48052"/>
                    <a:pt x="102801" y="48052"/>
                  </a:cubicBezTo>
                  <a:lnTo>
                    <a:pt x="102117" y="48052"/>
                  </a:lnTo>
                  <a:cubicBezTo>
                    <a:pt x="102139" y="47184"/>
                    <a:pt x="102165" y="46238"/>
                    <a:pt x="102190" y="45223"/>
                  </a:cubicBezTo>
                  <a:lnTo>
                    <a:pt x="104271" y="45223"/>
                  </a:lnTo>
                  <a:cubicBezTo>
                    <a:pt x="105045" y="45223"/>
                    <a:pt x="105668" y="44600"/>
                    <a:pt x="105668" y="43826"/>
                  </a:cubicBezTo>
                  <a:lnTo>
                    <a:pt x="105668" y="38492"/>
                  </a:lnTo>
                  <a:cubicBezTo>
                    <a:pt x="105668" y="37722"/>
                    <a:pt x="105045" y="37095"/>
                    <a:pt x="104271" y="37095"/>
                  </a:cubicBezTo>
                  <a:lnTo>
                    <a:pt x="102354" y="37095"/>
                  </a:lnTo>
                  <a:cubicBezTo>
                    <a:pt x="102500" y="27904"/>
                    <a:pt x="102513" y="17243"/>
                    <a:pt x="101950" y="12003"/>
                  </a:cubicBezTo>
                  <a:cubicBezTo>
                    <a:pt x="101447" y="7257"/>
                    <a:pt x="98807" y="4562"/>
                    <a:pt x="96103" y="3027"/>
                  </a:cubicBezTo>
                  <a:cubicBezTo>
                    <a:pt x="96284" y="2301"/>
                    <a:pt x="95992" y="1587"/>
                    <a:pt x="95334" y="1282"/>
                  </a:cubicBezTo>
                  <a:cubicBezTo>
                    <a:pt x="93576" y="482"/>
                    <a:pt x="91744" y="74"/>
                    <a:pt x="89896" y="74"/>
                  </a:cubicBezTo>
                  <a:cubicBezTo>
                    <a:pt x="89268" y="74"/>
                    <a:pt x="88714" y="457"/>
                    <a:pt x="88430" y="1046"/>
                  </a:cubicBezTo>
                  <a:lnTo>
                    <a:pt x="71218" y="1084"/>
                  </a:lnTo>
                  <a:cubicBezTo>
                    <a:pt x="71029" y="444"/>
                    <a:pt x="70500" y="1"/>
                    <a:pt x="69834" y="1"/>
                  </a:cubicBezTo>
                  <a:cubicBezTo>
                    <a:pt x="67968" y="10"/>
                    <a:pt x="66193" y="375"/>
                    <a:pt x="64559" y="1097"/>
                  </a:cubicBezTo>
                  <a:cubicBezTo>
                    <a:pt x="49148" y="1127"/>
                    <a:pt x="31167" y="1166"/>
                    <a:pt x="24688" y="1183"/>
                  </a:cubicBezTo>
                  <a:cubicBezTo>
                    <a:pt x="13447" y="1209"/>
                    <a:pt x="12441" y="8469"/>
                    <a:pt x="12428" y="9866"/>
                  </a:cubicBezTo>
                  <a:cubicBezTo>
                    <a:pt x="12394" y="13869"/>
                    <a:pt x="12674" y="17841"/>
                    <a:pt x="12480" y="21843"/>
                  </a:cubicBezTo>
                  <a:cubicBezTo>
                    <a:pt x="12476" y="21929"/>
                    <a:pt x="12471" y="22010"/>
                    <a:pt x="12467" y="22088"/>
                  </a:cubicBezTo>
                  <a:lnTo>
                    <a:pt x="12467" y="22092"/>
                  </a:lnTo>
                  <a:cubicBezTo>
                    <a:pt x="12463" y="22169"/>
                    <a:pt x="12459" y="22251"/>
                    <a:pt x="12454" y="22324"/>
                  </a:cubicBezTo>
                  <a:lnTo>
                    <a:pt x="12454" y="22333"/>
                  </a:lnTo>
                  <a:cubicBezTo>
                    <a:pt x="12446" y="22406"/>
                    <a:pt x="12441" y="22483"/>
                    <a:pt x="12437" y="22556"/>
                  </a:cubicBezTo>
                  <a:lnTo>
                    <a:pt x="12437" y="22565"/>
                  </a:lnTo>
                  <a:cubicBezTo>
                    <a:pt x="12428" y="22638"/>
                    <a:pt x="12424" y="22707"/>
                    <a:pt x="12416" y="22780"/>
                  </a:cubicBezTo>
                  <a:cubicBezTo>
                    <a:pt x="12416" y="22784"/>
                    <a:pt x="12416" y="22784"/>
                    <a:pt x="12416" y="22788"/>
                  </a:cubicBezTo>
                  <a:cubicBezTo>
                    <a:pt x="12411" y="22857"/>
                    <a:pt x="12403" y="22926"/>
                    <a:pt x="12398" y="22995"/>
                  </a:cubicBezTo>
                  <a:cubicBezTo>
                    <a:pt x="12398" y="22999"/>
                    <a:pt x="12398" y="23003"/>
                    <a:pt x="12398" y="23008"/>
                  </a:cubicBezTo>
                  <a:cubicBezTo>
                    <a:pt x="12390" y="23072"/>
                    <a:pt x="12381" y="23141"/>
                    <a:pt x="12377" y="23205"/>
                  </a:cubicBezTo>
                  <a:lnTo>
                    <a:pt x="12377" y="23218"/>
                  </a:lnTo>
                  <a:cubicBezTo>
                    <a:pt x="12368" y="23283"/>
                    <a:pt x="12360" y="23343"/>
                    <a:pt x="12351" y="23407"/>
                  </a:cubicBezTo>
                  <a:lnTo>
                    <a:pt x="12351" y="23425"/>
                  </a:lnTo>
                  <a:cubicBezTo>
                    <a:pt x="12343" y="23485"/>
                    <a:pt x="12334" y="23541"/>
                    <a:pt x="12325" y="23601"/>
                  </a:cubicBezTo>
                  <a:lnTo>
                    <a:pt x="12325" y="23622"/>
                  </a:lnTo>
                  <a:cubicBezTo>
                    <a:pt x="12317" y="23678"/>
                    <a:pt x="12308" y="23734"/>
                    <a:pt x="12295" y="23790"/>
                  </a:cubicBezTo>
                  <a:cubicBezTo>
                    <a:pt x="12295" y="23799"/>
                    <a:pt x="12295" y="23803"/>
                    <a:pt x="12295" y="23812"/>
                  </a:cubicBezTo>
                  <a:cubicBezTo>
                    <a:pt x="12282" y="23867"/>
                    <a:pt x="12274" y="23919"/>
                    <a:pt x="12265" y="23975"/>
                  </a:cubicBezTo>
                  <a:cubicBezTo>
                    <a:pt x="12265" y="23979"/>
                    <a:pt x="12261" y="23988"/>
                    <a:pt x="12261" y="23996"/>
                  </a:cubicBezTo>
                  <a:cubicBezTo>
                    <a:pt x="12252" y="24052"/>
                    <a:pt x="12244" y="24100"/>
                    <a:pt x="12231" y="24151"/>
                  </a:cubicBezTo>
                  <a:cubicBezTo>
                    <a:pt x="12231" y="24160"/>
                    <a:pt x="12231" y="24168"/>
                    <a:pt x="12226" y="24177"/>
                  </a:cubicBezTo>
                  <a:cubicBezTo>
                    <a:pt x="12218" y="24224"/>
                    <a:pt x="12205" y="24271"/>
                    <a:pt x="12196" y="24323"/>
                  </a:cubicBezTo>
                  <a:lnTo>
                    <a:pt x="12192" y="24349"/>
                  </a:lnTo>
                  <a:cubicBezTo>
                    <a:pt x="12179" y="24396"/>
                    <a:pt x="12171" y="24443"/>
                    <a:pt x="12158" y="24486"/>
                  </a:cubicBezTo>
                  <a:cubicBezTo>
                    <a:pt x="12158" y="24495"/>
                    <a:pt x="12153" y="24508"/>
                    <a:pt x="12153" y="24517"/>
                  </a:cubicBezTo>
                  <a:cubicBezTo>
                    <a:pt x="12140" y="24560"/>
                    <a:pt x="12132" y="24607"/>
                    <a:pt x="12119" y="24650"/>
                  </a:cubicBezTo>
                  <a:lnTo>
                    <a:pt x="12110" y="24680"/>
                  </a:lnTo>
                  <a:lnTo>
                    <a:pt x="12076" y="24805"/>
                  </a:lnTo>
                  <a:lnTo>
                    <a:pt x="12067" y="24835"/>
                  </a:lnTo>
                  <a:cubicBezTo>
                    <a:pt x="12054" y="24878"/>
                    <a:pt x="12046" y="24916"/>
                    <a:pt x="12033" y="24955"/>
                  </a:cubicBezTo>
                  <a:cubicBezTo>
                    <a:pt x="12029" y="24964"/>
                    <a:pt x="12024" y="24976"/>
                    <a:pt x="12020" y="24989"/>
                  </a:cubicBezTo>
                  <a:cubicBezTo>
                    <a:pt x="12012" y="25024"/>
                    <a:pt x="11999" y="25062"/>
                    <a:pt x="11986" y="25097"/>
                  </a:cubicBezTo>
                  <a:cubicBezTo>
                    <a:pt x="11981" y="25110"/>
                    <a:pt x="11977" y="25123"/>
                    <a:pt x="11973" y="25136"/>
                  </a:cubicBezTo>
                  <a:cubicBezTo>
                    <a:pt x="11964" y="25170"/>
                    <a:pt x="11951" y="25204"/>
                    <a:pt x="11938" y="25239"/>
                  </a:cubicBezTo>
                  <a:lnTo>
                    <a:pt x="11926" y="25282"/>
                  </a:lnTo>
                  <a:cubicBezTo>
                    <a:pt x="11913" y="25312"/>
                    <a:pt x="11900" y="25346"/>
                    <a:pt x="11887" y="25376"/>
                  </a:cubicBezTo>
                  <a:lnTo>
                    <a:pt x="11870" y="25419"/>
                  </a:lnTo>
                  <a:cubicBezTo>
                    <a:pt x="11861" y="25449"/>
                    <a:pt x="11848" y="25479"/>
                    <a:pt x="11835" y="25510"/>
                  </a:cubicBezTo>
                  <a:cubicBezTo>
                    <a:pt x="11831" y="25522"/>
                    <a:pt x="11822" y="25540"/>
                    <a:pt x="11818" y="25553"/>
                  </a:cubicBezTo>
                  <a:cubicBezTo>
                    <a:pt x="11805" y="25583"/>
                    <a:pt x="11792" y="25608"/>
                    <a:pt x="11779" y="25634"/>
                  </a:cubicBezTo>
                  <a:cubicBezTo>
                    <a:pt x="11775" y="25651"/>
                    <a:pt x="11766" y="25669"/>
                    <a:pt x="11758" y="25686"/>
                  </a:cubicBezTo>
                  <a:cubicBezTo>
                    <a:pt x="11749" y="25707"/>
                    <a:pt x="11736" y="25733"/>
                    <a:pt x="11723" y="25759"/>
                  </a:cubicBezTo>
                  <a:lnTo>
                    <a:pt x="11698" y="25815"/>
                  </a:lnTo>
                  <a:lnTo>
                    <a:pt x="11668" y="25884"/>
                  </a:lnTo>
                  <a:cubicBezTo>
                    <a:pt x="11655" y="25901"/>
                    <a:pt x="11646" y="25918"/>
                    <a:pt x="11638" y="25935"/>
                  </a:cubicBezTo>
                  <a:cubicBezTo>
                    <a:pt x="11629" y="25952"/>
                    <a:pt x="11616" y="25978"/>
                    <a:pt x="11603" y="25995"/>
                  </a:cubicBezTo>
                  <a:cubicBezTo>
                    <a:pt x="11595" y="26017"/>
                    <a:pt x="11586" y="26034"/>
                    <a:pt x="11573" y="26055"/>
                  </a:cubicBezTo>
                  <a:lnTo>
                    <a:pt x="11543" y="26111"/>
                  </a:lnTo>
                  <a:lnTo>
                    <a:pt x="11504" y="26176"/>
                  </a:lnTo>
                  <a:lnTo>
                    <a:pt x="11478" y="26219"/>
                  </a:lnTo>
                  <a:lnTo>
                    <a:pt x="11435" y="26288"/>
                  </a:lnTo>
                  <a:lnTo>
                    <a:pt x="11414" y="26322"/>
                  </a:lnTo>
                  <a:cubicBezTo>
                    <a:pt x="11397" y="26348"/>
                    <a:pt x="11380" y="26378"/>
                    <a:pt x="11362" y="26399"/>
                  </a:cubicBezTo>
                  <a:cubicBezTo>
                    <a:pt x="11358" y="26408"/>
                    <a:pt x="11354" y="26417"/>
                    <a:pt x="11349" y="26425"/>
                  </a:cubicBezTo>
                  <a:lnTo>
                    <a:pt x="11289" y="26511"/>
                  </a:lnTo>
                  <a:lnTo>
                    <a:pt x="11281" y="26524"/>
                  </a:lnTo>
                  <a:cubicBezTo>
                    <a:pt x="11208" y="26623"/>
                    <a:pt x="11135" y="26722"/>
                    <a:pt x="11057" y="26816"/>
                  </a:cubicBezTo>
                  <a:lnTo>
                    <a:pt x="11057" y="26816"/>
                  </a:lnTo>
                  <a:cubicBezTo>
                    <a:pt x="10159" y="27908"/>
                    <a:pt x="8813" y="28686"/>
                    <a:pt x="6918" y="30255"/>
                  </a:cubicBezTo>
                  <a:cubicBezTo>
                    <a:pt x="5606" y="31343"/>
                    <a:pt x="4390" y="32559"/>
                    <a:pt x="3453" y="34021"/>
                  </a:cubicBezTo>
                  <a:cubicBezTo>
                    <a:pt x="2941" y="34821"/>
                    <a:pt x="2520" y="35676"/>
                    <a:pt x="2197" y="36570"/>
                  </a:cubicBezTo>
                  <a:lnTo>
                    <a:pt x="1664" y="36570"/>
                  </a:lnTo>
                  <a:cubicBezTo>
                    <a:pt x="745" y="36570"/>
                    <a:pt x="1" y="37193"/>
                    <a:pt x="1" y="37967"/>
                  </a:cubicBezTo>
                  <a:lnTo>
                    <a:pt x="1" y="43065"/>
                  </a:lnTo>
                  <a:cubicBezTo>
                    <a:pt x="1" y="43736"/>
                    <a:pt x="564" y="44295"/>
                    <a:pt x="1316" y="44432"/>
                  </a:cubicBezTo>
                  <a:cubicBezTo>
                    <a:pt x="1411" y="45748"/>
                    <a:pt x="1591" y="47059"/>
                    <a:pt x="1862" y="48353"/>
                  </a:cubicBezTo>
                  <a:cubicBezTo>
                    <a:pt x="1557" y="48619"/>
                    <a:pt x="1385" y="49002"/>
                    <a:pt x="1385" y="49406"/>
                  </a:cubicBezTo>
                  <a:lnTo>
                    <a:pt x="1385" y="52080"/>
                  </a:lnTo>
                  <a:cubicBezTo>
                    <a:pt x="1385" y="52849"/>
                    <a:pt x="2013" y="53477"/>
                    <a:pt x="2782" y="53477"/>
                  </a:cubicBezTo>
                  <a:lnTo>
                    <a:pt x="14410" y="53477"/>
                  </a:lnTo>
                  <a:cubicBezTo>
                    <a:pt x="14539" y="53477"/>
                    <a:pt x="14668" y="53460"/>
                    <a:pt x="14793" y="534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48;p36">
              <a:extLst>
                <a:ext uri="{FF2B5EF4-FFF2-40B4-BE49-F238E27FC236}">
                  <a16:creationId xmlns:a16="http://schemas.microsoft.com/office/drawing/2014/main" id="{9A8C34D1-F555-4257-9400-2E82AF53A5DA}"/>
                </a:ext>
              </a:extLst>
            </p:cNvPr>
            <p:cNvSpPr/>
            <p:nvPr/>
          </p:nvSpPr>
          <p:spPr>
            <a:xfrm>
              <a:off x="3215850" y="1708875"/>
              <a:ext cx="155425" cy="203350"/>
            </a:xfrm>
            <a:custGeom>
              <a:avLst/>
              <a:gdLst/>
              <a:ahLst/>
              <a:cxnLst/>
              <a:rect l="l" t="t" r="r" b="b"/>
              <a:pathLst>
                <a:path w="6217" h="8134" extrusionOk="0">
                  <a:moveTo>
                    <a:pt x="6216" y="6736"/>
                  </a:moveTo>
                  <a:cubicBezTo>
                    <a:pt x="6216" y="7506"/>
                    <a:pt x="5589" y="8133"/>
                    <a:pt x="4819" y="8133"/>
                  </a:cubicBezTo>
                  <a:lnTo>
                    <a:pt x="1398" y="8133"/>
                  </a:lnTo>
                  <a:cubicBezTo>
                    <a:pt x="628" y="8133"/>
                    <a:pt x="0" y="7506"/>
                    <a:pt x="0" y="6736"/>
                  </a:cubicBezTo>
                  <a:lnTo>
                    <a:pt x="0" y="1397"/>
                  </a:lnTo>
                  <a:cubicBezTo>
                    <a:pt x="0" y="628"/>
                    <a:pt x="628" y="0"/>
                    <a:pt x="1398" y="0"/>
                  </a:cubicBezTo>
                  <a:lnTo>
                    <a:pt x="4819" y="0"/>
                  </a:lnTo>
                  <a:cubicBezTo>
                    <a:pt x="5589" y="0"/>
                    <a:pt x="6216" y="628"/>
                    <a:pt x="6216" y="1397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49;p36">
              <a:extLst>
                <a:ext uri="{FF2B5EF4-FFF2-40B4-BE49-F238E27FC236}">
                  <a16:creationId xmlns:a16="http://schemas.microsoft.com/office/drawing/2014/main" id="{D2F8EC11-DD92-E17D-5811-622964415487}"/>
                </a:ext>
              </a:extLst>
            </p:cNvPr>
            <p:cNvSpPr/>
            <p:nvPr/>
          </p:nvSpPr>
          <p:spPr>
            <a:xfrm>
              <a:off x="759125" y="807650"/>
              <a:ext cx="2546600" cy="1309625"/>
            </a:xfrm>
            <a:custGeom>
              <a:avLst/>
              <a:gdLst/>
              <a:ahLst/>
              <a:cxnLst/>
              <a:rect l="l" t="t" r="r" b="b"/>
              <a:pathLst>
                <a:path w="101864" h="52385" extrusionOk="0">
                  <a:moveTo>
                    <a:pt x="100763" y="10953"/>
                  </a:moveTo>
                  <a:cubicBezTo>
                    <a:pt x="99667" y="654"/>
                    <a:pt x="88507" y="0"/>
                    <a:pt x="88507" y="0"/>
                  </a:cubicBezTo>
                  <a:cubicBezTo>
                    <a:pt x="88507" y="0"/>
                    <a:pt x="35676" y="108"/>
                    <a:pt x="23501" y="138"/>
                  </a:cubicBezTo>
                  <a:cubicBezTo>
                    <a:pt x="12260" y="168"/>
                    <a:pt x="11254" y="7428"/>
                    <a:pt x="11241" y="8825"/>
                  </a:cubicBezTo>
                  <a:cubicBezTo>
                    <a:pt x="11207" y="12828"/>
                    <a:pt x="11487" y="16800"/>
                    <a:pt x="11293" y="20802"/>
                  </a:cubicBezTo>
                  <a:cubicBezTo>
                    <a:pt x="11035" y="26115"/>
                    <a:pt x="9423" y="26145"/>
                    <a:pt x="5726" y="29214"/>
                  </a:cubicBezTo>
                  <a:cubicBezTo>
                    <a:pt x="4415" y="30302"/>
                    <a:pt x="3194" y="31518"/>
                    <a:pt x="2261" y="32980"/>
                  </a:cubicBezTo>
                  <a:cubicBezTo>
                    <a:pt x="598" y="35576"/>
                    <a:pt x="0" y="38620"/>
                    <a:pt x="48" y="41711"/>
                  </a:cubicBezTo>
                  <a:cubicBezTo>
                    <a:pt x="103" y="45236"/>
                    <a:pt x="800" y="49203"/>
                    <a:pt x="2343" y="52384"/>
                  </a:cubicBezTo>
                  <a:lnTo>
                    <a:pt x="100763" y="52384"/>
                  </a:lnTo>
                  <a:cubicBezTo>
                    <a:pt x="100763" y="52384"/>
                    <a:pt x="101863" y="21244"/>
                    <a:pt x="100763" y="10953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50;p36">
              <a:extLst>
                <a:ext uri="{FF2B5EF4-FFF2-40B4-BE49-F238E27FC236}">
                  <a16:creationId xmlns:a16="http://schemas.microsoft.com/office/drawing/2014/main" id="{579FB8A8-DDC6-6D07-6CD5-BAA3485DC902}"/>
                </a:ext>
              </a:extLst>
            </p:cNvPr>
            <p:cNvSpPr/>
            <p:nvPr/>
          </p:nvSpPr>
          <p:spPr>
            <a:xfrm>
              <a:off x="763850" y="1981850"/>
              <a:ext cx="360675" cy="136825"/>
            </a:xfrm>
            <a:custGeom>
              <a:avLst/>
              <a:gdLst/>
              <a:ahLst/>
              <a:cxnLst/>
              <a:rect l="l" t="t" r="r" b="b"/>
              <a:pathLst>
                <a:path w="14427" h="5473" extrusionOk="0">
                  <a:moveTo>
                    <a:pt x="14427" y="4071"/>
                  </a:moveTo>
                  <a:cubicBezTo>
                    <a:pt x="14427" y="4845"/>
                    <a:pt x="13799" y="5472"/>
                    <a:pt x="13030" y="5472"/>
                  </a:cubicBezTo>
                  <a:lnTo>
                    <a:pt x="1398" y="5472"/>
                  </a:lnTo>
                  <a:cubicBezTo>
                    <a:pt x="628" y="5472"/>
                    <a:pt x="0" y="4845"/>
                    <a:pt x="0" y="4071"/>
                  </a:cubicBezTo>
                  <a:lnTo>
                    <a:pt x="0" y="1397"/>
                  </a:lnTo>
                  <a:cubicBezTo>
                    <a:pt x="0" y="628"/>
                    <a:pt x="628" y="0"/>
                    <a:pt x="1398" y="0"/>
                  </a:cubicBezTo>
                  <a:lnTo>
                    <a:pt x="13026" y="0"/>
                  </a:lnTo>
                  <a:cubicBezTo>
                    <a:pt x="13799" y="0"/>
                    <a:pt x="14423" y="628"/>
                    <a:pt x="14423" y="1397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51;p36">
              <a:extLst>
                <a:ext uri="{FF2B5EF4-FFF2-40B4-BE49-F238E27FC236}">
                  <a16:creationId xmlns:a16="http://schemas.microsoft.com/office/drawing/2014/main" id="{7DD40BD4-165D-2705-2263-CE619B700598}"/>
                </a:ext>
              </a:extLst>
            </p:cNvPr>
            <p:cNvSpPr/>
            <p:nvPr/>
          </p:nvSpPr>
          <p:spPr>
            <a:xfrm>
              <a:off x="3148025" y="1982800"/>
              <a:ext cx="186375" cy="143075"/>
            </a:xfrm>
            <a:custGeom>
              <a:avLst/>
              <a:gdLst/>
              <a:ahLst/>
              <a:cxnLst/>
              <a:rect l="l" t="t" r="r" b="b"/>
              <a:pathLst>
                <a:path w="7455" h="5723" extrusionOk="0">
                  <a:moveTo>
                    <a:pt x="7455" y="4325"/>
                  </a:moveTo>
                  <a:cubicBezTo>
                    <a:pt x="7455" y="5095"/>
                    <a:pt x="6832" y="5722"/>
                    <a:pt x="6058" y="5722"/>
                  </a:cubicBezTo>
                  <a:lnTo>
                    <a:pt x="1398" y="5722"/>
                  </a:lnTo>
                  <a:cubicBezTo>
                    <a:pt x="629" y="5722"/>
                    <a:pt x="1" y="5095"/>
                    <a:pt x="1" y="4325"/>
                  </a:cubicBezTo>
                  <a:lnTo>
                    <a:pt x="1" y="1398"/>
                  </a:lnTo>
                  <a:cubicBezTo>
                    <a:pt x="1" y="628"/>
                    <a:pt x="629" y="1"/>
                    <a:pt x="1398" y="1"/>
                  </a:cubicBezTo>
                  <a:lnTo>
                    <a:pt x="6058" y="1"/>
                  </a:lnTo>
                  <a:cubicBezTo>
                    <a:pt x="6832" y="1"/>
                    <a:pt x="7455" y="628"/>
                    <a:pt x="7455" y="1398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52;p36">
              <a:extLst>
                <a:ext uri="{FF2B5EF4-FFF2-40B4-BE49-F238E27FC236}">
                  <a16:creationId xmlns:a16="http://schemas.microsoft.com/office/drawing/2014/main" id="{E00E5A66-FC79-D841-B9B5-F36C38AC9999}"/>
                </a:ext>
              </a:extLst>
            </p:cNvPr>
            <p:cNvSpPr/>
            <p:nvPr/>
          </p:nvSpPr>
          <p:spPr>
            <a:xfrm>
              <a:off x="1423800" y="982825"/>
              <a:ext cx="345650" cy="484475"/>
            </a:xfrm>
            <a:custGeom>
              <a:avLst/>
              <a:gdLst/>
              <a:ahLst/>
              <a:cxnLst/>
              <a:rect l="l" t="t" r="r" b="b"/>
              <a:pathLst>
                <a:path w="13826" h="19379" extrusionOk="0">
                  <a:moveTo>
                    <a:pt x="13826" y="17982"/>
                  </a:moveTo>
                  <a:cubicBezTo>
                    <a:pt x="13826" y="18755"/>
                    <a:pt x="13164" y="19379"/>
                    <a:pt x="12347" y="19379"/>
                  </a:cubicBezTo>
                  <a:lnTo>
                    <a:pt x="1480" y="19379"/>
                  </a:lnTo>
                  <a:cubicBezTo>
                    <a:pt x="663" y="19379"/>
                    <a:pt x="1" y="18755"/>
                    <a:pt x="1" y="17982"/>
                  </a:cubicBezTo>
                  <a:lnTo>
                    <a:pt x="1" y="1397"/>
                  </a:lnTo>
                  <a:cubicBezTo>
                    <a:pt x="1" y="623"/>
                    <a:pt x="663" y="0"/>
                    <a:pt x="1480" y="0"/>
                  </a:cubicBezTo>
                  <a:lnTo>
                    <a:pt x="12347" y="0"/>
                  </a:lnTo>
                  <a:cubicBezTo>
                    <a:pt x="13164" y="0"/>
                    <a:pt x="13826" y="623"/>
                    <a:pt x="13826" y="1397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53;p36">
              <a:extLst>
                <a:ext uri="{FF2B5EF4-FFF2-40B4-BE49-F238E27FC236}">
                  <a16:creationId xmlns:a16="http://schemas.microsoft.com/office/drawing/2014/main" id="{FA3D523B-CB2F-BD45-0E95-CDDD181A0E60}"/>
                </a:ext>
              </a:extLst>
            </p:cNvPr>
            <p:cNvSpPr/>
            <p:nvPr/>
          </p:nvSpPr>
          <p:spPr>
            <a:xfrm>
              <a:off x="1894750" y="977450"/>
              <a:ext cx="345625" cy="484475"/>
            </a:xfrm>
            <a:custGeom>
              <a:avLst/>
              <a:gdLst/>
              <a:ahLst/>
              <a:cxnLst/>
              <a:rect l="l" t="t" r="r" b="b"/>
              <a:pathLst>
                <a:path w="13825" h="19379" extrusionOk="0">
                  <a:moveTo>
                    <a:pt x="13825" y="17982"/>
                  </a:moveTo>
                  <a:cubicBezTo>
                    <a:pt x="13825" y="18756"/>
                    <a:pt x="13163" y="19379"/>
                    <a:pt x="12346" y="19379"/>
                  </a:cubicBezTo>
                  <a:lnTo>
                    <a:pt x="1479" y="19379"/>
                  </a:lnTo>
                  <a:cubicBezTo>
                    <a:pt x="662" y="19379"/>
                    <a:pt x="0" y="18756"/>
                    <a:pt x="0" y="17982"/>
                  </a:cubicBezTo>
                  <a:lnTo>
                    <a:pt x="0" y="1397"/>
                  </a:lnTo>
                  <a:cubicBezTo>
                    <a:pt x="0" y="623"/>
                    <a:pt x="662" y="0"/>
                    <a:pt x="1479" y="0"/>
                  </a:cubicBezTo>
                  <a:lnTo>
                    <a:pt x="12350" y="0"/>
                  </a:lnTo>
                  <a:cubicBezTo>
                    <a:pt x="13163" y="0"/>
                    <a:pt x="13825" y="623"/>
                    <a:pt x="13825" y="1397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54;p36">
              <a:extLst>
                <a:ext uri="{FF2B5EF4-FFF2-40B4-BE49-F238E27FC236}">
                  <a16:creationId xmlns:a16="http://schemas.microsoft.com/office/drawing/2014/main" id="{11D96CDA-9B92-EAA2-230C-72DFDF6DF278}"/>
                </a:ext>
              </a:extLst>
            </p:cNvPr>
            <p:cNvSpPr/>
            <p:nvPr/>
          </p:nvSpPr>
          <p:spPr>
            <a:xfrm>
              <a:off x="1005650" y="977775"/>
              <a:ext cx="286650" cy="474175"/>
            </a:xfrm>
            <a:custGeom>
              <a:avLst/>
              <a:gdLst/>
              <a:ahLst/>
              <a:cxnLst/>
              <a:rect l="l" t="t" r="r" b="b"/>
              <a:pathLst>
                <a:path w="11466" h="18967" extrusionOk="0">
                  <a:moveTo>
                    <a:pt x="1" y="18966"/>
                  </a:moveTo>
                  <a:lnTo>
                    <a:pt x="10068" y="18966"/>
                  </a:lnTo>
                  <a:cubicBezTo>
                    <a:pt x="10838" y="18966"/>
                    <a:pt x="11465" y="18343"/>
                    <a:pt x="11465" y="17569"/>
                  </a:cubicBezTo>
                  <a:lnTo>
                    <a:pt x="11465" y="1397"/>
                  </a:lnTo>
                  <a:cubicBezTo>
                    <a:pt x="11465" y="628"/>
                    <a:pt x="10838" y="0"/>
                    <a:pt x="10068" y="0"/>
                  </a:cubicBezTo>
                  <a:lnTo>
                    <a:pt x="1742" y="0"/>
                  </a:lnTo>
                  <a:cubicBezTo>
                    <a:pt x="1454" y="916"/>
                    <a:pt x="1380" y="1664"/>
                    <a:pt x="1380" y="2020"/>
                  </a:cubicBezTo>
                  <a:cubicBezTo>
                    <a:pt x="1346" y="6023"/>
                    <a:pt x="1626" y="9999"/>
                    <a:pt x="1432" y="14001"/>
                  </a:cubicBezTo>
                  <a:cubicBezTo>
                    <a:pt x="1303" y="16589"/>
                    <a:pt x="856" y="17926"/>
                    <a:pt x="1" y="18966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55;p36">
              <a:extLst>
                <a:ext uri="{FF2B5EF4-FFF2-40B4-BE49-F238E27FC236}">
                  <a16:creationId xmlns:a16="http://schemas.microsoft.com/office/drawing/2014/main" id="{61CDEA3E-2B88-EA3F-16F2-D4F8BC938352}"/>
                </a:ext>
              </a:extLst>
            </p:cNvPr>
            <p:cNvSpPr/>
            <p:nvPr/>
          </p:nvSpPr>
          <p:spPr>
            <a:xfrm>
              <a:off x="1237250" y="1541000"/>
              <a:ext cx="1797225" cy="67300"/>
            </a:xfrm>
            <a:custGeom>
              <a:avLst/>
              <a:gdLst/>
              <a:ahLst/>
              <a:cxnLst/>
              <a:rect l="l" t="t" r="r" b="b"/>
              <a:pathLst>
                <a:path w="71889" h="2692" extrusionOk="0">
                  <a:moveTo>
                    <a:pt x="71888" y="1703"/>
                  </a:moveTo>
                  <a:cubicBezTo>
                    <a:pt x="71888" y="2249"/>
                    <a:pt x="71265" y="2692"/>
                    <a:pt x="70491" y="2692"/>
                  </a:cubicBezTo>
                  <a:lnTo>
                    <a:pt x="1397" y="2692"/>
                  </a:lnTo>
                  <a:cubicBezTo>
                    <a:pt x="624" y="2692"/>
                    <a:pt x="0" y="2249"/>
                    <a:pt x="0" y="1703"/>
                  </a:cubicBezTo>
                  <a:lnTo>
                    <a:pt x="0" y="994"/>
                  </a:lnTo>
                  <a:cubicBezTo>
                    <a:pt x="0" y="443"/>
                    <a:pt x="628" y="1"/>
                    <a:pt x="1397" y="1"/>
                  </a:cubicBezTo>
                  <a:lnTo>
                    <a:pt x="70491" y="1"/>
                  </a:lnTo>
                  <a:cubicBezTo>
                    <a:pt x="71265" y="1"/>
                    <a:pt x="71888" y="443"/>
                    <a:pt x="71888" y="994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56;p36">
              <a:extLst>
                <a:ext uri="{FF2B5EF4-FFF2-40B4-BE49-F238E27FC236}">
                  <a16:creationId xmlns:a16="http://schemas.microsoft.com/office/drawing/2014/main" id="{6D2021A0-D904-0578-86C3-05585E2667C6}"/>
                </a:ext>
              </a:extLst>
            </p:cNvPr>
            <p:cNvSpPr/>
            <p:nvPr/>
          </p:nvSpPr>
          <p:spPr>
            <a:xfrm>
              <a:off x="729250" y="1695875"/>
              <a:ext cx="195075" cy="197325"/>
            </a:xfrm>
            <a:custGeom>
              <a:avLst/>
              <a:gdLst/>
              <a:ahLst/>
              <a:cxnLst/>
              <a:rect l="l" t="t" r="r" b="b"/>
              <a:pathLst>
                <a:path w="7803" h="7893" extrusionOk="0">
                  <a:moveTo>
                    <a:pt x="7802" y="6495"/>
                  </a:moveTo>
                  <a:cubicBezTo>
                    <a:pt x="7802" y="7269"/>
                    <a:pt x="7059" y="7893"/>
                    <a:pt x="6139" y="7893"/>
                  </a:cubicBezTo>
                  <a:lnTo>
                    <a:pt x="1664" y="7893"/>
                  </a:lnTo>
                  <a:cubicBezTo>
                    <a:pt x="744" y="7893"/>
                    <a:pt x="0" y="7269"/>
                    <a:pt x="0" y="6495"/>
                  </a:cubicBezTo>
                  <a:lnTo>
                    <a:pt x="0" y="1397"/>
                  </a:lnTo>
                  <a:cubicBezTo>
                    <a:pt x="0" y="628"/>
                    <a:pt x="744" y="0"/>
                    <a:pt x="1664" y="0"/>
                  </a:cubicBezTo>
                  <a:lnTo>
                    <a:pt x="6139" y="0"/>
                  </a:lnTo>
                  <a:cubicBezTo>
                    <a:pt x="7059" y="0"/>
                    <a:pt x="7802" y="628"/>
                    <a:pt x="7802" y="1397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57;p36">
              <a:extLst>
                <a:ext uri="{FF2B5EF4-FFF2-40B4-BE49-F238E27FC236}">
                  <a16:creationId xmlns:a16="http://schemas.microsoft.com/office/drawing/2014/main" id="{4FD6D1AD-AF07-C1F0-1F1F-B13E2159A435}"/>
                </a:ext>
              </a:extLst>
            </p:cNvPr>
            <p:cNvSpPr/>
            <p:nvPr/>
          </p:nvSpPr>
          <p:spPr>
            <a:xfrm>
              <a:off x="1177825" y="1732400"/>
              <a:ext cx="596900" cy="596900"/>
            </a:xfrm>
            <a:custGeom>
              <a:avLst/>
              <a:gdLst/>
              <a:ahLst/>
              <a:cxnLst/>
              <a:rect l="l" t="t" r="r" b="b"/>
              <a:pathLst>
                <a:path w="23876" h="23876" extrusionOk="0">
                  <a:moveTo>
                    <a:pt x="23875" y="11938"/>
                  </a:moveTo>
                  <a:cubicBezTo>
                    <a:pt x="23875" y="18528"/>
                    <a:pt x="18528" y="23876"/>
                    <a:pt x="11938" y="23876"/>
                  </a:cubicBezTo>
                  <a:cubicBezTo>
                    <a:pt x="5343" y="23876"/>
                    <a:pt x="0" y="18528"/>
                    <a:pt x="0" y="11938"/>
                  </a:cubicBezTo>
                  <a:cubicBezTo>
                    <a:pt x="0" y="5344"/>
                    <a:pt x="5348" y="1"/>
                    <a:pt x="11938" y="1"/>
                  </a:cubicBezTo>
                  <a:cubicBezTo>
                    <a:pt x="18528" y="1"/>
                    <a:pt x="23875" y="5344"/>
                    <a:pt x="23875" y="11938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58;p36">
              <a:extLst>
                <a:ext uri="{FF2B5EF4-FFF2-40B4-BE49-F238E27FC236}">
                  <a16:creationId xmlns:a16="http://schemas.microsoft.com/office/drawing/2014/main" id="{55495AB4-ED35-00ED-86F3-C3613220F5F5}"/>
                </a:ext>
              </a:extLst>
            </p:cNvPr>
            <p:cNvSpPr/>
            <p:nvPr/>
          </p:nvSpPr>
          <p:spPr>
            <a:xfrm>
              <a:off x="1291100" y="1859225"/>
              <a:ext cx="356800" cy="356800"/>
            </a:xfrm>
            <a:custGeom>
              <a:avLst/>
              <a:gdLst/>
              <a:ahLst/>
              <a:cxnLst/>
              <a:rect l="l" t="t" r="r" b="b"/>
              <a:pathLst>
                <a:path w="14272" h="14272" extrusionOk="0">
                  <a:moveTo>
                    <a:pt x="14272" y="6865"/>
                  </a:moveTo>
                  <a:cubicBezTo>
                    <a:pt x="14272" y="9642"/>
                    <a:pt x="12600" y="12144"/>
                    <a:pt x="10033" y="13206"/>
                  </a:cubicBezTo>
                  <a:cubicBezTo>
                    <a:pt x="7467" y="14272"/>
                    <a:pt x="4514" y="13683"/>
                    <a:pt x="2553" y="11719"/>
                  </a:cubicBezTo>
                  <a:cubicBezTo>
                    <a:pt x="589" y="9754"/>
                    <a:pt x="0" y="6801"/>
                    <a:pt x="1062" y="4234"/>
                  </a:cubicBezTo>
                  <a:cubicBezTo>
                    <a:pt x="2124" y="1672"/>
                    <a:pt x="4630" y="0"/>
                    <a:pt x="7407" y="0"/>
                  </a:cubicBezTo>
                  <a:cubicBezTo>
                    <a:pt x="11198" y="0"/>
                    <a:pt x="14272" y="3074"/>
                    <a:pt x="14272" y="6865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59;p36">
              <a:extLst>
                <a:ext uri="{FF2B5EF4-FFF2-40B4-BE49-F238E27FC236}">
                  <a16:creationId xmlns:a16="http://schemas.microsoft.com/office/drawing/2014/main" id="{46FFCA07-C858-CD81-2F0E-E860571C254B}"/>
                </a:ext>
              </a:extLst>
            </p:cNvPr>
            <p:cNvSpPr/>
            <p:nvPr/>
          </p:nvSpPr>
          <p:spPr>
            <a:xfrm>
              <a:off x="2505150" y="1725625"/>
              <a:ext cx="596925" cy="596800"/>
            </a:xfrm>
            <a:custGeom>
              <a:avLst/>
              <a:gdLst/>
              <a:ahLst/>
              <a:cxnLst/>
              <a:rect l="l" t="t" r="r" b="b"/>
              <a:pathLst>
                <a:path w="23877" h="23872" extrusionOk="0">
                  <a:moveTo>
                    <a:pt x="23876" y="11934"/>
                  </a:moveTo>
                  <a:cubicBezTo>
                    <a:pt x="23876" y="18528"/>
                    <a:pt x="18528" y="23872"/>
                    <a:pt x="11938" y="23872"/>
                  </a:cubicBezTo>
                  <a:cubicBezTo>
                    <a:pt x="5344" y="23872"/>
                    <a:pt x="1" y="18528"/>
                    <a:pt x="1" y="11934"/>
                  </a:cubicBezTo>
                  <a:cubicBezTo>
                    <a:pt x="1" y="5344"/>
                    <a:pt x="5349" y="1"/>
                    <a:pt x="11938" y="1"/>
                  </a:cubicBezTo>
                  <a:cubicBezTo>
                    <a:pt x="18528" y="1"/>
                    <a:pt x="23876" y="5344"/>
                    <a:pt x="23876" y="11934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60;p36">
              <a:extLst>
                <a:ext uri="{FF2B5EF4-FFF2-40B4-BE49-F238E27FC236}">
                  <a16:creationId xmlns:a16="http://schemas.microsoft.com/office/drawing/2014/main" id="{CFFB3AD9-9D22-DC01-86F0-4D8C0237A3D3}"/>
                </a:ext>
              </a:extLst>
            </p:cNvPr>
            <p:cNvSpPr/>
            <p:nvPr/>
          </p:nvSpPr>
          <p:spPr>
            <a:xfrm>
              <a:off x="2618425" y="1852350"/>
              <a:ext cx="356825" cy="356800"/>
            </a:xfrm>
            <a:custGeom>
              <a:avLst/>
              <a:gdLst/>
              <a:ahLst/>
              <a:cxnLst/>
              <a:rect l="l" t="t" r="r" b="b"/>
              <a:pathLst>
                <a:path w="14273" h="14272" extrusionOk="0">
                  <a:moveTo>
                    <a:pt x="14273" y="6865"/>
                  </a:moveTo>
                  <a:cubicBezTo>
                    <a:pt x="14273" y="9642"/>
                    <a:pt x="12600" y="12148"/>
                    <a:pt x="10034" y="13210"/>
                  </a:cubicBezTo>
                  <a:cubicBezTo>
                    <a:pt x="7468" y="14272"/>
                    <a:pt x="4514" y="13683"/>
                    <a:pt x="2554" y="11723"/>
                  </a:cubicBezTo>
                  <a:cubicBezTo>
                    <a:pt x="590" y="9758"/>
                    <a:pt x="1" y="6805"/>
                    <a:pt x="1063" y="4239"/>
                  </a:cubicBezTo>
                  <a:cubicBezTo>
                    <a:pt x="2129" y="1672"/>
                    <a:pt x="4630" y="0"/>
                    <a:pt x="7407" y="0"/>
                  </a:cubicBezTo>
                  <a:cubicBezTo>
                    <a:pt x="11199" y="0"/>
                    <a:pt x="14273" y="3074"/>
                    <a:pt x="14273" y="6865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61;p36">
              <a:extLst>
                <a:ext uri="{FF2B5EF4-FFF2-40B4-BE49-F238E27FC236}">
                  <a16:creationId xmlns:a16="http://schemas.microsoft.com/office/drawing/2014/main" id="{CBAF2D2C-9B60-E8A9-733A-E13DB8E36FF5}"/>
                </a:ext>
              </a:extLst>
            </p:cNvPr>
            <p:cNvSpPr/>
            <p:nvPr/>
          </p:nvSpPr>
          <p:spPr>
            <a:xfrm>
              <a:off x="2280450" y="1282225"/>
              <a:ext cx="207975" cy="144450"/>
            </a:xfrm>
            <a:custGeom>
              <a:avLst/>
              <a:gdLst/>
              <a:ahLst/>
              <a:cxnLst/>
              <a:rect l="l" t="t" r="r" b="b"/>
              <a:pathLst>
                <a:path w="8319" h="5778" extrusionOk="0">
                  <a:moveTo>
                    <a:pt x="8314" y="2906"/>
                  </a:moveTo>
                  <a:cubicBezTo>
                    <a:pt x="8305" y="4497"/>
                    <a:pt x="6444" y="5778"/>
                    <a:pt x="4148" y="5769"/>
                  </a:cubicBezTo>
                  <a:cubicBezTo>
                    <a:pt x="1857" y="5765"/>
                    <a:pt x="0" y="4467"/>
                    <a:pt x="9" y="2872"/>
                  </a:cubicBezTo>
                  <a:cubicBezTo>
                    <a:pt x="13" y="1281"/>
                    <a:pt x="1874" y="0"/>
                    <a:pt x="4170" y="5"/>
                  </a:cubicBezTo>
                  <a:cubicBezTo>
                    <a:pt x="6466" y="13"/>
                    <a:pt x="8318" y="1311"/>
                    <a:pt x="8314" y="2906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62;p36">
              <a:extLst>
                <a:ext uri="{FF2B5EF4-FFF2-40B4-BE49-F238E27FC236}">
                  <a16:creationId xmlns:a16="http://schemas.microsoft.com/office/drawing/2014/main" id="{DF98A80F-A48B-9C45-5866-BDA21E63BA12}"/>
                </a:ext>
              </a:extLst>
            </p:cNvPr>
            <p:cNvSpPr/>
            <p:nvPr/>
          </p:nvSpPr>
          <p:spPr>
            <a:xfrm>
              <a:off x="3001775" y="1284800"/>
              <a:ext cx="207975" cy="144475"/>
            </a:xfrm>
            <a:custGeom>
              <a:avLst/>
              <a:gdLst/>
              <a:ahLst/>
              <a:cxnLst/>
              <a:rect l="l" t="t" r="r" b="b"/>
              <a:pathLst>
                <a:path w="8319" h="5779" extrusionOk="0">
                  <a:moveTo>
                    <a:pt x="8310" y="2902"/>
                  </a:moveTo>
                  <a:cubicBezTo>
                    <a:pt x="8306" y="4497"/>
                    <a:pt x="6444" y="5778"/>
                    <a:pt x="4149" y="5769"/>
                  </a:cubicBezTo>
                  <a:cubicBezTo>
                    <a:pt x="1857" y="5761"/>
                    <a:pt x="0" y="4467"/>
                    <a:pt x="9" y="2872"/>
                  </a:cubicBezTo>
                  <a:cubicBezTo>
                    <a:pt x="13" y="1282"/>
                    <a:pt x="1875" y="1"/>
                    <a:pt x="4170" y="5"/>
                  </a:cubicBezTo>
                  <a:cubicBezTo>
                    <a:pt x="6461" y="13"/>
                    <a:pt x="8318" y="1312"/>
                    <a:pt x="8310" y="2902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63;p36">
              <a:extLst>
                <a:ext uri="{FF2B5EF4-FFF2-40B4-BE49-F238E27FC236}">
                  <a16:creationId xmlns:a16="http://schemas.microsoft.com/office/drawing/2014/main" id="{4BC8181D-1B3B-6671-4A18-096AF59D0E4F}"/>
                </a:ext>
              </a:extLst>
            </p:cNvPr>
            <p:cNvSpPr/>
            <p:nvPr/>
          </p:nvSpPr>
          <p:spPr>
            <a:xfrm>
              <a:off x="2303975" y="904350"/>
              <a:ext cx="369500" cy="360800"/>
            </a:xfrm>
            <a:custGeom>
              <a:avLst/>
              <a:gdLst/>
              <a:ahLst/>
              <a:cxnLst/>
              <a:rect l="l" t="t" r="r" b="b"/>
              <a:pathLst>
                <a:path w="14780" h="14432" extrusionOk="0">
                  <a:moveTo>
                    <a:pt x="7388" y="1"/>
                  </a:moveTo>
                  <a:cubicBezTo>
                    <a:pt x="3327" y="1"/>
                    <a:pt x="31" y="3214"/>
                    <a:pt x="18" y="7189"/>
                  </a:cubicBezTo>
                  <a:cubicBezTo>
                    <a:pt x="1" y="11173"/>
                    <a:pt x="3293" y="14415"/>
                    <a:pt x="7369" y="14432"/>
                  </a:cubicBezTo>
                  <a:cubicBezTo>
                    <a:pt x="7377" y="14432"/>
                    <a:pt x="7385" y="14432"/>
                    <a:pt x="7393" y="14432"/>
                  </a:cubicBezTo>
                  <a:cubicBezTo>
                    <a:pt x="11453" y="14432"/>
                    <a:pt x="14754" y="11221"/>
                    <a:pt x="14767" y="7244"/>
                  </a:cubicBezTo>
                  <a:cubicBezTo>
                    <a:pt x="14780" y="3255"/>
                    <a:pt x="11491" y="14"/>
                    <a:pt x="7420" y="1"/>
                  </a:cubicBezTo>
                  <a:cubicBezTo>
                    <a:pt x="7409" y="1"/>
                    <a:pt x="7399" y="1"/>
                    <a:pt x="7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64;p36">
              <a:extLst>
                <a:ext uri="{FF2B5EF4-FFF2-40B4-BE49-F238E27FC236}">
                  <a16:creationId xmlns:a16="http://schemas.microsoft.com/office/drawing/2014/main" id="{A424B450-4775-3825-CA89-3BEC6BBB58CA}"/>
                </a:ext>
              </a:extLst>
            </p:cNvPr>
            <p:cNvSpPr/>
            <p:nvPr/>
          </p:nvSpPr>
          <p:spPr>
            <a:xfrm>
              <a:off x="2303975" y="905975"/>
              <a:ext cx="270750" cy="359175"/>
            </a:xfrm>
            <a:custGeom>
              <a:avLst/>
              <a:gdLst/>
              <a:ahLst/>
              <a:cxnLst/>
              <a:rect l="l" t="t" r="r" b="b"/>
              <a:pathLst>
                <a:path w="10830" h="14367" extrusionOk="0">
                  <a:moveTo>
                    <a:pt x="18" y="7124"/>
                  </a:moveTo>
                  <a:cubicBezTo>
                    <a:pt x="1" y="11108"/>
                    <a:pt x="3293" y="14350"/>
                    <a:pt x="7369" y="14367"/>
                  </a:cubicBezTo>
                  <a:cubicBezTo>
                    <a:pt x="7545" y="14367"/>
                    <a:pt x="7725" y="14358"/>
                    <a:pt x="7902" y="14345"/>
                  </a:cubicBezTo>
                  <a:cubicBezTo>
                    <a:pt x="10829" y="7940"/>
                    <a:pt x="8516" y="2876"/>
                    <a:pt x="6393" y="1"/>
                  </a:cubicBezTo>
                  <a:cubicBezTo>
                    <a:pt x="2803" y="478"/>
                    <a:pt x="31" y="3478"/>
                    <a:pt x="18" y="7124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65;p36">
              <a:extLst>
                <a:ext uri="{FF2B5EF4-FFF2-40B4-BE49-F238E27FC236}">
                  <a16:creationId xmlns:a16="http://schemas.microsoft.com/office/drawing/2014/main" id="{D51823F5-BA7A-5788-E035-616EF0F72A29}"/>
                </a:ext>
              </a:extLst>
            </p:cNvPr>
            <p:cNvSpPr/>
            <p:nvPr/>
          </p:nvSpPr>
          <p:spPr>
            <a:xfrm>
              <a:off x="2818225" y="905325"/>
              <a:ext cx="369500" cy="360900"/>
            </a:xfrm>
            <a:custGeom>
              <a:avLst/>
              <a:gdLst/>
              <a:ahLst/>
              <a:cxnLst/>
              <a:rect l="l" t="t" r="r" b="b"/>
              <a:pathLst>
                <a:path w="14780" h="14436" extrusionOk="0">
                  <a:moveTo>
                    <a:pt x="7387" y="1"/>
                  </a:moveTo>
                  <a:cubicBezTo>
                    <a:pt x="3327" y="1"/>
                    <a:pt x="26" y="3216"/>
                    <a:pt x="13" y="7193"/>
                  </a:cubicBezTo>
                  <a:cubicBezTo>
                    <a:pt x="0" y="11177"/>
                    <a:pt x="3284" y="14419"/>
                    <a:pt x="7360" y="14436"/>
                  </a:cubicBezTo>
                  <a:cubicBezTo>
                    <a:pt x="7368" y="14436"/>
                    <a:pt x="7376" y="14436"/>
                    <a:pt x="7384" y="14436"/>
                  </a:cubicBezTo>
                  <a:cubicBezTo>
                    <a:pt x="11448" y="14436"/>
                    <a:pt x="14749" y="11221"/>
                    <a:pt x="14762" y="7244"/>
                  </a:cubicBezTo>
                  <a:cubicBezTo>
                    <a:pt x="14779" y="3259"/>
                    <a:pt x="11486" y="18"/>
                    <a:pt x="7411" y="1"/>
                  </a:cubicBezTo>
                  <a:cubicBezTo>
                    <a:pt x="7403" y="1"/>
                    <a:pt x="7395" y="1"/>
                    <a:pt x="73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66;p36">
              <a:extLst>
                <a:ext uri="{FF2B5EF4-FFF2-40B4-BE49-F238E27FC236}">
                  <a16:creationId xmlns:a16="http://schemas.microsoft.com/office/drawing/2014/main" id="{2F2475F2-8D6D-1EF1-31E7-4B5607238524}"/>
                </a:ext>
              </a:extLst>
            </p:cNvPr>
            <p:cNvSpPr/>
            <p:nvPr/>
          </p:nvSpPr>
          <p:spPr>
            <a:xfrm>
              <a:off x="2818100" y="907050"/>
              <a:ext cx="270850" cy="359175"/>
            </a:xfrm>
            <a:custGeom>
              <a:avLst/>
              <a:gdLst/>
              <a:ahLst/>
              <a:cxnLst/>
              <a:rect l="l" t="t" r="r" b="b"/>
              <a:pathLst>
                <a:path w="10834" h="14367" extrusionOk="0">
                  <a:moveTo>
                    <a:pt x="18" y="7124"/>
                  </a:moveTo>
                  <a:cubicBezTo>
                    <a:pt x="1" y="11108"/>
                    <a:pt x="3294" y="14350"/>
                    <a:pt x="7365" y="14367"/>
                  </a:cubicBezTo>
                  <a:cubicBezTo>
                    <a:pt x="7545" y="14367"/>
                    <a:pt x="7726" y="14358"/>
                    <a:pt x="7902" y="14345"/>
                  </a:cubicBezTo>
                  <a:cubicBezTo>
                    <a:pt x="10834" y="7940"/>
                    <a:pt x="8521" y="2876"/>
                    <a:pt x="6397" y="1"/>
                  </a:cubicBezTo>
                  <a:cubicBezTo>
                    <a:pt x="2804" y="478"/>
                    <a:pt x="31" y="3482"/>
                    <a:pt x="18" y="7124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67;p36">
              <a:extLst>
                <a:ext uri="{FF2B5EF4-FFF2-40B4-BE49-F238E27FC236}">
                  <a16:creationId xmlns:a16="http://schemas.microsoft.com/office/drawing/2014/main" id="{F15A7D1D-5CEC-474B-6743-0168669E8876}"/>
                </a:ext>
              </a:extLst>
            </p:cNvPr>
            <p:cNvSpPr/>
            <p:nvPr/>
          </p:nvSpPr>
          <p:spPr>
            <a:xfrm>
              <a:off x="2312675" y="781525"/>
              <a:ext cx="199175" cy="108575"/>
            </a:xfrm>
            <a:custGeom>
              <a:avLst/>
              <a:gdLst/>
              <a:ahLst/>
              <a:cxnLst/>
              <a:rect l="l" t="t" r="r" b="b"/>
              <a:pathLst>
                <a:path w="7967" h="4343" extrusionOk="0">
                  <a:moveTo>
                    <a:pt x="6505" y="1"/>
                  </a:moveTo>
                  <a:cubicBezTo>
                    <a:pt x="4575" y="5"/>
                    <a:pt x="2743" y="400"/>
                    <a:pt x="1058" y="1174"/>
                  </a:cubicBezTo>
                  <a:cubicBezTo>
                    <a:pt x="362" y="1492"/>
                    <a:pt x="1" y="2296"/>
                    <a:pt x="181" y="3126"/>
                  </a:cubicBezTo>
                  <a:cubicBezTo>
                    <a:pt x="336" y="3852"/>
                    <a:pt x="878" y="4338"/>
                    <a:pt x="1527" y="4342"/>
                  </a:cubicBezTo>
                  <a:cubicBezTo>
                    <a:pt x="1729" y="4342"/>
                    <a:pt x="1927" y="4295"/>
                    <a:pt x="2112" y="4209"/>
                  </a:cubicBezTo>
                  <a:cubicBezTo>
                    <a:pt x="3478" y="3577"/>
                    <a:pt x="4968" y="3250"/>
                    <a:pt x="6475" y="3250"/>
                  </a:cubicBezTo>
                  <a:cubicBezTo>
                    <a:pt x="6485" y="3250"/>
                    <a:pt x="6495" y="3250"/>
                    <a:pt x="6505" y="3250"/>
                  </a:cubicBezTo>
                  <a:cubicBezTo>
                    <a:pt x="7339" y="3246"/>
                    <a:pt x="7966" y="2541"/>
                    <a:pt x="7966" y="1617"/>
                  </a:cubicBezTo>
                  <a:cubicBezTo>
                    <a:pt x="7966" y="697"/>
                    <a:pt x="7343" y="1"/>
                    <a:pt x="6505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68;p36">
              <a:extLst>
                <a:ext uri="{FF2B5EF4-FFF2-40B4-BE49-F238E27FC236}">
                  <a16:creationId xmlns:a16="http://schemas.microsoft.com/office/drawing/2014/main" id="{5D6086C4-E5C1-8675-B14C-4A0BDABBF5E0}"/>
                </a:ext>
              </a:extLst>
            </p:cNvPr>
            <p:cNvSpPr/>
            <p:nvPr/>
          </p:nvSpPr>
          <p:spPr>
            <a:xfrm>
              <a:off x="2932450" y="783250"/>
              <a:ext cx="206250" cy="107375"/>
            </a:xfrm>
            <a:custGeom>
              <a:avLst/>
              <a:gdLst/>
              <a:ahLst/>
              <a:cxnLst/>
              <a:rect l="l" t="t" r="r" b="b"/>
              <a:pathLst>
                <a:path w="8250" h="4295" extrusionOk="0">
                  <a:moveTo>
                    <a:pt x="1776" y="0"/>
                  </a:moveTo>
                  <a:cubicBezTo>
                    <a:pt x="1007" y="0"/>
                    <a:pt x="345" y="581"/>
                    <a:pt x="160" y="1410"/>
                  </a:cubicBezTo>
                  <a:cubicBezTo>
                    <a:pt x="1" y="2133"/>
                    <a:pt x="289" y="2803"/>
                    <a:pt x="873" y="3074"/>
                  </a:cubicBezTo>
                  <a:lnTo>
                    <a:pt x="878" y="3074"/>
                  </a:lnTo>
                  <a:cubicBezTo>
                    <a:pt x="1050" y="3156"/>
                    <a:pt x="1238" y="3199"/>
                    <a:pt x="1430" y="3199"/>
                  </a:cubicBezTo>
                  <a:cubicBezTo>
                    <a:pt x="1440" y="3199"/>
                    <a:pt x="1449" y="3199"/>
                    <a:pt x="1458" y="3199"/>
                  </a:cubicBezTo>
                  <a:cubicBezTo>
                    <a:pt x="2980" y="3199"/>
                    <a:pt x="4476" y="3530"/>
                    <a:pt x="5856" y="4166"/>
                  </a:cubicBezTo>
                  <a:cubicBezTo>
                    <a:pt x="6045" y="4253"/>
                    <a:pt x="6241" y="4294"/>
                    <a:pt x="6435" y="4294"/>
                  </a:cubicBezTo>
                  <a:cubicBezTo>
                    <a:pt x="7016" y="4294"/>
                    <a:pt x="7577" y="3922"/>
                    <a:pt x="7867" y="3293"/>
                  </a:cubicBezTo>
                  <a:cubicBezTo>
                    <a:pt x="8250" y="2459"/>
                    <a:pt x="7975" y="1565"/>
                    <a:pt x="7214" y="1213"/>
                  </a:cubicBezTo>
                  <a:cubicBezTo>
                    <a:pt x="5456" y="413"/>
                    <a:pt x="3624" y="5"/>
                    <a:pt x="1776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69;p36">
              <a:extLst>
                <a:ext uri="{FF2B5EF4-FFF2-40B4-BE49-F238E27FC236}">
                  <a16:creationId xmlns:a16="http://schemas.microsoft.com/office/drawing/2014/main" id="{BC529D34-34FD-B70B-BA21-4D2221ACD9FF}"/>
                </a:ext>
              </a:extLst>
            </p:cNvPr>
            <p:cNvSpPr/>
            <p:nvPr/>
          </p:nvSpPr>
          <p:spPr>
            <a:xfrm>
              <a:off x="2662825" y="1221575"/>
              <a:ext cx="161000" cy="160125"/>
            </a:xfrm>
            <a:custGeom>
              <a:avLst/>
              <a:gdLst/>
              <a:ahLst/>
              <a:cxnLst/>
              <a:rect l="l" t="t" r="r" b="b"/>
              <a:pathLst>
                <a:path w="6440" h="6405" extrusionOk="0">
                  <a:moveTo>
                    <a:pt x="5499" y="1"/>
                  </a:moveTo>
                  <a:cubicBezTo>
                    <a:pt x="5046" y="1"/>
                    <a:pt x="4595" y="289"/>
                    <a:pt x="4587" y="875"/>
                  </a:cubicBezTo>
                  <a:cubicBezTo>
                    <a:pt x="4570" y="1941"/>
                    <a:pt x="4957" y="4206"/>
                    <a:pt x="3564" y="4541"/>
                  </a:cubicBezTo>
                  <a:cubicBezTo>
                    <a:pt x="3446" y="4570"/>
                    <a:pt x="3337" y="4583"/>
                    <a:pt x="3235" y="4583"/>
                  </a:cubicBezTo>
                  <a:cubicBezTo>
                    <a:pt x="1908" y="4583"/>
                    <a:pt x="1931" y="2292"/>
                    <a:pt x="1990" y="1373"/>
                  </a:cubicBezTo>
                  <a:cubicBezTo>
                    <a:pt x="2028" y="768"/>
                    <a:pt x="1569" y="462"/>
                    <a:pt x="1098" y="462"/>
                  </a:cubicBezTo>
                  <a:cubicBezTo>
                    <a:pt x="643" y="462"/>
                    <a:pt x="178" y="749"/>
                    <a:pt x="142" y="1330"/>
                  </a:cubicBezTo>
                  <a:cubicBezTo>
                    <a:pt x="0" y="3544"/>
                    <a:pt x="615" y="6338"/>
                    <a:pt x="3314" y="6403"/>
                  </a:cubicBezTo>
                  <a:cubicBezTo>
                    <a:pt x="3353" y="6404"/>
                    <a:pt x="3392" y="6404"/>
                    <a:pt x="3429" y="6404"/>
                  </a:cubicBezTo>
                  <a:cubicBezTo>
                    <a:pt x="6405" y="6404"/>
                    <a:pt x="6401" y="3091"/>
                    <a:pt x="6431" y="913"/>
                  </a:cubicBezTo>
                  <a:cubicBezTo>
                    <a:pt x="6440" y="308"/>
                    <a:pt x="5968" y="1"/>
                    <a:pt x="5499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70;p36">
              <a:extLst>
                <a:ext uri="{FF2B5EF4-FFF2-40B4-BE49-F238E27FC236}">
                  <a16:creationId xmlns:a16="http://schemas.microsoft.com/office/drawing/2014/main" id="{558C9787-A4B2-7484-F5C0-A19137905683}"/>
                </a:ext>
              </a:extLst>
            </p:cNvPr>
            <p:cNvSpPr/>
            <p:nvPr/>
          </p:nvSpPr>
          <p:spPr>
            <a:xfrm>
              <a:off x="2847450" y="1028525"/>
              <a:ext cx="39625" cy="115025"/>
            </a:xfrm>
            <a:custGeom>
              <a:avLst/>
              <a:gdLst/>
              <a:ahLst/>
              <a:cxnLst/>
              <a:rect l="l" t="t" r="r" b="b"/>
              <a:pathLst>
                <a:path w="1585" h="4601" extrusionOk="0">
                  <a:moveTo>
                    <a:pt x="660" y="0"/>
                  </a:moveTo>
                  <a:cubicBezTo>
                    <a:pt x="480" y="0"/>
                    <a:pt x="313" y="103"/>
                    <a:pt x="267" y="343"/>
                  </a:cubicBezTo>
                  <a:cubicBezTo>
                    <a:pt x="0" y="1697"/>
                    <a:pt x="5" y="3043"/>
                    <a:pt x="551" y="4328"/>
                  </a:cubicBezTo>
                  <a:cubicBezTo>
                    <a:pt x="632" y="4520"/>
                    <a:pt x="781" y="4600"/>
                    <a:pt x="936" y="4600"/>
                  </a:cubicBezTo>
                  <a:cubicBezTo>
                    <a:pt x="1249" y="4600"/>
                    <a:pt x="1584" y="4275"/>
                    <a:pt x="1423" y="3889"/>
                  </a:cubicBezTo>
                  <a:cubicBezTo>
                    <a:pt x="980" y="2858"/>
                    <a:pt x="980" y="1727"/>
                    <a:pt x="1195" y="635"/>
                  </a:cubicBezTo>
                  <a:cubicBezTo>
                    <a:pt x="1269" y="260"/>
                    <a:pt x="947" y="0"/>
                    <a:pt x="6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71;p36">
              <a:extLst>
                <a:ext uri="{FF2B5EF4-FFF2-40B4-BE49-F238E27FC236}">
                  <a16:creationId xmlns:a16="http://schemas.microsoft.com/office/drawing/2014/main" id="{2F2A3B27-19AD-25A7-288B-FB1761BBB24C}"/>
                </a:ext>
              </a:extLst>
            </p:cNvPr>
            <p:cNvSpPr/>
            <p:nvPr/>
          </p:nvSpPr>
          <p:spPr>
            <a:xfrm>
              <a:off x="2873125" y="1157700"/>
              <a:ext cx="34325" cy="34500"/>
            </a:xfrm>
            <a:custGeom>
              <a:avLst/>
              <a:gdLst/>
              <a:ahLst/>
              <a:cxnLst/>
              <a:rect l="l" t="t" r="r" b="b"/>
              <a:pathLst>
                <a:path w="1373" h="1380" extrusionOk="0">
                  <a:moveTo>
                    <a:pt x="566" y="1"/>
                  </a:moveTo>
                  <a:cubicBezTo>
                    <a:pt x="495" y="1"/>
                    <a:pt x="421" y="18"/>
                    <a:pt x="349" y="55"/>
                  </a:cubicBezTo>
                  <a:cubicBezTo>
                    <a:pt x="125" y="167"/>
                    <a:pt x="1" y="481"/>
                    <a:pt x="134" y="708"/>
                  </a:cubicBezTo>
                  <a:cubicBezTo>
                    <a:pt x="211" y="842"/>
                    <a:pt x="289" y="979"/>
                    <a:pt x="366" y="1113"/>
                  </a:cubicBezTo>
                  <a:cubicBezTo>
                    <a:pt x="465" y="1276"/>
                    <a:pt x="631" y="1379"/>
                    <a:pt x="810" y="1379"/>
                  </a:cubicBezTo>
                  <a:cubicBezTo>
                    <a:pt x="880" y="1379"/>
                    <a:pt x="953" y="1363"/>
                    <a:pt x="1024" y="1327"/>
                  </a:cubicBezTo>
                  <a:cubicBezTo>
                    <a:pt x="1247" y="1211"/>
                    <a:pt x="1372" y="898"/>
                    <a:pt x="1239" y="670"/>
                  </a:cubicBezTo>
                  <a:cubicBezTo>
                    <a:pt x="1157" y="536"/>
                    <a:pt x="1084" y="403"/>
                    <a:pt x="1002" y="270"/>
                  </a:cubicBezTo>
                  <a:cubicBezTo>
                    <a:pt x="908" y="105"/>
                    <a:pt x="743" y="1"/>
                    <a:pt x="5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72;p36">
              <a:extLst>
                <a:ext uri="{FF2B5EF4-FFF2-40B4-BE49-F238E27FC236}">
                  <a16:creationId xmlns:a16="http://schemas.microsoft.com/office/drawing/2014/main" id="{F4D31AD9-5E78-7E54-7AFF-515CAA7BDE1C}"/>
                </a:ext>
              </a:extLst>
            </p:cNvPr>
            <p:cNvSpPr/>
            <p:nvPr/>
          </p:nvSpPr>
          <p:spPr>
            <a:xfrm>
              <a:off x="2870875" y="981900"/>
              <a:ext cx="30975" cy="29375"/>
            </a:xfrm>
            <a:custGeom>
              <a:avLst/>
              <a:gdLst/>
              <a:ahLst/>
              <a:cxnLst/>
              <a:rect l="l" t="t" r="r" b="b"/>
              <a:pathLst>
                <a:path w="1239" h="1175" extrusionOk="0">
                  <a:moveTo>
                    <a:pt x="678" y="1"/>
                  </a:moveTo>
                  <a:cubicBezTo>
                    <a:pt x="563" y="1"/>
                    <a:pt x="449" y="40"/>
                    <a:pt x="366" y="123"/>
                  </a:cubicBezTo>
                  <a:cubicBezTo>
                    <a:pt x="250" y="243"/>
                    <a:pt x="160" y="385"/>
                    <a:pt x="104" y="540"/>
                  </a:cubicBezTo>
                  <a:cubicBezTo>
                    <a:pt x="0" y="785"/>
                    <a:pt x="185" y="1077"/>
                    <a:pt x="417" y="1150"/>
                  </a:cubicBezTo>
                  <a:cubicBezTo>
                    <a:pt x="468" y="1167"/>
                    <a:pt x="518" y="1174"/>
                    <a:pt x="566" y="1174"/>
                  </a:cubicBezTo>
                  <a:cubicBezTo>
                    <a:pt x="774" y="1174"/>
                    <a:pt x="948" y="1032"/>
                    <a:pt x="1032" y="837"/>
                  </a:cubicBezTo>
                  <a:lnTo>
                    <a:pt x="1032" y="837"/>
                  </a:lnTo>
                  <a:cubicBezTo>
                    <a:pt x="1028" y="841"/>
                    <a:pt x="1024" y="841"/>
                    <a:pt x="1019" y="845"/>
                  </a:cubicBezTo>
                  <a:cubicBezTo>
                    <a:pt x="1204" y="660"/>
                    <a:pt x="1239" y="364"/>
                    <a:pt x="1054" y="162"/>
                  </a:cubicBezTo>
                  <a:cubicBezTo>
                    <a:pt x="959" y="58"/>
                    <a:pt x="817" y="1"/>
                    <a:pt x="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73;p36">
              <a:extLst>
                <a:ext uri="{FF2B5EF4-FFF2-40B4-BE49-F238E27FC236}">
                  <a16:creationId xmlns:a16="http://schemas.microsoft.com/office/drawing/2014/main" id="{36509119-B07F-A65B-6FF9-D3F72BCE34A5}"/>
                </a:ext>
              </a:extLst>
            </p:cNvPr>
            <p:cNvSpPr/>
            <p:nvPr/>
          </p:nvSpPr>
          <p:spPr>
            <a:xfrm>
              <a:off x="2895900" y="1002375"/>
              <a:ext cx="1125" cy="2100"/>
            </a:xfrm>
            <a:custGeom>
              <a:avLst/>
              <a:gdLst/>
              <a:ahLst/>
              <a:cxnLst/>
              <a:rect l="l" t="t" r="r" b="b"/>
              <a:pathLst>
                <a:path w="45" h="84" extrusionOk="0">
                  <a:moveTo>
                    <a:pt x="44" y="0"/>
                  </a:moveTo>
                  <a:cubicBezTo>
                    <a:pt x="39" y="5"/>
                    <a:pt x="37" y="9"/>
                    <a:pt x="36" y="12"/>
                  </a:cubicBezTo>
                  <a:lnTo>
                    <a:pt x="36" y="12"/>
                  </a:lnTo>
                  <a:cubicBezTo>
                    <a:pt x="39" y="9"/>
                    <a:pt x="42" y="6"/>
                    <a:pt x="44" y="0"/>
                  </a:cubicBezTo>
                  <a:close/>
                  <a:moveTo>
                    <a:pt x="36" y="12"/>
                  </a:moveTo>
                  <a:cubicBezTo>
                    <a:pt x="33" y="14"/>
                    <a:pt x="30" y="16"/>
                    <a:pt x="27" y="18"/>
                  </a:cubicBezTo>
                  <a:cubicBezTo>
                    <a:pt x="7" y="67"/>
                    <a:pt x="1" y="84"/>
                    <a:pt x="1" y="84"/>
                  </a:cubicBezTo>
                  <a:cubicBezTo>
                    <a:pt x="2" y="84"/>
                    <a:pt x="21" y="41"/>
                    <a:pt x="31" y="22"/>
                  </a:cubicBezTo>
                  <a:cubicBezTo>
                    <a:pt x="33" y="18"/>
                    <a:pt x="34" y="15"/>
                    <a:pt x="3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74;p36">
              <a:extLst>
                <a:ext uri="{FF2B5EF4-FFF2-40B4-BE49-F238E27FC236}">
                  <a16:creationId xmlns:a16="http://schemas.microsoft.com/office/drawing/2014/main" id="{01852DF3-5AE1-4E49-10AE-FEA91D76C897}"/>
                </a:ext>
              </a:extLst>
            </p:cNvPr>
            <p:cNvSpPr/>
            <p:nvPr/>
          </p:nvSpPr>
          <p:spPr>
            <a:xfrm>
              <a:off x="2897000" y="1001625"/>
              <a:ext cx="750" cy="775"/>
            </a:xfrm>
            <a:custGeom>
              <a:avLst/>
              <a:gdLst/>
              <a:ahLst/>
              <a:cxnLst/>
              <a:rect l="l" t="t" r="r" b="b"/>
              <a:pathLst>
                <a:path w="30" h="31" extrusionOk="0">
                  <a:moveTo>
                    <a:pt x="29" y="1"/>
                  </a:moveTo>
                  <a:cubicBezTo>
                    <a:pt x="28" y="1"/>
                    <a:pt x="12" y="16"/>
                    <a:pt x="0" y="30"/>
                  </a:cubicBezTo>
                  <a:cubicBezTo>
                    <a:pt x="22" y="9"/>
                    <a:pt x="29" y="1"/>
                    <a:pt x="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75;p36">
              <a:extLst>
                <a:ext uri="{FF2B5EF4-FFF2-40B4-BE49-F238E27FC236}">
                  <a16:creationId xmlns:a16="http://schemas.microsoft.com/office/drawing/2014/main" id="{1CB58F72-99AC-8766-CE32-24969204DB10}"/>
                </a:ext>
              </a:extLst>
            </p:cNvPr>
            <p:cNvSpPr/>
            <p:nvPr/>
          </p:nvSpPr>
          <p:spPr>
            <a:xfrm>
              <a:off x="2896675" y="1002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76;p36">
              <a:extLst>
                <a:ext uri="{FF2B5EF4-FFF2-40B4-BE49-F238E27FC236}">
                  <a16:creationId xmlns:a16="http://schemas.microsoft.com/office/drawing/2014/main" id="{DBD3A3CE-75E2-DFA1-644C-2B90FC88703E}"/>
                </a:ext>
              </a:extLst>
            </p:cNvPr>
            <p:cNvSpPr/>
            <p:nvPr/>
          </p:nvSpPr>
          <p:spPr>
            <a:xfrm>
              <a:off x="2327075" y="1026650"/>
              <a:ext cx="39600" cy="114950"/>
            </a:xfrm>
            <a:custGeom>
              <a:avLst/>
              <a:gdLst/>
              <a:ahLst/>
              <a:cxnLst/>
              <a:rect l="l" t="t" r="r" b="b"/>
              <a:pathLst>
                <a:path w="1584" h="4598" extrusionOk="0">
                  <a:moveTo>
                    <a:pt x="654" y="0"/>
                  </a:moveTo>
                  <a:cubicBezTo>
                    <a:pt x="474" y="0"/>
                    <a:pt x="309" y="100"/>
                    <a:pt x="263" y="336"/>
                  </a:cubicBezTo>
                  <a:cubicBezTo>
                    <a:pt x="1" y="1695"/>
                    <a:pt x="1" y="3040"/>
                    <a:pt x="547" y="4326"/>
                  </a:cubicBezTo>
                  <a:cubicBezTo>
                    <a:pt x="628" y="4518"/>
                    <a:pt x="778" y="4598"/>
                    <a:pt x="934" y="4598"/>
                  </a:cubicBezTo>
                  <a:cubicBezTo>
                    <a:pt x="1248" y="4598"/>
                    <a:pt x="1583" y="4273"/>
                    <a:pt x="1419" y="3891"/>
                  </a:cubicBezTo>
                  <a:cubicBezTo>
                    <a:pt x="981" y="2855"/>
                    <a:pt x="981" y="1725"/>
                    <a:pt x="1192" y="633"/>
                  </a:cubicBezTo>
                  <a:cubicBezTo>
                    <a:pt x="1266" y="259"/>
                    <a:pt x="942" y="0"/>
                    <a:pt x="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77;p36">
              <a:extLst>
                <a:ext uri="{FF2B5EF4-FFF2-40B4-BE49-F238E27FC236}">
                  <a16:creationId xmlns:a16="http://schemas.microsoft.com/office/drawing/2014/main" id="{C9FCDE7A-D018-E622-7C00-B4D0886D9D22}"/>
                </a:ext>
              </a:extLst>
            </p:cNvPr>
            <p:cNvSpPr/>
            <p:nvPr/>
          </p:nvSpPr>
          <p:spPr>
            <a:xfrm>
              <a:off x="2352650" y="1155825"/>
              <a:ext cx="34425" cy="34475"/>
            </a:xfrm>
            <a:custGeom>
              <a:avLst/>
              <a:gdLst/>
              <a:ahLst/>
              <a:cxnLst/>
              <a:rect l="l" t="t" r="r" b="b"/>
              <a:pathLst>
                <a:path w="1377" h="1379" extrusionOk="0">
                  <a:moveTo>
                    <a:pt x="567" y="1"/>
                  </a:moveTo>
                  <a:cubicBezTo>
                    <a:pt x="496" y="1"/>
                    <a:pt x="424" y="17"/>
                    <a:pt x="353" y="53"/>
                  </a:cubicBezTo>
                  <a:cubicBezTo>
                    <a:pt x="130" y="169"/>
                    <a:pt x="1" y="478"/>
                    <a:pt x="139" y="710"/>
                  </a:cubicBezTo>
                  <a:cubicBezTo>
                    <a:pt x="216" y="839"/>
                    <a:pt x="293" y="977"/>
                    <a:pt x="371" y="1110"/>
                  </a:cubicBezTo>
                  <a:cubicBezTo>
                    <a:pt x="466" y="1273"/>
                    <a:pt x="631" y="1379"/>
                    <a:pt x="809" y="1379"/>
                  </a:cubicBezTo>
                  <a:cubicBezTo>
                    <a:pt x="880" y="1379"/>
                    <a:pt x="953" y="1362"/>
                    <a:pt x="1024" y="1325"/>
                  </a:cubicBezTo>
                  <a:cubicBezTo>
                    <a:pt x="1252" y="1213"/>
                    <a:pt x="1377" y="899"/>
                    <a:pt x="1239" y="672"/>
                  </a:cubicBezTo>
                  <a:cubicBezTo>
                    <a:pt x="1162" y="538"/>
                    <a:pt x="1089" y="405"/>
                    <a:pt x="1007" y="272"/>
                  </a:cubicBezTo>
                  <a:cubicBezTo>
                    <a:pt x="911" y="106"/>
                    <a:pt x="745" y="1"/>
                    <a:pt x="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78;p36">
              <a:extLst>
                <a:ext uri="{FF2B5EF4-FFF2-40B4-BE49-F238E27FC236}">
                  <a16:creationId xmlns:a16="http://schemas.microsoft.com/office/drawing/2014/main" id="{48E00FE5-6E2B-05F3-929F-F4C17A0C5576}"/>
                </a:ext>
              </a:extLst>
            </p:cNvPr>
            <p:cNvSpPr/>
            <p:nvPr/>
          </p:nvSpPr>
          <p:spPr>
            <a:xfrm>
              <a:off x="2350400" y="980100"/>
              <a:ext cx="31100" cy="29350"/>
            </a:xfrm>
            <a:custGeom>
              <a:avLst/>
              <a:gdLst/>
              <a:ahLst/>
              <a:cxnLst/>
              <a:rect l="l" t="t" r="r" b="b"/>
              <a:pathLst>
                <a:path w="1244" h="1174" extrusionOk="0">
                  <a:moveTo>
                    <a:pt x="684" y="0"/>
                  </a:moveTo>
                  <a:cubicBezTo>
                    <a:pt x="569" y="0"/>
                    <a:pt x="454" y="40"/>
                    <a:pt x="370" y="126"/>
                  </a:cubicBezTo>
                  <a:cubicBezTo>
                    <a:pt x="250" y="242"/>
                    <a:pt x="164" y="384"/>
                    <a:pt x="104" y="539"/>
                  </a:cubicBezTo>
                  <a:cubicBezTo>
                    <a:pt x="1" y="784"/>
                    <a:pt x="186" y="1076"/>
                    <a:pt x="422" y="1149"/>
                  </a:cubicBezTo>
                  <a:cubicBezTo>
                    <a:pt x="473" y="1166"/>
                    <a:pt x="522" y="1173"/>
                    <a:pt x="570" y="1173"/>
                  </a:cubicBezTo>
                  <a:cubicBezTo>
                    <a:pt x="775" y="1173"/>
                    <a:pt x="949" y="1034"/>
                    <a:pt x="1032" y="836"/>
                  </a:cubicBezTo>
                  <a:lnTo>
                    <a:pt x="1032" y="836"/>
                  </a:lnTo>
                  <a:cubicBezTo>
                    <a:pt x="1028" y="840"/>
                    <a:pt x="1024" y="844"/>
                    <a:pt x="1019" y="844"/>
                  </a:cubicBezTo>
                  <a:cubicBezTo>
                    <a:pt x="1209" y="659"/>
                    <a:pt x="1243" y="363"/>
                    <a:pt x="1054" y="161"/>
                  </a:cubicBezTo>
                  <a:cubicBezTo>
                    <a:pt x="963" y="58"/>
                    <a:pt x="823" y="0"/>
                    <a:pt x="6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79;p36">
              <a:extLst>
                <a:ext uri="{FF2B5EF4-FFF2-40B4-BE49-F238E27FC236}">
                  <a16:creationId xmlns:a16="http://schemas.microsoft.com/office/drawing/2014/main" id="{D0CEB7CF-B812-9829-09ED-75DCE243831A}"/>
                </a:ext>
              </a:extLst>
            </p:cNvPr>
            <p:cNvSpPr/>
            <p:nvPr/>
          </p:nvSpPr>
          <p:spPr>
            <a:xfrm>
              <a:off x="2375550" y="1000550"/>
              <a:ext cx="1100" cy="2075"/>
            </a:xfrm>
            <a:custGeom>
              <a:avLst/>
              <a:gdLst/>
              <a:ahLst/>
              <a:cxnLst/>
              <a:rect l="l" t="t" r="r" b="b"/>
              <a:pathLst>
                <a:path w="44" h="83" extrusionOk="0">
                  <a:moveTo>
                    <a:pt x="44" y="0"/>
                  </a:moveTo>
                  <a:cubicBezTo>
                    <a:pt x="35" y="5"/>
                    <a:pt x="31" y="13"/>
                    <a:pt x="26" y="18"/>
                  </a:cubicBezTo>
                  <a:cubicBezTo>
                    <a:pt x="13" y="50"/>
                    <a:pt x="6" y="68"/>
                    <a:pt x="3" y="76"/>
                  </a:cubicBezTo>
                  <a:lnTo>
                    <a:pt x="3" y="76"/>
                  </a:lnTo>
                  <a:cubicBezTo>
                    <a:pt x="8" y="64"/>
                    <a:pt x="20" y="34"/>
                    <a:pt x="26" y="22"/>
                  </a:cubicBezTo>
                  <a:cubicBezTo>
                    <a:pt x="31" y="13"/>
                    <a:pt x="35" y="9"/>
                    <a:pt x="44" y="0"/>
                  </a:cubicBezTo>
                  <a:close/>
                  <a:moveTo>
                    <a:pt x="3" y="76"/>
                  </a:moveTo>
                  <a:cubicBezTo>
                    <a:pt x="1" y="80"/>
                    <a:pt x="0" y="82"/>
                    <a:pt x="0" y="82"/>
                  </a:cubicBezTo>
                  <a:cubicBezTo>
                    <a:pt x="0" y="82"/>
                    <a:pt x="1" y="81"/>
                    <a:pt x="3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80;p36">
              <a:extLst>
                <a:ext uri="{FF2B5EF4-FFF2-40B4-BE49-F238E27FC236}">
                  <a16:creationId xmlns:a16="http://schemas.microsoft.com/office/drawing/2014/main" id="{81A615EF-DF54-4CC9-51B9-DD3A1F4794EE}"/>
                </a:ext>
              </a:extLst>
            </p:cNvPr>
            <p:cNvSpPr/>
            <p:nvPr/>
          </p:nvSpPr>
          <p:spPr>
            <a:xfrm>
              <a:off x="2376625" y="999775"/>
              <a:ext cx="700" cy="800"/>
            </a:xfrm>
            <a:custGeom>
              <a:avLst/>
              <a:gdLst/>
              <a:ahLst/>
              <a:cxnLst/>
              <a:rect l="l" t="t" r="r" b="b"/>
              <a:pathLst>
                <a:path w="28" h="32" extrusionOk="0">
                  <a:moveTo>
                    <a:pt x="27" y="0"/>
                  </a:moveTo>
                  <a:cubicBezTo>
                    <a:pt x="26" y="0"/>
                    <a:pt x="13" y="14"/>
                    <a:pt x="1" y="31"/>
                  </a:cubicBezTo>
                  <a:cubicBezTo>
                    <a:pt x="21" y="9"/>
                    <a:pt x="28" y="0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81;p36">
              <a:extLst>
                <a:ext uri="{FF2B5EF4-FFF2-40B4-BE49-F238E27FC236}">
                  <a16:creationId xmlns:a16="http://schemas.microsoft.com/office/drawing/2014/main" id="{28E8F8AC-C5F0-8FE8-38A2-F6951BC861AB}"/>
                </a:ext>
              </a:extLst>
            </p:cNvPr>
            <p:cNvSpPr/>
            <p:nvPr/>
          </p:nvSpPr>
          <p:spPr>
            <a:xfrm>
              <a:off x="2376200" y="100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82;p36">
              <a:extLst>
                <a:ext uri="{FF2B5EF4-FFF2-40B4-BE49-F238E27FC236}">
                  <a16:creationId xmlns:a16="http://schemas.microsoft.com/office/drawing/2014/main" id="{A8DCBC2A-B71E-9A57-5C11-2432BA94D1D7}"/>
                </a:ext>
              </a:extLst>
            </p:cNvPr>
            <p:cNvSpPr/>
            <p:nvPr/>
          </p:nvSpPr>
          <p:spPr>
            <a:xfrm>
              <a:off x="1507200" y="1139575"/>
              <a:ext cx="178850" cy="203900"/>
            </a:xfrm>
            <a:custGeom>
              <a:avLst/>
              <a:gdLst/>
              <a:ahLst/>
              <a:cxnLst/>
              <a:rect l="l" t="t" r="r" b="b"/>
              <a:pathLst>
                <a:path w="7154" h="8156" extrusionOk="0">
                  <a:moveTo>
                    <a:pt x="816" y="0"/>
                  </a:moveTo>
                  <a:cubicBezTo>
                    <a:pt x="653" y="0"/>
                    <a:pt x="489" y="54"/>
                    <a:pt x="353" y="165"/>
                  </a:cubicBezTo>
                  <a:cubicBezTo>
                    <a:pt x="44" y="419"/>
                    <a:pt x="1" y="879"/>
                    <a:pt x="254" y="1188"/>
                  </a:cubicBezTo>
                  <a:lnTo>
                    <a:pt x="5778" y="7890"/>
                  </a:lnTo>
                  <a:cubicBezTo>
                    <a:pt x="5921" y="8065"/>
                    <a:pt x="6130" y="8156"/>
                    <a:pt x="6340" y="8156"/>
                  </a:cubicBezTo>
                  <a:cubicBezTo>
                    <a:pt x="6502" y="8156"/>
                    <a:pt x="6664" y="8101"/>
                    <a:pt x="6797" y="7989"/>
                  </a:cubicBezTo>
                  <a:cubicBezTo>
                    <a:pt x="7107" y="7735"/>
                    <a:pt x="7154" y="7275"/>
                    <a:pt x="6896" y="6970"/>
                  </a:cubicBezTo>
                  <a:lnTo>
                    <a:pt x="1376" y="264"/>
                  </a:lnTo>
                  <a:cubicBezTo>
                    <a:pt x="1234" y="90"/>
                    <a:pt x="1026" y="0"/>
                    <a:pt x="8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83;p36">
              <a:extLst>
                <a:ext uri="{FF2B5EF4-FFF2-40B4-BE49-F238E27FC236}">
                  <a16:creationId xmlns:a16="http://schemas.microsoft.com/office/drawing/2014/main" id="{49E2E91C-ADD4-864B-118F-AEB834182C35}"/>
                </a:ext>
              </a:extLst>
            </p:cNvPr>
            <p:cNvSpPr/>
            <p:nvPr/>
          </p:nvSpPr>
          <p:spPr>
            <a:xfrm>
              <a:off x="1610475" y="1122725"/>
              <a:ext cx="126425" cy="138850"/>
            </a:xfrm>
            <a:custGeom>
              <a:avLst/>
              <a:gdLst/>
              <a:ahLst/>
              <a:cxnLst/>
              <a:rect l="l" t="t" r="r" b="b"/>
              <a:pathLst>
                <a:path w="5057" h="5554" extrusionOk="0">
                  <a:moveTo>
                    <a:pt x="977" y="0"/>
                  </a:moveTo>
                  <a:cubicBezTo>
                    <a:pt x="805" y="0"/>
                    <a:pt x="602" y="76"/>
                    <a:pt x="426" y="225"/>
                  </a:cubicBezTo>
                  <a:cubicBezTo>
                    <a:pt x="117" y="478"/>
                    <a:pt x="1" y="848"/>
                    <a:pt x="169" y="1050"/>
                  </a:cubicBezTo>
                  <a:lnTo>
                    <a:pt x="3775" y="5426"/>
                  </a:lnTo>
                  <a:cubicBezTo>
                    <a:pt x="3845" y="5512"/>
                    <a:pt x="3954" y="5554"/>
                    <a:pt x="4081" y="5554"/>
                  </a:cubicBezTo>
                  <a:cubicBezTo>
                    <a:pt x="4253" y="5554"/>
                    <a:pt x="4457" y="5477"/>
                    <a:pt x="4635" y="5331"/>
                  </a:cubicBezTo>
                  <a:cubicBezTo>
                    <a:pt x="4944" y="5078"/>
                    <a:pt x="5056" y="4708"/>
                    <a:pt x="4893" y="4506"/>
                  </a:cubicBezTo>
                  <a:lnTo>
                    <a:pt x="1286" y="126"/>
                  </a:lnTo>
                  <a:cubicBezTo>
                    <a:pt x="1215" y="42"/>
                    <a:pt x="1104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84;p36">
              <a:extLst>
                <a:ext uri="{FF2B5EF4-FFF2-40B4-BE49-F238E27FC236}">
                  <a16:creationId xmlns:a16="http://schemas.microsoft.com/office/drawing/2014/main" id="{7C76F22C-C874-8671-EB12-21FF2015CB26}"/>
                </a:ext>
              </a:extLst>
            </p:cNvPr>
            <p:cNvSpPr/>
            <p:nvPr/>
          </p:nvSpPr>
          <p:spPr>
            <a:xfrm>
              <a:off x="1456275" y="1224125"/>
              <a:ext cx="126500" cy="138800"/>
            </a:xfrm>
            <a:custGeom>
              <a:avLst/>
              <a:gdLst/>
              <a:ahLst/>
              <a:cxnLst/>
              <a:rect l="l" t="t" r="r" b="b"/>
              <a:pathLst>
                <a:path w="5060" h="5552" extrusionOk="0">
                  <a:moveTo>
                    <a:pt x="977" y="0"/>
                  </a:moveTo>
                  <a:cubicBezTo>
                    <a:pt x="806" y="0"/>
                    <a:pt x="604" y="76"/>
                    <a:pt x="426" y="222"/>
                  </a:cubicBezTo>
                  <a:cubicBezTo>
                    <a:pt x="116" y="476"/>
                    <a:pt x="0" y="846"/>
                    <a:pt x="168" y="1048"/>
                  </a:cubicBezTo>
                  <a:lnTo>
                    <a:pt x="3774" y="5424"/>
                  </a:lnTo>
                  <a:cubicBezTo>
                    <a:pt x="3846" y="5510"/>
                    <a:pt x="3956" y="5551"/>
                    <a:pt x="4083" y="5551"/>
                  </a:cubicBezTo>
                  <a:cubicBezTo>
                    <a:pt x="4254" y="5551"/>
                    <a:pt x="4456" y="5475"/>
                    <a:pt x="4634" y="5329"/>
                  </a:cubicBezTo>
                  <a:cubicBezTo>
                    <a:pt x="4944" y="5076"/>
                    <a:pt x="5060" y="4706"/>
                    <a:pt x="4892" y="4504"/>
                  </a:cubicBezTo>
                  <a:lnTo>
                    <a:pt x="1286" y="128"/>
                  </a:lnTo>
                  <a:cubicBezTo>
                    <a:pt x="1214" y="42"/>
                    <a:pt x="1104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85;p36">
              <a:extLst>
                <a:ext uri="{FF2B5EF4-FFF2-40B4-BE49-F238E27FC236}">
                  <a16:creationId xmlns:a16="http://schemas.microsoft.com/office/drawing/2014/main" id="{16E28801-8010-D74E-7E22-3AF89BAFBCDD}"/>
                </a:ext>
              </a:extLst>
            </p:cNvPr>
            <p:cNvSpPr/>
            <p:nvPr/>
          </p:nvSpPr>
          <p:spPr>
            <a:xfrm>
              <a:off x="1978125" y="1138225"/>
              <a:ext cx="178850" cy="203925"/>
            </a:xfrm>
            <a:custGeom>
              <a:avLst/>
              <a:gdLst/>
              <a:ahLst/>
              <a:cxnLst/>
              <a:rect l="l" t="t" r="r" b="b"/>
              <a:pathLst>
                <a:path w="7154" h="8157" extrusionOk="0">
                  <a:moveTo>
                    <a:pt x="814" y="1"/>
                  </a:moveTo>
                  <a:cubicBezTo>
                    <a:pt x="652" y="1"/>
                    <a:pt x="488" y="55"/>
                    <a:pt x="353" y="168"/>
                  </a:cubicBezTo>
                  <a:cubicBezTo>
                    <a:pt x="44" y="421"/>
                    <a:pt x="1" y="881"/>
                    <a:pt x="259" y="1187"/>
                  </a:cubicBezTo>
                  <a:lnTo>
                    <a:pt x="5778" y="7893"/>
                  </a:lnTo>
                  <a:cubicBezTo>
                    <a:pt x="5921" y="8067"/>
                    <a:pt x="6129" y="8156"/>
                    <a:pt x="6338" y="8156"/>
                  </a:cubicBezTo>
                  <a:cubicBezTo>
                    <a:pt x="6501" y="8156"/>
                    <a:pt x="6664" y="8102"/>
                    <a:pt x="6797" y="7991"/>
                  </a:cubicBezTo>
                  <a:cubicBezTo>
                    <a:pt x="7107" y="7733"/>
                    <a:pt x="7154" y="7278"/>
                    <a:pt x="6896" y="6968"/>
                  </a:cubicBezTo>
                  <a:lnTo>
                    <a:pt x="1376" y="267"/>
                  </a:lnTo>
                  <a:cubicBezTo>
                    <a:pt x="1233" y="92"/>
                    <a:pt x="1025" y="1"/>
                    <a:pt x="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86;p36">
              <a:extLst>
                <a:ext uri="{FF2B5EF4-FFF2-40B4-BE49-F238E27FC236}">
                  <a16:creationId xmlns:a16="http://schemas.microsoft.com/office/drawing/2014/main" id="{738A3DD5-57FA-3BDA-4298-116B829A447C}"/>
                </a:ext>
              </a:extLst>
            </p:cNvPr>
            <p:cNvSpPr/>
            <p:nvPr/>
          </p:nvSpPr>
          <p:spPr>
            <a:xfrm>
              <a:off x="2081400" y="1121375"/>
              <a:ext cx="126525" cy="138900"/>
            </a:xfrm>
            <a:custGeom>
              <a:avLst/>
              <a:gdLst/>
              <a:ahLst/>
              <a:cxnLst/>
              <a:rect l="l" t="t" r="r" b="b"/>
              <a:pathLst>
                <a:path w="5061" h="5556" extrusionOk="0">
                  <a:moveTo>
                    <a:pt x="980" y="1"/>
                  </a:moveTo>
                  <a:cubicBezTo>
                    <a:pt x="808" y="1"/>
                    <a:pt x="605" y="77"/>
                    <a:pt x="427" y="223"/>
                  </a:cubicBezTo>
                  <a:cubicBezTo>
                    <a:pt x="117" y="476"/>
                    <a:pt x="1" y="846"/>
                    <a:pt x="169" y="1048"/>
                  </a:cubicBezTo>
                  <a:lnTo>
                    <a:pt x="3775" y="5428"/>
                  </a:lnTo>
                  <a:cubicBezTo>
                    <a:pt x="3846" y="5514"/>
                    <a:pt x="3957" y="5556"/>
                    <a:pt x="4083" y="5556"/>
                  </a:cubicBezTo>
                  <a:cubicBezTo>
                    <a:pt x="4255" y="5556"/>
                    <a:pt x="4457" y="5480"/>
                    <a:pt x="4635" y="5334"/>
                  </a:cubicBezTo>
                  <a:cubicBezTo>
                    <a:pt x="4945" y="5076"/>
                    <a:pt x="5061" y="4706"/>
                    <a:pt x="4893" y="4504"/>
                  </a:cubicBezTo>
                  <a:lnTo>
                    <a:pt x="1286" y="128"/>
                  </a:lnTo>
                  <a:cubicBezTo>
                    <a:pt x="1217" y="42"/>
                    <a:pt x="1107" y="1"/>
                    <a:pt x="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87;p36">
              <a:extLst>
                <a:ext uri="{FF2B5EF4-FFF2-40B4-BE49-F238E27FC236}">
                  <a16:creationId xmlns:a16="http://schemas.microsoft.com/office/drawing/2014/main" id="{5B857FDD-C051-B74D-17B9-6831BF3099AA}"/>
                </a:ext>
              </a:extLst>
            </p:cNvPr>
            <p:cNvSpPr/>
            <p:nvPr/>
          </p:nvSpPr>
          <p:spPr>
            <a:xfrm>
              <a:off x="1927200" y="1222725"/>
              <a:ext cx="126500" cy="138900"/>
            </a:xfrm>
            <a:custGeom>
              <a:avLst/>
              <a:gdLst/>
              <a:ahLst/>
              <a:cxnLst/>
              <a:rect l="l" t="t" r="r" b="b"/>
              <a:pathLst>
                <a:path w="5060" h="5556" extrusionOk="0">
                  <a:moveTo>
                    <a:pt x="979" y="1"/>
                  </a:moveTo>
                  <a:cubicBezTo>
                    <a:pt x="807" y="1"/>
                    <a:pt x="604" y="78"/>
                    <a:pt x="426" y="227"/>
                  </a:cubicBezTo>
                  <a:cubicBezTo>
                    <a:pt x="116" y="480"/>
                    <a:pt x="0" y="850"/>
                    <a:pt x="168" y="1052"/>
                  </a:cubicBezTo>
                  <a:lnTo>
                    <a:pt x="3775" y="5428"/>
                  </a:lnTo>
                  <a:cubicBezTo>
                    <a:pt x="3846" y="5514"/>
                    <a:pt x="3956" y="5556"/>
                    <a:pt x="4083" y="5556"/>
                  </a:cubicBezTo>
                  <a:cubicBezTo>
                    <a:pt x="4254" y="5556"/>
                    <a:pt x="4456" y="5479"/>
                    <a:pt x="4634" y="5334"/>
                  </a:cubicBezTo>
                  <a:cubicBezTo>
                    <a:pt x="4944" y="5080"/>
                    <a:pt x="5060" y="4710"/>
                    <a:pt x="4892" y="4508"/>
                  </a:cubicBezTo>
                  <a:lnTo>
                    <a:pt x="1286" y="128"/>
                  </a:lnTo>
                  <a:cubicBezTo>
                    <a:pt x="1215" y="42"/>
                    <a:pt x="1105" y="1"/>
                    <a:pt x="9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88;p36">
              <a:extLst>
                <a:ext uri="{FF2B5EF4-FFF2-40B4-BE49-F238E27FC236}">
                  <a16:creationId xmlns:a16="http://schemas.microsoft.com/office/drawing/2014/main" id="{4F164957-8251-3A72-FE95-95EA2D22EAD3}"/>
                </a:ext>
              </a:extLst>
            </p:cNvPr>
            <p:cNvSpPr/>
            <p:nvPr/>
          </p:nvSpPr>
          <p:spPr>
            <a:xfrm>
              <a:off x="1167400" y="1659875"/>
              <a:ext cx="617750" cy="189475"/>
            </a:xfrm>
            <a:custGeom>
              <a:avLst/>
              <a:gdLst/>
              <a:ahLst/>
              <a:cxnLst/>
              <a:rect l="l" t="t" r="r" b="b"/>
              <a:pathLst>
                <a:path w="24710" h="7579" extrusionOk="0">
                  <a:moveTo>
                    <a:pt x="24477" y="6397"/>
                  </a:moveTo>
                  <a:cubicBezTo>
                    <a:pt x="21743" y="2283"/>
                    <a:pt x="17131" y="0"/>
                    <a:pt x="12209" y="168"/>
                  </a:cubicBezTo>
                  <a:cubicBezTo>
                    <a:pt x="7398" y="327"/>
                    <a:pt x="2850" y="2872"/>
                    <a:pt x="228" y="6908"/>
                  </a:cubicBezTo>
                  <a:cubicBezTo>
                    <a:pt x="0" y="7256"/>
                    <a:pt x="559" y="7579"/>
                    <a:pt x="783" y="7231"/>
                  </a:cubicBezTo>
                  <a:cubicBezTo>
                    <a:pt x="3297" y="3357"/>
                    <a:pt x="7613" y="1010"/>
                    <a:pt x="12209" y="808"/>
                  </a:cubicBezTo>
                  <a:cubicBezTo>
                    <a:pt x="16881" y="602"/>
                    <a:pt x="21326" y="2820"/>
                    <a:pt x="23923" y="6719"/>
                  </a:cubicBezTo>
                  <a:cubicBezTo>
                    <a:pt x="24150" y="7063"/>
                    <a:pt x="24709" y="6740"/>
                    <a:pt x="24477" y="6397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89;p36">
              <a:extLst>
                <a:ext uri="{FF2B5EF4-FFF2-40B4-BE49-F238E27FC236}">
                  <a16:creationId xmlns:a16="http://schemas.microsoft.com/office/drawing/2014/main" id="{58EB8DA8-BD88-D6F8-3F4F-D51086471624}"/>
                </a:ext>
              </a:extLst>
            </p:cNvPr>
            <p:cNvSpPr/>
            <p:nvPr/>
          </p:nvSpPr>
          <p:spPr>
            <a:xfrm>
              <a:off x="2483875" y="1659875"/>
              <a:ext cx="617650" cy="189475"/>
            </a:xfrm>
            <a:custGeom>
              <a:avLst/>
              <a:gdLst/>
              <a:ahLst/>
              <a:cxnLst/>
              <a:rect l="l" t="t" r="r" b="b"/>
              <a:pathLst>
                <a:path w="24706" h="7579" extrusionOk="0">
                  <a:moveTo>
                    <a:pt x="24478" y="6397"/>
                  </a:moveTo>
                  <a:cubicBezTo>
                    <a:pt x="21739" y="2283"/>
                    <a:pt x="17127" y="0"/>
                    <a:pt x="12209" y="168"/>
                  </a:cubicBezTo>
                  <a:cubicBezTo>
                    <a:pt x="7395" y="327"/>
                    <a:pt x="2846" y="2872"/>
                    <a:pt x="229" y="6908"/>
                  </a:cubicBezTo>
                  <a:cubicBezTo>
                    <a:pt x="1" y="7256"/>
                    <a:pt x="560" y="7579"/>
                    <a:pt x="783" y="7231"/>
                  </a:cubicBezTo>
                  <a:cubicBezTo>
                    <a:pt x="3298" y="3357"/>
                    <a:pt x="7614" y="1010"/>
                    <a:pt x="12205" y="808"/>
                  </a:cubicBezTo>
                  <a:cubicBezTo>
                    <a:pt x="16882" y="602"/>
                    <a:pt x="21327" y="2820"/>
                    <a:pt x="23923" y="6719"/>
                  </a:cubicBezTo>
                  <a:cubicBezTo>
                    <a:pt x="24151" y="7063"/>
                    <a:pt x="24706" y="6740"/>
                    <a:pt x="24478" y="6397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90;p36">
              <a:extLst>
                <a:ext uri="{FF2B5EF4-FFF2-40B4-BE49-F238E27FC236}">
                  <a16:creationId xmlns:a16="http://schemas.microsoft.com/office/drawing/2014/main" id="{C8A42689-E4AA-FEB5-F20B-15AB003A1E5A}"/>
                </a:ext>
              </a:extLst>
            </p:cNvPr>
            <p:cNvSpPr/>
            <p:nvPr/>
          </p:nvSpPr>
          <p:spPr>
            <a:xfrm>
              <a:off x="2167075" y="1383250"/>
              <a:ext cx="36350" cy="28175"/>
            </a:xfrm>
            <a:custGeom>
              <a:avLst/>
              <a:gdLst/>
              <a:ahLst/>
              <a:cxnLst/>
              <a:rect l="l" t="t" r="r" b="b"/>
              <a:pathLst>
                <a:path w="1454" h="1127" extrusionOk="0">
                  <a:moveTo>
                    <a:pt x="727" y="0"/>
                  </a:moveTo>
                  <a:cubicBezTo>
                    <a:pt x="0" y="0"/>
                    <a:pt x="0" y="1126"/>
                    <a:pt x="727" y="1126"/>
                  </a:cubicBezTo>
                  <a:cubicBezTo>
                    <a:pt x="1453" y="1126"/>
                    <a:pt x="1453" y="0"/>
                    <a:pt x="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91;p36">
              <a:extLst>
                <a:ext uri="{FF2B5EF4-FFF2-40B4-BE49-F238E27FC236}">
                  <a16:creationId xmlns:a16="http://schemas.microsoft.com/office/drawing/2014/main" id="{3EE1F8E7-14A7-21CC-72BF-8B5495C16B83}"/>
                </a:ext>
              </a:extLst>
            </p:cNvPr>
            <p:cNvSpPr/>
            <p:nvPr/>
          </p:nvSpPr>
          <p:spPr>
            <a:xfrm>
              <a:off x="3191350" y="1600100"/>
              <a:ext cx="36350" cy="28075"/>
            </a:xfrm>
            <a:custGeom>
              <a:avLst/>
              <a:gdLst/>
              <a:ahLst/>
              <a:cxnLst/>
              <a:rect l="l" t="t" r="r" b="b"/>
              <a:pathLst>
                <a:path w="1454" h="1123" extrusionOk="0">
                  <a:moveTo>
                    <a:pt x="727" y="1"/>
                  </a:moveTo>
                  <a:cubicBezTo>
                    <a:pt x="0" y="1"/>
                    <a:pt x="0" y="1123"/>
                    <a:pt x="727" y="1123"/>
                  </a:cubicBezTo>
                  <a:cubicBezTo>
                    <a:pt x="1453" y="1123"/>
                    <a:pt x="1453" y="1"/>
                    <a:pt x="7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92;p36">
              <a:extLst>
                <a:ext uri="{FF2B5EF4-FFF2-40B4-BE49-F238E27FC236}">
                  <a16:creationId xmlns:a16="http://schemas.microsoft.com/office/drawing/2014/main" id="{3C0C5BF6-6D0B-2DF5-5444-674371E1E830}"/>
                </a:ext>
              </a:extLst>
            </p:cNvPr>
            <p:cNvSpPr/>
            <p:nvPr/>
          </p:nvSpPr>
          <p:spPr>
            <a:xfrm>
              <a:off x="1942775" y="1730575"/>
              <a:ext cx="36250" cy="28300"/>
            </a:xfrm>
            <a:custGeom>
              <a:avLst/>
              <a:gdLst/>
              <a:ahLst/>
              <a:cxnLst/>
              <a:rect l="l" t="t" r="r" b="b"/>
              <a:pathLst>
                <a:path w="1450" h="1132" extrusionOk="0">
                  <a:moveTo>
                    <a:pt x="723" y="1"/>
                  </a:moveTo>
                  <a:cubicBezTo>
                    <a:pt x="1" y="1"/>
                    <a:pt x="1" y="1131"/>
                    <a:pt x="723" y="1131"/>
                  </a:cubicBezTo>
                  <a:cubicBezTo>
                    <a:pt x="1449" y="1131"/>
                    <a:pt x="1449" y="1"/>
                    <a:pt x="7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93;p36">
              <a:extLst>
                <a:ext uri="{FF2B5EF4-FFF2-40B4-BE49-F238E27FC236}">
                  <a16:creationId xmlns:a16="http://schemas.microsoft.com/office/drawing/2014/main" id="{BC71CAEB-1B04-B70E-604D-ACD358E8EA80}"/>
                </a:ext>
              </a:extLst>
            </p:cNvPr>
            <p:cNvSpPr/>
            <p:nvPr/>
          </p:nvSpPr>
          <p:spPr>
            <a:xfrm>
              <a:off x="2145250" y="876525"/>
              <a:ext cx="36250" cy="28175"/>
            </a:xfrm>
            <a:custGeom>
              <a:avLst/>
              <a:gdLst/>
              <a:ahLst/>
              <a:cxnLst/>
              <a:rect l="l" t="t" r="r" b="b"/>
              <a:pathLst>
                <a:path w="1450" h="1127" extrusionOk="0">
                  <a:moveTo>
                    <a:pt x="723" y="1"/>
                  </a:moveTo>
                  <a:cubicBezTo>
                    <a:pt x="0" y="1"/>
                    <a:pt x="0" y="1127"/>
                    <a:pt x="723" y="1127"/>
                  </a:cubicBezTo>
                  <a:cubicBezTo>
                    <a:pt x="1449" y="1127"/>
                    <a:pt x="1449" y="1"/>
                    <a:pt x="7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94;p36">
              <a:extLst>
                <a:ext uri="{FF2B5EF4-FFF2-40B4-BE49-F238E27FC236}">
                  <a16:creationId xmlns:a16="http://schemas.microsoft.com/office/drawing/2014/main" id="{A5C3ECD9-9BE7-F5F0-C887-B3849076CEAE}"/>
                </a:ext>
              </a:extLst>
            </p:cNvPr>
            <p:cNvSpPr/>
            <p:nvPr/>
          </p:nvSpPr>
          <p:spPr>
            <a:xfrm>
              <a:off x="1018775" y="1830425"/>
              <a:ext cx="36225" cy="28075"/>
            </a:xfrm>
            <a:custGeom>
              <a:avLst/>
              <a:gdLst/>
              <a:ahLst/>
              <a:cxnLst/>
              <a:rect l="l" t="t" r="r" b="b"/>
              <a:pathLst>
                <a:path w="1449" h="1123" extrusionOk="0">
                  <a:moveTo>
                    <a:pt x="722" y="0"/>
                  </a:moveTo>
                  <a:cubicBezTo>
                    <a:pt x="0" y="0"/>
                    <a:pt x="0" y="1122"/>
                    <a:pt x="722" y="1122"/>
                  </a:cubicBezTo>
                  <a:cubicBezTo>
                    <a:pt x="1449" y="1122"/>
                    <a:pt x="1449" y="0"/>
                    <a:pt x="7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95;p36">
              <a:extLst>
                <a:ext uri="{FF2B5EF4-FFF2-40B4-BE49-F238E27FC236}">
                  <a16:creationId xmlns:a16="http://schemas.microsoft.com/office/drawing/2014/main" id="{708538C8-AFC4-EC09-5AAC-72F6D66F3DBD}"/>
                </a:ext>
              </a:extLst>
            </p:cNvPr>
            <p:cNvSpPr/>
            <p:nvPr/>
          </p:nvSpPr>
          <p:spPr>
            <a:xfrm>
              <a:off x="1998225" y="1034500"/>
              <a:ext cx="36350" cy="28200"/>
            </a:xfrm>
            <a:custGeom>
              <a:avLst/>
              <a:gdLst/>
              <a:ahLst/>
              <a:cxnLst/>
              <a:rect l="l" t="t" r="r" b="b"/>
              <a:pathLst>
                <a:path w="1454" h="1128" extrusionOk="0">
                  <a:moveTo>
                    <a:pt x="727" y="1"/>
                  </a:moveTo>
                  <a:cubicBezTo>
                    <a:pt x="1" y="1"/>
                    <a:pt x="1" y="1127"/>
                    <a:pt x="727" y="1127"/>
                  </a:cubicBezTo>
                  <a:cubicBezTo>
                    <a:pt x="1454" y="1127"/>
                    <a:pt x="1454" y="1"/>
                    <a:pt x="7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96;p36">
              <a:extLst>
                <a:ext uri="{FF2B5EF4-FFF2-40B4-BE49-F238E27FC236}">
                  <a16:creationId xmlns:a16="http://schemas.microsoft.com/office/drawing/2014/main" id="{329E72DB-96DC-5BC0-495E-F879B8A0B4B2}"/>
                </a:ext>
              </a:extLst>
            </p:cNvPr>
            <p:cNvSpPr/>
            <p:nvPr/>
          </p:nvSpPr>
          <p:spPr>
            <a:xfrm>
              <a:off x="1919575" y="1386150"/>
              <a:ext cx="36225" cy="28075"/>
            </a:xfrm>
            <a:custGeom>
              <a:avLst/>
              <a:gdLst/>
              <a:ahLst/>
              <a:cxnLst/>
              <a:rect l="l" t="t" r="r" b="b"/>
              <a:pathLst>
                <a:path w="1449" h="1123" extrusionOk="0">
                  <a:moveTo>
                    <a:pt x="722" y="0"/>
                  </a:moveTo>
                  <a:cubicBezTo>
                    <a:pt x="0" y="0"/>
                    <a:pt x="0" y="1122"/>
                    <a:pt x="722" y="1122"/>
                  </a:cubicBezTo>
                  <a:cubicBezTo>
                    <a:pt x="1449" y="1122"/>
                    <a:pt x="1449" y="0"/>
                    <a:pt x="7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97;p36">
              <a:extLst>
                <a:ext uri="{FF2B5EF4-FFF2-40B4-BE49-F238E27FC236}">
                  <a16:creationId xmlns:a16="http://schemas.microsoft.com/office/drawing/2014/main" id="{7AABA046-059D-A2CF-D307-8594E6B9F1D3}"/>
                </a:ext>
              </a:extLst>
            </p:cNvPr>
            <p:cNvSpPr/>
            <p:nvPr/>
          </p:nvSpPr>
          <p:spPr>
            <a:xfrm>
              <a:off x="1677550" y="1079425"/>
              <a:ext cx="36350" cy="28175"/>
            </a:xfrm>
            <a:custGeom>
              <a:avLst/>
              <a:gdLst/>
              <a:ahLst/>
              <a:cxnLst/>
              <a:rect l="l" t="t" r="r" b="b"/>
              <a:pathLst>
                <a:path w="1454" h="1127" extrusionOk="0">
                  <a:moveTo>
                    <a:pt x="727" y="1"/>
                  </a:moveTo>
                  <a:cubicBezTo>
                    <a:pt x="0" y="1"/>
                    <a:pt x="0" y="1127"/>
                    <a:pt x="727" y="1127"/>
                  </a:cubicBezTo>
                  <a:cubicBezTo>
                    <a:pt x="1453" y="1127"/>
                    <a:pt x="1453" y="1"/>
                    <a:pt x="7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98;p36">
              <a:extLst>
                <a:ext uri="{FF2B5EF4-FFF2-40B4-BE49-F238E27FC236}">
                  <a16:creationId xmlns:a16="http://schemas.microsoft.com/office/drawing/2014/main" id="{4EE5DF9D-4C9C-B037-FE7F-1CD0BCFEF9E8}"/>
                </a:ext>
              </a:extLst>
            </p:cNvPr>
            <p:cNvSpPr/>
            <p:nvPr/>
          </p:nvSpPr>
          <p:spPr>
            <a:xfrm>
              <a:off x="1494850" y="1042900"/>
              <a:ext cx="36250" cy="28175"/>
            </a:xfrm>
            <a:custGeom>
              <a:avLst/>
              <a:gdLst/>
              <a:ahLst/>
              <a:cxnLst/>
              <a:rect l="l" t="t" r="r" b="b"/>
              <a:pathLst>
                <a:path w="1450" h="1127" extrusionOk="0">
                  <a:moveTo>
                    <a:pt x="727" y="0"/>
                  </a:moveTo>
                  <a:cubicBezTo>
                    <a:pt x="0" y="0"/>
                    <a:pt x="0" y="1126"/>
                    <a:pt x="727" y="1126"/>
                  </a:cubicBezTo>
                  <a:cubicBezTo>
                    <a:pt x="1449" y="1126"/>
                    <a:pt x="1449" y="0"/>
                    <a:pt x="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99;p36">
              <a:extLst>
                <a:ext uri="{FF2B5EF4-FFF2-40B4-BE49-F238E27FC236}">
                  <a16:creationId xmlns:a16="http://schemas.microsoft.com/office/drawing/2014/main" id="{8B64946A-2458-517D-EA49-53130FF86A11}"/>
                </a:ext>
              </a:extLst>
            </p:cNvPr>
            <p:cNvSpPr/>
            <p:nvPr/>
          </p:nvSpPr>
          <p:spPr>
            <a:xfrm>
              <a:off x="1618550" y="1400225"/>
              <a:ext cx="36225" cy="28075"/>
            </a:xfrm>
            <a:custGeom>
              <a:avLst/>
              <a:gdLst/>
              <a:ahLst/>
              <a:cxnLst/>
              <a:rect l="l" t="t" r="r" b="b"/>
              <a:pathLst>
                <a:path w="1449" h="1123" extrusionOk="0">
                  <a:moveTo>
                    <a:pt x="727" y="0"/>
                  </a:moveTo>
                  <a:cubicBezTo>
                    <a:pt x="0" y="0"/>
                    <a:pt x="0" y="1122"/>
                    <a:pt x="727" y="1122"/>
                  </a:cubicBezTo>
                  <a:cubicBezTo>
                    <a:pt x="1449" y="1122"/>
                    <a:pt x="1449" y="0"/>
                    <a:pt x="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00;p36">
              <a:extLst>
                <a:ext uri="{FF2B5EF4-FFF2-40B4-BE49-F238E27FC236}">
                  <a16:creationId xmlns:a16="http://schemas.microsoft.com/office/drawing/2014/main" id="{E32496A9-BA0F-2225-4323-FEE2B28B629D}"/>
                </a:ext>
              </a:extLst>
            </p:cNvPr>
            <p:cNvSpPr/>
            <p:nvPr/>
          </p:nvSpPr>
          <p:spPr>
            <a:xfrm>
              <a:off x="1159975" y="1352300"/>
              <a:ext cx="36350" cy="28175"/>
            </a:xfrm>
            <a:custGeom>
              <a:avLst/>
              <a:gdLst/>
              <a:ahLst/>
              <a:cxnLst/>
              <a:rect l="l" t="t" r="r" b="b"/>
              <a:pathLst>
                <a:path w="1454" h="1127" extrusionOk="0">
                  <a:moveTo>
                    <a:pt x="727" y="0"/>
                  </a:moveTo>
                  <a:cubicBezTo>
                    <a:pt x="1" y="0"/>
                    <a:pt x="1" y="1126"/>
                    <a:pt x="727" y="1126"/>
                  </a:cubicBezTo>
                  <a:cubicBezTo>
                    <a:pt x="1454" y="1126"/>
                    <a:pt x="1454" y="0"/>
                    <a:pt x="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01;p36">
              <a:extLst>
                <a:ext uri="{FF2B5EF4-FFF2-40B4-BE49-F238E27FC236}">
                  <a16:creationId xmlns:a16="http://schemas.microsoft.com/office/drawing/2014/main" id="{A8CCF4F5-453A-3748-20E6-5375705CCFE4}"/>
                </a:ext>
              </a:extLst>
            </p:cNvPr>
            <p:cNvSpPr/>
            <p:nvPr/>
          </p:nvSpPr>
          <p:spPr>
            <a:xfrm>
              <a:off x="1089700" y="1147025"/>
              <a:ext cx="36225" cy="28175"/>
            </a:xfrm>
            <a:custGeom>
              <a:avLst/>
              <a:gdLst/>
              <a:ahLst/>
              <a:cxnLst/>
              <a:rect l="l" t="t" r="r" b="b"/>
              <a:pathLst>
                <a:path w="1449" h="1127" extrusionOk="0">
                  <a:moveTo>
                    <a:pt x="727" y="1"/>
                  </a:moveTo>
                  <a:cubicBezTo>
                    <a:pt x="0" y="1"/>
                    <a:pt x="0" y="1127"/>
                    <a:pt x="727" y="1127"/>
                  </a:cubicBezTo>
                  <a:cubicBezTo>
                    <a:pt x="1449" y="1127"/>
                    <a:pt x="1449" y="1"/>
                    <a:pt x="7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02;p36">
              <a:extLst>
                <a:ext uri="{FF2B5EF4-FFF2-40B4-BE49-F238E27FC236}">
                  <a16:creationId xmlns:a16="http://schemas.microsoft.com/office/drawing/2014/main" id="{D6D0F43E-5C8D-2E60-44F8-1D74583A7992}"/>
                </a:ext>
              </a:extLst>
            </p:cNvPr>
            <p:cNvSpPr/>
            <p:nvPr/>
          </p:nvSpPr>
          <p:spPr>
            <a:xfrm>
              <a:off x="1205000" y="1054175"/>
              <a:ext cx="36350" cy="28175"/>
            </a:xfrm>
            <a:custGeom>
              <a:avLst/>
              <a:gdLst/>
              <a:ahLst/>
              <a:cxnLst/>
              <a:rect l="l" t="t" r="r" b="b"/>
              <a:pathLst>
                <a:path w="1454" h="1127" extrusionOk="0">
                  <a:moveTo>
                    <a:pt x="727" y="0"/>
                  </a:moveTo>
                  <a:cubicBezTo>
                    <a:pt x="1" y="0"/>
                    <a:pt x="1" y="1127"/>
                    <a:pt x="727" y="1127"/>
                  </a:cubicBezTo>
                  <a:cubicBezTo>
                    <a:pt x="1449" y="1127"/>
                    <a:pt x="1454" y="0"/>
                    <a:pt x="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303;p36">
              <a:extLst>
                <a:ext uri="{FF2B5EF4-FFF2-40B4-BE49-F238E27FC236}">
                  <a16:creationId xmlns:a16="http://schemas.microsoft.com/office/drawing/2014/main" id="{4B950AA7-59B0-8D4B-0796-8FA2E068F5EB}"/>
                </a:ext>
              </a:extLst>
            </p:cNvPr>
            <p:cNvSpPr/>
            <p:nvPr/>
          </p:nvSpPr>
          <p:spPr>
            <a:xfrm>
              <a:off x="1891825" y="872775"/>
              <a:ext cx="77950" cy="62875"/>
            </a:xfrm>
            <a:custGeom>
              <a:avLst/>
              <a:gdLst/>
              <a:ahLst/>
              <a:cxnLst/>
              <a:rect l="l" t="t" r="r" b="b"/>
              <a:pathLst>
                <a:path w="3118" h="2515" extrusionOk="0">
                  <a:moveTo>
                    <a:pt x="1467" y="2399"/>
                  </a:moveTo>
                  <a:cubicBezTo>
                    <a:pt x="2937" y="2515"/>
                    <a:pt x="3118" y="241"/>
                    <a:pt x="1652" y="121"/>
                  </a:cubicBezTo>
                  <a:cubicBezTo>
                    <a:pt x="182" y="0"/>
                    <a:pt x="1" y="2279"/>
                    <a:pt x="1467" y="23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304;p36">
              <a:extLst>
                <a:ext uri="{FF2B5EF4-FFF2-40B4-BE49-F238E27FC236}">
                  <a16:creationId xmlns:a16="http://schemas.microsoft.com/office/drawing/2014/main" id="{B81D3798-2BC2-A8A7-A2F9-8E8F280C69D2}"/>
                </a:ext>
              </a:extLst>
            </p:cNvPr>
            <p:cNvSpPr/>
            <p:nvPr/>
          </p:nvSpPr>
          <p:spPr>
            <a:xfrm>
              <a:off x="1456600" y="875875"/>
              <a:ext cx="402275" cy="57200"/>
            </a:xfrm>
            <a:custGeom>
              <a:avLst/>
              <a:gdLst/>
              <a:ahLst/>
              <a:cxnLst/>
              <a:rect l="l" t="t" r="r" b="b"/>
              <a:pathLst>
                <a:path w="16091" h="2288" extrusionOk="0">
                  <a:moveTo>
                    <a:pt x="1436" y="2249"/>
                  </a:moveTo>
                  <a:cubicBezTo>
                    <a:pt x="5833" y="2288"/>
                    <a:pt x="10231" y="2232"/>
                    <a:pt x="14629" y="2275"/>
                  </a:cubicBezTo>
                  <a:cubicBezTo>
                    <a:pt x="16069" y="2288"/>
                    <a:pt x="16090" y="52"/>
                    <a:pt x="14650" y="40"/>
                  </a:cubicBezTo>
                  <a:cubicBezTo>
                    <a:pt x="10253" y="1"/>
                    <a:pt x="5855" y="57"/>
                    <a:pt x="1457" y="18"/>
                  </a:cubicBezTo>
                  <a:cubicBezTo>
                    <a:pt x="22" y="5"/>
                    <a:pt x="0" y="2236"/>
                    <a:pt x="1436" y="22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305;p36">
              <a:extLst>
                <a:ext uri="{FF2B5EF4-FFF2-40B4-BE49-F238E27FC236}">
                  <a16:creationId xmlns:a16="http://schemas.microsoft.com/office/drawing/2014/main" id="{17821CBA-8716-E066-0805-0E1488071A57}"/>
                </a:ext>
              </a:extLst>
            </p:cNvPr>
            <p:cNvSpPr/>
            <p:nvPr/>
          </p:nvSpPr>
          <p:spPr>
            <a:xfrm>
              <a:off x="1346000" y="874375"/>
              <a:ext cx="76225" cy="61400"/>
            </a:xfrm>
            <a:custGeom>
              <a:avLst/>
              <a:gdLst/>
              <a:ahLst/>
              <a:cxnLst/>
              <a:rect l="l" t="t" r="r" b="b"/>
              <a:pathLst>
                <a:path w="3049" h="2456" extrusionOk="0">
                  <a:moveTo>
                    <a:pt x="1436" y="2339"/>
                  </a:moveTo>
                  <a:cubicBezTo>
                    <a:pt x="2872" y="2455"/>
                    <a:pt x="3048" y="229"/>
                    <a:pt x="1613" y="112"/>
                  </a:cubicBezTo>
                  <a:cubicBezTo>
                    <a:pt x="181" y="1"/>
                    <a:pt x="1" y="2223"/>
                    <a:pt x="1436" y="23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06;p36">
              <a:extLst>
                <a:ext uri="{FF2B5EF4-FFF2-40B4-BE49-F238E27FC236}">
                  <a16:creationId xmlns:a16="http://schemas.microsoft.com/office/drawing/2014/main" id="{2DD86E05-59D0-B0F0-4E50-8021414353CE}"/>
                </a:ext>
              </a:extLst>
            </p:cNvPr>
            <p:cNvSpPr/>
            <p:nvPr/>
          </p:nvSpPr>
          <p:spPr>
            <a:xfrm>
              <a:off x="2375025" y="1992475"/>
              <a:ext cx="78025" cy="62900"/>
            </a:xfrm>
            <a:custGeom>
              <a:avLst/>
              <a:gdLst/>
              <a:ahLst/>
              <a:cxnLst/>
              <a:rect l="l" t="t" r="r" b="b"/>
              <a:pathLst>
                <a:path w="3121" h="2516" extrusionOk="0">
                  <a:moveTo>
                    <a:pt x="1470" y="2399"/>
                  </a:moveTo>
                  <a:cubicBezTo>
                    <a:pt x="2940" y="2515"/>
                    <a:pt x="3121" y="237"/>
                    <a:pt x="1651" y="121"/>
                  </a:cubicBezTo>
                  <a:cubicBezTo>
                    <a:pt x="185" y="1"/>
                    <a:pt x="0" y="2279"/>
                    <a:pt x="1470" y="23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307;p36">
              <a:extLst>
                <a:ext uri="{FF2B5EF4-FFF2-40B4-BE49-F238E27FC236}">
                  <a16:creationId xmlns:a16="http://schemas.microsoft.com/office/drawing/2014/main" id="{83E56C26-CD24-7E31-A7E9-F2752D62A2D1}"/>
                </a:ext>
              </a:extLst>
            </p:cNvPr>
            <p:cNvSpPr/>
            <p:nvPr/>
          </p:nvSpPr>
          <p:spPr>
            <a:xfrm>
              <a:off x="1939775" y="1995600"/>
              <a:ext cx="402375" cy="57200"/>
            </a:xfrm>
            <a:custGeom>
              <a:avLst/>
              <a:gdLst/>
              <a:ahLst/>
              <a:cxnLst/>
              <a:rect l="l" t="t" r="r" b="b"/>
              <a:pathLst>
                <a:path w="16095" h="2288" extrusionOk="0">
                  <a:moveTo>
                    <a:pt x="1440" y="2244"/>
                  </a:moveTo>
                  <a:cubicBezTo>
                    <a:pt x="5838" y="2287"/>
                    <a:pt x="10236" y="2231"/>
                    <a:pt x="14633" y="2270"/>
                  </a:cubicBezTo>
                  <a:cubicBezTo>
                    <a:pt x="16073" y="2283"/>
                    <a:pt x="16095" y="52"/>
                    <a:pt x="14655" y="39"/>
                  </a:cubicBezTo>
                  <a:cubicBezTo>
                    <a:pt x="10257" y="0"/>
                    <a:pt x="5859" y="52"/>
                    <a:pt x="1462" y="13"/>
                  </a:cubicBezTo>
                  <a:cubicBezTo>
                    <a:pt x="22" y="0"/>
                    <a:pt x="0" y="2231"/>
                    <a:pt x="1440" y="2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08;p36">
              <a:extLst>
                <a:ext uri="{FF2B5EF4-FFF2-40B4-BE49-F238E27FC236}">
                  <a16:creationId xmlns:a16="http://schemas.microsoft.com/office/drawing/2014/main" id="{BF38A90F-CD07-6A68-16D3-A76A4F6359DF}"/>
                </a:ext>
              </a:extLst>
            </p:cNvPr>
            <p:cNvSpPr/>
            <p:nvPr/>
          </p:nvSpPr>
          <p:spPr>
            <a:xfrm>
              <a:off x="1829300" y="1994100"/>
              <a:ext cx="76200" cy="61375"/>
            </a:xfrm>
            <a:custGeom>
              <a:avLst/>
              <a:gdLst/>
              <a:ahLst/>
              <a:cxnLst/>
              <a:rect l="l" t="t" r="r" b="b"/>
              <a:pathLst>
                <a:path w="3048" h="2455" extrusionOk="0">
                  <a:moveTo>
                    <a:pt x="1436" y="2343"/>
                  </a:moveTo>
                  <a:cubicBezTo>
                    <a:pt x="2867" y="2455"/>
                    <a:pt x="3048" y="232"/>
                    <a:pt x="1612" y="116"/>
                  </a:cubicBezTo>
                  <a:cubicBezTo>
                    <a:pt x="181" y="0"/>
                    <a:pt x="0" y="2223"/>
                    <a:pt x="1436" y="2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09;p36">
              <a:extLst>
                <a:ext uri="{FF2B5EF4-FFF2-40B4-BE49-F238E27FC236}">
                  <a16:creationId xmlns:a16="http://schemas.microsoft.com/office/drawing/2014/main" id="{0C15BD14-45C6-816D-C28E-B9F919C6B5AA}"/>
                </a:ext>
              </a:extLst>
            </p:cNvPr>
            <p:cNvSpPr/>
            <p:nvPr/>
          </p:nvSpPr>
          <p:spPr>
            <a:xfrm>
              <a:off x="2105275" y="1718425"/>
              <a:ext cx="160575" cy="161875"/>
            </a:xfrm>
            <a:custGeom>
              <a:avLst/>
              <a:gdLst/>
              <a:ahLst/>
              <a:cxnLst/>
              <a:rect l="l" t="t" r="r" b="b"/>
              <a:pathLst>
                <a:path w="6423" h="6475" extrusionOk="0">
                  <a:moveTo>
                    <a:pt x="3163" y="1"/>
                  </a:moveTo>
                  <a:cubicBezTo>
                    <a:pt x="3162" y="1"/>
                    <a:pt x="3161" y="1"/>
                    <a:pt x="3160" y="1"/>
                  </a:cubicBezTo>
                  <a:cubicBezTo>
                    <a:pt x="2850" y="18"/>
                    <a:pt x="2575" y="2318"/>
                    <a:pt x="2429" y="2473"/>
                  </a:cubicBezTo>
                  <a:cubicBezTo>
                    <a:pt x="2141" y="2778"/>
                    <a:pt x="0" y="2993"/>
                    <a:pt x="17" y="3285"/>
                  </a:cubicBezTo>
                  <a:cubicBezTo>
                    <a:pt x="35" y="3582"/>
                    <a:pt x="2137" y="3719"/>
                    <a:pt x="2433" y="4007"/>
                  </a:cubicBezTo>
                  <a:cubicBezTo>
                    <a:pt x="2596" y="4166"/>
                    <a:pt x="2942" y="6475"/>
                    <a:pt x="3255" y="6475"/>
                  </a:cubicBezTo>
                  <a:cubicBezTo>
                    <a:pt x="3256" y="6475"/>
                    <a:pt x="3258" y="6475"/>
                    <a:pt x="3259" y="6475"/>
                  </a:cubicBezTo>
                  <a:cubicBezTo>
                    <a:pt x="3568" y="6458"/>
                    <a:pt x="3835" y="4162"/>
                    <a:pt x="3985" y="4003"/>
                  </a:cubicBezTo>
                  <a:cubicBezTo>
                    <a:pt x="4269" y="3711"/>
                    <a:pt x="6423" y="3487"/>
                    <a:pt x="6405" y="3191"/>
                  </a:cubicBezTo>
                  <a:cubicBezTo>
                    <a:pt x="6384" y="2894"/>
                    <a:pt x="4269" y="2743"/>
                    <a:pt x="3985" y="2464"/>
                  </a:cubicBezTo>
                  <a:cubicBezTo>
                    <a:pt x="3814" y="2301"/>
                    <a:pt x="3472" y="1"/>
                    <a:pt x="3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10;p36">
              <a:extLst>
                <a:ext uri="{FF2B5EF4-FFF2-40B4-BE49-F238E27FC236}">
                  <a16:creationId xmlns:a16="http://schemas.microsoft.com/office/drawing/2014/main" id="{4AD86ACF-ACA2-F592-FF3F-A7738FA101DE}"/>
                </a:ext>
              </a:extLst>
            </p:cNvPr>
            <p:cNvSpPr/>
            <p:nvPr/>
          </p:nvSpPr>
          <p:spPr>
            <a:xfrm>
              <a:off x="1005225" y="1568825"/>
              <a:ext cx="160475" cy="161900"/>
            </a:xfrm>
            <a:custGeom>
              <a:avLst/>
              <a:gdLst/>
              <a:ahLst/>
              <a:cxnLst/>
              <a:rect l="l" t="t" r="r" b="b"/>
              <a:pathLst>
                <a:path w="6419" h="6476" extrusionOk="0">
                  <a:moveTo>
                    <a:pt x="3159" y="1"/>
                  </a:moveTo>
                  <a:cubicBezTo>
                    <a:pt x="3158" y="1"/>
                    <a:pt x="3157" y="1"/>
                    <a:pt x="3156" y="1"/>
                  </a:cubicBezTo>
                  <a:cubicBezTo>
                    <a:pt x="2846" y="18"/>
                    <a:pt x="2575" y="2322"/>
                    <a:pt x="2429" y="2473"/>
                  </a:cubicBezTo>
                  <a:cubicBezTo>
                    <a:pt x="2137" y="2778"/>
                    <a:pt x="0" y="2993"/>
                    <a:pt x="18" y="3285"/>
                  </a:cubicBezTo>
                  <a:cubicBezTo>
                    <a:pt x="35" y="3582"/>
                    <a:pt x="2133" y="3719"/>
                    <a:pt x="2429" y="4007"/>
                  </a:cubicBezTo>
                  <a:cubicBezTo>
                    <a:pt x="2592" y="4166"/>
                    <a:pt x="2938" y="6475"/>
                    <a:pt x="3251" y="6475"/>
                  </a:cubicBezTo>
                  <a:cubicBezTo>
                    <a:pt x="3252" y="6475"/>
                    <a:pt x="3253" y="6475"/>
                    <a:pt x="3255" y="6475"/>
                  </a:cubicBezTo>
                  <a:cubicBezTo>
                    <a:pt x="3564" y="6453"/>
                    <a:pt x="3831" y="4162"/>
                    <a:pt x="3985" y="4007"/>
                  </a:cubicBezTo>
                  <a:cubicBezTo>
                    <a:pt x="4265" y="3711"/>
                    <a:pt x="6418" y="3487"/>
                    <a:pt x="6401" y="3191"/>
                  </a:cubicBezTo>
                  <a:cubicBezTo>
                    <a:pt x="6384" y="2894"/>
                    <a:pt x="4269" y="2744"/>
                    <a:pt x="3981" y="2469"/>
                  </a:cubicBezTo>
                  <a:cubicBezTo>
                    <a:pt x="3814" y="2301"/>
                    <a:pt x="3472" y="1"/>
                    <a:pt x="31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11;p36">
              <a:extLst>
                <a:ext uri="{FF2B5EF4-FFF2-40B4-BE49-F238E27FC236}">
                  <a16:creationId xmlns:a16="http://schemas.microsoft.com/office/drawing/2014/main" id="{5DCAD29A-2D82-6DAC-B58D-2E6AA862A075}"/>
                </a:ext>
              </a:extLst>
            </p:cNvPr>
            <p:cNvSpPr/>
            <p:nvPr/>
          </p:nvSpPr>
          <p:spPr>
            <a:xfrm>
              <a:off x="1463675" y="2081450"/>
              <a:ext cx="114925" cy="80525"/>
            </a:xfrm>
            <a:custGeom>
              <a:avLst/>
              <a:gdLst/>
              <a:ahLst/>
              <a:cxnLst/>
              <a:rect l="l" t="t" r="r" b="b"/>
              <a:pathLst>
                <a:path w="4597" h="3221" extrusionOk="0">
                  <a:moveTo>
                    <a:pt x="3341" y="586"/>
                  </a:moveTo>
                  <a:cubicBezTo>
                    <a:pt x="2829" y="1463"/>
                    <a:pt x="1682" y="2082"/>
                    <a:pt x="680" y="2133"/>
                  </a:cubicBezTo>
                  <a:cubicBezTo>
                    <a:pt x="1" y="2167"/>
                    <a:pt x="1" y="3221"/>
                    <a:pt x="680" y="3186"/>
                  </a:cubicBezTo>
                  <a:cubicBezTo>
                    <a:pt x="2056" y="3113"/>
                    <a:pt x="3543" y="2322"/>
                    <a:pt x="4252" y="1114"/>
                  </a:cubicBezTo>
                  <a:cubicBezTo>
                    <a:pt x="4596" y="530"/>
                    <a:pt x="3685" y="1"/>
                    <a:pt x="3341" y="5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12;p36">
              <a:extLst>
                <a:ext uri="{FF2B5EF4-FFF2-40B4-BE49-F238E27FC236}">
                  <a16:creationId xmlns:a16="http://schemas.microsoft.com/office/drawing/2014/main" id="{B4B10DCE-261C-76AF-EF9A-DA5934AE0919}"/>
                </a:ext>
              </a:extLst>
            </p:cNvPr>
            <p:cNvSpPr/>
            <p:nvPr/>
          </p:nvSpPr>
          <p:spPr>
            <a:xfrm>
              <a:off x="1569650" y="2049750"/>
              <a:ext cx="33975" cy="26350"/>
            </a:xfrm>
            <a:custGeom>
              <a:avLst/>
              <a:gdLst/>
              <a:ahLst/>
              <a:cxnLst/>
              <a:rect l="l" t="t" r="r" b="b"/>
              <a:pathLst>
                <a:path w="1359" h="1054" extrusionOk="0">
                  <a:moveTo>
                    <a:pt x="680" y="1"/>
                  </a:moveTo>
                  <a:cubicBezTo>
                    <a:pt x="0" y="1"/>
                    <a:pt x="0" y="1054"/>
                    <a:pt x="680" y="1054"/>
                  </a:cubicBezTo>
                  <a:cubicBezTo>
                    <a:pt x="1359" y="1054"/>
                    <a:pt x="1359" y="1"/>
                    <a:pt x="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13;p36">
              <a:extLst>
                <a:ext uri="{FF2B5EF4-FFF2-40B4-BE49-F238E27FC236}">
                  <a16:creationId xmlns:a16="http://schemas.microsoft.com/office/drawing/2014/main" id="{84488F68-F9E5-1996-DDBC-36CCD128F648}"/>
                </a:ext>
              </a:extLst>
            </p:cNvPr>
            <p:cNvSpPr/>
            <p:nvPr/>
          </p:nvSpPr>
          <p:spPr>
            <a:xfrm>
              <a:off x="1415325" y="2130025"/>
              <a:ext cx="33975" cy="26375"/>
            </a:xfrm>
            <a:custGeom>
              <a:avLst/>
              <a:gdLst/>
              <a:ahLst/>
              <a:cxnLst/>
              <a:rect l="l" t="t" r="r" b="b"/>
              <a:pathLst>
                <a:path w="1359" h="1055" extrusionOk="0">
                  <a:moveTo>
                    <a:pt x="680" y="1"/>
                  </a:moveTo>
                  <a:cubicBezTo>
                    <a:pt x="0" y="1"/>
                    <a:pt x="0" y="1054"/>
                    <a:pt x="680" y="1054"/>
                  </a:cubicBezTo>
                  <a:cubicBezTo>
                    <a:pt x="1359" y="1054"/>
                    <a:pt x="1359" y="1"/>
                    <a:pt x="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14;p36">
              <a:extLst>
                <a:ext uri="{FF2B5EF4-FFF2-40B4-BE49-F238E27FC236}">
                  <a16:creationId xmlns:a16="http://schemas.microsoft.com/office/drawing/2014/main" id="{9CDEA182-00FE-2476-8F7D-8EE243B58D0A}"/>
                </a:ext>
              </a:extLst>
            </p:cNvPr>
            <p:cNvSpPr/>
            <p:nvPr/>
          </p:nvSpPr>
          <p:spPr>
            <a:xfrm>
              <a:off x="2804025" y="2069200"/>
              <a:ext cx="114925" cy="80625"/>
            </a:xfrm>
            <a:custGeom>
              <a:avLst/>
              <a:gdLst/>
              <a:ahLst/>
              <a:cxnLst/>
              <a:rect l="l" t="t" r="r" b="b"/>
              <a:pathLst>
                <a:path w="4597" h="3225" extrusionOk="0">
                  <a:moveTo>
                    <a:pt x="3341" y="590"/>
                  </a:moveTo>
                  <a:cubicBezTo>
                    <a:pt x="2829" y="1467"/>
                    <a:pt x="1681" y="2086"/>
                    <a:pt x="676" y="2137"/>
                  </a:cubicBezTo>
                  <a:cubicBezTo>
                    <a:pt x="1" y="2172"/>
                    <a:pt x="1" y="3225"/>
                    <a:pt x="676" y="3186"/>
                  </a:cubicBezTo>
                  <a:cubicBezTo>
                    <a:pt x="2051" y="3117"/>
                    <a:pt x="3543" y="2326"/>
                    <a:pt x="4252" y="1119"/>
                  </a:cubicBezTo>
                  <a:cubicBezTo>
                    <a:pt x="4596" y="534"/>
                    <a:pt x="3685" y="1"/>
                    <a:pt x="3341" y="5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15;p36">
              <a:extLst>
                <a:ext uri="{FF2B5EF4-FFF2-40B4-BE49-F238E27FC236}">
                  <a16:creationId xmlns:a16="http://schemas.microsoft.com/office/drawing/2014/main" id="{3BB5AB74-F940-5B64-D29A-A0A270B5203B}"/>
                </a:ext>
              </a:extLst>
            </p:cNvPr>
            <p:cNvSpPr/>
            <p:nvPr/>
          </p:nvSpPr>
          <p:spPr>
            <a:xfrm>
              <a:off x="2910000" y="2037625"/>
              <a:ext cx="33975" cy="26350"/>
            </a:xfrm>
            <a:custGeom>
              <a:avLst/>
              <a:gdLst/>
              <a:ahLst/>
              <a:cxnLst/>
              <a:rect l="l" t="t" r="r" b="b"/>
              <a:pathLst>
                <a:path w="1359" h="1054" extrusionOk="0">
                  <a:moveTo>
                    <a:pt x="679" y="0"/>
                  </a:moveTo>
                  <a:cubicBezTo>
                    <a:pt x="0" y="0"/>
                    <a:pt x="0" y="1053"/>
                    <a:pt x="679" y="1053"/>
                  </a:cubicBezTo>
                  <a:cubicBezTo>
                    <a:pt x="1359" y="1053"/>
                    <a:pt x="1359" y="0"/>
                    <a:pt x="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16;p36">
              <a:extLst>
                <a:ext uri="{FF2B5EF4-FFF2-40B4-BE49-F238E27FC236}">
                  <a16:creationId xmlns:a16="http://schemas.microsoft.com/office/drawing/2014/main" id="{AE4161B2-345A-3295-D32E-EEC2A3E05B3D}"/>
                </a:ext>
              </a:extLst>
            </p:cNvPr>
            <p:cNvSpPr/>
            <p:nvPr/>
          </p:nvSpPr>
          <p:spPr>
            <a:xfrm>
              <a:off x="2755675" y="2117900"/>
              <a:ext cx="33875" cy="26350"/>
            </a:xfrm>
            <a:custGeom>
              <a:avLst/>
              <a:gdLst/>
              <a:ahLst/>
              <a:cxnLst/>
              <a:rect l="l" t="t" r="r" b="b"/>
              <a:pathLst>
                <a:path w="1355" h="1054" extrusionOk="0">
                  <a:moveTo>
                    <a:pt x="679" y="0"/>
                  </a:moveTo>
                  <a:cubicBezTo>
                    <a:pt x="0" y="0"/>
                    <a:pt x="0" y="1053"/>
                    <a:pt x="679" y="1053"/>
                  </a:cubicBezTo>
                  <a:cubicBezTo>
                    <a:pt x="1354" y="1053"/>
                    <a:pt x="1354" y="0"/>
                    <a:pt x="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17;p36">
              <a:extLst>
                <a:ext uri="{FF2B5EF4-FFF2-40B4-BE49-F238E27FC236}">
                  <a16:creationId xmlns:a16="http://schemas.microsoft.com/office/drawing/2014/main" id="{0C921300-4F1E-BC7A-75E9-D8B3D236D813}"/>
                </a:ext>
              </a:extLst>
            </p:cNvPr>
            <p:cNvSpPr/>
            <p:nvPr/>
          </p:nvSpPr>
          <p:spPr>
            <a:xfrm>
              <a:off x="1422425" y="1980875"/>
              <a:ext cx="103725" cy="103825"/>
            </a:xfrm>
            <a:custGeom>
              <a:avLst/>
              <a:gdLst/>
              <a:ahLst/>
              <a:cxnLst/>
              <a:rect l="l" t="t" r="r" b="b"/>
              <a:pathLst>
                <a:path w="4149" h="4153" extrusionOk="0">
                  <a:moveTo>
                    <a:pt x="4148" y="1999"/>
                  </a:moveTo>
                  <a:cubicBezTo>
                    <a:pt x="4148" y="2807"/>
                    <a:pt x="3663" y="3534"/>
                    <a:pt x="2919" y="3843"/>
                  </a:cubicBezTo>
                  <a:cubicBezTo>
                    <a:pt x="2171" y="4153"/>
                    <a:pt x="1311" y="3981"/>
                    <a:pt x="739" y="3409"/>
                  </a:cubicBezTo>
                  <a:cubicBezTo>
                    <a:pt x="168" y="2842"/>
                    <a:pt x="0" y="1982"/>
                    <a:pt x="310" y="1234"/>
                  </a:cubicBezTo>
                  <a:cubicBezTo>
                    <a:pt x="615" y="486"/>
                    <a:pt x="1346" y="0"/>
                    <a:pt x="2154" y="0"/>
                  </a:cubicBezTo>
                  <a:cubicBezTo>
                    <a:pt x="3254" y="0"/>
                    <a:pt x="4148" y="894"/>
                    <a:pt x="4148" y="1999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18;p36">
              <a:extLst>
                <a:ext uri="{FF2B5EF4-FFF2-40B4-BE49-F238E27FC236}">
                  <a16:creationId xmlns:a16="http://schemas.microsoft.com/office/drawing/2014/main" id="{34C5466C-8A4A-9F1F-AC30-924C3B453C93}"/>
                </a:ext>
              </a:extLst>
            </p:cNvPr>
            <p:cNvSpPr/>
            <p:nvPr/>
          </p:nvSpPr>
          <p:spPr>
            <a:xfrm>
              <a:off x="2749750" y="1974000"/>
              <a:ext cx="103850" cy="103825"/>
            </a:xfrm>
            <a:custGeom>
              <a:avLst/>
              <a:gdLst/>
              <a:ahLst/>
              <a:cxnLst/>
              <a:rect l="l" t="t" r="r" b="b"/>
              <a:pathLst>
                <a:path w="4154" h="4153" extrusionOk="0">
                  <a:moveTo>
                    <a:pt x="4153" y="1999"/>
                  </a:moveTo>
                  <a:cubicBezTo>
                    <a:pt x="4153" y="2807"/>
                    <a:pt x="3663" y="3534"/>
                    <a:pt x="2920" y="3843"/>
                  </a:cubicBezTo>
                  <a:cubicBezTo>
                    <a:pt x="2172" y="4153"/>
                    <a:pt x="1312" y="3981"/>
                    <a:pt x="740" y="3409"/>
                  </a:cubicBezTo>
                  <a:cubicBezTo>
                    <a:pt x="173" y="2842"/>
                    <a:pt x="1" y="1982"/>
                    <a:pt x="310" y="1234"/>
                  </a:cubicBezTo>
                  <a:cubicBezTo>
                    <a:pt x="620" y="486"/>
                    <a:pt x="1346" y="0"/>
                    <a:pt x="2154" y="0"/>
                  </a:cubicBezTo>
                  <a:cubicBezTo>
                    <a:pt x="3259" y="0"/>
                    <a:pt x="4153" y="894"/>
                    <a:pt x="4153" y="1999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5586;p68">
            <a:extLst>
              <a:ext uri="{FF2B5EF4-FFF2-40B4-BE49-F238E27FC236}">
                <a16:creationId xmlns:a16="http://schemas.microsoft.com/office/drawing/2014/main" id="{306AAD95-087A-9996-025C-A4B7851A77DA}"/>
              </a:ext>
            </a:extLst>
          </p:cNvPr>
          <p:cNvGrpSpPr/>
          <p:nvPr/>
        </p:nvGrpSpPr>
        <p:grpSpPr>
          <a:xfrm>
            <a:off x="68669" y="373639"/>
            <a:ext cx="805180" cy="572701"/>
            <a:chOff x="1035550" y="2823000"/>
            <a:chExt cx="2292832" cy="1509123"/>
          </a:xfrm>
        </p:grpSpPr>
        <p:sp>
          <p:nvSpPr>
            <p:cNvPr id="81" name="Google Shape;5587;p68">
              <a:extLst>
                <a:ext uri="{FF2B5EF4-FFF2-40B4-BE49-F238E27FC236}">
                  <a16:creationId xmlns:a16="http://schemas.microsoft.com/office/drawing/2014/main" id="{1920D1A9-CD70-CD6A-7D7F-A846E54280D7}"/>
                </a:ext>
              </a:extLst>
            </p:cNvPr>
            <p:cNvSpPr/>
            <p:nvPr/>
          </p:nvSpPr>
          <p:spPr>
            <a:xfrm>
              <a:off x="1035550" y="2823000"/>
              <a:ext cx="2292832" cy="1509123"/>
            </a:xfrm>
            <a:custGeom>
              <a:avLst/>
              <a:gdLst/>
              <a:ahLst/>
              <a:cxnLst/>
              <a:rect l="l" t="t" r="r" b="b"/>
              <a:pathLst>
                <a:path w="128847" h="84806" extrusionOk="0">
                  <a:moveTo>
                    <a:pt x="87467" y="84806"/>
                  </a:moveTo>
                  <a:cubicBezTo>
                    <a:pt x="80194" y="84806"/>
                    <a:pt x="73599" y="80528"/>
                    <a:pt x="70629" y="73891"/>
                  </a:cubicBezTo>
                  <a:lnTo>
                    <a:pt x="55549" y="73891"/>
                  </a:lnTo>
                  <a:cubicBezTo>
                    <a:pt x="52579" y="80533"/>
                    <a:pt x="45984" y="84806"/>
                    <a:pt x="38711" y="84806"/>
                  </a:cubicBezTo>
                  <a:cubicBezTo>
                    <a:pt x="31437" y="84806"/>
                    <a:pt x="24843" y="80533"/>
                    <a:pt x="21873" y="73891"/>
                  </a:cubicBezTo>
                  <a:lnTo>
                    <a:pt x="7102" y="73891"/>
                  </a:lnTo>
                  <a:cubicBezTo>
                    <a:pt x="3960" y="73887"/>
                    <a:pt x="1415" y="71342"/>
                    <a:pt x="1411" y="68200"/>
                  </a:cubicBezTo>
                  <a:lnTo>
                    <a:pt x="1411" y="66145"/>
                  </a:lnTo>
                  <a:cubicBezTo>
                    <a:pt x="1381" y="65814"/>
                    <a:pt x="1368" y="65487"/>
                    <a:pt x="1372" y="65156"/>
                  </a:cubicBezTo>
                  <a:lnTo>
                    <a:pt x="1475" y="59233"/>
                  </a:lnTo>
                  <a:cubicBezTo>
                    <a:pt x="529" y="58115"/>
                    <a:pt x="5" y="56696"/>
                    <a:pt x="1" y="55230"/>
                  </a:cubicBezTo>
                  <a:lnTo>
                    <a:pt x="1" y="48095"/>
                  </a:lnTo>
                  <a:cubicBezTo>
                    <a:pt x="1" y="46483"/>
                    <a:pt x="646" y="44952"/>
                    <a:pt x="1750" y="43787"/>
                  </a:cubicBezTo>
                  <a:lnTo>
                    <a:pt x="1780" y="42025"/>
                  </a:lnTo>
                  <a:cubicBezTo>
                    <a:pt x="1892" y="37279"/>
                    <a:pt x="5709" y="33453"/>
                    <a:pt x="10460" y="33333"/>
                  </a:cubicBezTo>
                  <a:lnTo>
                    <a:pt x="12063" y="33303"/>
                  </a:lnTo>
                  <a:cubicBezTo>
                    <a:pt x="12661" y="33290"/>
                    <a:pt x="13189" y="32752"/>
                    <a:pt x="13189" y="32151"/>
                  </a:cubicBezTo>
                  <a:lnTo>
                    <a:pt x="13189" y="8667"/>
                  </a:lnTo>
                  <a:cubicBezTo>
                    <a:pt x="13189" y="3887"/>
                    <a:pt x="17075" y="0"/>
                    <a:pt x="21856" y="0"/>
                  </a:cubicBezTo>
                  <a:lnTo>
                    <a:pt x="94134" y="0"/>
                  </a:lnTo>
                  <a:cubicBezTo>
                    <a:pt x="98781" y="5"/>
                    <a:pt x="102599" y="3676"/>
                    <a:pt x="102788" y="8318"/>
                  </a:cubicBezTo>
                  <a:lnTo>
                    <a:pt x="102788" y="8374"/>
                  </a:lnTo>
                  <a:cubicBezTo>
                    <a:pt x="102788" y="8482"/>
                    <a:pt x="102792" y="8581"/>
                    <a:pt x="102792" y="8675"/>
                  </a:cubicBezTo>
                  <a:lnTo>
                    <a:pt x="102749" y="31149"/>
                  </a:lnTo>
                  <a:lnTo>
                    <a:pt x="102749" y="31222"/>
                  </a:lnTo>
                  <a:lnTo>
                    <a:pt x="102749" y="31256"/>
                  </a:lnTo>
                  <a:cubicBezTo>
                    <a:pt x="102749" y="31274"/>
                    <a:pt x="102749" y="31291"/>
                    <a:pt x="102753" y="31308"/>
                  </a:cubicBezTo>
                  <a:lnTo>
                    <a:pt x="102758" y="31355"/>
                  </a:lnTo>
                  <a:cubicBezTo>
                    <a:pt x="102758" y="31377"/>
                    <a:pt x="102762" y="31398"/>
                    <a:pt x="102762" y="31424"/>
                  </a:cubicBezTo>
                  <a:lnTo>
                    <a:pt x="102779" y="31532"/>
                  </a:lnTo>
                  <a:cubicBezTo>
                    <a:pt x="102779" y="31549"/>
                    <a:pt x="102784" y="31562"/>
                    <a:pt x="102784" y="31579"/>
                  </a:cubicBezTo>
                  <a:lnTo>
                    <a:pt x="102796" y="31635"/>
                  </a:lnTo>
                  <a:cubicBezTo>
                    <a:pt x="102801" y="31669"/>
                    <a:pt x="102809" y="31712"/>
                    <a:pt x="102818" y="31755"/>
                  </a:cubicBezTo>
                  <a:lnTo>
                    <a:pt x="102827" y="31790"/>
                  </a:lnTo>
                  <a:cubicBezTo>
                    <a:pt x="102831" y="31815"/>
                    <a:pt x="102839" y="31845"/>
                    <a:pt x="102844" y="31867"/>
                  </a:cubicBezTo>
                  <a:lnTo>
                    <a:pt x="102852" y="31893"/>
                  </a:lnTo>
                  <a:cubicBezTo>
                    <a:pt x="102878" y="31992"/>
                    <a:pt x="102904" y="32086"/>
                    <a:pt x="102934" y="32176"/>
                  </a:cubicBezTo>
                  <a:lnTo>
                    <a:pt x="102943" y="32206"/>
                  </a:lnTo>
                  <a:cubicBezTo>
                    <a:pt x="102973" y="32301"/>
                    <a:pt x="103007" y="32400"/>
                    <a:pt x="103050" y="32503"/>
                  </a:cubicBezTo>
                  <a:lnTo>
                    <a:pt x="103063" y="32533"/>
                  </a:lnTo>
                  <a:lnTo>
                    <a:pt x="103063" y="32533"/>
                  </a:lnTo>
                  <a:lnTo>
                    <a:pt x="103063" y="32533"/>
                  </a:lnTo>
                  <a:cubicBezTo>
                    <a:pt x="103072" y="32563"/>
                    <a:pt x="103084" y="32593"/>
                    <a:pt x="103097" y="32623"/>
                  </a:cubicBezTo>
                  <a:cubicBezTo>
                    <a:pt x="103609" y="33857"/>
                    <a:pt x="104464" y="34777"/>
                    <a:pt x="105040" y="35108"/>
                  </a:cubicBezTo>
                  <a:lnTo>
                    <a:pt x="121440" y="44497"/>
                  </a:lnTo>
                  <a:cubicBezTo>
                    <a:pt x="122179" y="44926"/>
                    <a:pt x="122867" y="45447"/>
                    <a:pt x="123486" y="46044"/>
                  </a:cubicBezTo>
                  <a:cubicBezTo>
                    <a:pt x="124737" y="46164"/>
                    <a:pt x="125919" y="46667"/>
                    <a:pt x="126878" y="47484"/>
                  </a:cubicBezTo>
                  <a:cubicBezTo>
                    <a:pt x="128129" y="48559"/>
                    <a:pt x="128843" y="50093"/>
                    <a:pt x="128843" y="51701"/>
                  </a:cubicBezTo>
                  <a:lnTo>
                    <a:pt x="128843" y="56726"/>
                  </a:lnTo>
                  <a:cubicBezTo>
                    <a:pt x="128847" y="58042"/>
                    <a:pt x="128374" y="59310"/>
                    <a:pt x="127518" y="60307"/>
                  </a:cubicBezTo>
                  <a:lnTo>
                    <a:pt x="127506" y="63385"/>
                  </a:lnTo>
                  <a:cubicBezTo>
                    <a:pt x="127510" y="63493"/>
                    <a:pt x="127514" y="63596"/>
                    <a:pt x="127514" y="63699"/>
                  </a:cubicBezTo>
                  <a:lnTo>
                    <a:pt x="127514" y="68200"/>
                  </a:lnTo>
                  <a:cubicBezTo>
                    <a:pt x="127510" y="71342"/>
                    <a:pt x="124965" y="73887"/>
                    <a:pt x="121823" y="73891"/>
                  </a:cubicBezTo>
                  <a:lnTo>
                    <a:pt x="104305" y="73891"/>
                  </a:lnTo>
                  <a:cubicBezTo>
                    <a:pt x="101335" y="80528"/>
                    <a:pt x="94741" y="84806"/>
                    <a:pt x="87467" y="848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85725" dir="222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" name="Google Shape;5588;p68">
              <a:extLst>
                <a:ext uri="{FF2B5EF4-FFF2-40B4-BE49-F238E27FC236}">
                  <a16:creationId xmlns:a16="http://schemas.microsoft.com/office/drawing/2014/main" id="{B37CE614-8FE9-0BEC-9EC8-01720358AC35}"/>
                </a:ext>
              </a:extLst>
            </p:cNvPr>
            <p:cNvGrpSpPr/>
            <p:nvPr/>
          </p:nvGrpSpPr>
          <p:grpSpPr>
            <a:xfrm>
              <a:off x="1103329" y="2890690"/>
              <a:ext cx="2157288" cy="1373649"/>
              <a:chOff x="1103329" y="2890690"/>
              <a:chExt cx="2157288" cy="1373649"/>
            </a:xfrm>
          </p:grpSpPr>
          <p:sp>
            <p:nvSpPr>
              <p:cNvPr id="83" name="Google Shape;5589;p68">
                <a:extLst>
                  <a:ext uri="{FF2B5EF4-FFF2-40B4-BE49-F238E27FC236}">
                    <a16:creationId xmlns:a16="http://schemas.microsoft.com/office/drawing/2014/main" id="{AF8E9B50-68DB-C585-E6FF-84E43232AC89}"/>
                  </a:ext>
                </a:extLst>
              </p:cNvPr>
              <p:cNvSpPr/>
              <p:nvPr/>
            </p:nvSpPr>
            <p:spPr>
              <a:xfrm>
                <a:off x="1103329" y="2890690"/>
                <a:ext cx="2157288" cy="1373649"/>
              </a:xfrm>
              <a:custGeom>
                <a:avLst/>
                <a:gdLst/>
                <a:ahLst/>
                <a:cxnLst/>
                <a:rect l="l" t="t" r="r" b="b"/>
                <a:pathLst>
                  <a:path w="121230" h="77193" extrusionOk="0">
                    <a:moveTo>
                      <a:pt x="97810" y="66279"/>
                    </a:moveTo>
                    <a:lnTo>
                      <a:pt x="118014" y="66279"/>
                    </a:lnTo>
                    <a:cubicBezTo>
                      <a:pt x="119054" y="66279"/>
                      <a:pt x="119897" y="65436"/>
                      <a:pt x="119897" y="64400"/>
                    </a:cubicBezTo>
                    <a:lnTo>
                      <a:pt x="119897" y="59899"/>
                    </a:lnTo>
                    <a:cubicBezTo>
                      <a:pt x="119897" y="59835"/>
                      <a:pt x="119892" y="59770"/>
                      <a:pt x="119888" y="59710"/>
                    </a:cubicBezTo>
                    <a:lnTo>
                      <a:pt x="119914" y="54650"/>
                    </a:lnTo>
                    <a:cubicBezTo>
                      <a:pt x="120687" y="54362"/>
                      <a:pt x="121229" y="53696"/>
                      <a:pt x="121229" y="52922"/>
                    </a:cubicBezTo>
                    <a:lnTo>
                      <a:pt x="121229" y="47897"/>
                    </a:lnTo>
                    <a:cubicBezTo>
                      <a:pt x="121229" y="46857"/>
                      <a:pt x="120249" y="46019"/>
                      <a:pt x="119041" y="46019"/>
                    </a:cubicBezTo>
                    <a:lnTo>
                      <a:pt x="118615" y="46019"/>
                    </a:lnTo>
                    <a:cubicBezTo>
                      <a:pt x="118413" y="46014"/>
                      <a:pt x="118211" y="46040"/>
                      <a:pt x="118018" y="46087"/>
                    </a:cubicBezTo>
                    <a:cubicBezTo>
                      <a:pt x="117360" y="45219"/>
                      <a:pt x="116578" y="44480"/>
                      <a:pt x="115740" y="43998"/>
                    </a:cubicBezTo>
                    <a:lnTo>
                      <a:pt x="99340" y="34614"/>
                    </a:lnTo>
                    <a:cubicBezTo>
                      <a:pt x="97835" y="33754"/>
                      <a:pt x="96516" y="32078"/>
                      <a:pt x="95772" y="30281"/>
                    </a:cubicBezTo>
                    <a:cubicBezTo>
                      <a:pt x="95751" y="30229"/>
                      <a:pt x="95729" y="30182"/>
                      <a:pt x="95712" y="30131"/>
                    </a:cubicBezTo>
                    <a:cubicBezTo>
                      <a:pt x="95708" y="30113"/>
                      <a:pt x="95699" y="30096"/>
                      <a:pt x="95690" y="30079"/>
                    </a:cubicBezTo>
                    <a:cubicBezTo>
                      <a:pt x="95626" y="29907"/>
                      <a:pt x="95566" y="29739"/>
                      <a:pt x="95514" y="29572"/>
                    </a:cubicBezTo>
                    <a:lnTo>
                      <a:pt x="95501" y="29529"/>
                    </a:lnTo>
                    <a:cubicBezTo>
                      <a:pt x="95445" y="29361"/>
                      <a:pt x="95398" y="29193"/>
                      <a:pt x="95355" y="29026"/>
                    </a:cubicBezTo>
                    <a:cubicBezTo>
                      <a:pt x="95351" y="29009"/>
                      <a:pt x="95346" y="28991"/>
                      <a:pt x="95342" y="28970"/>
                    </a:cubicBezTo>
                    <a:cubicBezTo>
                      <a:pt x="95329" y="28918"/>
                      <a:pt x="95316" y="28871"/>
                      <a:pt x="95308" y="28819"/>
                    </a:cubicBezTo>
                    <a:lnTo>
                      <a:pt x="95291" y="28751"/>
                    </a:lnTo>
                    <a:cubicBezTo>
                      <a:pt x="95273" y="28669"/>
                      <a:pt x="95256" y="28587"/>
                      <a:pt x="95243" y="28506"/>
                    </a:cubicBezTo>
                    <a:cubicBezTo>
                      <a:pt x="95239" y="28476"/>
                      <a:pt x="95230" y="28445"/>
                      <a:pt x="95226" y="28415"/>
                    </a:cubicBezTo>
                    <a:cubicBezTo>
                      <a:pt x="95217" y="28372"/>
                      <a:pt x="95213" y="28334"/>
                      <a:pt x="95209" y="28295"/>
                    </a:cubicBezTo>
                    <a:cubicBezTo>
                      <a:pt x="95200" y="28252"/>
                      <a:pt x="95196" y="28218"/>
                      <a:pt x="95192" y="28179"/>
                    </a:cubicBezTo>
                    <a:cubicBezTo>
                      <a:pt x="95187" y="28145"/>
                      <a:pt x="95183" y="28110"/>
                      <a:pt x="95179" y="28071"/>
                    </a:cubicBezTo>
                    <a:cubicBezTo>
                      <a:pt x="95170" y="28003"/>
                      <a:pt x="95162" y="27938"/>
                      <a:pt x="95157" y="27869"/>
                    </a:cubicBezTo>
                    <a:cubicBezTo>
                      <a:pt x="95157" y="27844"/>
                      <a:pt x="95153" y="27814"/>
                      <a:pt x="95149" y="27788"/>
                    </a:cubicBezTo>
                    <a:cubicBezTo>
                      <a:pt x="95149" y="27736"/>
                      <a:pt x="95144" y="27685"/>
                      <a:pt x="95140" y="27637"/>
                    </a:cubicBezTo>
                    <a:cubicBezTo>
                      <a:pt x="95140" y="27612"/>
                      <a:pt x="95140" y="27581"/>
                      <a:pt x="95136" y="27560"/>
                    </a:cubicBezTo>
                    <a:cubicBezTo>
                      <a:pt x="95136" y="27483"/>
                      <a:pt x="95131" y="27409"/>
                      <a:pt x="95131" y="27336"/>
                    </a:cubicBezTo>
                    <a:lnTo>
                      <a:pt x="95174" y="4863"/>
                    </a:lnTo>
                    <a:cubicBezTo>
                      <a:pt x="95174" y="4807"/>
                      <a:pt x="95174" y="4751"/>
                      <a:pt x="95174" y="4695"/>
                    </a:cubicBezTo>
                    <a:lnTo>
                      <a:pt x="95174" y="4669"/>
                    </a:lnTo>
                    <a:cubicBezTo>
                      <a:pt x="95067" y="2064"/>
                      <a:pt x="92931" y="9"/>
                      <a:pt x="90325" y="1"/>
                    </a:cubicBezTo>
                    <a:lnTo>
                      <a:pt x="18047" y="1"/>
                    </a:lnTo>
                    <a:cubicBezTo>
                      <a:pt x="15373" y="1"/>
                      <a:pt x="13185" y="2189"/>
                      <a:pt x="13185" y="4863"/>
                    </a:cubicBezTo>
                    <a:lnTo>
                      <a:pt x="13185" y="28347"/>
                    </a:lnTo>
                    <a:cubicBezTo>
                      <a:pt x="13185" y="31020"/>
                      <a:pt x="11001" y="33251"/>
                      <a:pt x="8327" y="33303"/>
                    </a:cubicBezTo>
                    <a:lnTo>
                      <a:pt x="6724" y="33333"/>
                    </a:lnTo>
                    <a:cubicBezTo>
                      <a:pt x="4050" y="33389"/>
                      <a:pt x="1827" y="35616"/>
                      <a:pt x="1780" y="38290"/>
                    </a:cubicBezTo>
                    <a:lnTo>
                      <a:pt x="1716" y="41900"/>
                    </a:lnTo>
                    <a:cubicBezTo>
                      <a:pt x="701" y="42339"/>
                      <a:pt x="0" y="43246"/>
                      <a:pt x="0" y="44291"/>
                    </a:cubicBezTo>
                    <a:lnTo>
                      <a:pt x="0" y="51422"/>
                    </a:lnTo>
                    <a:cubicBezTo>
                      <a:pt x="0" y="52394"/>
                      <a:pt x="607" y="53245"/>
                      <a:pt x="1505" y="53713"/>
                    </a:cubicBezTo>
                    <a:lnTo>
                      <a:pt x="1372" y="61417"/>
                    </a:lnTo>
                    <a:cubicBezTo>
                      <a:pt x="1367" y="61653"/>
                      <a:pt x="1380" y="61894"/>
                      <a:pt x="1410" y="62130"/>
                    </a:cubicBezTo>
                    <a:lnTo>
                      <a:pt x="1410" y="64396"/>
                    </a:lnTo>
                    <a:cubicBezTo>
                      <a:pt x="1410" y="65436"/>
                      <a:pt x="2253" y="66279"/>
                      <a:pt x="3289" y="66279"/>
                    </a:cubicBezTo>
                    <a:lnTo>
                      <a:pt x="20750" y="66279"/>
                    </a:lnTo>
                    <a:cubicBezTo>
                      <a:pt x="22393" y="72559"/>
                      <a:pt x="28110" y="77193"/>
                      <a:pt x="34902" y="77193"/>
                    </a:cubicBezTo>
                    <a:cubicBezTo>
                      <a:pt x="41698" y="77193"/>
                      <a:pt x="47411" y="72559"/>
                      <a:pt x="49053" y="66279"/>
                    </a:cubicBezTo>
                    <a:lnTo>
                      <a:pt x="69507" y="66279"/>
                    </a:lnTo>
                    <a:cubicBezTo>
                      <a:pt x="71149" y="72559"/>
                      <a:pt x="76862" y="77193"/>
                      <a:pt x="83658" y="77193"/>
                    </a:cubicBezTo>
                    <a:cubicBezTo>
                      <a:pt x="90454" y="77193"/>
                      <a:pt x="96167" y="72559"/>
                      <a:pt x="97810" y="662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5590;p68">
                <a:extLst>
                  <a:ext uri="{FF2B5EF4-FFF2-40B4-BE49-F238E27FC236}">
                    <a16:creationId xmlns:a16="http://schemas.microsoft.com/office/drawing/2014/main" id="{407E52DA-9B63-A2ED-476F-8A13204E7BED}"/>
                  </a:ext>
                </a:extLst>
              </p:cNvPr>
              <p:cNvSpPr/>
              <p:nvPr/>
            </p:nvSpPr>
            <p:spPr>
              <a:xfrm>
                <a:off x="1126889" y="2890690"/>
                <a:ext cx="2110932" cy="1179435"/>
              </a:xfrm>
              <a:custGeom>
                <a:avLst/>
                <a:gdLst/>
                <a:ahLst/>
                <a:cxnLst/>
                <a:rect l="l" t="t" r="r" b="b"/>
                <a:pathLst>
                  <a:path w="118625" h="66279" extrusionOk="0">
                    <a:moveTo>
                      <a:pt x="16723" y="1"/>
                    </a:moveTo>
                    <a:cubicBezTo>
                      <a:pt x="14049" y="1"/>
                      <a:pt x="11861" y="2189"/>
                      <a:pt x="11861" y="4863"/>
                    </a:cubicBezTo>
                    <a:lnTo>
                      <a:pt x="11861" y="28347"/>
                    </a:lnTo>
                    <a:cubicBezTo>
                      <a:pt x="11861" y="31020"/>
                      <a:pt x="9677" y="33251"/>
                      <a:pt x="7003" y="33303"/>
                    </a:cubicBezTo>
                    <a:lnTo>
                      <a:pt x="5400" y="33337"/>
                    </a:lnTo>
                    <a:cubicBezTo>
                      <a:pt x="2726" y="33389"/>
                      <a:pt x="503" y="35616"/>
                      <a:pt x="456" y="38290"/>
                    </a:cubicBezTo>
                    <a:lnTo>
                      <a:pt x="48" y="61421"/>
                    </a:lnTo>
                    <a:cubicBezTo>
                      <a:pt x="0" y="64088"/>
                      <a:pt x="2146" y="66279"/>
                      <a:pt x="4816" y="66279"/>
                    </a:cubicBezTo>
                    <a:cubicBezTo>
                      <a:pt x="4818" y="66279"/>
                      <a:pt x="4821" y="66279"/>
                      <a:pt x="4824" y="66279"/>
                    </a:cubicBezTo>
                    <a:lnTo>
                      <a:pt x="113672" y="66279"/>
                    </a:lnTo>
                    <a:cubicBezTo>
                      <a:pt x="116346" y="66279"/>
                      <a:pt x="118542" y="64090"/>
                      <a:pt x="118560" y="61417"/>
                    </a:cubicBezTo>
                    <a:lnTo>
                      <a:pt x="118611" y="51272"/>
                    </a:lnTo>
                    <a:cubicBezTo>
                      <a:pt x="118624" y="48602"/>
                      <a:pt x="116737" y="45327"/>
                      <a:pt x="114420" y="43998"/>
                    </a:cubicBezTo>
                    <a:lnTo>
                      <a:pt x="98020" y="34614"/>
                    </a:lnTo>
                    <a:cubicBezTo>
                      <a:pt x="95699" y="33286"/>
                      <a:pt x="93807" y="30014"/>
                      <a:pt x="93812" y="27341"/>
                    </a:cubicBezTo>
                    <a:lnTo>
                      <a:pt x="93855" y="4863"/>
                    </a:lnTo>
                    <a:cubicBezTo>
                      <a:pt x="93850" y="2185"/>
                      <a:pt x="91680" y="9"/>
                      <a:pt x="89001" y="1"/>
                    </a:cubicBezTo>
                    <a:close/>
                  </a:path>
                </a:pathLst>
              </a:custGeom>
              <a:solidFill>
                <a:srgbClr val="29AE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5591;p68">
                <a:extLst>
                  <a:ext uri="{FF2B5EF4-FFF2-40B4-BE49-F238E27FC236}">
                    <a16:creationId xmlns:a16="http://schemas.microsoft.com/office/drawing/2014/main" id="{0535FE9C-8D41-20DF-01DF-ACA49D688BA0}"/>
                  </a:ext>
                </a:extLst>
              </p:cNvPr>
              <p:cNvSpPr/>
              <p:nvPr/>
            </p:nvSpPr>
            <p:spPr>
              <a:xfrm>
                <a:off x="1128419" y="3943478"/>
                <a:ext cx="268971" cy="126611"/>
              </a:xfrm>
              <a:custGeom>
                <a:avLst/>
                <a:gdLst/>
                <a:ahLst/>
                <a:cxnLst/>
                <a:rect l="l" t="t" r="r" b="b"/>
                <a:pathLst>
                  <a:path w="15115" h="7115" extrusionOk="0">
                    <a:moveTo>
                      <a:pt x="1883" y="0"/>
                    </a:moveTo>
                    <a:cubicBezTo>
                      <a:pt x="843" y="0"/>
                      <a:pt x="0" y="838"/>
                      <a:pt x="0" y="1879"/>
                    </a:cubicBezTo>
                    <a:lnTo>
                      <a:pt x="0" y="5232"/>
                    </a:lnTo>
                    <a:cubicBezTo>
                      <a:pt x="0" y="6272"/>
                      <a:pt x="843" y="7115"/>
                      <a:pt x="1883" y="7115"/>
                    </a:cubicBezTo>
                    <a:lnTo>
                      <a:pt x="13232" y="7115"/>
                    </a:lnTo>
                    <a:cubicBezTo>
                      <a:pt x="14272" y="7115"/>
                      <a:pt x="15115" y="6272"/>
                      <a:pt x="15115" y="5232"/>
                    </a:cubicBezTo>
                    <a:lnTo>
                      <a:pt x="15115" y="1879"/>
                    </a:lnTo>
                    <a:cubicBezTo>
                      <a:pt x="15115" y="838"/>
                      <a:pt x="14272" y="0"/>
                      <a:pt x="13232" y="0"/>
                    </a:cubicBezTo>
                    <a:close/>
                  </a:path>
                </a:pathLst>
              </a:custGeom>
              <a:solidFill>
                <a:srgbClr val="7BEF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5592;p68">
                <a:extLst>
                  <a:ext uri="{FF2B5EF4-FFF2-40B4-BE49-F238E27FC236}">
                    <a16:creationId xmlns:a16="http://schemas.microsoft.com/office/drawing/2014/main" id="{837EBEB9-9242-B969-8F40-6AAEF6D3834C}"/>
                  </a:ext>
                </a:extLst>
              </p:cNvPr>
              <p:cNvSpPr/>
              <p:nvPr/>
            </p:nvSpPr>
            <p:spPr>
              <a:xfrm>
                <a:off x="2944845" y="3923050"/>
                <a:ext cx="291998" cy="147040"/>
              </a:xfrm>
              <a:custGeom>
                <a:avLst/>
                <a:gdLst/>
                <a:ahLst/>
                <a:cxnLst/>
                <a:rect l="l" t="t" r="r" b="b"/>
                <a:pathLst>
                  <a:path w="16409" h="8263" extrusionOk="0">
                    <a:moveTo>
                      <a:pt x="1883" y="0"/>
                    </a:moveTo>
                    <a:cubicBezTo>
                      <a:pt x="843" y="0"/>
                      <a:pt x="5" y="843"/>
                      <a:pt x="5" y="1883"/>
                    </a:cubicBezTo>
                    <a:lnTo>
                      <a:pt x="0" y="6380"/>
                    </a:lnTo>
                    <a:cubicBezTo>
                      <a:pt x="0" y="7420"/>
                      <a:pt x="843" y="8263"/>
                      <a:pt x="1883" y="8263"/>
                    </a:cubicBezTo>
                    <a:lnTo>
                      <a:pt x="14526" y="8263"/>
                    </a:lnTo>
                    <a:cubicBezTo>
                      <a:pt x="15566" y="8263"/>
                      <a:pt x="16409" y="7420"/>
                      <a:pt x="16409" y="6380"/>
                    </a:cubicBezTo>
                    <a:lnTo>
                      <a:pt x="16409" y="1883"/>
                    </a:lnTo>
                    <a:cubicBezTo>
                      <a:pt x="16409" y="843"/>
                      <a:pt x="15566" y="0"/>
                      <a:pt x="14526" y="0"/>
                    </a:cubicBezTo>
                    <a:close/>
                  </a:path>
                </a:pathLst>
              </a:custGeom>
              <a:solidFill>
                <a:srgbClr val="7BEF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5593;p68">
                <a:extLst>
                  <a:ext uri="{FF2B5EF4-FFF2-40B4-BE49-F238E27FC236}">
                    <a16:creationId xmlns:a16="http://schemas.microsoft.com/office/drawing/2014/main" id="{CB8FCCCE-A397-C720-CBDB-C6CE7FF24CF7}"/>
                  </a:ext>
                </a:extLst>
              </p:cNvPr>
              <p:cNvSpPr/>
              <p:nvPr/>
            </p:nvSpPr>
            <p:spPr>
              <a:xfrm>
                <a:off x="1432634" y="2952579"/>
                <a:ext cx="494559" cy="477280"/>
              </a:xfrm>
              <a:custGeom>
                <a:avLst/>
                <a:gdLst/>
                <a:ahLst/>
                <a:cxnLst/>
                <a:rect l="l" t="t" r="r" b="b"/>
                <a:pathLst>
                  <a:path w="27792" h="26821" extrusionOk="0">
                    <a:moveTo>
                      <a:pt x="4862" y="0"/>
                    </a:moveTo>
                    <a:cubicBezTo>
                      <a:pt x="2189" y="0"/>
                      <a:pt x="0" y="2189"/>
                      <a:pt x="0" y="4862"/>
                    </a:cubicBezTo>
                    <a:lnTo>
                      <a:pt x="0" y="21958"/>
                    </a:lnTo>
                    <a:cubicBezTo>
                      <a:pt x="0" y="24632"/>
                      <a:pt x="2189" y="26820"/>
                      <a:pt x="4862" y="26820"/>
                    </a:cubicBezTo>
                    <a:lnTo>
                      <a:pt x="22930" y="26820"/>
                    </a:lnTo>
                    <a:cubicBezTo>
                      <a:pt x="25604" y="26820"/>
                      <a:pt x="27792" y="24632"/>
                      <a:pt x="27792" y="21958"/>
                    </a:cubicBezTo>
                    <a:lnTo>
                      <a:pt x="27792" y="4862"/>
                    </a:lnTo>
                    <a:cubicBezTo>
                      <a:pt x="27792" y="2189"/>
                      <a:pt x="25604" y="0"/>
                      <a:pt x="22930" y="0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5594;p68">
                <a:extLst>
                  <a:ext uri="{FF2B5EF4-FFF2-40B4-BE49-F238E27FC236}">
                    <a16:creationId xmlns:a16="http://schemas.microsoft.com/office/drawing/2014/main" id="{9B9A64C0-1BCB-7B6C-6A18-48E9DB64DFEE}"/>
                  </a:ext>
                </a:extLst>
              </p:cNvPr>
              <p:cNvSpPr/>
              <p:nvPr/>
            </p:nvSpPr>
            <p:spPr>
              <a:xfrm>
                <a:off x="2039390" y="2952579"/>
                <a:ext cx="494559" cy="477280"/>
              </a:xfrm>
              <a:custGeom>
                <a:avLst/>
                <a:gdLst/>
                <a:ahLst/>
                <a:cxnLst/>
                <a:rect l="l" t="t" r="r" b="b"/>
                <a:pathLst>
                  <a:path w="27792" h="26821" extrusionOk="0">
                    <a:moveTo>
                      <a:pt x="4862" y="0"/>
                    </a:moveTo>
                    <a:cubicBezTo>
                      <a:pt x="2188" y="0"/>
                      <a:pt x="0" y="2189"/>
                      <a:pt x="0" y="4862"/>
                    </a:cubicBezTo>
                    <a:lnTo>
                      <a:pt x="0" y="21958"/>
                    </a:lnTo>
                    <a:cubicBezTo>
                      <a:pt x="0" y="24632"/>
                      <a:pt x="2188" y="26820"/>
                      <a:pt x="4862" y="26820"/>
                    </a:cubicBezTo>
                    <a:lnTo>
                      <a:pt x="22930" y="26820"/>
                    </a:lnTo>
                    <a:cubicBezTo>
                      <a:pt x="25603" y="26820"/>
                      <a:pt x="27791" y="24632"/>
                      <a:pt x="27791" y="21958"/>
                    </a:cubicBezTo>
                    <a:lnTo>
                      <a:pt x="27791" y="4862"/>
                    </a:lnTo>
                    <a:cubicBezTo>
                      <a:pt x="27791" y="2189"/>
                      <a:pt x="25603" y="0"/>
                      <a:pt x="22930" y="0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5595;p68">
                <a:extLst>
                  <a:ext uri="{FF2B5EF4-FFF2-40B4-BE49-F238E27FC236}">
                    <a16:creationId xmlns:a16="http://schemas.microsoft.com/office/drawing/2014/main" id="{7A573D1F-60AB-3002-FAC2-3AF3FF20D758}"/>
                  </a:ext>
                </a:extLst>
              </p:cNvPr>
              <p:cNvSpPr/>
              <p:nvPr/>
            </p:nvSpPr>
            <p:spPr>
              <a:xfrm>
                <a:off x="2646129" y="2952579"/>
                <a:ext cx="161579" cy="477280"/>
              </a:xfrm>
              <a:custGeom>
                <a:avLst/>
                <a:gdLst/>
                <a:ahLst/>
                <a:cxnLst/>
                <a:rect l="l" t="t" r="r" b="b"/>
                <a:pathLst>
                  <a:path w="9080" h="26821" extrusionOk="0">
                    <a:moveTo>
                      <a:pt x="4863" y="0"/>
                    </a:moveTo>
                    <a:cubicBezTo>
                      <a:pt x="2189" y="0"/>
                      <a:pt x="5" y="2189"/>
                      <a:pt x="5" y="4862"/>
                    </a:cubicBezTo>
                    <a:lnTo>
                      <a:pt x="5" y="21958"/>
                    </a:lnTo>
                    <a:cubicBezTo>
                      <a:pt x="1" y="24632"/>
                      <a:pt x="2189" y="26820"/>
                      <a:pt x="4863" y="26820"/>
                    </a:cubicBezTo>
                    <a:lnTo>
                      <a:pt x="9080" y="26820"/>
                    </a:lnTo>
                    <a:cubicBezTo>
                      <a:pt x="8671" y="25836"/>
                      <a:pt x="8435" y="24808"/>
                      <a:pt x="8435" y="23863"/>
                    </a:cubicBezTo>
                    <a:lnTo>
                      <a:pt x="8478" y="1385"/>
                    </a:lnTo>
                    <a:cubicBezTo>
                      <a:pt x="8478" y="916"/>
                      <a:pt x="8413" y="452"/>
                      <a:pt x="8280" y="0"/>
                    </a:cubicBezTo>
                    <a:close/>
                  </a:path>
                </a:pathLst>
              </a:custGeom>
              <a:solidFill>
                <a:srgbClr val="7BEF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5596;p68">
                <a:extLst>
                  <a:ext uri="{FF2B5EF4-FFF2-40B4-BE49-F238E27FC236}">
                    <a16:creationId xmlns:a16="http://schemas.microsoft.com/office/drawing/2014/main" id="{28131C21-A132-9C62-2B66-98038B7D6227}"/>
                  </a:ext>
                </a:extLst>
              </p:cNvPr>
              <p:cNvSpPr/>
              <p:nvPr/>
            </p:nvSpPr>
            <p:spPr>
              <a:xfrm>
                <a:off x="1103329" y="3631311"/>
                <a:ext cx="121344" cy="221993"/>
              </a:xfrm>
              <a:custGeom>
                <a:avLst/>
                <a:gdLst/>
                <a:ahLst/>
                <a:cxnLst/>
                <a:rect l="l" t="t" r="r" b="b"/>
                <a:pathLst>
                  <a:path w="6819" h="12475" extrusionOk="0">
                    <a:moveTo>
                      <a:pt x="3108" y="0"/>
                    </a:moveTo>
                    <a:cubicBezTo>
                      <a:pt x="1393" y="0"/>
                      <a:pt x="0" y="1195"/>
                      <a:pt x="0" y="2670"/>
                    </a:cubicBezTo>
                    <a:lnTo>
                      <a:pt x="0" y="9805"/>
                    </a:lnTo>
                    <a:cubicBezTo>
                      <a:pt x="0" y="11280"/>
                      <a:pt x="1393" y="12475"/>
                      <a:pt x="3108" y="12475"/>
                    </a:cubicBezTo>
                    <a:lnTo>
                      <a:pt x="3710" y="12475"/>
                    </a:lnTo>
                    <a:cubicBezTo>
                      <a:pt x="5425" y="12475"/>
                      <a:pt x="6818" y="11280"/>
                      <a:pt x="6818" y="9805"/>
                    </a:cubicBezTo>
                    <a:lnTo>
                      <a:pt x="6818" y="2670"/>
                    </a:lnTo>
                    <a:cubicBezTo>
                      <a:pt x="6818" y="1195"/>
                      <a:pt x="5430" y="0"/>
                      <a:pt x="3715" y="0"/>
                    </a:cubicBezTo>
                    <a:close/>
                  </a:path>
                </a:pathLst>
              </a:custGeom>
              <a:solidFill>
                <a:srgbClr val="F9D5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5597;p68">
                <a:extLst>
                  <a:ext uri="{FF2B5EF4-FFF2-40B4-BE49-F238E27FC236}">
                    <a16:creationId xmlns:a16="http://schemas.microsoft.com/office/drawing/2014/main" id="{1A5B5124-F675-D676-845E-F1DCD768CD6F}"/>
                  </a:ext>
                </a:extLst>
              </p:cNvPr>
              <p:cNvSpPr/>
              <p:nvPr/>
            </p:nvSpPr>
            <p:spPr>
              <a:xfrm>
                <a:off x="1747952" y="3528797"/>
                <a:ext cx="247475" cy="166686"/>
              </a:xfrm>
              <a:custGeom>
                <a:avLst/>
                <a:gdLst/>
                <a:ahLst/>
                <a:cxnLst/>
                <a:rect l="l" t="t" r="r" b="b"/>
                <a:pathLst>
                  <a:path w="13907" h="9367" extrusionOk="0">
                    <a:moveTo>
                      <a:pt x="6891" y="0"/>
                    </a:moveTo>
                    <a:cubicBezTo>
                      <a:pt x="2759" y="0"/>
                      <a:pt x="235" y="3285"/>
                      <a:pt x="51" y="7485"/>
                    </a:cubicBezTo>
                    <a:cubicBezTo>
                      <a:pt x="1" y="8646"/>
                      <a:pt x="892" y="9278"/>
                      <a:pt x="1743" y="9278"/>
                    </a:cubicBezTo>
                    <a:cubicBezTo>
                      <a:pt x="2477" y="9278"/>
                      <a:pt x="3180" y="8808"/>
                      <a:pt x="3224" y="7803"/>
                    </a:cubicBezTo>
                    <a:cubicBezTo>
                      <a:pt x="3323" y="5439"/>
                      <a:pt x="4204" y="3629"/>
                      <a:pt x="6573" y="3358"/>
                    </a:cubicBezTo>
                    <a:cubicBezTo>
                      <a:pt x="6745" y="3338"/>
                      <a:pt x="6911" y="3329"/>
                      <a:pt x="7072" y="3329"/>
                    </a:cubicBezTo>
                    <a:cubicBezTo>
                      <a:pt x="9338" y="3329"/>
                      <a:pt x="10475" y="5228"/>
                      <a:pt x="10166" y="7592"/>
                    </a:cubicBezTo>
                    <a:cubicBezTo>
                      <a:pt x="10014" y="8744"/>
                      <a:pt x="10855" y="9366"/>
                      <a:pt x="11711" y="9366"/>
                    </a:cubicBezTo>
                    <a:cubicBezTo>
                      <a:pt x="12452" y="9366"/>
                      <a:pt x="13205" y="8900"/>
                      <a:pt x="13335" y="7906"/>
                    </a:cubicBezTo>
                    <a:cubicBezTo>
                      <a:pt x="13906" y="3539"/>
                      <a:pt x="11155" y="31"/>
                      <a:pt x="6955" y="1"/>
                    </a:cubicBezTo>
                    <a:cubicBezTo>
                      <a:pt x="6934" y="1"/>
                      <a:pt x="6912" y="0"/>
                      <a:pt x="6891" y="0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5598;p68">
                <a:extLst>
                  <a:ext uri="{FF2B5EF4-FFF2-40B4-BE49-F238E27FC236}">
                    <a16:creationId xmlns:a16="http://schemas.microsoft.com/office/drawing/2014/main" id="{B9A137F6-DC21-6DCF-8FB0-22813AA8B0C6}"/>
                  </a:ext>
                </a:extLst>
              </p:cNvPr>
              <p:cNvSpPr/>
              <p:nvPr/>
            </p:nvSpPr>
            <p:spPr>
              <a:xfrm>
                <a:off x="2341861" y="3525790"/>
                <a:ext cx="244752" cy="167914"/>
              </a:xfrm>
              <a:custGeom>
                <a:avLst/>
                <a:gdLst/>
                <a:ahLst/>
                <a:cxnLst/>
                <a:rect l="l" t="t" r="r" b="b"/>
                <a:pathLst>
                  <a:path w="13754" h="9436" extrusionOk="0">
                    <a:moveTo>
                      <a:pt x="6883" y="0"/>
                    </a:moveTo>
                    <a:cubicBezTo>
                      <a:pt x="6827" y="0"/>
                      <a:pt x="6771" y="1"/>
                      <a:pt x="6714" y="2"/>
                    </a:cubicBezTo>
                    <a:cubicBezTo>
                      <a:pt x="2548" y="97"/>
                      <a:pt x="85" y="3467"/>
                      <a:pt x="21" y="7697"/>
                    </a:cubicBezTo>
                    <a:cubicBezTo>
                      <a:pt x="0" y="8834"/>
                      <a:pt x="869" y="9436"/>
                      <a:pt x="1703" y="9436"/>
                    </a:cubicBezTo>
                    <a:cubicBezTo>
                      <a:pt x="2455" y="9436"/>
                      <a:pt x="3179" y="8946"/>
                      <a:pt x="3198" y="7916"/>
                    </a:cubicBezTo>
                    <a:cubicBezTo>
                      <a:pt x="3236" y="5547"/>
                      <a:pt x="4066" y="3716"/>
                      <a:pt x="6422" y="3372"/>
                    </a:cubicBezTo>
                    <a:cubicBezTo>
                      <a:pt x="6636" y="3341"/>
                      <a:pt x="6842" y="3326"/>
                      <a:pt x="7039" y="3326"/>
                    </a:cubicBezTo>
                    <a:cubicBezTo>
                      <a:pt x="9227" y="3326"/>
                      <a:pt x="10368" y="5165"/>
                      <a:pt x="10127" y="7499"/>
                    </a:cubicBezTo>
                    <a:cubicBezTo>
                      <a:pt x="10010" y="8632"/>
                      <a:pt x="10830" y="9228"/>
                      <a:pt x="11668" y="9228"/>
                    </a:cubicBezTo>
                    <a:cubicBezTo>
                      <a:pt x="12427" y="9228"/>
                      <a:pt x="13200" y="8739"/>
                      <a:pt x="13304" y="7718"/>
                    </a:cubicBezTo>
                    <a:cubicBezTo>
                      <a:pt x="13753" y="3393"/>
                      <a:pt x="10990" y="0"/>
                      <a:pt x="6883" y="0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5599;p68">
                <a:extLst>
                  <a:ext uri="{FF2B5EF4-FFF2-40B4-BE49-F238E27FC236}">
                    <a16:creationId xmlns:a16="http://schemas.microsoft.com/office/drawing/2014/main" id="{7DC9358B-918A-7011-A327-667BD6BBF522}"/>
                  </a:ext>
                </a:extLst>
              </p:cNvPr>
              <p:cNvSpPr/>
              <p:nvPr/>
            </p:nvSpPr>
            <p:spPr>
              <a:xfrm>
                <a:off x="2061758" y="3669177"/>
                <a:ext cx="202009" cy="158642"/>
              </a:xfrm>
              <a:custGeom>
                <a:avLst/>
                <a:gdLst/>
                <a:ahLst/>
                <a:cxnLst/>
                <a:rect l="l" t="t" r="r" b="b"/>
                <a:pathLst>
                  <a:path w="11352" h="8915" extrusionOk="0">
                    <a:moveTo>
                      <a:pt x="9760" y="0"/>
                    </a:moveTo>
                    <a:cubicBezTo>
                      <a:pt x="9040" y="0"/>
                      <a:pt x="8224" y="530"/>
                      <a:pt x="8174" y="1337"/>
                    </a:cubicBezTo>
                    <a:cubicBezTo>
                      <a:pt x="8097" y="2661"/>
                      <a:pt x="7942" y="4952"/>
                      <a:pt x="6545" y="5489"/>
                    </a:cubicBezTo>
                    <a:cubicBezTo>
                      <a:pt x="6297" y="5585"/>
                      <a:pt x="6063" y="5628"/>
                      <a:pt x="5843" y="5628"/>
                    </a:cubicBezTo>
                    <a:cubicBezTo>
                      <a:pt x="4314" y="5628"/>
                      <a:pt x="3489" y="3513"/>
                      <a:pt x="3313" y="2115"/>
                    </a:cubicBezTo>
                    <a:cubicBezTo>
                      <a:pt x="3188" y="1098"/>
                      <a:pt x="2406" y="611"/>
                      <a:pt x="1647" y="611"/>
                    </a:cubicBezTo>
                    <a:cubicBezTo>
                      <a:pt x="809" y="611"/>
                      <a:pt x="0" y="1206"/>
                      <a:pt x="140" y="2338"/>
                    </a:cubicBezTo>
                    <a:cubicBezTo>
                      <a:pt x="572" y="5787"/>
                      <a:pt x="2570" y="8915"/>
                      <a:pt x="6053" y="8915"/>
                    </a:cubicBezTo>
                    <a:cubicBezTo>
                      <a:pt x="6178" y="8915"/>
                      <a:pt x="6305" y="8911"/>
                      <a:pt x="6434" y="8903"/>
                    </a:cubicBezTo>
                    <a:cubicBezTo>
                      <a:pt x="9782" y="8692"/>
                      <a:pt x="11111" y="5081"/>
                      <a:pt x="11295" y="2016"/>
                    </a:cubicBezTo>
                    <a:cubicBezTo>
                      <a:pt x="11351" y="1105"/>
                      <a:pt x="10977" y="232"/>
                      <a:pt x="10044" y="30"/>
                    </a:cubicBezTo>
                    <a:cubicBezTo>
                      <a:pt x="9953" y="10"/>
                      <a:pt x="9857" y="0"/>
                      <a:pt x="9760" y="0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5600;p68">
                <a:extLst>
                  <a:ext uri="{FF2B5EF4-FFF2-40B4-BE49-F238E27FC236}">
                    <a16:creationId xmlns:a16="http://schemas.microsoft.com/office/drawing/2014/main" id="{7ED68906-2B29-1D87-530B-C6FA5C56D38E}"/>
                  </a:ext>
                </a:extLst>
              </p:cNvPr>
              <p:cNvSpPr/>
              <p:nvPr/>
            </p:nvSpPr>
            <p:spPr>
              <a:xfrm>
                <a:off x="1595187" y="3094312"/>
                <a:ext cx="177256" cy="202080"/>
              </a:xfrm>
              <a:custGeom>
                <a:avLst/>
                <a:gdLst/>
                <a:ahLst/>
                <a:cxnLst/>
                <a:rect l="l" t="t" r="r" b="b"/>
                <a:pathLst>
                  <a:path w="9961" h="11356" extrusionOk="0">
                    <a:moveTo>
                      <a:pt x="1134" y="0"/>
                    </a:moveTo>
                    <a:cubicBezTo>
                      <a:pt x="907" y="0"/>
                      <a:pt x="679" y="77"/>
                      <a:pt x="490" y="233"/>
                    </a:cubicBezTo>
                    <a:cubicBezTo>
                      <a:pt x="60" y="586"/>
                      <a:pt x="0" y="1222"/>
                      <a:pt x="353" y="1652"/>
                    </a:cubicBezTo>
                    <a:lnTo>
                      <a:pt x="8048" y="10989"/>
                    </a:lnTo>
                    <a:cubicBezTo>
                      <a:pt x="8248" y="11231"/>
                      <a:pt x="8538" y="11355"/>
                      <a:pt x="8829" y="11355"/>
                    </a:cubicBezTo>
                    <a:cubicBezTo>
                      <a:pt x="9055" y="11355"/>
                      <a:pt x="9283" y="11280"/>
                      <a:pt x="9470" y="11126"/>
                    </a:cubicBezTo>
                    <a:cubicBezTo>
                      <a:pt x="9900" y="10769"/>
                      <a:pt x="9960" y="10133"/>
                      <a:pt x="9608" y="9703"/>
                    </a:cubicBezTo>
                    <a:lnTo>
                      <a:pt x="1913" y="366"/>
                    </a:lnTo>
                    <a:cubicBezTo>
                      <a:pt x="1713" y="125"/>
                      <a:pt x="1425" y="0"/>
                      <a:pt x="11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5601;p68">
                <a:extLst>
                  <a:ext uri="{FF2B5EF4-FFF2-40B4-BE49-F238E27FC236}">
                    <a16:creationId xmlns:a16="http://schemas.microsoft.com/office/drawing/2014/main" id="{F60175F6-CC41-6B95-75B1-47B1B9A4E22F}"/>
                  </a:ext>
                </a:extLst>
              </p:cNvPr>
              <p:cNvSpPr/>
              <p:nvPr/>
            </p:nvSpPr>
            <p:spPr>
              <a:xfrm>
                <a:off x="1697612" y="3077514"/>
                <a:ext cx="125384" cy="137733"/>
              </a:xfrm>
              <a:custGeom>
                <a:avLst/>
                <a:gdLst/>
                <a:ahLst/>
                <a:cxnLst/>
                <a:rect l="l" t="t" r="r" b="b"/>
                <a:pathLst>
                  <a:path w="7046" h="7740" extrusionOk="0">
                    <a:moveTo>
                      <a:pt x="1359" y="1"/>
                    </a:moveTo>
                    <a:cubicBezTo>
                      <a:pt x="1119" y="1"/>
                      <a:pt x="836" y="108"/>
                      <a:pt x="589" y="313"/>
                    </a:cubicBezTo>
                    <a:cubicBezTo>
                      <a:pt x="159" y="666"/>
                      <a:pt x="0" y="1181"/>
                      <a:pt x="228" y="1461"/>
                    </a:cubicBezTo>
                    <a:lnTo>
                      <a:pt x="5258" y="7561"/>
                    </a:lnTo>
                    <a:cubicBezTo>
                      <a:pt x="5354" y="7681"/>
                      <a:pt x="5507" y="7740"/>
                      <a:pt x="5684" y="7740"/>
                    </a:cubicBezTo>
                    <a:cubicBezTo>
                      <a:pt x="5923" y="7740"/>
                      <a:pt x="6205" y="7633"/>
                      <a:pt x="6453" y="7427"/>
                    </a:cubicBezTo>
                    <a:cubicBezTo>
                      <a:pt x="6887" y="7075"/>
                      <a:pt x="7046" y="6559"/>
                      <a:pt x="6814" y="6280"/>
                    </a:cubicBezTo>
                    <a:lnTo>
                      <a:pt x="1789" y="180"/>
                    </a:lnTo>
                    <a:cubicBezTo>
                      <a:pt x="1690" y="59"/>
                      <a:pt x="1536" y="1"/>
                      <a:pt x="13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5602;p68">
                <a:extLst>
                  <a:ext uri="{FF2B5EF4-FFF2-40B4-BE49-F238E27FC236}">
                    <a16:creationId xmlns:a16="http://schemas.microsoft.com/office/drawing/2014/main" id="{04787DEC-3B78-D47A-9410-612E86B44DF9}"/>
                  </a:ext>
                </a:extLst>
              </p:cNvPr>
              <p:cNvSpPr/>
              <p:nvPr/>
            </p:nvSpPr>
            <p:spPr>
              <a:xfrm>
                <a:off x="1544615" y="3178070"/>
                <a:ext cx="125401" cy="137716"/>
              </a:xfrm>
              <a:custGeom>
                <a:avLst/>
                <a:gdLst/>
                <a:ahLst/>
                <a:cxnLst/>
                <a:rect l="l" t="t" r="r" b="b"/>
                <a:pathLst>
                  <a:path w="7047" h="7739" extrusionOk="0">
                    <a:moveTo>
                      <a:pt x="1363" y="0"/>
                    </a:moveTo>
                    <a:cubicBezTo>
                      <a:pt x="1123" y="0"/>
                      <a:pt x="841" y="106"/>
                      <a:pt x="594" y="311"/>
                    </a:cubicBezTo>
                    <a:cubicBezTo>
                      <a:pt x="164" y="663"/>
                      <a:pt x="1" y="1179"/>
                      <a:pt x="233" y="1463"/>
                    </a:cubicBezTo>
                    <a:lnTo>
                      <a:pt x="5258" y="7563"/>
                    </a:lnTo>
                    <a:cubicBezTo>
                      <a:pt x="5357" y="7681"/>
                      <a:pt x="5510" y="7738"/>
                      <a:pt x="5686" y="7738"/>
                    </a:cubicBezTo>
                    <a:cubicBezTo>
                      <a:pt x="5927" y="7738"/>
                      <a:pt x="6210" y="7632"/>
                      <a:pt x="6458" y="7429"/>
                    </a:cubicBezTo>
                    <a:cubicBezTo>
                      <a:pt x="6887" y="7073"/>
                      <a:pt x="7046" y="6557"/>
                      <a:pt x="6819" y="6277"/>
                    </a:cubicBezTo>
                    <a:lnTo>
                      <a:pt x="1793" y="177"/>
                    </a:lnTo>
                    <a:cubicBezTo>
                      <a:pt x="1695" y="58"/>
                      <a:pt x="1540" y="0"/>
                      <a:pt x="13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5603;p68">
                <a:extLst>
                  <a:ext uri="{FF2B5EF4-FFF2-40B4-BE49-F238E27FC236}">
                    <a16:creationId xmlns:a16="http://schemas.microsoft.com/office/drawing/2014/main" id="{7339F342-2945-86E1-6D18-17D098618B71}"/>
                  </a:ext>
                </a:extLst>
              </p:cNvPr>
              <p:cNvSpPr/>
              <p:nvPr/>
            </p:nvSpPr>
            <p:spPr>
              <a:xfrm>
                <a:off x="2196889" y="3083404"/>
                <a:ext cx="177256" cy="202116"/>
              </a:xfrm>
              <a:custGeom>
                <a:avLst/>
                <a:gdLst/>
                <a:ahLst/>
                <a:cxnLst/>
                <a:rect l="l" t="t" r="r" b="b"/>
                <a:pathLst>
                  <a:path w="9961" h="11358" extrusionOk="0">
                    <a:moveTo>
                      <a:pt x="1130" y="0"/>
                    </a:moveTo>
                    <a:cubicBezTo>
                      <a:pt x="904" y="0"/>
                      <a:pt x="678" y="76"/>
                      <a:pt x="490" y="231"/>
                    </a:cubicBezTo>
                    <a:cubicBezTo>
                      <a:pt x="60" y="584"/>
                      <a:pt x="0" y="1220"/>
                      <a:pt x="353" y="1654"/>
                    </a:cubicBezTo>
                    <a:lnTo>
                      <a:pt x="8047" y="10991"/>
                    </a:lnTo>
                    <a:cubicBezTo>
                      <a:pt x="8248" y="11233"/>
                      <a:pt x="8538" y="11358"/>
                      <a:pt x="8829" y="11358"/>
                    </a:cubicBezTo>
                    <a:cubicBezTo>
                      <a:pt x="9055" y="11358"/>
                      <a:pt x="9282" y="11283"/>
                      <a:pt x="9470" y="11129"/>
                    </a:cubicBezTo>
                    <a:cubicBezTo>
                      <a:pt x="9900" y="10772"/>
                      <a:pt x="9960" y="10136"/>
                      <a:pt x="9608" y="9706"/>
                    </a:cubicBezTo>
                    <a:lnTo>
                      <a:pt x="1913" y="369"/>
                    </a:lnTo>
                    <a:cubicBezTo>
                      <a:pt x="1712" y="127"/>
                      <a:pt x="1422" y="0"/>
                      <a:pt x="1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5604;p68">
                <a:extLst>
                  <a:ext uri="{FF2B5EF4-FFF2-40B4-BE49-F238E27FC236}">
                    <a16:creationId xmlns:a16="http://schemas.microsoft.com/office/drawing/2014/main" id="{9A48E134-7E69-19F2-20EB-A7C43B5A7924}"/>
                  </a:ext>
                </a:extLst>
              </p:cNvPr>
              <p:cNvSpPr/>
              <p:nvPr/>
            </p:nvSpPr>
            <p:spPr>
              <a:xfrm>
                <a:off x="2299314" y="3066695"/>
                <a:ext cx="125384" cy="137698"/>
              </a:xfrm>
              <a:custGeom>
                <a:avLst/>
                <a:gdLst/>
                <a:ahLst/>
                <a:cxnLst/>
                <a:rect l="l" t="t" r="r" b="b"/>
                <a:pathLst>
                  <a:path w="7046" h="7738" extrusionOk="0">
                    <a:moveTo>
                      <a:pt x="1358" y="0"/>
                    </a:moveTo>
                    <a:cubicBezTo>
                      <a:pt x="1118" y="0"/>
                      <a:pt x="836" y="106"/>
                      <a:pt x="589" y="311"/>
                    </a:cubicBezTo>
                    <a:cubicBezTo>
                      <a:pt x="159" y="663"/>
                      <a:pt x="0" y="1179"/>
                      <a:pt x="232" y="1458"/>
                    </a:cubicBezTo>
                    <a:lnTo>
                      <a:pt x="5258" y="7558"/>
                    </a:lnTo>
                    <a:cubicBezTo>
                      <a:pt x="5356" y="7679"/>
                      <a:pt x="5510" y="7737"/>
                      <a:pt x="5687" y="7737"/>
                    </a:cubicBezTo>
                    <a:cubicBezTo>
                      <a:pt x="5927" y="7737"/>
                      <a:pt x="6210" y="7630"/>
                      <a:pt x="6457" y="7425"/>
                    </a:cubicBezTo>
                    <a:cubicBezTo>
                      <a:pt x="6887" y="7073"/>
                      <a:pt x="7046" y="6557"/>
                      <a:pt x="6814" y="6273"/>
                    </a:cubicBezTo>
                    <a:lnTo>
                      <a:pt x="1788" y="177"/>
                    </a:lnTo>
                    <a:cubicBezTo>
                      <a:pt x="1690" y="58"/>
                      <a:pt x="1535" y="0"/>
                      <a:pt x="1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5605;p68">
                <a:extLst>
                  <a:ext uri="{FF2B5EF4-FFF2-40B4-BE49-F238E27FC236}">
                    <a16:creationId xmlns:a16="http://schemas.microsoft.com/office/drawing/2014/main" id="{12FB936C-D7DA-73BE-50A1-8AE29389C987}"/>
                  </a:ext>
                </a:extLst>
              </p:cNvPr>
              <p:cNvSpPr/>
              <p:nvPr/>
            </p:nvSpPr>
            <p:spPr>
              <a:xfrm>
                <a:off x="2146317" y="3167197"/>
                <a:ext cx="125473" cy="137698"/>
              </a:xfrm>
              <a:custGeom>
                <a:avLst/>
                <a:gdLst/>
                <a:ahLst/>
                <a:cxnLst/>
                <a:rect l="l" t="t" r="r" b="b"/>
                <a:pathLst>
                  <a:path w="7051" h="7738" extrusionOk="0">
                    <a:moveTo>
                      <a:pt x="1362" y="1"/>
                    </a:moveTo>
                    <a:cubicBezTo>
                      <a:pt x="1123" y="1"/>
                      <a:pt x="841" y="106"/>
                      <a:pt x="594" y="311"/>
                    </a:cubicBezTo>
                    <a:cubicBezTo>
                      <a:pt x="164" y="664"/>
                      <a:pt x="1" y="1180"/>
                      <a:pt x="233" y="1463"/>
                    </a:cubicBezTo>
                    <a:lnTo>
                      <a:pt x="5258" y="7559"/>
                    </a:lnTo>
                    <a:cubicBezTo>
                      <a:pt x="5357" y="7679"/>
                      <a:pt x="5510" y="7738"/>
                      <a:pt x="5688" y="7738"/>
                    </a:cubicBezTo>
                    <a:cubicBezTo>
                      <a:pt x="5927" y="7738"/>
                      <a:pt x="6210" y="7631"/>
                      <a:pt x="6457" y="7426"/>
                    </a:cubicBezTo>
                    <a:cubicBezTo>
                      <a:pt x="6887" y="7073"/>
                      <a:pt x="7051" y="6557"/>
                      <a:pt x="6819" y="6278"/>
                    </a:cubicBezTo>
                    <a:lnTo>
                      <a:pt x="1793" y="178"/>
                    </a:lnTo>
                    <a:cubicBezTo>
                      <a:pt x="1694" y="59"/>
                      <a:pt x="1540" y="1"/>
                      <a:pt x="13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5606;p68">
                <a:extLst>
                  <a:ext uri="{FF2B5EF4-FFF2-40B4-BE49-F238E27FC236}">
                    <a16:creationId xmlns:a16="http://schemas.microsoft.com/office/drawing/2014/main" id="{8F3D9798-6F1D-FCAA-116F-B3E9E00CDA0E}"/>
                  </a:ext>
                </a:extLst>
              </p:cNvPr>
              <p:cNvSpPr/>
              <p:nvPr/>
            </p:nvSpPr>
            <p:spPr>
              <a:xfrm>
                <a:off x="1464148" y="3743754"/>
                <a:ext cx="520575" cy="520557"/>
              </a:xfrm>
              <a:custGeom>
                <a:avLst/>
                <a:gdLst/>
                <a:ahLst/>
                <a:cxnLst/>
                <a:rect l="l" t="t" r="r" b="b"/>
                <a:pathLst>
                  <a:path w="29254" h="29253" extrusionOk="0">
                    <a:moveTo>
                      <a:pt x="29253" y="14629"/>
                    </a:moveTo>
                    <a:cubicBezTo>
                      <a:pt x="29253" y="22706"/>
                      <a:pt x="22702" y="29253"/>
                      <a:pt x="14625" y="29253"/>
                    </a:cubicBezTo>
                    <a:cubicBezTo>
                      <a:pt x="6548" y="29253"/>
                      <a:pt x="1" y="22706"/>
                      <a:pt x="1" y="14629"/>
                    </a:cubicBezTo>
                    <a:cubicBezTo>
                      <a:pt x="1" y="6551"/>
                      <a:pt x="6548" y="0"/>
                      <a:pt x="14625" y="0"/>
                    </a:cubicBezTo>
                    <a:cubicBezTo>
                      <a:pt x="22702" y="0"/>
                      <a:pt x="29253" y="6551"/>
                      <a:pt x="29253" y="14629"/>
                    </a:cubicBezTo>
                    <a:close/>
                  </a:path>
                </a:pathLst>
              </a:custGeom>
              <a:solidFill>
                <a:srgbClr val="F9D5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5607;p68">
                <a:extLst>
                  <a:ext uri="{FF2B5EF4-FFF2-40B4-BE49-F238E27FC236}">
                    <a16:creationId xmlns:a16="http://schemas.microsoft.com/office/drawing/2014/main" id="{D3521AB1-E1A2-5D14-D740-054AE07B2268}"/>
                  </a:ext>
                </a:extLst>
              </p:cNvPr>
              <p:cNvSpPr/>
              <p:nvPr/>
            </p:nvSpPr>
            <p:spPr>
              <a:xfrm>
                <a:off x="1542942" y="3835840"/>
                <a:ext cx="349672" cy="349690"/>
              </a:xfrm>
              <a:custGeom>
                <a:avLst/>
                <a:gdLst/>
                <a:ahLst/>
                <a:cxnLst/>
                <a:rect l="l" t="t" r="r" b="b"/>
                <a:pathLst>
                  <a:path w="19650" h="19651" extrusionOk="0">
                    <a:moveTo>
                      <a:pt x="19650" y="9454"/>
                    </a:moveTo>
                    <a:cubicBezTo>
                      <a:pt x="19650" y="13275"/>
                      <a:pt x="17346" y="16723"/>
                      <a:pt x="13816" y="18184"/>
                    </a:cubicBezTo>
                    <a:cubicBezTo>
                      <a:pt x="10283" y="19650"/>
                      <a:pt x="6216" y="18842"/>
                      <a:pt x="3512" y="16138"/>
                    </a:cubicBezTo>
                    <a:cubicBezTo>
                      <a:pt x="808" y="13434"/>
                      <a:pt x="0" y="9368"/>
                      <a:pt x="1462" y="5834"/>
                    </a:cubicBezTo>
                    <a:cubicBezTo>
                      <a:pt x="2928" y="2305"/>
                      <a:pt x="6375" y="1"/>
                      <a:pt x="10197" y="1"/>
                    </a:cubicBezTo>
                    <a:cubicBezTo>
                      <a:pt x="15416" y="1"/>
                      <a:pt x="19650" y="4231"/>
                      <a:pt x="19650" y="9454"/>
                    </a:cubicBezTo>
                    <a:close/>
                  </a:path>
                </a:pathLst>
              </a:custGeom>
              <a:solidFill>
                <a:srgbClr val="FD60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5608;p68">
                <a:extLst>
                  <a:ext uri="{FF2B5EF4-FFF2-40B4-BE49-F238E27FC236}">
                    <a16:creationId xmlns:a16="http://schemas.microsoft.com/office/drawing/2014/main" id="{DC2EE89E-B712-DA9C-0C05-2766167709D9}"/>
                  </a:ext>
                </a:extLst>
              </p:cNvPr>
              <p:cNvSpPr/>
              <p:nvPr/>
            </p:nvSpPr>
            <p:spPr>
              <a:xfrm>
                <a:off x="1672059" y="3955560"/>
                <a:ext cx="100915" cy="100915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5671" extrusionOk="0">
                    <a:moveTo>
                      <a:pt x="5671" y="2726"/>
                    </a:moveTo>
                    <a:cubicBezTo>
                      <a:pt x="5671" y="3826"/>
                      <a:pt x="5004" y="4823"/>
                      <a:pt x="3985" y="5245"/>
                    </a:cubicBezTo>
                    <a:cubicBezTo>
                      <a:pt x="2967" y="5670"/>
                      <a:pt x="1793" y="5438"/>
                      <a:pt x="1015" y="4656"/>
                    </a:cubicBezTo>
                    <a:cubicBezTo>
                      <a:pt x="233" y="3878"/>
                      <a:pt x="1" y="2704"/>
                      <a:pt x="422" y="1685"/>
                    </a:cubicBezTo>
                    <a:cubicBezTo>
                      <a:pt x="843" y="667"/>
                      <a:pt x="1836" y="0"/>
                      <a:pt x="2941" y="0"/>
                    </a:cubicBezTo>
                    <a:cubicBezTo>
                      <a:pt x="4445" y="0"/>
                      <a:pt x="5666" y="1221"/>
                      <a:pt x="5671" y="2726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5609;p68">
                <a:extLst>
                  <a:ext uri="{FF2B5EF4-FFF2-40B4-BE49-F238E27FC236}">
                    <a16:creationId xmlns:a16="http://schemas.microsoft.com/office/drawing/2014/main" id="{1B1EED9C-5705-063E-97B0-13B337D46D31}"/>
                  </a:ext>
                </a:extLst>
              </p:cNvPr>
              <p:cNvSpPr/>
              <p:nvPr/>
            </p:nvSpPr>
            <p:spPr>
              <a:xfrm>
                <a:off x="2331736" y="3743754"/>
                <a:ext cx="520575" cy="520557"/>
              </a:xfrm>
              <a:custGeom>
                <a:avLst/>
                <a:gdLst/>
                <a:ahLst/>
                <a:cxnLst/>
                <a:rect l="l" t="t" r="r" b="b"/>
                <a:pathLst>
                  <a:path w="29254" h="29253" extrusionOk="0">
                    <a:moveTo>
                      <a:pt x="29254" y="14629"/>
                    </a:moveTo>
                    <a:cubicBezTo>
                      <a:pt x="29254" y="22706"/>
                      <a:pt x="22702" y="29253"/>
                      <a:pt x="14625" y="29253"/>
                    </a:cubicBezTo>
                    <a:cubicBezTo>
                      <a:pt x="6548" y="29253"/>
                      <a:pt x="1" y="22706"/>
                      <a:pt x="1" y="14629"/>
                    </a:cubicBezTo>
                    <a:cubicBezTo>
                      <a:pt x="1" y="6551"/>
                      <a:pt x="6548" y="0"/>
                      <a:pt x="14625" y="0"/>
                    </a:cubicBezTo>
                    <a:cubicBezTo>
                      <a:pt x="22702" y="0"/>
                      <a:pt x="29254" y="6551"/>
                      <a:pt x="29254" y="14629"/>
                    </a:cubicBezTo>
                    <a:close/>
                  </a:path>
                </a:pathLst>
              </a:custGeom>
              <a:solidFill>
                <a:srgbClr val="F9D5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5610;p68">
                <a:extLst>
                  <a:ext uri="{FF2B5EF4-FFF2-40B4-BE49-F238E27FC236}">
                    <a16:creationId xmlns:a16="http://schemas.microsoft.com/office/drawing/2014/main" id="{8F223522-6E0C-B5CD-9F8F-86116FF2DF23}"/>
                  </a:ext>
                </a:extLst>
              </p:cNvPr>
              <p:cNvSpPr/>
              <p:nvPr/>
            </p:nvSpPr>
            <p:spPr>
              <a:xfrm>
                <a:off x="2410530" y="3835840"/>
                <a:ext cx="349690" cy="349690"/>
              </a:xfrm>
              <a:custGeom>
                <a:avLst/>
                <a:gdLst/>
                <a:ahLst/>
                <a:cxnLst/>
                <a:rect l="l" t="t" r="r" b="b"/>
                <a:pathLst>
                  <a:path w="19651" h="19651" extrusionOk="0">
                    <a:moveTo>
                      <a:pt x="19650" y="9454"/>
                    </a:moveTo>
                    <a:cubicBezTo>
                      <a:pt x="19650" y="13275"/>
                      <a:pt x="17346" y="16723"/>
                      <a:pt x="13812" y="18184"/>
                    </a:cubicBezTo>
                    <a:cubicBezTo>
                      <a:pt x="10283" y="19650"/>
                      <a:pt x="6217" y="18838"/>
                      <a:pt x="3513" y="16138"/>
                    </a:cubicBezTo>
                    <a:cubicBezTo>
                      <a:pt x="809" y="13434"/>
                      <a:pt x="1" y="9368"/>
                      <a:pt x="1462" y="5834"/>
                    </a:cubicBezTo>
                    <a:cubicBezTo>
                      <a:pt x="2928" y="2305"/>
                      <a:pt x="6376" y="1"/>
                      <a:pt x="10197" y="1"/>
                    </a:cubicBezTo>
                    <a:cubicBezTo>
                      <a:pt x="15416" y="1"/>
                      <a:pt x="19650" y="4231"/>
                      <a:pt x="19650" y="9454"/>
                    </a:cubicBezTo>
                    <a:close/>
                  </a:path>
                </a:pathLst>
              </a:custGeom>
              <a:solidFill>
                <a:srgbClr val="FD60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5611;p68">
                <a:extLst>
                  <a:ext uri="{FF2B5EF4-FFF2-40B4-BE49-F238E27FC236}">
                    <a16:creationId xmlns:a16="http://schemas.microsoft.com/office/drawing/2014/main" id="{2B9178D6-C4C7-2A65-71A5-4FB82E86E73C}"/>
                  </a:ext>
                </a:extLst>
              </p:cNvPr>
              <p:cNvSpPr/>
              <p:nvPr/>
            </p:nvSpPr>
            <p:spPr>
              <a:xfrm>
                <a:off x="2539647" y="3955489"/>
                <a:ext cx="100844" cy="100915"/>
              </a:xfrm>
              <a:custGeom>
                <a:avLst/>
                <a:gdLst/>
                <a:ahLst/>
                <a:cxnLst/>
                <a:rect l="l" t="t" r="r" b="b"/>
                <a:pathLst>
                  <a:path w="5667" h="5671" extrusionOk="0">
                    <a:moveTo>
                      <a:pt x="5667" y="2730"/>
                    </a:moveTo>
                    <a:cubicBezTo>
                      <a:pt x="5667" y="3830"/>
                      <a:pt x="5005" y="4827"/>
                      <a:pt x="3986" y="5249"/>
                    </a:cubicBezTo>
                    <a:cubicBezTo>
                      <a:pt x="2967" y="5670"/>
                      <a:pt x="1793" y="5438"/>
                      <a:pt x="1011" y="4656"/>
                    </a:cubicBezTo>
                    <a:cubicBezTo>
                      <a:pt x="233" y="3877"/>
                      <a:pt x="1" y="2704"/>
                      <a:pt x="422" y="1685"/>
                    </a:cubicBezTo>
                    <a:cubicBezTo>
                      <a:pt x="843" y="666"/>
                      <a:pt x="1836" y="4"/>
                      <a:pt x="2941" y="4"/>
                    </a:cubicBezTo>
                    <a:cubicBezTo>
                      <a:pt x="4446" y="0"/>
                      <a:pt x="5667" y="1221"/>
                      <a:pt x="5667" y="2730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5612;p68">
                <a:extLst>
                  <a:ext uri="{FF2B5EF4-FFF2-40B4-BE49-F238E27FC236}">
                    <a16:creationId xmlns:a16="http://schemas.microsoft.com/office/drawing/2014/main" id="{928F537F-21D1-F2BB-3060-E7F6A7CF1F29}"/>
                  </a:ext>
                </a:extLst>
              </p:cNvPr>
              <p:cNvSpPr/>
              <p:nvPr/>
            </p:nvSpPr>
            <p:spPr>
              <a:xfrm>
                <a:off x="1412295" y="3460182"/>
                <a:ext cx="121860" cy="57086"/>
              </a:xfrm>
              <a:custGeom>
                <a:avLst/>
                <a:gdLst/>
                <a:ahLst/>
                <a:cxnLst/>
                <a:rect l="l" t="t" r="r" b="b"/>
                <a:pathLst>
                  <a:path w="6848" h="3208" extrusionOk="0">
                    <a:moveTo>
                      <a:pt x="6848" y="1604"/>
                    </a:moveTo>
                    <a:cubicBezTo>
                      <a:pt x="6848" y="2490"/>
                      <a:pt x="6130" y="3208"/>
                      <a:pt x="5244" y="3208"/>
                    </a:cubicBezTo>
                    <a:lnTo>
                      <a:pt x="1603" y="3208"/>
                    </a:lnTo>
                    <a:cubicBezTo>
                      <a:pt x="718" y="3208"/>
                      <a:pt x="0" y="2490"/>
                      <a:pt x="0" y="1604"/>
                    </a:cubicBezTo>
                    <a:lnTo>
                      <a:pt x="0" y="1604"/>
                    </a:lnTo>
                    <a:cubicBezTo>
                      <a:pt x="0" y="719"/>
                      <a:pt x="718" y="1"/>
                      <a:pt x="1603" y="1"/>
                    </a:cubicBezTo>
                    <a:lnTo>
                      <a:pt x="5244" y="1"/>
                    </a:lnTo>
                    <a:cubicBezTo>
                      <a:pt x="6130" y="1"/>
                      <a:pt x="6848" y="719"/>
                      <a:pt x="6848" y="1604"/>
                    </a:cubicBezTo>
                    <a:close/>
                  </a:path>
                </a:pathLst>
              </a:custGeom>
              <a:solidFill>
                <a:srgbClr val="7BEF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5613;p68">
                <a:extLst>
                  <a:ext uri="{FF2B5EF4-FFF2-40B4-BE49-F238E27FC236}">
                    <a16:creationId xmlns:a16="http://schemas.microsoft.com/office/drawing/2014/main" id="{8CF21D9C-B16B-1558-9933-7DA9BDC37953}"/>
                  </a:ext>
                </a:extLst>
              </p:cNvPr>
              <p:cNvSpPr/>
              <p:nvPr/>
            </p:nvSpPr>
            <p:spPr>
              <a:xfrm>
                <a:off x="2042291" y="3460182"/>
                <a:ext cx="121878" cy="57086"/>
              </a:xfrm>
              <a:custGeom>
                <a:avLst/>
                <a:gdLst/>
                <a:ahLst/>
                <a:cxnLst/>
                <a:rect l="l" t="t" r="r" b="b"/>
                <a:pathLst>
                  <a:path w="6849" h="3208" extrusionOk="0">
                    <a:moveTo>
                      <a:pt x="6848" y="1604"/>
                    </a:moveTo>
                    <a:cubicBezTo>
                      <a:pt x="6848" y="2490"/>
                      <a:pt x="6130" y="3208"/>
                      <a:pt x="5245" y="3208"/>
                    </a:cubicBezTo>
                    <a:lnTo>
                      <a:pt x="1604" y="3208"/>
                    </a:lnTo>
                    <a:cubicBezTo>
                      <a:pt x="718" y="3208"/>
                      <a:pt x="0" y="2490"/>
                      <a:pt x="0" y="1604"/>
                    </a:cubicBezTo>
                    <a:lnTo>
                      <a:pt x="0" y="1604"/>
                    </a:lnTo>
                    <a:cubicBezTo>
                      <a:pt x="5" y="719"/>
                      <a:pt x="718" y="1"/>
                      <a:pt x="1604" y="1"/>
                    </a:cubicBezTo>
                    <a:lnTo>
                      <a:pt x="5245" y="1"/>
                    </a:lnTo>
                    <a:cubicBezTo>
                      <a:pt x="6130" y="1"/>
                      <a:pt x="6848" y="719"/>
                      <a:pt x="6848" y="1604"/>
                    </a:cubicBezTo>
                    <a:close/>
                  </a:path>
                </a:pathLst>
              </a:custGeom>
              <a:solidFill>
                <a:srgbClr val="7BEF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5614;p68">
                <a:extLst>
                  <a:ext uri="{FF2B5EF4-FFF2-40B4-BE49-F238E27FC236}">
                    <a16:creationId xmlns:a16="http://schemas.microsoft.com/office/drawing/2014/main" id="{197561DE-F478-4C6A-D05B-CBB909208814}"/>
                  </a:ext>
                </a:extLst>
              </p:cNvPr>
              <p:cNvSpPr/>
              <p:nvPr/>
            </p:nvSpPr>
            <p:spPr>
              <a:xfrm>
                <a:off x="1833010" y="3054541"/>
                <a:ext cx="35964" cy="27938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1570" extrusionOk="0">
                    <a:moveTo>
                      <a:pt x="1010" y="1"/>
                    </a:moveTo>
                    <a:cubicBezTo>
                      <a:pt x="0" y="1"/>
                      <a:pt x="0" y="1570"/>
                      <a:pt x="1010" y="1570"/>
                    </a:cubicBezTo>
                    <a:cubicBezTo>
                      <a:pt x="2020" y="1570"/>
                      <a:pt x="2020" y="1"/>
                      <a:pt x="1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5615;p68">
                <a:extLst>
                  <a:ext uri="{FF2B5EF4-FFF2-40B4-BE49-F238E27FC236}">
                    <a16:creationId xmlns:a16="http://schemas.microsoft.com/office/drawing/2014/main" id="{11F3C1B6-6F9D-A711-DE71-E12C818A3E31}"/>
                  </a:ext>
                </a:extLst>
              </p:cNvPr>
              <p:cNvSpPr/>
              <p:nvPr/>
            </p:nvSpPr>
            <p:spPr>
              <a:xfrm>
                <a:off x="1514862" y="3330764"/>
                <a:ext cx="36053" cy="27938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570" extrusionOk="0">
                    <a:moveTo>
                      <a:pt x="1015" y="0"/>
                    </a:moveTo>
                    <a:cubicBezTo>
                      <a:pt x="1" y="0"/>
                      <a:pt x="1" y="1569"/>
                      <a:pt x="1015" y="1569"/>
                    </a:cubicBezTo>
                    <a:cubicBezTo>
                      <a:pt x="2025" y="1569"/>
                      <a:pt x="2025" y="0"/>
                      <a:pt x="10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5616;p68">
                <a:extLst>
                  <a:ext uri="{FF2B5EF4-FFF2-40B4-BE49-F238E27FC236}">
                    <a16:creationId xmlns:a16="http://schemas.microsoft.com/office/drawing/2014/main" id="{03D59EB4-4A0A-D8A7-9EF0-319A880784ED}"/>
                  </a:ext>
                </a:extLst>
              </p:cNvPr>
              <p:cNvSpPr/>
              <p:nvPr/>
            </p:nvSpPr>
            <p:spPr>
              <a:xfrm>
                <a:off x="1548369" y="3037797"/>
                <a:ext cx="36053" cy="27938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570" extrusionOk="0">
                    <a:moveTo>
                      <a:pt x="1011" y="0"/>
                    </a:moveTo>
                    <a:cubicBezTo>
                      <a:pt x="0" y="0"/>
                      <a:pt x="0" y="1569"/>
                      <a:pt x="1011" y="1569"/>
                    </a:cubicBezTo>
                    <a:cubicBezTo>
                      <a:pt x="2021" y="1569"/>
                      <a:pt x="2025" y="0"/>
                      <a:pt x="10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5617;p68">
                <a:extLst>
                  <a:ext uri="{FF2B5EF4-FFF2-40B4-BE49-F238E27FC236}">
                    <a16:creationId xmlns:a16="http://schemas.microsoft.com/office/drawing/2014/main" id="{462F2056-3CA2-3C36-4405-9358DEF22DAD}"/>
                  </a:ext>
                </a:extLst>
              </p:cNvPr>
              <p:cNvSpPr/>
              <p:nvPr/>
            </p:nvSpPr>
            <p:spPr>
              <a:xfrm>
                <a:off x="1816247" y="3314001"/>
                <a:ext cx="35981" cy="27938"/>
              </a:xfrm>
              <a:custGeom>
                <a:avLst/>
                <a:gdLst/>
                <a:ahLst/>
                <a:cxnLst/>
                <a:rect l="l" t="t" r="r" b="b"/>
                <a:pathLst>
                  <a:path w="2022" h="1570" extrusionOk="0">
                    <a:moveTo>
                      <a:pt x="1011" y="1"/>
                    </a:moveTo>
                    <a:cubicBezTo>
                      <a:pt x="1" y="1"/>
                      <a:pt x="1" y="1570"/>
                      <a:pt x="1011" y="1570"/>
                    </a:cubicBezTo>
                    <a:cubicBezTo>
                      <a:pt x="2021" y="1570"/>
                      <a:pt x="2021" y="1"/>
                      <a:pt x="10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5618;p68">
                <a:extLst>
                  <a:ext uri="{FF2B5EF4-FFF2-40B4-BE49-F238E27FC236}">
                    <a16:creationId xmlns:a16="http://schemas.microsoft.com/office/drawing/2014/main" id="{CA5EB5C0-D719-EB41-0DAD-9E5DF2D274D5}"/>
                  </a:ext>
                </a:extLst>
              </p:cNvPr>
              <p:cNvSpPr/>
              <p:nvPr/>
            </p:nvSpPr>
            <p:spPr>
              <a:xfrm>
                <a:off x="2134306" y="3322418"/>
                <a:ext cx="36053" cy="27867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566" extrusionOk="0">
                    <a:moveTo>
                      <a:pt x="1015" y="1"/>
                    </a:moveTo>
                    <a:cubicBezTo>
                      <a:pt x="1" y="1"/>
                      <a:pt x="1" y="1566"/>
                      <a:pt x="1015" y="1566"/>
                    </a:cubicBezTo>
                    <a:cubicBezTo>
                      <a:pt x="2026" y="1566"/>
                      <a:pt x="2026" y="1"/>
                      <a:pt x="10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5619;p68">
                <a:extLst>
                  <a:ext uri="{FF2B5EF4-FFF2-40B4-BE49-F238E27FC236}">
                    <a16:creationId xmlns:a16="http://schemas.microsoft.com/office/drawing/2014/main" id="{ABE33E7D-7798-50E7-EAA4-BD7336075E36}"/>
                  </a:ext>
                </a:extLst>
              </p:cNvPr>
              <p:cNvSpPr/>
              <p:nvPr/>
            </p:nvSpPr>
            <p:spPr>
              <a:xfrm>
                <a:off x="2402184" y="3322418"/>
                <a:ext cx="36053" cy="27867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566" extrusionOk="0">
                    <a:moveTo>
                      <a:pt x="1011" y="1"/>
                    </a:moveTo>
                    <a:cubicBezTo>
                      <a:pt x="1" y="1"/>
                      <a:pt x="1" y="1566"/>
                      <a:pt x="1011" y="1566"/>
                    </a:cubicBezTo>
                    <a:cubicBezTo>
                      <a:pt x="2021" y="1566"/>
                      <a:pt x="2026" y="1"/>
                      <a:pt x="10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5620;p68">
                <a:extLst>
                  <a:ext uri="{FF2B5EF4-FFF2-40B4-BE49-F238E27FC236}">
                    <a16:creationId xmlns:a16="http://schemas.microsoft.com/office/drawing/2014/main" id="{BDA59E39-4E04-F1C2-D052-8FB5CF0B04E1}"/>
                  </a:ext>
                </a:extLst>
              </p:cNvPr>
              <p:cNvSpPr/>
              <p:nvPr/>
            </p:nvSpPr>
            <p:spPr>
              <a:xfrm>
                <a:off x="2444037" y="3046213"/>
                <a:ext cx="36053" cy="27849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565" extrusionOk="0">
                    <a:moveTo>
                      <a:pt x="1011" y="0"/>
                    </a:moveTo>
                    <a:cubicBezTo>
                      <a:pt x="0" y="0"/>
                      <a:pt x="0" y="1565"/>
                      <a:pt x="1011" y="1565"/>
                    </a:cubicBezTo>
                    <a:cubicBezTo>
                      <a:pt x="2021" y="1565"/>
                      <a:pt x="2025" y="0"/>
                      <a:pt x="10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5621;p68">
                <a:extLst>
                  <a:ext uri="{FF2B5EF4-FFF2-40B4-BE49-F238E27FC236}">
                    <a16:creationId xmlns:a16="http://schemas.microsoft.com/office/drawing/2014/main" id="{6FCEC0EC-6E3E-0A5A-1189-EB9015590794}"/>
                  </a:ext>
                </a:extLst>
              </p:cNvPr>
              <p:cNvSpPr/>
              <p:nvPr/>
            </p:nvSpPr>
            <p:spPr>
              <a:xfrm>
                <a:off x="2164610" y="3941556"/>
                <a:ext cx="35964" cy="27938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1570" extrusionOk="0">
                    <a:moveTo>
                      <a:pt x="1010" y="1"/>
                    </a:moveTo>
                    <a:cubicBezTo>
                      <a:pt x="0" y="1"/>
                      <a:pt x="0" y="1570"/>
                      <a:pt x="1010" y="1570"/>
                    </a:cubicBezTo>
                    <a:cubicBezTo>
                      <a:pt x="2021" y="1570"/>
                      <a:pt x="2021" y="1"/>
                      <a:pt x="1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5622;p68">
                <a:extLst>
                  <a:ext uri="{FF2B5EF4-FFF2-40B4-BE49-F238E27FC236}">
                    <a16:creationId xmlns:a16="http://schemas.microsoft.com/office/drawing/2014/main" id="{5C41A4D8-DFC3-439D-0FE2-2204B86C8914}"/>
                  </a:ext>
                </a:extLst>
              </p:cNvPr>
              <p:cNvSpPr/>
              <p:nvPr/>
            </p:nvSpPr>
            <p:spPr>
              <a:xfrm>
                <a:off x="2704886" y="3655244"/>
                <a:ext cx="35964" cy="27867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1566" extrusionOk="0">
                    <a:moveTo>
                      <a:pt x="1010" y="1"/>
                    </a:moveTo>
                    <a:cubicBezTo>
                      <a:pt x="0" y="1"/>
                      <a:pt x="0" y="1565"/>
                      <a:pt x="1010" y="1565"/>
                    </a:cubicBezTo>
                    <a:cubicBezTo>
                      <a:pt x="2020" y="1565"/>
                      <a:pt x="2020" y="1"/>
                      <a:pt x="1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5623;p68">
                <a:extLst>
                  <a:ext uri="{FF2B5EF4-FFF2-40B4-BE49-F238E27FC236}">
                    <a16:creationId xmlns:a16="http://schemas.microsoft.com/office/drawing/2014/main" id="{9419341C-775C-DA52-235D-95D53EAD0238}"/>
                  </a:ext>
                </a:extLst>
              </p:cNvPr>
              <p:cNvSpPr/>
              <p:nvPr/>
            </p:nvSpPr>
            <p:spPr>
              <a:xfrm>
                <a:off x="1244920" y="3569796"/>
                <a:ext cx="35964" cy="27938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1570" extrusionOk="0">
                    <a:moveTo>
                      <a:pt x="1011" y="1"/>
                    </a:moveTo>
                    <a:cubicBezTo>
                      <a:pt x="0" y="1"/>
                      <a:pt x="0" y="1570"/>
                      <a:pt x="1011" y="1570"/>
                    </a:cubicBezTo>
                    <a:cubicBezTo>
                      <a:pt x="2021" y="1570"/>
                      <a:pt x="2021" y="1"/>
                      <a:pt x="10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5624;p68">
                <a:extLst>
                  <a:ext uri="{FF2B5EF4-FFF2-40B4-BE49-F238E27FC236}">
                    <a16:creationId xmlns:a16="http://schemas.microsoft.com/office/drawing/2014/main" id="{5ACB0466-2A8C-2EF7-B1B6-EA406A7836F2}"/>
                  </a:ext>
                </a:extLst>
              </p:cNvPr>
              <p:cNvSpPr/>
              <p:nvPr/>
            </p:nvSpPr>
            <p:spPr>
              <a:xfrm>
                <a:off x="3077485" y="3700905"/>
                <a:ext cx="74134" cy="71394"/>
              </a:xfrm>
              <a:custGeom>
                <a:avLst/>
                <a:gdLst/>
                <a:ahLst/>
                <a:cxnLst/>
                <a:rect l="l" t="t" r="r" b="b"/>
                <a:pathLst>
                  <a:path w="4166" h="4012" extrusionOk="0">
                    <a:moveTo>
                      <a:pt x="1324" y="3036"/>
                    </a:moveTo>
                    <a:cubicBezTo>
                      <a:pt x="2648" y="4012"/>
                      <a:pt x="4166" y="1961"/>
                      <a:pt x="2842" y="981"/>
                    </a:cubicBezTo>
                    <a:cubicBezTo>
                      <a:pt x="1518" y="1"/>
                      <a:pt x="0" y="2056"/>
                      <a:pt x="1324" y="30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5625;p68">
                <a:extLst>
                  <a:ext uri="{FF2B5EF4-FFF2-40B4-BE49-F238E27FC236}">
                    <a16:creationId xmlns:a16="http://schemas.microsoft.com/office/drawing/2014/main" id="{C4CACC1F-5282-FC3F-2684-DA6C5A041906}"/>
                  </a:ext>
                </a:extLst>
              </p:cNvPr>
              <p:cNvSpPr/>
              <p:nvPr/>
            </p:nvSpPr>
            <p:spPr>
              <a:xfrm>
                <a:off x="2782595" y="3518405"/>
                <a:ext cx="294756" cy="207169"/>
              </a:xfrm>
              <a:custGeom>
                <a:avLst/>
                <a:gdLst/>
                <a:ahLst/>
                <a:cxnLst/>
                <a:rect l="l" t="t" r="r" b="b"/>
                <a:pathLst>
                  <a:path w="16564" h="11642" extrusionOk="0">
                    <a:moveTo>
                      <a:pt x="1359" y="2966"/>
                    </a:moveTo>
                    <a:cubicBezTo>
                      <a:pt x="5512" y="5601"/>
                      <a:pt x="9716" y="8146"/>
                      <a:pt x="13864" y="10781"/>
                    </a:cubicBezTo>
                    <a:cubicBezTo>
                      <a:pt x="15227" y="11641"/>
                      <a:pt x="16564" y="9535"/>
                      <a:pt x="15205" y="8675"/>
                    </a:cubicBezTo>
                    <a:cubicBezTo>
                      <a:pt x="11057" y="6040"/>
                      <a:pt x="6848" y="3495"/>
                      <a:pt x="2700" y="860"/>
                    </a:cubicBezTo>
                    <a:cubicBezTo>
                      <a:pt x="1342" y="0"/>
                      <a:pt x="1" y="2107"/>
                      <a:pt x="1359" y="29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5626;p68">
                <a:extLst>
                  <a:ext uri="{FF2B5EF4-FFF2-40B4-BE49-F238E27FC236}">
                    <a16:creationId xmlns:a16="http://schemas.microsoft.com/office/drawing/2014/main" id="{AF972686-AC7F-E7A5-935B-CF4822E89375}"/>
                  </a:ext>
                </a:extLst>
              </p:cNvPr>
              <p:cNvSpPr/>
              <p:nvPr/>
            </p:nvSpPr>
            <p:spPr>
              <a:xfrm>
                <a:off x="2708712" y="3472496"/>
                <a:ext cx="72532" cy="69792"/>
              </a:xfrm>
              <a:custGeom>
                <a:avLst/>
                <a:gdLst/>
                <a:ahLst/>
                <a:cxnLst/>
                <a:rect l="l" t="t" r="r" b="b"/>
                <a:pathLst>
                  <a:path w="4076" h="3922" extrusionOk="0">
                    <a:moveTo>
                      <a:pt x="1298" y="2963"/>
                    </a:moveTo>
                    <a:cubicBezTo>
                      <a:pt x="2592" y="3921"/>
                      <a:pt x="4075" y="1914"/>
                      <a:pt x="2781" y="960"/>
                    </a:cubicBezTo>
                    <a:cubicBezTo>
                      <a:pt x="1487" y="1"/>
                      <a:pt x="0" y="2008"/>
                      <a:pt x="1298" y="29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5627;p68">
                <a:extLst>
                  <a:ext uri="{FF2B5EF4-FFF2-40B4-BE49-F238E27FC236}">
                    <a16:creationId xmlns:a16="http://schemas.microsoft.com/office/drawing/2014/main" id="{2E789DF6-5F80-858A-31CE-97342130C945}"/>
                  </a:ext>
                </a:extLst>
              </p:cNvPr>
              <p:cNvSpPr/>
              <p:nvPr/>
            </p:nvSpPr>
            <p:spPr>
              <a:xfrm>
                <a:off x="1374108" y="3610954"/>
                <a:ext cx="159212" cy="160511"/>
              </a:xfrm>
              <a:custGeom>
                <a:avLst/>
                <a:gdLst/>
                <a:ahLst/>
                <a:cxnLst/>
                <a:rect l="l" t="t" r="r" b="b"/>
                <a:pathLst>
                  <a:path w="8947" h="9020" extrusionOk="0">
                    <a:moveTo>
                      <a:pt x="4408" y="0"/>
                    </a:moveTo>
                    <a:cubicBezTo>
                      <a:pt x="4406" y="0"/>
                      <a:pt x="4405" y="0"/>
                      <a:pt x="4403" y="1"/>
                    </a:cubicBezTo>
                    <a:cubicBezTo>
                      <a:pt x="3969" y="26"/>
                      <a:pt x="3586" y="3233"/>
                      <a:pt x="3384" y="3444"/>
                    </a:cubicBezTo>
                    <a:cubicBezTo>
                      <a:pt x="2976" y="3865"/>
                      <a:pt x="1" y="4166"/>
                      <a:pt x="22" y="4574"/>
                    </a:cubicBezTo>
                    <a:cubicBezTo>
                      <a:pt x="48" y="4987"/>
                      <a:pt x="2976" y="5181"/>
                      <a:pt x="3388" y="5580"/>
                    </a:cubicBezTo>
                    <a:cubicBezTo>
                      <a:pt x="3615" y="5803"/>
                      <a:pt x="4099" y="9019"/>
                      <a:pt x="4532" y="9019"/>
                    </a:cubicBezTo>
                    <a:cubicBezTo>
                      <a:pt x="4533" y="9019"/>
                      <a:pt x="4535" y="9019"/>
                      <a:pt x="4536" y="9019"/>
                    </a:cubicBezTo>
                    <a:cubicBezTo>
                      <a:pt x="4970" y="8998"/>
                      <a:pt x="5340" y="5800"/>
                      <a:pt x="5551" y="5580"/>
                    </a:cubicBezTo>
                    <a:cubicBezTo>
                      <a:pt x="5946" y="5172"/>
                      <a:pt x="8947" y="4854"/>
                      <a:pt x="8921" y="4445"/>
                    </a:cubicBezTo>
                    <a:cubicBezTo>
                      <a:pt x="8899" y="4033"/>
                      <a:pt x="5946" y="3822"/>
                      <a:pt x="5551" y="3435"/>
                    </a:cubicBezTo>
                    <a:cubicBezTo>
                      <a:pt x="5311" y="3208"/>
                      <a:pt x="4837" y="0"/>
                      <a:pt x="44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5628;p68">
                <a:extLst>
                  <a:ext uri="{FF2B5EF4-FFF2-40B4-BE49-F238E27FC236}">
                    <a16:creationId xmlns:a16="http://schemas.microsoft.com/office/drawing/2014/main" id="{D13D5BE5-3066-7FBB-10CF-D021C5192A20}"/>
                  </a:ext>
                </a:extLst>
              </p:cNvPr>
              <p:cNvSpPr/>
              <p:nvPr/>
            </p:nvSpPr>
            <p:spPr>
              <a:xfrm>
                <a:off x="2850516" y="3748879"/>
                <a:ext cx="118212" cy="119191"/>
              </a:xfrm>
              <a:custGeom>
                <a:avLst/>
                <a:gdLst/>
                <a:ahLst/>
                <a:cxnLst/>
                <a:rect l="l" t="t" r="r" b="b"/>
                <a:pathLst>
                  <a:path w="6643" h="6698" extrusionOk="0">
                    <a:moveTo>
                      <a:pt x="3271" y="0"/>
                    </a:moveTo>
                    <a:cubicBezTo>
                      <a:pt x="3270" y="0"/>
                      <a:pt x="3269" y="0"/>
                      <a:pt x="3268" y="0"/>
                    </a:cubicBezTo>
                    <a:cubicBezTo>
                      <a:pt x="2946" y="22"/>
                      <a:pt x="2662" y="2399"/>
                      <a:pt x="2511" y="2558"/>
                    </a:cubicBezTo>
                    <a:cubicBezTo>
                      <a:pt x="2210" y="2872"/>
                      <a:pt x="1" y="3095"/>
                      <a:pt x="18" y="3400"/>
                    </a:cubicBezTo>
                    <a:cubicBezTo>
                      <a:pt x="35" y="3706"/>
                      <a:pt x="2206" y="3848"/>
                      <a:pt x="2516" y="4144"/>
                    </a:cubicBezTo>
                    <a:cubicBezTo>
                      <a:pt x="2683" y="4311"/>
                      <a:pt x="3042" y="6698"/>
                      <a:pt x="3363" y="6698"/>
                    </a:cubicBezTo>
                    <a:cubicBezTo>
                      <a:pt x="3364" y="6698"/>
                      <a:pt x="3366" y="6698"/>
                      <a:pt x="3367" y="6698"/>
                    </a:cubicBezTo>
                    <a:cubicBezTo>
                      <a:pt x="3689" y="6680"/>
                      <a:pt x="3964" y="4307"/>
                      <a:pt x="4123" y="4144"/>
                    </a:cubicBezTo>
                    <a:cubicBezTo>
                      <a:pt x="4416" y="3839"/>
                      <a:pt x="6642" y="3607"/>
                      <a:pt x="6625" y="3297"/>
                    </a:cubicBezTo>
                    <a:cubicBezTo>
                      <a:pt x="6608" y="2992"/>
                      <a:pt x="4416" y="2842"/>
                      <a:pt x="4119" y="2554"/>
                    </a:cubicBezTo>
                    <a:cubicBezTo>
                      <a:pt x="3943" y="2382"/>
                      <a:pt x="3593" y="0"/>
                      <a:pt x="32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5629;p68">
                <a:extLst>
                  <a:ext uri="{FF2B5EF4-FFF2-40B4-BE49-F238E27FC236}">
                    <a16:creationId xmlns:a16="http://schemas.microsoft.com/office/drawing/2014/main" id="{A43DFCDF-38B0-8FF6-53A8-A3971F0D2623}"/>
                  </a:ext>
                </a:extLst>
              </p:cNvPr>
              <p:cNvSpPr/>
              <p:nvPr/>
            </p:nvSpPr>
            <p:spPr>
              <a:xfrm>
                <a:off x="1606344" y="3863083"/>
                <a:ext cx="177647" cy="142912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8031" extrusionOk="0">
                    <a:moveTo>
                      <a:pt x="9119" y="2214"/>
                    </a:moveTo>
                    <a:cubicBezTo>
                      <a:pt x="5409" y="0"/>
                      <a:pt x="1" y="2442"/>
                      <a:pt x="151" y="7020"/>
                    </a:cubicBezTo>
                    <a:cubicBezTo>
                      <a:pt x="181" y="8026"/>
                      <a:pt x="1750" y="8030"/>
                      <a:pt x="1716" y="7020"/>
                    </a:cubicBezTo>
                    <a:cubicBezTo>
                      <a:pt x="1609" y="3633"/>
                      <a:pt x="5615" y="1952"/>
                      <a:pt x="8328" y="3568"/>
                    </a:cubicBezTo>
                    <a:cubicBezTo>
                      <a:pt x="9196" y="4084"/>
                      <a:pt x="9983" y="2730"/>
                      <a:pt x="9119" y="22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5630;p68">
                <a:extLst>
                  <a:ext uri="{FF2B5EF4-FFF2-40B4-BE49-F238E27FC236}">
                    <a16:creationId xmlns:a16="http://schemas.microsoft.com/office/drawing/2014/main" id="{D7367633-BED9-C24F-14EE-6C26B673F4A4}"/>
                  </a:ext>
                </a:extLst>
              </p:cNvPr>
              <p:cNvSpPr/>
              <p:nvPr/>
            </p:nvSpPr>
            <p:spPr>
              <a:xfrm>
                <a:off x="1781673" y="3927481"/>
                <a:ext cx="36053" cy="27938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570" extrusionOk="0">
                    <a:moveTo>
                      <a:pt x="1011" y="1"/>
                    </a:moveTo>
                    <a:cubicBezTo>
                      <a:pt x="1" y="1"/>
                      <a:pt x="1" y="1570"/>
                      <a:pt x="1011" y="1570"/>
                    </a:cubicBezTo>
                    <a:cubicBezTo>
                      <a:pt x="2021" y="1570"/>
                      <a:pt x="2025" y="1"/>
                      <a:pt x="10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5631;p68">
                <a:extLst>
                  <a:ext uri="{FF2B5EF4-FFF2-40B4-BE49-F238E27FC236}">
                    <a16:creationId xmlns:a16="http://schemas.microsoft.com/office/drawing/2014/main" id="{854F5A33-837B-BF67-6ED3-2BA760492B78}"/>
                  </a:ext>
                </a:extLst>
              </p:cNvPr>
              <p:cNvSpPr/>
              <p:nvPr/>
            </p:nvSpPr>
            <p:spPr>
              <a:xfrm>
                <a:off x="1607732" y="4025172"/>
                <a:ext cx="36035" cy="27938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1570" extrusionOk="0">
                    <a:moveTo>
                      <a:pt x="1015" y="0"/>
                    </a:moveTo>
                    <a:cubicBezTo>
                      <a:pt x="0" y="0"/>
                      <a:pt x="0" y="1569"/>
                      <a:pt x="1015" y="1569"/>
                    </a:cubicBezTo>
                    <a:cubicBezTo>
                      <a:pt x="2025" y="1569"/>
                      <a:pt x="2025" y="0"/>
                      <a:pt x="10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5632;p68">
                <a:extLst>
                  <a:ext uri="{FF2B5EF4-FFF2-40B4-BE49-F238E27FC236}">
                    <a16:creationId xmlns:a16="http://schemas.microsoft.com/office/drawing/2014/main" id="{6F3C84EC-EA95-2BE1-AFE9-FDFEE3B7092D}"/>
                  </a:ext>
                </a:extLst>
              </p:cNvPr>
              <p:cNvSpPr/>
              <p:nvPr/>
            </p:nvSpPr>
            <p:spPr>
              <a:xfrm>
                <a:off x="2480373" y="3863083"/>
                <a:ext cx="177559" cy="142912"/>
              </a:xfrm>
              <a:custGeom>
                <a:avLst/>
                <a:gdLst/>
                <a:ahLst/>
                <a:cxnLst/>
                <a:rect l="l" t="t" r="r" b="b"/>
                <a:pathLst>
                  <a:path w="9978" h="8031" extrusionOk="0">
                    <a:moveTo>
                      <a:pt x="9114" y="2214"/>
                    </a:moveTo>
                    <a:cubicBezTo>
                      <a:pt x="5404" y="0"/>
                      <a:pt x="0" y="2442"/>
                      <a:pt x="146" y="7020"/>
                    </a:cubicBezTo>
                    <a:cubicBezTo>
                      <a:pt x="177" y="8026"/>
                      <a:pt x="1746" y="8030"/>
                      <a:pt x="1715" y="7020"/>
                    </a:cubicBezTo>
                    <a:cubicBezTo>
                      <a:pt x="1608" y="3633"/>
                      <a:pt x="5610" y="1952"/>
                      <a:pt x="8323" y="3568"/>
                    </a:cubicBezTo>
                    <a:cubicBezTo>
                      <a:pt x="9191" y="4084"/>
                      <a:pt x="9978" y="2730"/>
                      <a:pt x="9114" y="22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5633;p68">
                <a:extLst>
                  <a:ext uri="{FF2B5EF4-FFF2-40B4-BE49-F238E27FC236}">
                    <a16:creationId xmlns:a16="http://schemas.microsoft.com/office/drawing/2014/main" id="{153F1A7E-1418-993E-3D56-53BAEE287AF1}"/>
                  </a:ext>
                </a:extLst>
              </p:cNvPr>
              <p:cNvSpPr/>
              <p:nvPr/>
            </p:nvSpPr>
            <p:spPr>
              <a:xfrm>
                <a:off x="2655613" y="3927481"/>
                <a:ext cx="36053" cy="27938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570" extrusionOk="0">
                    <a:moveTo>
                      <a:pt x="1011" y="1"/>
                    </a:moveTo>
                    <a:cubicBezTo>
                      <a:pt x="1" y="1"/>
                      <a:pt x="1" y="1570"/>
                      <a:pt x="1011" y="1570"/>
                    </a:cubicBezTo>
                    <a:cubicBezTo>
                      <a:pt x="2021" y="1570"/>
                      <a:pt x="2025" y="1"/>
                      <a:pt x="10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5634;p68">
                <a:extLst>
                  <a:ext uri="{FF2B5EF4-FFF2-40B4-BE49-F238E27FC236}">
                    <a16:creationId xmlns:a16="http://schemas.microsoft.com/office/drawing/2014/main" id="{CC0D7473-2BD8-3215-8E10-B8F6B58847C6}"/>
                  </a:ext>
                </a:extLst>
              </p:cNvPr>
              <p:cNvSpPr/>
              <p:nvPr/>
            </p:nvSpPr>
            <p:spPr>
              <a:xfrm>
                <a:off x="2481672" y="4025172"/>
                <a:ext cx="36053" cy="27938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570" extrusionOk="0">
                    <a:moveTo>
                      <a:pt x="1015" y="0"/>
                    </a:moveTo>
                    <a:cubicBezTo>
                      <a:pt x="0" y="0"/>
                      <a:pt x="0" y="1569"/>
                      <a:pt x="1015" y="1569"/>
                    </a:cubicBezTo>
                    <a:cubicBezTo>
                      <a:pt x="2025" y="1569"/>
                      <a:pt x="2025" y="0"/>
                      <a:pt x="10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9" name="Google Shape;5699;p68">
            <a:extLst>
              <a:ext uri="{FF2B5EF4-FFF2-40B4-BE49-F238E27FC236}">
                <a16:creationId xmlns:a16="http://schemas.microsoft.com/office/drawing/2014/main" id="{58645435-99D0-6F34-43A5-E628388A0765}"/>
              </a:ext>
            </a:extLst>
          </p:cNvPr>
          <p:cNvGrpSpPr/>
          <p:nvPr/>
        </p:nvGrpSpPr>
        <p:grpSpPr>
          <a:xfrm>
            <a:off x="8232300" y="545819"/>
            <a:ext cx="866185" cy="1203544"/>
            <a:chOff x="5801560" y="2602929"/>
            <a:chExt cx="1240025" cy="1676180"/>
          </a:xfrm>
        </p:grpSpPr>
        <p:sp>
          <p:nvSpPr>
            <p:cNvPr id="130" name="Google Shape;5700;p68">
              <a:extLst>
                <a:ext uri="{FF2B5EF4-FFF2-40B4-BE49-F238E27FC236}">
                  <a16:creationId xmlns:a16="http://schemas.microsoft.com/office/drawing/2014/main" id="{BC0375BD-E4E2-E79B-3444-EA110676FCE9}"/>
                </a:ext>
              </a:extLst>
            </p:cNvPr>
            <p:cNvSpPr/>
            <p:nvPr/>
          </p:nvSpPr>
          <p:spPr>
            <a:xfrm>
              <a:off x="5801560" y="2602929"/>
              <a:ext cx="1240025" cy="1387326"/>
            </a:xfrm>
            <a:custGeom>
              <a:avLst/>
              <a:gdLst/>
              <a:ahLst/>
              <a:cxnLst/>
              <a:rect l="l" t="t" r="r" b="b"/>
              <a:pathLst>
                <a:path w="61555" h="68867" extrusionOk="0">
                  <a:moveTo>
                    <a:pt x="24959" y="68866"/>
                  </a:moveTo>
                  <a:cubicBezTo>
                    <a:pt x="23029" y="68866"/>
                    <a:pt x="21404" y="67418"/>
                    <a:pt x="21181" y="65500"/>
                  </a:cubicBezTo>
                  <a:cubicBezTo>
                    <a:pt x="20910" y="63192"/>
                    <a:pt x="19908" y="60896"/>
                    <a:pt x="18124" y="58472"/>
                  </a:cubicBezTo>
                  <a:cubicBezTo>
                    <a:pt x="17174" y="57187"/>
                    <a:pt x="16048" y="55880"/>
                    <a:pt x="14470" y="54238"/>
                  </a:cubicBezTo>
                  <a:lnTo>
                    <a:pt x="14350" y="54113"/>
                  </a:lnTo>
                  <a:lnTo>
                    <a:pt x="14092" y="53847"/>
                  </a:lnTo>
                  <a:lnTo>
                    <a:pt x="14015" y="53765"/>
                  </a:lnTo>
                  <a:lnTo>
                    <a:pt x="13710" y="53451"/>
                  </a:lnTo>
                  <a:lnTo>
                    <a:pt x="13237" y="52974"/>
                  </a:lnTo>
                  <a:lnTo>
                    <a:pt x="12785" y="52518"/>
                  </a:lnTo>
                  <a:lnTo>
                    <a:pt x="11711" y="51435"/>
                  </a:lnTo>
                  <a:cubicBezTo>
                    <a:pt x="11461" y="51181"/>
                    <a:pt x="11216" y="50932"/>
                    <a:pt x="10967" y="50683"/>
                  </a:cubicBezTo>
                  <a:lnTo>
                    <a:pt x="10890" y="50601"/>
                  </a:lnTo>
                  <a:lnTo>
                    <a:pt x="10559" y="50266"/>
                  </a:lnTo>
                  <a:lnTo>
                    <a:pt x="10516" y="50223"/>
                  </a:lnTo>
                  <a:cubicBezTo>
                    <a:pt x="10400" y="50098"/>
                    <a:pt x="10279" y="49978"/>
                    <a:pt x="10159" y="49853"/>
                  </a:cubicBezTo>
                  <a:lnTo>
                    <a:pt x="10077" y="49771"/>
                  </a:lnTo>
                  <a:cubicBezTo>
                    <a:pt x="9974" y="49664"/>
                    <a:pt x="9871" y="49556"/>
                    <a:pt x="9768" y="49449"/>
                  </a:cubicBezTo>
                  <a:lnTo>
                    <a:pt x="9703" y="49380"/>
                  </a:lnTo>
                  <a:lnTo>
                    <a:pt x="9527" y="49195"/>
                  </a:lnTo>
                  <a:lnTo>
                    <a:pt x="9346" y="49002"/>
                  </a:lnTo>
                  <a:lnTo>
                    <a:pt x="9187" y="48839"/>
                  </a:lnTo>
                  <a:lnTo>
                    <a:pt x="9187" y="48839"/>
                  </a:lnTo>
                  <a:lnTo>
                    <a:pt x="8964" y="48598"/>
                  </a:lnTo>
                  <a:lnTo>
                    <a:pt x="8882" y="48516"/>
                  </a:lnTo>
                  <a:cubicBezTo>
                    <a:pt x="8766" y="48387"/>
                    <a:pt x="8646" y="48258"/>
                    <a:pt x="8530" y="48129"/>
                  </a:cubicBezTo>
                  <a:lnTo>
                    <a:pt x="8461" y="48056"/>
                  </a:lnTo>
                  <a:cubicBezTo>
                    <a:pt x="8371" y="47957"/>
                    <a:pt x="8280" y="47858"/>
                    <a:pt x="8194" y="47760"/>
                  </a:cubicBezTo>
                  <a:lnTo>
                    <a:pt x="8078" y="47631"/>
                  </a:lnTo>
                  <a:lnTo>
                    <a:pt x="7859" y="47386"/>
                  </a:lnTo>
                  <a:lnTo>
                    <a:pt x="7721" y="47227"/>
                  </a:lnTo>
                  <a:lnTo>
                    <a:pt x="7674" y="47171"/>
                  </a:lnTo>
                  <a:cubicBezTo>
                    <a:pt x="7567" y="47050"/>
                    <a:pt x="7468" y="46934"/>
                    <a:pt x="7365" y="46814"/>
                  </a:cubicBezTo>
                  <a:lnTo>
                    <a:pt x="7270" y="46702"/>
                  </a:lnTo>
                  <a:lnTo>
                    <a:pt x="7167" y="46582"/>
                  </a:lnTo>
                  <a:lnTo>
                    <a:pt x="6930" y="46298"/>
                  </a:lnTo>
                  <a:lnTo>
                    <a:pt x="6724" y="46044"/>
                  </a:lnTo>
                  <a:cubicBezTo>
                    <a:pt x="6681" y="45993"/>
                    <a:pt x="6634" y="45937"/>
                    <a:pt x="6591" y="45885"/>
                  </a:cubicBezTo>
                  <a:lnTo>
                    <a:pt x="6470" y="45735"/>
                  </a:lnTo>
                  <a:lnTo>
                    <a:pt x="6432" y="45683"/>
                  </a:lnTo>
                  <a:cubicBezTo>
                    <a:pt x="6337" y="45567"/>
                    <a:pt x="6247" y="45451"/>
                    <a:pt x="6152" y="45335"/>
                  </a:cubicBezTo>
                  <a:cubicBezTo>
                    <a:pt x="6071" y="45228"/>
                    <a:pt x="5993" y="45124"/>
                    <a:pt x="5912" y="45021"/>
                  </a:cubicBezTo>
                  <a:lnTo>
                    <a:pt x="5851" y="44940"/>
                  </a:lnTo>
                  <a:lnTo>
                    <a:pt x="5808" y="44884"/>
                  </a:lnTo>
                  <a:lnTo>
                    <a:pt x="5748" y="44802"/>
                  </a:lnTo>
                  <a:lnTo>
                    <a:pt x="5680" y="44708"/>
                  </a:lnTo>
                  <a:lnTo>
                    <a:pt x="5585" y="44579"/>
                  </a:lnTo>
                  <a:lnTo>
                    <a:pt x="5490" y="44450"/>
                  </a:lnTo>
                  <a:lnTo>
                    <a:pt x="5447" y="44385"/>
                  </a:lnTo>
                  <a:cubicBezTo>
                    <a:pt x="5422" y="44351"/>
                    <a:pt x="5396" y="44312"/>
                    <a:pt x="5370" y="44273"/>
                  </a:cubicBezTo>
                  <a:lnTo>
                    <a:pt x="5353" y="44252"/>
                  </a:lnTo>
                  <a:lnTo>
                    <a:pt x="5224" y="44067"/>
                  </a:lnTo>
                  <a:lnTo>
                    <a:pt x="5159" y="43968"/>
                  </a:lnTo>
                  <a:lnTo>
                    <a:pt x="5159" y="43968"/>
                  </a:lnTo>
                  <a:lnTo>
                    <a:pt x="5121" y="43912"/>
                  </a:lnTo>
                  <a:cubicBezTo>
                    <a:pt x="5078" y="43852"/>
                    <a:pt x="5039" y="43796"/>
                    <a:pt x="5000" y="43740"/>
                  </a:cubicBezTo>
                  <a:lnTo>
                    <a:pt x="4914" y="43607"/>
                  </a:lnTo>
                  <a:lnTo>
                    <a:pt x="4919" y="43611"/>
                  </a:lnTo>
                  <a:lnTo>
                    <a:pt x="4897" y="43581"/>
                  </a:lnTo>
                  <a:lnTo>
                    <a:pt x="4901" y="43590"/>
                  </a:lnTo>
                  <a:cubicBezTo>
                    <a:pt x="4893" y="43573"/>
                    <a:pt x="4880" y="43555"/>
                    <a:pt x="4867" y="43538"/>
                  </a:cubicBezTo>
                  <a:lnTo>
                    <a:pt x="4811" y="43448"/>
                  </a:lnTo>
                  <a:lnTo>
                    <a:pt x="4811" y="43452"/>
                  </a:lnTo>
                  <a:lnTo>
                    <a:pt x="4777" y="43396"/>
                  </a:lnTo>
                  <a:lnTo>
                    <a:pt x="4704" y="43285"/>
                  </a:lnTo>
                  <a:lnTo>
                    <a:pt x="4605" y="43126"/>
                  </a:lnTo>
                  <a:lnTo>
                    <a:pt x="4502" y="42962"/>
                  </a:lnTo>
                  <a:cubicBezTo>
                    <a:pt x="4450" y="42872"/>
                    <a:pt x="4394" y="42786"/>
                    <a:pt x="4343" y="42700"/>
                  </a:cubicBezTo>
                  <a:lnTo>
                    <a:pt x="4295" y="42623"/>
                  </a:lnTo>
                  <a:cubicBezTo>
                    <a:pt x="4295" y="42623"/>
                    <a:pt x="4231" y="42511"/>
                    <a:pt x="4227" y="42502"/>
                  </a:cubicBezTo>
                  <a:cubicBezTo>
                    <a:pt x="4162" y="42399"/>
                    <a:pt x="4102" y="42296"/>
                    <a:pt x="4046" y="42193"/>
                  </a:cubicBezTo>
                  <a:lnTo>
                    <a:pt x="4003" y="42124"/>
                  </a:lnTo>
                  <a:cubicBezTo>
                    <a:pt x="3930" y="41986"/>
                    <a:pt x="3853" y="41849"/>
                    <a:pt x="3779" y="41720"/>
                  </a:cubicBezTo>
                  <a:lnTo>
                    <a:pt x="3784" y="41724"/>
                  </a:lnTo>
                  <a:lnTo>
                    <a:pt x="3767" y="41690"/>
                  </a:lnTo>
                  <a:cubicBezTo>
                    <a:pt x="3685" y="41544"/>
                    <a:pt x="3608" y="41393"/>
                    <a:pt x="3526" y="41243"/>
                  </a:cubicBezTo>
                  <a:lnTo>
                    <a:pt x="3504" y="41195"/>
                  </a:lnTo>
                  <a:cubicBezTo>
                    <a:pt x="3431" y="41054"/>
                    <a:pt x="3358" y="40907"/>
                    <a:pt x="3289" y="40770"/>
                  </a:cubicBezTo>
                  <a:lnTo>
                    <a:pt x="3277" y="40744"/>
                  </a:lnTo>
                  <a:cubicBezTo>
                    <a:pt x="3203" y="40589"/>
                    <a:pt x="3126" y="40430"/>
                    <a:pt x="3053" y="40276"/>
                  </a:cubicBezTo>
                  <a:cubicBezTo>
                    <a:pt x="3049" y="40267"/>
                    <a:pt x="3049" y="40263"/>
                    <a:pt x="3044" y="40258"/>
                  </a:cubicBezTo>
                  <a:cubicBezTo>
                    <a:pt x="809" y="35444"/>
                    <a:pt x="1" y="29941"/>
                    <a:pt x="646" y="23906"/>
                  </a:cubicBezTo>
                  <a:cubicBezTo>
                    <a:pt x="1003" y="20540"/>
                    <a:pt x="2228" y="17269"/>
                    <a:pt x="4282" y="14178"/>
                  </a:cubicBezTo>
                  <a:cubicBezTo>
                    <a:pt x="6127" y="11405"/>
                    <a:pt x="8555" y="8891"/>
                    <a:pt x="11509" y="6711"/>
                  </a:cubicBezTo>
                  <a:cubicBezTo>
                    <a:pt x="14333" y="4635"/>
                    <a:pt x="17449" y="2984"/>
                    <a:pt x="20751" y="1815"/>
                  </a:cubicBezTo>
                  <a:cubicBezTo>
                    <a:pt x="24164" y="611"/>
                    <a:pt x="27552" y="1"/>
                    <a:pt x="30823" y="1"/>
                  </a:cubicBezTo>
                  <a:cubicBezTo>
                    <a:pt x="34094" y="1"/>
                    <a:pt x="37482" y="611"/>
                    <a:pt x="40890" y="1815"/>
                  </a:cubicBezTo>
                  <a:cubicBezTo>
                    <a:pt x="44196" y="2984"/>
                    <a:pt x="47309" y="4635"/>
                    <a:pt x="50133" y="6711"/>
                  </a:cubicBezTo>
                  <a:cubicBezTo>
                    <a:pt x="53090" y="8891"/>
                    <a:pt x="55519" y="11401"/>
                    <a:pt x="57363" y="14178"/>
                  </a:cubicBezTo>
                  <a:cubicBezTo>
                    <a:pt x="59418" y="17269"/>
                    <a:pt x="60643" y="20540"/>
                    <a:pt x="61000" y="23906"/>
                  </a:cubicBezTo>
                  <a:cubicBezTo>
                    <a:pt x="61555" y="29112"/>
                    <a:pt x="61026" y="33948"/>
                    <a:pt x="59422" y="38277"/>
                  </a:cubicBezTo>
                  <a:lnTo>
                    <a:pt x="59422" y="38277"/>
                  </a:lnTo>
                  <a:cubicBezTo>
                    <a:pt x="59306" y="38599"/>
                    <a:pt x="59177" y="38921"/>
                    <a:pt x="59048" y="39244"/>
                  </a:cubicBezTo>
                  <a:lnTo>
                    <a:pt x="59048" y="39244"/>
                  </a:lnTo>
                  <a:lnTo>
                    <a:pt x="59035" y="39278"/>
                  </a:lnTo>
                  <a:cubicBezTo>
                    <a:pt x="58967" y="39442"/>
                    <a:pt x="58898" y="39601"/>
                    <a:pt x="58829" y="39755"/>
                  </a:cubicBezTo>
                  <a:cubicBezTo>
                    <a:pt x="58765" y="39906"/>
                    <a:pt x="58700" y="40048"/>
                    <a:pt x="58627" y="40207"/>
                  </a:cubicBezTo>
                  <a:lnTo>
                    <a:pt x="58597" y="40267"/>
                  </a:lnTo>
                  <a:cubicBezTo>
                    <a:pt x="58528" y="40422"/>
                    <a:pt x="58455" y="40572"/>
                    <a:pt x="58382" y="40718"/>
                  </a:cubicBezTo>
                  <a:lnTo>
                    <a:pt x="58373" y="40740"/>
                  </a:lnTo>
                  <a:cubicBezTo>
                    <a:pt x="58309" y="40873"/>
                    <a:pt x="58240" y="41011"/>
                    <a:pt x="58163" y="41157"/>
                  </a:cubicBezTo>
                  <a:lnTo>
                    <a:pt x="58128" y="41230"/>
                  </a:lnTo>
                  <a:cubicBezTo>
                    <a:pt x="58047" y="41389"/>
                    <a:pt x="57969" y="41531"/>
                    <a:pt x="57896" y="41668"/>
                  </a:cubicBezTo>
                  <a:lnTo>
                    <a:pt x="57875" y="41703"/>
                  </a:lnTo>
                  <a:cubicBezTo>
                    <a:pt x="57806" y="41832"/>
                    <a:pt x="57737" y="41961"/>
                    <a:pt x="57660" y="42098"/>
                  </a:cubicBezTo>
                  <a:lnTo>
                    <a:pt x="57604" y="42188"/>
                  </a:lnTo>
                  <a:lnTo>
                    <a:pt x="57484" y="42399"/>
                  </a:lnTo>
                  <a:lnTo>
                    <a:pt x="57449" y="42459"/>
                  </a:lnTo>
                  <a:cubicBezTo>
                    <a:pt x="57419" y="42507"/>
                    <a:pt x="57389" y="42558"/>
                    <a:pt x="57359" y="42610"/>
                  </a:cubicBezTo>
                  <a:lnTo>
                    <a:pt x="57312" y="42691"/>
                  </a:lnTo>
                  <a:cubicBezTo>
                    <a:pt x="57256" y="42782"/>
                    <a:pt x="57204" y="42872"/>
                    <a:pt x="57148" y="42958"/>
                  </a:cubicBezTo>
                  <a:lnTo>
                    <a:pt x="57045" y="43121"/>
                  </a:lnTo>
                  <a:lnTo>
                    <a:pt x="56938" y="43289"/>
                  </a:lnTo>
                  <a:lnTo>
                    <a:pt x="56839" y="43448"/>
                  </a:lnTo>
                  <a:lnTo>
                    <a:pt x="56783" y="43534"/>
                  </a:lnTo>
                  <a:lnTo>
                    <a:pt x="56753" y="43577"/>
                  </a:lnTo>
                  <a:lnTo>
                    <a:pt x="56761" y="43564"/>
                  </a:lnTo>
                  <a:lnTo>
                    <a:pt x="56727" y="43620"/>
                  </a:lnTo>
                  <a:lnTo>
                    <a:pt x="56650" y="43740"/>
                  </a:lnTo>
                  <a:lnTo>
                    <a:pt x="56645" y="43745"/>
                  </a:lnTo>
                  <a:cubicBezTo>
                    <a:pt x="56615" y="43792"/>
                    <a:pt x="56585" y="43835"/>
                    <a:pt x="56555" y="43882"/>
                  </a:cubicBezTo>
                  <a:lnTo>
                    <a:pt x="56469" y="44007"/>
                  </a:lnTo>
                  <a:lnTo>
                    <a:pt x="56426" y="44067"/>
                  </a:lnTo>
                  <a:cubicBezTo>
                    <a:pt x="56383" y="44131"/>
                    <a:pt x="56336" y="44196"/>
                    <a:pt x="56293" y="44260"/>
                  </a:cubicBezTo>
                  <a:cubicBezTo>
                    <a:pt x="56293" y="44260"/>
                    <a:pt x="56173" y="44428"/>
                    <a:pt x="56160" y="44450"/>
                  </a:cubicBezTo>
                  <a:lnTo>
                    <a:pt x="56147" y="44467"/>
                  </a:lnTo>
                  <a:lnTo>
                    <a:pt x="56082" y="44557"/>
                  </a:lnTo>
                  <a:lnTo>
                    <a:pt x="56039" y="44613"/>
                  </a:lnTo>
                  <a:lnTo>
                    <a:pt x="55970" y="44708"/>
                  </a:lnTo>
                  <a:lnTo>
                    <a:pt x="55906" y="44798"/>
                  </a:lnTo>
                  <a:lnTo>
                    <a:pt x="55846" y="44875"/>
                  </a:lnTo>
                  <a:lnTo>
                    <a:pt x="55738" y="45021"/>
                  </a:lnTo>
                  <a:cubicBezTo>
                    <a:pt x="55657" y="45124"/>
                    <a:pt x="55579" y="45228"/>
                    <a:pt x="55498" y="45331"/>
                  </a:cubicBezTo>
                  <a:cubicBezTo>
                    <a:pt x="55403" y="45455"/>
                    <a:pt x="55304" y="45580"/>
                    <a:pt x="55205" y="45701"/>
                  </a:cubicBezTo>
                  <a:lnTo>
                    <a:pt x="55068" y="45872"/>
                  </a:lnTo>
                  <a:lnTo>
                    <a:pt x="54904" y="46074"/>
                  </a:lnTo>
                  <a:lnTo>
                    <a:pt x="54724" y="46294"/>
                  </a:lnTo>
                  <a:cubicBezTo>
                    <a:pt x="54689" y="46337"/>
                    <a:pt x="54655" y="46375"/>
                    <a:pt x="54621" y="46418"/>
                  </a:cubicBezTo>
                  <a:lnTo>
                    <a:pt x="54492" y="46573"/>
                  </a:lnTo>
                  <a:lnTo>
                    <a:pt x="54376" y="46706"/>
                  </a:lnTo>
                  <a:lnTo>
                    <a:pt x="54161" y="46960"/>
                  </a:lnTo>
                  <a:cubicBezTo>
                    <a:pt x="54101" y="47033"/>
                    <a:pt x="54036" y="47106"/>
                    <a:pt x="53972" y="47179"/>
                  </a:cubicBezTo>
                  <a:lnTo>
                    <a:pt x="53933" y="47222"/>
                  </a:lnTo>
                  <a:lnTo>
                    <a:pt x="53800" y="47373"/>
                  </a:lnTo>
                  <a:lnTo>
                    <a:pt x="53585" y="47618"/>
                  </a:lnTo>
                  <a:lnTo>
                    <a:pt x="53477" y="47742"/>
                  </a:lnTo>
                  <a:cubicBezTo>
                    <a:pt x="53378" y="47854"/>
                    <a:pt x="53275" y="47966"/>
                    <a:pt x="53176" y="48078"/>
                  </a:cubicBezTo>
                  <a:lnTo>
                    <a:pt x="53138" y="48116"/>
                  </a:lnTo>
                  <a:cubicBezTo>
                    <a:pt x="53017" y="48245"/>
                    <a:pt x="52901" y="48374"/>
                    <a:pt x="52781" y="48508"/>
                  </a:cubicBezTo>
                  <a:lnTo>
                    <a:pt x="52699" y="48594"/>
                  </a:lnTo>
                  <a:cubicBezTo>
                    <a:pt x="52587" y="48714"/>
                    <a:pt x="52476" y="48834"/>
                    <a:pt x="52360" y="48955"/>
                  </a:cubicBezTo>
                  <a:lnTo>
                    <a:pt x="52338" y="48980"/>
                  </a:lnTo>
                  <a:cubicBezTo>
                    <a:pt x="52209" y="49114"/>
                    <a:pt x="52084" y="49243"/>
                    <a:pt x="51960" y="49376"/>
                  </a:cubicBezTo>
                  <a:lnTo>
                    <a:pt x="51908" y="49432"/>
                  </a:lnTo>
                  <a:cubicBezTo>
                    <a:pt x="51096" y="50283"/>
                    <a:pt x="50266" y="51117"/>
                    <a:pt x="49462" y="51921"/>
                  </a:cubicBezTo>
                  <a:cubicBezTo>
                    <a:pt x="48663" y="52729"/>
                    <a:pt x="47820" y="53571"/>
                    <a:pt x="47029" y="54401"/>
                  </a:cubicBezTo>
                  <a:cubicBezTo>
                    <a:pt x="45555" y="55949"/>
                    <a:pt x="44441" y="57243"/>
                    <a:pt x="43534" y="58472"/>
                  </a:cubicBezTo>
                  <a:cubicBezTo>
                    <a:pt x="41746" y="60892"/>
                    <a:pt x="40749" y="63192"/>
                    <a:pt x="40478" y="65500"/>
                  </a:cubicBezTo>
                  <a:cubicBezTo>
                    <a:pt x="40254" y="67418"/>
                    <a:pt x="38629" y="68866"/>
                    <a:pt x="36695" y="688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66675" dir="18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701;p68">
              <a:extLst>
                <a:ext uri="{FF2B5EF4-FFF2-40B4-BE49-F238E27FC236}">
                  <a16:creationId xmlns:a16="http://schemas.microsoft.com/office/drawing/2014/main" id="{93CE2021-AE45-943B-B4A6-B04CB63979CD}"/>
                </a:ext>
              </a:extLst>
            </p:cNvPr>
            <p:cNvSpPr/>
            <p:nvPr/>
          </p:nvSpPr>
          <p:spPr>
            <a:xfrm>
              <a:off x="6204331" y="3836926"/>
              <a:ext cx="438375" cy="442183"/>
            </a:xfrm>
            <a:custGeom>
              <a:avLst/>
              <a:gdLst/>
              <a:ahLst/>
              <a:cxnLst/>
              <a:rect l="l" t="t" r="r" b="b"/>
              <a:pathLst>
                <a:path w="21761" h="21950" extrusionOk="0">
                  <a:moveTo>
                    <a:pt x="7312" y="21950"/>
                  </a:moveTo>
                  <a:cubicBezTo>
                    <a:pt x="4759" y="21950"/>
                    <a:pt x="2476" y="20063"/>
                    <a:pt x="1991" y="17561"/>
                  </a:cubicBezTo>
                  <a:lnTo>
                    <a:pt x="1131" y="13112"/>
                  </a:lnTo>
                  <a:cubicBezTo>
                    <a:pt x="400" y="12222"/>
                    <a:pt x="0" y="11108"/>
                    <a:pt x="5" y="9961"/>
                  </a:cubicBezTo>
                  <a:lnTo>
                    <a:pt x="5" y="9681"/>
                  </a:lnTo>
                  <a:cubicBezTo>
                    <a:pt x="0" y="8521"/>
                    <a:pt x="413" y="7394"/>
                    <a:pt x="1161" y="6505"/>
                  </a:cubicBezTo>
                  <a:lnTo>
                    <a:pt x="1161" y="3809"/>
                  </a:lnTo>
                  <a:cubicBezTo>
                    <a:pt x="1161" y="1707"/>
                    <a:pt x="2863" y="1"/>
                    <a:pt x="4965" y="1"/>
                  </a:cubicBezTo>
                  <a:lnTo>
                    <a:pt x="6358" y="1"/>
                  </a:lnTo>
                  <a:cubicBezTo>
                    <a:pt x="8460" y="1"/>
                    <a:pt x="10167" y="1707"/>
                    <a:pt x="10167" y="3809"/>
                  </a:cubicBezTo>
                  <a:lnTo>
                    <a:pt x="10167" y="4733"/>
                  </a:lnTo>
                  <a:lnTo>
                    <a:pt x="11504" y="4733"/>
                  </a:lnTo>
                  <a:lnTo>
                    <a:pt x="11504" y="3809"/>
                  </a:lnTo>
                  <a:cubicBezTo>
                    <a:pt x="11504" y="1707"/>
                    <a:pt x="13206" y="1"/>
                    <a:pt x="15308" y="1"/>
                  </a:cubicBezTo>
                  <a:lnTo>
                    <a:pt x="16701" y="1"/>
                  </a:lnTo>
                  <a:cubicBezTo>
                    <a:pt x="18803" y="1"/>
                    <a:pt x="20510" y="1707"/>
                    <a:pt x="20510" y="3809"/>
                  </a:cubicBezTo>
                  <a:lnTo>
                    <a:pt x="20510" y="6397"/>
                  </a:lnTo>
                  <a:cubicBezTo>
                    <a:pt x="21313" y="7300"/>
                    <a:pt x="21761" y="8469"/>
                    <a:pt x="21761" y="9681"/>
                  </a:cubicBezTo>
                  <a:lnTo>
                    <a:pt x="21761" y="9961"/>
                  </a:lnTo>
                  <a:cubicBezTo>
                    <a:pt x="21761" y="11018"/>
                    <a:pt x="21421" y="12046"/>
                    <a:pt x="20793" y="12897"/>
                  </a:cubicBezTo>
                  <a:lnTo>
                    <a:pt x="19959" y="17514"/>
                  </a:lnTo>
                  <a:cubicBezTo>
                    <a:pt x="19504" y="20041"/>
                    <a:pt x="17221" y="21950"/>
                    <a:pt x="14646" y="219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66675" dir="18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" name="Google Shape;5702;p68">
              <a:extLst>
                <a:ext uri="{FF2B5EF4-FFF2-40B4-BE49-F238E27FC236}">
                  <a16:creationId xmlns:a16="http://schemas.microsoft.com/office/drawing/2014/main" id="{19F6328B-E735-927D-56AA-A4E9A40E0ECF}"/>
                </a:ext>
              </a:extLst>
            </p:cNvPr>
            <p:cNvGrpSpPr/>
            <p:nvPr/>
          </p:nvGrpSpPr>
          <p:grpSpPr>
            <a:xfrm>
              <a:off x="5876558" y="2679660"/>
              <a:ext cx="1092020" cy="1522816"/>
              <a:chOff x="5876558" y="2679660"/>
              <a:chExt cx="1092020" cy="1522816"/>
            </a:xfrm>
          </p:grpSpPr>
          <p:sp>
            <p:nvSpPr>
              <p:cNvPr id="133" name="Google Shape;5703;p68">
                <a:extLst>
                  <a:ext uri="{FF2B5EF4-FFF2-40B4-BE49-F238E27FC236}">
                    <a16:creationId xmlns:a16="http://schemas.microsoft.com/office/drawing/2014/main" id="{EA221156-28C4-C57B-E7FF-A07D6AEE6E77}"/>
                  </a:ext>
                </a:extLst>
              </p:cNvPr>
              <p:cNvSpPr/>
              <p:nvPr/>
            </p:nvSpPr>
            <p:spPr>
              <a:xfrm>
                <a:off x="5880205" y="2679660"/>
                <a:ext cx="1083277" cy="1233942"/>
              </a:xfrm>
              <a:custGeom>
                <a:avLst/>
                <a:gdLst/>
                <a:ahLst/>
                <a:cxnLst/>
                <a:rect l="l" t="t" r="r" b="b"/>
                <a:pathLst>
                  <a:path w="53774" h="61253" extrusionOk="0">
                    <a:moveTo>
                      <a:pt x="48894" y="38788"/>
                    </a:moveTo>
                    <a:lnTo>
                      <a:pt x="48928" y="38745"/>
                    </a:lnTo>
                    <a:cubicBezTo>
                      <a:pt x="48954" y="38710"/>
                      <a:pt x="48976" y="38676"/>
                      <a:pt x="49001" y="38646"/>
                    </a:cubicBezTo>
                    <a:lnTo>
                      <a:pt x="49075" y="38543"/>
                    </a:lnTo>
                    <a:lnTo>
                      <a:pt x="49152" y="38435"/>
                    </a:lnTo>
                    <a:lnTo>
                      <a:pt x="49165" y="38418"/>
                    </a:lnTo>
                    <a:cubicBezTo>
                      <a:pt x="49173" y="38405"/>
                      <a:pt x="49182" y="38392"/>
                      <a:pt x="49191" y="38379"/>
                    </a:cubicBezTo>
                    <a:cubicBezTo>
                      <a:pt x="49204" y="38367"/>
                      <a:pt x="49204" y="38367"/>
                      <a:pt x="49208" y="38358"/>
                    </a:cubicBezTo>
                    <a:cubicBezTo>
                      <a:pt x="49229" y="38328"/>
                      <a:pt x="49251" y="38293"/>
                      <a:pt x="49272" y="38263"/>
                    </a:cubicBezTo>
                    <a:cubicBezTo>
                      <a:pt x="49311" y="38212"/>
                      <a:pt x="49350" y="38152"/>
                      <a:pt x="49388" y="38096"/>
                    </a:cubicBezTo>
                    <a:lnTo>
                      <a:pt x="49427" y="38044"/>
                    </a:lnTo>
                    <a:lnTo>
                      <a:pt x="49461" y="37993"/>
                    </a:lnTo>
                    <a:lnTo>
                      <a:pt x="49461" y="37993"/>
                    </a:lnTo>
                    <a:lnTo>
                      <a:pt x="49470" y="37980"/>
                    </a:lnTo>
                    <a:lnTo>
                      <a:pt x="49496" y="37941"/>
                    </a:lnTo>
                    <a:lnTo>
                      <a:pt x="49578" y="37821"/>
                    </a:lnTo>
                    <a:cubicBezTo>
                      <a:pt x="49599" y="37786"/>
                      <a:pt x="49625" y="37752"/>
                      <a:pt x="49646" y="37717"/>
                    </a:cubicBezTo>
                    <a:lnTo>
                      <a:pt x="49676" y="37670"/>
                    </a:lnTo>
                    <a:lnTo>
                      <a:pt x="49694" y="37644"/>
                    </a:lnTo>
                    <a:lnTo>
                      <a:pt x="49749" y="37554"/>
                    </a:lnTo>
                    <a:cubicBezTo>
                      <a:pt x="49758" y="37541"/>
                      <a:pt x="49767" y="37533"/>
                      <a:pt x="49775" y="37520"/>
                    </a:cubicBezTo>
                    <a:cubicBezTo>
                      <a:pt x="49792" y="37494"/>
                      <a:pt x="49810" y="37464"/>
                      <a:pt x="49823" y="37442"/>
                    </a:cubicBezTo>
                    <a:cubicBezTo>
                      <a:pt x="49857" y="37395"/>
                      <a:pt x="49887" y="37343"/>
                      <a:pt x="49917" y="37296"/>
                    </a:cubicBezTo>
                    <a:cubicBezTo>
                      <a:pt x="49930" y="37270"/>
                      <a:pt x="49947" y="37245"/>
                      <a:pt x="49964" y="37219"/>
                    </a:cubicBezTo>
                    <a:cubicBezTo>
                      <a:pt x="49982" y="37193"/>
                      <a:pt x="49986" y="37184"/>
                      <a:pt x="49999" y="37163"/>
                    </a:cubicBezTo>
                    <a:cubicBezTo>
                      <a:pt x="50046" y="37086"/>
                      <a:pt x="50098" y="37004"/>
                      <a:pt x="50145" y="36922"/>
                    </a:cubicBezTo>
                    <a:lnTo>
                      <a:pt x="50166" y="36884"/>
                    </a:lnTo>
                    <a:lnTo>
                      <a:pt x="50166" y="36884"/>
                    </a:lnTo>
                    <a:lnTo>
                      <a:pt x="50184" y="36858"/>
                    </a:lnTo>
                    <a:cubicBezTo>
                      <a:pt x="50218" y="36802"/>
                      <a:pt x="50248" y="36750"/>
                      <a:pt x="50278" y="36694"/>
                    </a:cubicBezTo>
                    <a:cubicBezTo>
                      <a:pt x="50282" y="36690"/>
                      <a:pt x="50287" y="36681"/>
                      <a:pt x="50291" y="36673"/>
                    </a:cubicBezTo>
                    <a:cubicBezTo>
                      <a:pt x="50325" y="36613"/>
                      <a:pt x="50360" y="36552"/>
                      <a:pt x="50394" y="36497"/>
                    </a:cubicBezTo>
                    <a:lnTo>
                      <a:pt x="50437" y="36415"/>
                    </a:lnTo>
                    <a:cubicBezTo>
                      <a:pt x="50502" y="36303"/>
                      <a:pt x="50566" y="36191"/>
                      <a:pt x="50626" y="36075"/>
                    </a:cubicBezTo>
                    <a:lnTo>
                      <a:pt x="50639" y="36054"/>
                    </a:lnTo>
                    <a:cubicBezTo>
                      <a:pt x="50708" y="35929"/>
                      <a:pt x="50773" y="35805"/>
                      <a:pt x="50837" y="35680"/>
                    </a:cubicBezTo>
                    <a:cubicBezTo>
                      <a:pt x="50846" y="35658"/>
                      <a:pt x="50859" y="35637"/>
                      <a:pt x="50871" y="35615"/>
                    </a:cubicBezTo>
                    <a:cubicBezTo>
                      <a:pt x="50932" y="35495"/>
                      <a:pt x="50992" y="35375"/>
                      <a:pt x="51052" y="35254"/>
                    </a:cubicBezTo>
                    <a:lnTo>
                      <a:pt x="51056" y="35241"/>
                    </a:lnTo>
                    <a:cubicBezTo>
                      <a:pt x="51121" y="35108"/>
                      <a:pt x="51181" y="34979"/>
                      <a:pt x="51241" y="34850"/>
                    </a:cubicBezTo>
                    <a:lnTo>
                      <a:pt x="51267" y="34803"/>
                    </a:lnTo>
                    <a:cubicBezTo>
                      <a:pt x="51323" y="34674"/>
                      <a:pt x="51383" y="34545"/>
                      <a:pt x="51439" y="34416"/>
                    </a:cubicBezTo>
                    <a:lnTo>
                      <a:pt x="51439" y="34416"/>
                    </a:lnTo>
                    <a:cubicBezTo>
                      <a:pt x="51499" y="34283"/>
                      <a:pt x="51555" y="34150"/>
                      <a:pt x="51611" y="34012"/>
                    </a:cubicBezTo>
                    <a:lnTo>
                      <a:pt x="51624" y="33982"/>
                    </a:lnTo>
                    <a:cubicBezTo>
                      <a:pt x="51740" y="33707"/>
                      <a:pt x="51847" y="33432"/>
                      <a:pt x="51946" y="33157"/>
                    </a:cubicBezTo>
                    <a:lnTo>
                      <a:pt x="51946" y="33157"/>
                    </a:lnTo>
                    <a:cubicBezTo>
                      <a:pt x="53416" y="29184"/>
                      <a:pt x="53773" y="24864"/>
                      <a:pt x="53309" y="20510"/>
                    </a:cubicBezTo>
                    <a:cubicBezTo>
                      <a:pt x="52092" y="9075"/>
                      <a:pt x="38422" y="0"/>
                      <a:pt x="26923" y="0"/>
                    </a:cubicBezTo>
                    <a:cubicBezTo>
                      <a:pt x="15424" y="0"/>
                      <a:pt x="1754" y="9075"/>
                      <a:pt x="533" y="20501"/>
                    </a:cubicBezTo>
                    <a:cubicBezTo>
                      <a:pt x="0" y="25492"/>
                      <a:pt x="546" y="30431"/>
                      <a:pt x="2605" y="34855"/>
                    </a:cubicBezTo>
                    <a:lnTo>
                      <a:pt x="2605" y="34859"/>
                    </a:lnTo>
                    <a:cubicBezTo>
                      <a:pt x="2670" y="34996"/>
                      <a:pt x="2734" y="35130"/>
                      <a:pt x="2799" y="35263"/>
                    </a:cubicBezTo>
                    <a:lnTo>
                      <a:pt x="2807" y="35276"/>
                    </a:lnTo>
                    <a:cubicBezTo>
                      <a:pt x="2867" y="35400"/>
                      <a:pt x="2928" y="35529"/>
                      <a:pt x="2992" y="35654"/>
                    </a:cubicBezTo>
                    <a:cubicBezTo>
                      <a:pt x="3001" y="35667"/>
                      <a:pt x="3005" y="35676"/>
                      <a:pt x="3014" y="35688"/>
                    </a:cubicBezTo>
                    <a:cubicBezTo>
                      <a:pt x="3078" y="35817"/>
                      <a:pt x="3147" y="35946"/>
                      <a:pt x="3216" y="36071"/>
                    </a:cubicBezTo>
                    <a:lnTo>
                      <a:pt x="3229" y="36097"/>
                    </a:lnTo>
                    <a:cubicBezTo>
                      <a:pt x="3289" y="36213"/>
                      <a:pt x="3353" y="36329"/>
                      <a:pt x="3422" y="36445"/>
                    </a:cubicBezTo>
                    <a:lnTo>
                      <a:pt x="3452" y="36501"/>
                    </a:lnTo>
                    <a:cubicBezTo>
                      <a:pt x="3508" y="36595"/>
                      <a:pt x="3560" y="36686"/>
                      <a:pt x="3615" y="36780"/>
                    </a:cubicBezTo>
                    <a:lnTo>
                      <a:pt x="3615" y="36780"/>
                    </a:lnTo>
                    <a:cubicBezTo>
                      <a:pt x="3633" y="36810"/>
                      <a:pt x="3645" y="36836"/>
                      <a:pt x="3663" y="36866"/>
                    </a:cubicBezTo>
                    <a:lnTo>
                      <a:pt x="3676" y="36884"/>
                    </a:lnTo>
                    <a:cubicBezTo>
                      <a:pt x="3684" y="36901"/>
                      <a:pt x="3693" y="36914"/>
                      <a:pt x="3706" y="36931"/>
                    </a:cubicBezTo>
                    <a:cubicBezTo>
                      <a:pt x="3749" y="37008"/>
                      <a:pt x="3792" y="37081"/>
                      <a:pt x="3839" y="37154"/>
                    </a:cubicBezTo>
                    <a:lnTo>
                      <a:pt x="3886" y="37232"/>
                    </a:lnTo>
                    <a:lnTo>
                      <a:pt x="3929" y="37296"/>
                    </a:lnTo>
                    <a:lnTo>
                      <a:pt x="4015" y="37434"/>
                    </a:lnTo>
                    <a:cubicBezTo>
                      <a:pt x="4037" y="37468"/>
                      <a:pt x="4058" y="37503"/>
                      <a:pt x="4080" y="37533"/>
                    </a:cubicBezTo>
                    <a:lnTo>
                      <a:pt x="4105" y="37576"/>
                    </a:lnTo>
                    <a:cubicBezTo>
                      <a:pt x="4110" y="37584"/>
                      <a:pt x="4118" y="37593"/>
                      <a:pt x="4123" y="37606"/>
                    </a:cubicBezTo>
                    <a:lnTo>
                      <a:pt x="4153" y="37649"/>
                    </a:lnTo>
                    <a:cubicBezTo>
                      <a:pt x="4161" y="37662"/>
                      <a:pt x="4166" y="37670"/>
                      <a:pt x="4174" y="37679"/>
                    </a:cubicBezTo>
                    <a:lnTo>
                      <a:pt x="4191" y="37709"/>
                    </a:lnTo>
                    <a:cubicBezTo>
                      <a:pt x="4217" y="37743"/>
                      <a:pt x="4243" y="37782"/>
                      <a:pt x="4264" y="37821"/>
                    </a:cubicBezTo>
                    <a:cubicBezTo>
                      <a:pt x="4299" y="37868"/>
                      <a:pt x="4329" y="37915"/>
                      <a:pt x="4363" y="37962"/>
                    </a:cubicBezTo>
                    <a:lnTo>
                      <a:pt x="4398" y="38018"/>
                    </a:lnTo>
                    <a:lnTo>
                      <a:pt x="4411" y="38031"/>
                    </a:lnTo>
                    <a:lnTo>
                      <a:pt x="4419" y="38044"/>
                    </a:lnTo>
                    <a:cubicBezTo>
                      <a:pt x="4432" y="38061"/>
                      <a:pt x="4441" y="38079"/>
                      <a:pt x="4454" y="38100"/>
                    </a:cubicBezTo>
                    <a:cubicBezTo>
                      <a:pt x="4492" y="38152"/>
                      <a:pt x="4527" y="38208"/>
                      <a:pt x="4565" y="38259"/>
                    </a:cubicBezTo>
                    <a:lnTo>
                      <a:pt x="4647" y="38375"/>
                    </a:lnTo>
                    <a:lnTo>
                      <a:pt x="4669" y="38405"/>
                    </a:lnTo>
                    <a:lnTo>
                      <a:pt x="4681" y="38422"/>
                    </a:lnTo>
                    <a:lnTo>
                      <a:pt x="4694" y="38444"/>
                    </a:lnTo>
                    <a:cubicBezTo>
                      <a:pt x="4716" y="38474"/>
                      <a:pt x="4742" y="38504"/>
                      <a:pt x="4763" y="38539"/>
                    </a:cubicBezTo>
                    <a:cubicBezTo>
                      <a:pt x="4785" y="38569"/>
                      <a:pt x="4815" y="38612"/>
                      <a:pt x="4845" y="38646"/>
                    </a:cubicBezTo>
                    <a:cubicBezTo>
                      <a:pt x="4871" y="38685"/>
                      <a:pt x="4896" y="38715"/>
                      <a:pt x="4918" y="38749"/>
                    </a:cubicBezTo>
                    <a:cubicBezTo>
                      <a:pt x="4931" y="38766"/>
                      <a:pt x="4944" y="38784"/>
                      <a:pt x="4957" y="38801"/>
                    </a:cubicBezTo>
                    <a:lnTo>
                      <a:pt x="4991" y="38844"/>
                    </a:lnTo>
                    <a:cubicBezTo>
                      <a:pt x="5008" y="38870"/>
                      <a:pt x="5025" y="38891"/>
                      <a:pt x="5043" y="38917"/>
                    </a:cubicBezTo>
                    <a:cubicBezTo>
                      <a:pt x="5111" y="39003"/>
                      <a:pt x="5180" y="39093"/>
                      <a:pt x="5249" y="39183"/>
                    </a:cubicBezTo>
                    <a:cubicBezTo>
                      <a:pt x="5331" y="39291"/>
                      <a:pt x="5417" y="39398"/>
                      <a:pt x="5498" y="39506"/>
                    </a:cubicBezTo>
                    <a:cubicBezTo>
                      <a:pt x="5511" y="39519"/>
                      <a:pt x="5520" y="39532"/>
                      <a:pt x="5533" y="39544"/>
                    </a:cubicBezTo>
                    <a:cubicBezTo>
                      <a:pt x="5546" y="39557"/>
                      <a:pt x="5558" y="39579"/>
                      <a:pt x="5571" y="39592"/>
                    </a:cubicBezTo>
                    <a:cubicBezTo>
                      <a:pt x="5593" y="39622"/>
                      <a:pt x="5614" y="39648"/>
                      <a:pt x="5636" y="39673"/>
                    </a:cubicBezTo>
                    <a:lnTo>
                      <a:pt x="5765" y="39832"/>
                    </a:lnTo>
                    <a:lnTo>
                      <a:pt x="5812" y="39893"/>
                    </a:lnTo>
                    <a:cubicBezTo>
                      <a:pt x="5838" y="39923"/>
                      <a:pt x="5864" y="39953"/>
                      <a:pt x="5889" y="39983"/>
                    </a:cubicBezTo>
                    <a:lnTo>
                      <a:pt x="5924" y="40026"/>
                    </a:lnTo>
                    <a:lnTo>
                      <a:pt x="5954" y="40060"/>
                    </a:lnTo>
                    <a:lnTo>
                      <a:pt x="6053" y="40181"/>
                    </a:lnTo>
                    <a:cubicBezTo>
                      <a:pt x="6061" y="40189"/>
                      <a:pt x="6070" y="40202"/>
                      <a:pt x="6079" y="40211"/>
                    </a:cubicBezTo>
                    <a:cubicBezTo>
                      <a:pt x="6087" y="40219"/>
                      <a:pt x="6091" y="40228"/>
                      <a:pt x="6100" y="40237"/>
                    </a:cubicBezTo>
                    <a:cubicBezTo>
                      <a:pt x="6126" y="40262"/>
                      <a:pt x="6147" y="40292"/>
                      <a:pt x="6169" y="40318"/>
                    </a:cubicBezTo>
                    <a:lnTo>
                      <a:pt x="6272" y="40443"/>
                    </a:lnTo>
                    <a:lnTo>
                      <a:pt x="6354" y="40537"/>
                    </a:lnTo>
                    <a:cubicBezTo>
                      <a:pt x="6448" y="40645"/>
                      <a:pt x="6539" y="40752"/>
                      <a:pt x="6633" y="40860"/>
                    </a:cubicBezTo>
                    <a:lnTo>
                      <a:pt x="6685" y="40916"/>
                    </a:lnTo>
                    <a:lnTo>
                      <a:pt x="6753" y="40997"/>
                    </a:lnTo>
                    <a:lnTo>
                      <a:pt x="6809" y="41062"/>
                    </a:lnTo>
                    <a:cubicBezTo>
                      <a:pt x="6878" y="41135"/>
                      <a:pt x="6947" y="41212"/>
                      <a:pt x="7011" y="41285"/>
                    </a:cubicBezTo>
                    <a:lnTo>
                      <a:pt x="7072" y="41354"/>
                    </a:lnTo>
                    <a:lnTo>
                      <a:pt x="7123" y="41406"/>
                    </a:lnTo>
                    <a:cubicBezTo>
                      <a:pt x="7205" y="41500"/>
                      <a:pt x="7287" y="41595"/>
                      <a:pt x="7372" y="41685"/>
                    </a:cubicBezTo>
                    <a:lnTo>
                      <a:pt x="7437" y="41758"/>
                    </a:lnTo>
                    <a:cubicBezTo>
                      <a:pt x="7549" y="41879"/>
                      <a:pt x="7660" y="41999"/>
                      <a:pt x="7772" y="42119"/>
                    </a:cubicBezTo>
                    <a:lnTo>
                      <a:pt x="7845" y="42197"/>
                    </a:lnTo>
                    <a:cubicBezTo>
                      <a:pt x="7914" y="42274"/>
                      <a:pt x="7987" y="42351"/>
                      <a:pt x="8056" y="42425"/>
                    </a:cubicBezTo>
                    <a:lnTo>
                      <a:pt x="8060" y="42429"/>
                    </a:lnTo>
                    <a:lnTo>
                      <a:pt x="8129" y="42506"/>
                    </a:lnTo>
                    <a:lnTo>
                      <a:pt x="8202" y="42584"/>
                    </a:lnTo>
                    <a:cubicBezTo>
                      <a:pt x="8262" y="42644"/>
                      <a:pt x="8323" y="42708"/>
                      <a:pt x="8383" y="42768"/>
                    </a:cubicBezTo>
                    <a:lnTo>
                      <a:pt x="8391" y="42781"/>
                    </a:lnTo>
                    <a:lnTo>
                      <a:pt x="8546" y="42940"/>
                    </a:lnTo>
                    <a:lnTo>
                      <a:pt x="8606" y="43005"/>
                    </a:lnTo>
                    <a:lnTo>
                      <a:pt x="8903" y="43314"/>
                    </a:lnTo>
                    <a:lnTo>
                      <a:pt x="8985" y="43396"/>
                    </a:lnTo>
                    <a:cubicBezTo>
                      <a:pt x="9101" y="43516"/>
                      <a:pt x="9217" y="43637"/>
                      <a:pt x="9333" y="43753"/>
                    </a:cubicBezTo>
                    <a:lnTo>
                      <a:pt x="9371" y="43792"/>
                    </a:lnTo>
                    <a:lnTo>
                      <a:pt x="9694" y="44123"/>
                    </a:lnTo>
                    <a:lnTo>
                      <a:pt x="9767" y="44200"/>
                    </a:lnTo>
                    <a:cubicBezTo>
                      <a:pt x="10012" y="44449"/>
                      <a:pt x="10257" y="44694"/>
                      <a:pt x="10502" y="44939"/>
                    </a:cubicBezTo>
                    <a:lnTo>
                      <a:pt x="10549" y="44987"/>
                    </a:lnTo>
                    <a:lnTo>
                      <a:pt x="11388" y="45833"/>
                    </a:lnTo>
                    <a:lnTo>
                      <a:pt x="11581" y="46023"/>
                    </a:lnTo>
                    <a:lnTo>
                      <a:pt x="11740" y="46186"/>
                    </a:lnTo>
                    <a:cubicBezTo>
                      <a:pt x="11839" y="46285"/>
                      <a:pt x="11938" y="46388"/>
                      <a:pt x="12041" y="46491"/>
                    </a:cubicBezTo>
                    <a:lnTo>
                      <a:pt x="12174" y="46624"/>
                    </a:lnTo>
                    <a:lnTo>
                      <a:pt x="12402" y="46857"/>
                    </a:lnTo>
                    <a:lnTo>
                      <a:pt x="12522" y="46981"/>
                    </a:lnTo>
                    <a:cubicBezTo>
                      <a:pt x="12626" y="47089"/>
                      <a:pt x="12733" y="47196"/>
                      <a:pt x="12836" y="47304"/>
                    </a:cubicBezTo>
                    <a:cubicBezTo>
                      <a:pt x="12879" y="47347"/>
                      <a:pt x="12918" y="47390"/>
                      <a:pt x="12961" y="47433"/>
                    </a:cubicBezTo>
                    <a:lnTo>
                      <a:pt x="13189" y="47665"/>
                    </a:lnTo>
                    <a:lnTo>
                      <a:pt x="13309" y="47794"/>
                    </a:lnTo>
                    <a:cubicBezTo>
                      <a:pt x="14719" y="49260"/>
                      <a:pt x="16073" y="50773"/>
                      <a:pt x="17281" y="52406"/>
                    </a:cubicBezTo>
                    <a:cubicBezTo>
                      <a:pt x="19237" y="55058"/>
                      <a:pt x="20673" y="57990"/>
                      <a:pt x="21051" y="61253"/>
                    </a:cubicBezTo>
                    <a:lnTo>
                      <a:pt x="32787" y="61253"/>
                    </a:lnTo>
                    <a:cubicBezTo>
                      <a:pt x="33165" y="57990"/>
                      <a:pt x="34601" y="55058"/>
                      <a:pt x="36557" y="52406"/>
                    </a:cubicBezTo>
                    <a:cubicBezTo>
                      <a:pt x="37717" y="50833"/>
                      <a:pt x="39015" y="49380"/>
                      <a:pt x="40365" y="47966"/>
                    </a:cubicBezTo>
                    <a:lnTo>
                      <a:pt x="40365" y="47966"/>
                    </a:lnTo>
                    <a:cubicBezTo>
                      <a:pt x="41964" y="46289"/>
                      <a:pt x="43641" y="44668"/>
                      <a:pt x="45244" y="42996"/>
                    </a:cubicBezTo>
                    <a:lnTo>
                      <a:pt x="45296" y="42936"/>
                    </a:lnTo>
                    <a:cubicBezTo>
                      <a:pt x="45416" y="42811"/>
                      <a:pt x="45537" y="42687"/>
                      <a:pt x="45653" y="42562"/>
                    </a:cubicBezTo>
                    <a:lnTo>
                      <a:pt x="45679" y="42536"/>
                    </a:lnTo>
                    <a:cubicBezTo>
                      <a:pt x="45786" y="42425"/>
                      <a:pt x="45893" y="42308"/>
                      <a:pt x="45997" y="42197"/>
                    </a:cubicBezTo>
                    <a:lnTo>
                      <a:pt x="46074" y="42111"/>
                    </a:lnTo>
                    <a:cubicBezTo>
                      <a:pt x="46190" y="41990"/>
                      <a:pt x="46302" y="41866"/>
                      <a:pt x="46414" y="41745"/>
                    </a:cubicBezTo>
                    <a:lnTo>
                      <a:pt x="46448" y="41707"/>
                    </a:lnTo>
                    <a:cubicBezTo>
                      <a:pt x="46543" y="41603"/>
                      <a:pt x="46637" y="41496"/>
                      <a:pt x="46732" y="41393"/>
                    </a:cubicBezTo>
                    <a:cubicBezTo>
                      <a:pt x="46740" y="41380"/>
                      <a:pt x="46749" y="41371"/>
                      <a:pt x="46758" y="41363"/>
                    </a:cubicBezTo>
                    <a:lnTo>
                      <a:pt x="46835" y="41277"/>
                    </a:lnTo>
                    <a:cubicBezTo>
                      <a:pt x="46899" y="41204"/>
                      <a:pt x="46968" y="41126"/>
                      <a:pt x="47033" y="41053"/>
                    </a:cubicBezTo>
                    <a:lnTo>
                      <a:pt x="47084" y="40993"/>
                    </a:lnTo>
                    <a:lnTo>
                      <a:pt x="47162" y="40911"/>
                    </a:lnTo>
                    <a:cubicBezTo>
                      <a:pt x="47170" y="40899"/>
                      <a:pt x="47179" y="40886"/>
                      <a:pt x="47192" y="40873"/>
                    </a:cubicBezTo>
                    <a:lnTo>
                      <a:pt x="47377" y="40658"/>
                    </a:lnTo>
                    <a:lnTo>
                      <a:pt x="47377" y="40658"/>
                    </a:lnTo>
                    <a:cubicBezTo>
                      <a:pt x="47411" y="40615"/>
                      <a:pt x="47445" y="40576"/>
                      <a:pt x="47484" y="40533"/>
                    </a:cubicBezTo>
                    <a:lnTo>
                      <a:pt x="47570" y="40434"/>
                    </a:lnTo>
                    <a:lnTo>
                      <a:pt x="47673" y="40310"/>
                    </a:lnTo>
                    <a:lnTo>
                      <a:pt x="47725" y="40245"/>
                    </a:lnTo>
                    <a:lnTo>
                      <a:pt x="47759" y="40206"/>
                    </a:lnTo>
                    <a:lnTo>
                      <a:pt x="47759" y="40206"/>
                    </a:lnTo>
                    <a:cubicBezTo>
                      <a:pt x="47802" y="40159"/>
                      <a:pt x="47845" y="40108"/>
                      <a:pt x="47884" y="40056"/>
                    </a:cubicBezTo>
                    <a:lnTo>
                      <a:pt x="47905" y="40034"/>
                    </a:lnTo>
                    <a:lnTo>
                      <a:pt x="47953" y="39974"/>
                    </a:lnTo>
                    <a:lnTo>
                      <a:pt x="48030" y="39880"/>
                    </a:lnTo>
                    <a:lnTo>
                      <a:pt x="48051" y="39858"/>
                    </a:lnTo>
                    <a:cubicBezTo>
                      <a:pt x="48099" y="39798"/>
                      <a:pt x="48150" y="39734"/>
                      <a:pt x="48198" y="39673"/>
                    </a:cubicBezTo>
                    <a:lnTo>
                      <a:pt x="48266" y="39592"/>
                    </a:lnTo>
                    <a:lnTo>
                      <a:pt x="48309" y="39536"/>
                    </a:lnTo>
                    <a:lnTo>
                      <a:pt x="48327" y="39514"/>
                    </a:lnTo>
                    <a:cubicBezTo>
                      <a:pt x="48413" y="39407"/>
                      <a:pt x="48503" y="39295"/>
                      <a:pt x="48589" y="39183"/>
                    </a:cubicBezTo>
                    <a:cubicBezTo>
                      <a:pt x="48658" y="39093"/>
                      <a:pt x="48726" y="39007"/>
                      <a:pt x="48795" y="38912"/>
                    </a:cubicBezTo>
                    <a:cubicBezTo>
                      <a:pt x="48812" y="38891"/>
                      <a:pt x="48830" y="38865"/>
                      <a:pt x="48847" y="388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5704;p68">
                <a:extLst>
                  <a:ext uri="{FF2B5EF4-FFF2-40B4-BE49-F238E27FC236}">
                    <a16:creationId xmlns:a16="http://schemas.microsoft.com/office/drawing/2014/main" id="{7EBFD1D0-EB55-DE8D-9E31-CC44DE0BBBFD}"/>
                  </a:ext>
                </a:extLst>
              </p:cNvPr>
              <p:cNvSpPr/>
              <p:nvPr/>
            </p:nvSpPr>
            <p:spPr>
              <a:xfrm>
                <a:off x="6281062" y="3913657"/>
                <a:ext cx="284911" cy="288819"/>
              </a:xfrm>
              <a:custGeom>
                <a:avLst/>
                <a:gdLst/>
                <a:ahLst/>
                <a:cxnLst/>
                <a:rect l="l" t="t" r="r" b="b"/>
                <a:pathLst>
                  <a:path w="14143" h="14337" extrusionOk="0">
                    <a:moveTo>
                      <a:pt x="13004" y="4733"/>
                    </a:moveTo>
                    <a:lnTo>
                      <a:pt x="12892" y="4733"/>
                    </a:lnTo>
                    <a:lnTo>
                      <a:pt x="12892" y="0"/>
                    </a:lnTo>
                    <a:lnTo>
                      <a:pt x="11499" y="0"/>
                    </a:lnTo>
                    <a:lnTo>
                      <a:pt x="11499" y="4733"/>
                    </a:lnTo>
                    <a:lnTo>
                      <a:pt x="2549" y="4733"/>
                    </a:lnTo>
                    <a:lnTo>
                      <a:pt x="2549" y="0"/>
                    </a:lnTo>
                    <a:lnTo>
                      <a:pt x="1156" y="0"/>
                    </a:lnTo>
                    <a:lnTo>
                      <a:pt x="1156" y="4733"/>
                    </a:lnTo>
                    <a:lnTo>
                      <a:pt x="1139" y="4733"/>
                    </a:lnTo>
                    <a:cubicBezTo>
                      <a:pt x="512" y="4733"/>
                      <a:pt x="0" y="5245"/>
                      <a:pt x="0" y="5872"/>
                    </a:cubicBezTo>
                    <a:lnTo>
                      <a:pt x="0" y="6152"/>
                    </a:lnTo>
                    <a:cubicBezTo>
                      <a:pt x="0" y="6650"/>
                      <a:pt x="322" y="7089"/>
                      <a:pt x="795" y="7239"/>
                    </a:cubicBezTo>
                    <a:lnTo>
                      <a:pt x="1917" y="13030"/>
                    </a:lnTo>
                    <a:cubicBezTo>
                      <a:pt x="2059" y="13748"/>
                      <a:pt x="2768" y="14336"/>
                      <a:pt x="3499" y="14336"/>
                    </a:cubicBezTo>
                    <a:lnTo>
                      <a:pt x="10837" y="14336"/>
                    </a:lnTo>
                    <a:cubicBezTo>
                      <a:pt x="11568" y="14336"/>
                      <a:pt x="12273" y="13743"/>
                      <a:pt x="12402" y="13025"/>
                    </a:cubicBezTo>
                    <a:lnTo>
                      <a:pt x="13455" y="7196"/>
                    </a:lnTo>
                    <a:cubicBezTo>
                      <a:pt x="13872" y="7016"/>
                      <a:pt x="14143" y="6607"/>
                      <a:pt x="14143" y="6152"/>
                    </a:cubicBezTo>
                    <a:lnTo>
                      <a:pt x="14143" y="5872"/>
                    </a:lnTo>
                    <a:cubicBezTo>
                      <a:pt x="14143" y="5245"/>
                      <a:pt x="13631" y="4733"/>
                      <a:pt x="13004" y="47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5705;p68">
                <a:extLst>
                  <a:ext uri="{FF2B5EF4-FFF2-40B4-BE49-F238E27FC236}">
                    <a16:creationId xmlns:a16="http://schemas.microsoft.com/office/drawing/2014/main" id="{DC97249F-95C8-D551-8B9C-855BA690416D}"/>
                  </a:ext>
                </a:extLst>
              </p:cNvPr>
              <p:cNvSpPr/>
              <p:nvPr/>
            </p:nvSpPr>
            <p:spPr>
              <a:xfrm>
                <a:off x="5876558" y="2679660"/>
                <a:ext cx="1092020" cy="1233861"/>
              </a:xfrm>
              <a:custGeom>
                <a:avLst/>
                <a:gdLst/>
                <a:ahLst/>
                <a:cxnLst/>
                <a:rect l="l" t="t" r="r" b="b"/>
                <a:pathLst>
                  <a:path w="54208" h="61249" extrusionOk="0">
                    <a:moveTo>
                      <a:pt x="53494" y="20505"/>
                    </a:moveTo>
                    <a:cubicBezTo>
                      <a:pt x="52273" y="9075"/>
                      <a:pt x="38603" y="0"/>
                      <a:pt x="27104" y="0"/>
                    </a:cubicBezTo>
                    <a:cubicBezTo>
                      <a:pt x="15605" y="0"/>
                      <a:pt x="1935" y="9075"/>
                      <a:pt x="714" y="20501"/>
                    </a:cubicBezTo>
                    <a:cubicBezTo>
                      <a:pt x="1" y="27190"/>
                      <a:pt x="1221" y="33793"/>
                      <a:pt x="5430" y="39179"/>
                    </a:cubicBezTo>
                    <a:cubicBezTo>
                      <a:pt x="9097" y="43873"/>
                      <a:pt x="13929" y="47605"/>
                      <a:pt x="17466" y="52402"/>
                    </a:cubicBezTo>
                    <a:cubicBezTo>
                      <a:pt x="19427" y="55058"/>
                      <a:pt x="20858" y="57986"/>
                      <a:pt x="21241" y="61249"/>
                    </a:cubicBezTo>
                    <a:lnTo>
                      <a:pt x="32972" y="61249"/>
                    </a:lnTo>
                    <a:cubicBezTo>
                      <a:pt x="33355" y="57986"/>
                      <a:pt x="34786" y="55058"/>
                      <a:pt x="36746" y="52402"/>
                    </a:cubicBezTo>
                    <a:cubicBezTo>
                      <a:pt x="40284" y="47605"/>
                      <a:pt x="45112" y="43873"/>
                      <a:pt x="48778" y="39179"/>
                    </a:cubicBezTo>
                    <a:cubicBezTo>
                      <a:pt x="52983" y="33793"/>
                      <a:pt x="54208" y="27194"/>
                      <a:pt x="53494" y="20505"/>
                    </a:cubicBezTo>
                    <a:close/>
                  </a:path>
                </a:pathLst>
              </a:custGeom>
              <a:solidFill>
                <a:srgbClr val="A089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5706;p68">
                <a:extLst>
                  <a:ext uri="{FF2B5EF4-FFF2-40B4-BE49-F238E27FC236}">
                    <a16:creationId xmlns:a16="http://schemas.microsoft.com/office/drawing/2014/main" id="{F14261B1-D91D-0367-06FB-3044A190DB6E}"/>
                  </a:ext>
                </a:extLst>
              </p:cNvPr>
              <p:cNvSpPr/>
              <p:nvPr/>
            </p:nvSpPr>
            <p:spPr>
              <a:xfrm>
                <a:off x="5913705" y="3328699"/>
                <a:ext cx="1019538" cy="339745"/>
              </a:xfrm>
              <a:custGeom>
                <a:avLst/>
                <a:gdLst/>
                <a:ahLst/>
                <a:cxnLst/>
                <a:rect l="l" t="t" r="r" b="b"/>
                <a:pathLst>
                  <a:path w="50610" h="16865" extrusionOk="0">
                    <a:moveTo>
                      <a:pt x="1" y="284"/>
                    </a:moveTo>
                    <a:cubicBezTo>
                      <a:pt x="809" y="2696"/>
                      <a:pt x="2021" y="4957"/>
                      <a:pt x="3586" y="6960"/>
                    </a:cubicBezTo>
                    <a:cubicBezTo>
                      <a:pt x="6088" y="10167"/>
                      <a:pt x="9136" y="12922"/>
                      <a:pt x="11938" y="15876"/>
                    </a:cubicBezTo>
                    <a:cubicBezTo>
                      <a:pt x="20837" y="16864"/>
                      <a:pt x="29817" y="16817"/>
                      <a:pt x="38707" y="15742"/>
                    </a:cubicBezTo>
                    <a:cubicBezTo>
                      <a:pt x="41475" y="12841"/>
                      <a:pt x="44467" y="10120"/>
                      <a:pt x="46930" y="6960"/>
                    </a:cubicBezTo>
                    <a:cubicBezTo>
                      <a:pt x="48559" y="4875"/>
                      <a:pt x="49806" y="2519"/>
                      <a:pt x="50610" y="0"/>
                    </a:cubicBezTo>
                    <a:cubicBezTo>
                      <a:pt x="34034" y="4372"/>
                      <a:pt x="16624" y="4471"/>
                      <a:pt x="1" y="284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5707;p68">
                <a:extLst>
                  <a:ext uri="{FF2B5EF4-FFF2-40B4-BE49-F238E27FC236}">
                    <a16:creationId xmlns:a16="http://schemas.microsoft.com/office/drawing/2014/main" id="{AA9EE961-335B-39FE-54D4-F7759114C878}"/>
                  </a:ext>
                </a:extLst>
              </p:cNvPr>
              <p:cNvSpPr/>
              <p:nvPr/>
            </p:nvSpPr>
            <p:spPr>
              <a:xfrm>
                <a:off x="5897086" y="3271206"/>
                <a:ext cx="1050884" cy="343291"/>
              </a:xfrm>
              <a:custGeom>
                <a:avLst/>
                <a:gdLst/>
                <a:ahLst/>
                <a:cxnLst/>
                <a:rect l="l" t="t" r="r" b="b"/>
                <a:pathLst>
                  <a:path w="52166" h="17041" extrusionOk="0">
                    <a:moveTo>
                      <a:pt x="0" y="0"/>
                    </a:moveTo>
                    <a:cubicBezTo>
                      <a:pt x="684" y="3516"/>
                      <a:pt x="2098" y="6848"/>
                      <a:pt x="4411" y="9814"/>
                    </a:cubicBezTo>
                    <a:cubicBezTo>
                      <a:pt x="5980" y="11822"/>
                      <a:pt x="7755" y="13648"/>
                      <a:pt x="9556" y="15463"/>
                    </a:cubicBezTo>
                    <a:cubicBezTo>
                      <a:pt x="20518" y="17040"/>
                      <a:pt x="31652" y="17040"/>
                      <a:pt x="42614" y="15463"/>
                    </a:cubicBezTo>
                    <a:cubicBezTo>
                      <a:pt x="44411" y="13648"/>
                      <a:pt x="46190" y="11822"/>
                      <a:pt x="47755" y="9814"/>
                    </a:cubicBezTo>
                    <a:cubicBezTo>
                      <a:pt x="50072" y="6848"/>
                      <a:pt x="51486" y="3516"/>
                      <a:pt x="52166" y="0"/>
                    </a:cubicBezTo>
                    <a:cubicBezTo>
                      <a:pt x="35078" y="4552"/>
                      <a:pt x="17092" y="4552"/>
                      <a:pt x="0" y="0"/>
                    </a:cubicBezTo>
                    <a:close/>
                  </a:path>
                </a:pathLst>
              </a:custGeom>
              <a:solidFill>
                <a:srgbClr val="FFA4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5708;p68">
                <a:extLst>
                  <a:ext uri="{FF2B5EF4-FFF2-40B4-BE49-F238E27FC236}">
                    <a16:creationId xmlns:a16="http://schemas.microsoft.com/office/drawing/2014/main" id="{1796FAA9-8E48-4C60-632B-BFD236A21A48}"/>
                  </a:ext>
                </a:extLst>
              </p:cNvPr>
              <p:cNvSpPr/>
              <p:nvPr/>
            </p:nvSpPr>
            <p:spPr>
              <a:xfrm>
                <a:off x="5888081" y="3195160"/>
                <a:ext cx="1069156" cy="350402"/>
              </a:xfrm>
              <a:custGeom>
                <a:avLst/>
                <a:gdLst/>
                <a:ahLst/>
                <a:cxnLst/>
                <a:rect l="l" t="t" r="r" b="b"/>
                <a:pathLst>
                  <a:path w="53073" h="17394" extrusionOk="0">
                    <a:moveTo>
                      <a:pt x="0" y="1"/>
                    </a:moveTo>
                    <a:lnTo>
                      <a:pt x="0" y="121"/>
                    </a:lnTo>
                    <a:cubicBezTo>
                      <a:pt x="275" y="4970"/>
                      <a:pt x="1754" y="9613"/>
                      <a:pt x="4862" y="13589"/>
                    </a:cubicBezTo>
                    <a:cubicBezTo>
                      <a:pt x="5215" y="14045"/>
                      <a:pt x="5580" y="14492"/>
                      <a:pt x="5958" y="14930"/>
                    </a:cubicBezTo>
                    <a:cubicBezTo>
                      <a:pt x="19560" y="17385"/>
                      <a:pt x="33488" y="17393"/>
                      <a:pt x="47093" y="14952"/>
                    </a:cubicBezTo>
                    <a:cubicBezTo>
                      <a:pt x="47471" y="14505"/>
                      <a:pt x="47845" y="14053"/>
                      <a:pt x="48206" y="13589"/>
                    </a:cubicBezTo>
                    <a:cubicBezTo>
                      <a:pt x="51336" y="9583"/>
                      <a:pt x="52810" y="4910"/>
                      <a:pt x="53073" y="22"/>
                    </a:cubicBezTo>
                    <a:cubicBezTo>
                      <a:pt x="35693" y="4729"/>
                      <a:pt x="17376" y="4721"/>
                      <a:pt x="0" y="1"/>
                    </a:cubicBezTo>
                    <a:close/>
                  </a:path>
                </a:pathLst>
              </a:custGeom>
              <a:solidFill>
                <a:srgbClr val="FD60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5709;p68">
                <a:extLst>
                  <a:ext uri="{FF2B5EF4-FFF2-40B4-BE49-F238E27FC236}">
                    <a16:creationId xmlns:a16="http://schemas.microsoft.com/office/drawing/2014/main" id="{D2A4203A-19D9-4B4B-3FAC-F15A47E738AB}"/>
                  </a:ext>
                </a:extLst>
              </p:cNvPr>
              <p:cNvSpPr/>
              <p:nvPr/>
            </p:nvSpPr>
            <p:spPr>
              <a:xfrm>
                <a:off x="6304349" y="3913657"/>
                <a:ext cx="28082" cy="118573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5886" extrusionOk="0">
                    <a:moveTo>
                      <a:pt x="0" y="0"/>
                    </a:moveTo>
                    <a:lnTo>
                      <a:pt x="0" y="5885"/>
                    </a:lnTo>
                    <a:lnTo>
                      <a:pt x="1393" y="5885"/>
                    </a:lnTo>
                    <a:lnTo>
                      <a:pt x="1393" y="0"/>
                    </a:lnTo>
                    <a:close/>
                  </a:path>
                </a:pathLst>
              </a:custGeom>
              <a:solidFill>
                <a:srgbClr val="F9D5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5710;p68">
                <a:extLst>
                  <a:ext uri="{FF2B5EF4-FFF2-40B4-BE49-F238E27FC236}">
                    <a16:creationId xmlns:a16="http://schemas.microsoft.com/office/drawing/2014/main" id="{508C9871-D9E6-9854-689D-A98E1B2C8753}"/>
                  </a:ext>
                </a:extLst>
              </p:cNvPr>
              <p:cNvSpPr/>
              <p:nvPr/>
            </p:nvSpPr>
            <p:spPr>
              <a:xfrm>
                <a:off x="6512704" y="3913657"/>
                <a:ext cx="28062" cy="118573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5886" extrusionOk="0">
                    <a:moveTo>
                      <a:pt x="0" y="0"/>
                    </a:moveTo>
                    <a:lnTo>
                      <a:pt x="0" y="5885"/>
                    </a:lnTo>
                    <a:lnTo>
                      <a:pt x="1393" y="5885"/>
                    </a:lnTo>
                    <a:lnTo>
                      <a:pt x="1393" y="0"/>
                    </a:lnTo>
                    <a:close/>
                  </a:path>
                </a:pathLst>
              </a:custGeom>
              <a:solidFill>
                <a:srgbClr val="F9D5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5711;p68">
                <a:extLst>
                  <a:ext uri="{FF2B5EF4-FFF2-40B4-BE49-F238E27FC236}">
                    <a16:creationId xmlns:a16="http://schemas.microsoft.com/office/drawing/2014/main" id="{909DD7C7-FF69-B639-A5D2-E99B990E9688}"/>
                  </a:ext>
                </a:extLst>
              </p:cNvPr>
              <p:cNvSpPr/>
              <p:nvPr/>
            </p:nvSpPr>
            <p:spPr>
              <a:xfrm>
                <a:off x="5886087" y="3157067"/>
                <a:ext cx="1072963" cy="352558"/>
              </a:xfrm>
              <a:custGeom>
                <a:avLst/>
                <a:gdLst/>
                <a:ahLst/>
                <a:cxnLst/>
                <a:rect l="l" t="t" r="r" b="b"/>
                <a:pathLst>
                  <a:path w="53262" h="17501" extrusionOk="0">
                    <a:moveTo>
                      <a:pt x="48946" y="14616"/>
                    </a:moveTo>
                    <a:cubicBezTo>
                      <a:pt x="52011" y="10274"/>
                      <a:pt x="53262" y="5223"/>
                      <a:pt x="53210" y="0"/>
                    </a:cubicBezTo>
                    <a:cubicBezTo>
                      <a:pt x="35805" y="4729"/>
                      <a:pt x="17458" y="4729"/>
                      <a:pt x="52" y="0"/>
                    </a:cubicBezTo>
                    <a:cubicBezTo>
                      <a:pt x="0" y="5223"/>
                      <a:pt x="1251" y="10274"/>
                      <a:pt x="4316" y="14616"/>
                    </a:cubicBezTo>
                    <a:cubicBezTo>
                      <a:pt x="19052" y="17500"/>
                      <a:pt x="34210" y="17500"/>
                      <a:pt x="48946" y="14616"/>
                    </a:cubicBezTo>
                    <a:close/>
                  </a:path>
                </a:pathLst>
              </a:custGeom>
              <a:solidFill>
                <a:srgbClr val="F9D5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5712;p68">
                <a:extLst>
                  <a:ext uri="{FF2B5EF4-FFF2-40B4-BE49-F238E27FC236}">
                    <a16:creationId xmlns:a16="http://schemas.microsoft.com/office/drawing/2014/main" id="{AC1EDFE9-0E91-6D52-C53B-F7F8ED06957B}"/>
                  </a:ext>
                </a:extLst>
              </p:cNvPr>
              <p:cNvSpPr/>
              <p:nvPr/>
            </p:nvSpPr>
            <p:spPr>
              <a:xfrm>
                <a:off x="6333276" y="3048387"/>
                <a:ext cx="189585" cy="130338"/>
              </a:xfrm>
              <a:custGeom>
                <a:avLst/>
                <a:gdLst/>
                <a:ahLst/>
                <a:cxnLst/>
                <a:rect l="l" t="t" r="r" b="b"/>
                <a:pathLst>
                  <a:path w="9411" h="6470" extrusionOk="0">
                    <a:moveTo>
                      <a:pt x="1449" y="6470"/>
                    </a:moveTo>
                    <a:cubicBezTo>
                      <a:pt x="705" y="5903"/>
                      <a:pt x="206" y="4970"/>
                      <a:pt x="121" y="4054"/>
                    </a:cubicBezTo>
                    <a:cubicBezTo>
                      <a:pt x="47" y="3267"/>
                      <a:pt x="0" y="2313"/>
                      <a:pt x="473" y="1630"/>
                    </a:cubicBezTo>
                    <a:cubicBezTo>
                      <a:pt x="946" y="950"/>
                      <a:pt x="1733" y="551"/>
                      <a:pt x="2562" y="680"/>
                    </a:cubicBezTo>
                    <a:cubicBezTo>
                      <a:pt x="3044" y="757"/>
                      <a:pt x="3495" y="912"/>
                      <a:pt x="3891" y="1200"/>
                    </a:cubicBezTo>
                    <a:cubicBezTo>
                      <a:pt x="4428" y="1595"/>
                      <a:pt x="4746" y="1286"/>
                      <a:pt x="5176" y="912"/>
                    </a:cubicBezTo>
                    <a:cubicBezTo>
                      <a:pt x="5584" y="559"/>
                      <a:pt x="5993" y="211"/>
                      <a:pt x="6547" y="134"/>
                    </a:cubicBezTo>
                    <a:cubicBezTo>
                      <a:pt x="7523" y="0"/>
                      <a:pt x="8546" y="778"/>
                      <a:pt x="8954" y="1595"/>
                    </a:cubicBezTo>
                    <a:cubicBezTo>
                      <a:pt x="9410" y="2502"/>
                      <a:pt x="9311" y="3508"/>
                      <a:pt x="9066" y="4458"/>
                    </a:cubicBezTo>
                    <a:cubicBezTo>
                      <a:pt x="8929" y="4983"/>
                      <a:pt x="8559" y="5447"/>
                      <a:pt x="8297" y="5941"/>
                    </a:cubicBezTo>
                    <a:cubicBezTo>
                      <a:pt x="5937" y="5133"/>
                      <a:pt x="3650" y="5241"/>
                      <a:pt x="1449" y="6470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5713;p68">
                <a:extLst>
                  <a:ext uri="{FF2B5EF4-FFF2-40B4-BE49-F238E27FC236}">
                    <a16:creationId xmlns:a16="http://schemas.microsoft.com/office/drawing/2014/main" id="{B39CA30C-01DF-3BB0-146D-FF86327254F5}"/>
                  </a:ext>
                </a:extLst>
              </p:cNvPr>
              <p:cNvSpPr/>
              <p:nvPr/>
            </p:nvSpPr>
            <p:spPr>
              <a:xfrm>
                <a:off x="6362446" y="3132732"/>
                <a:ext cx="137973" cy="86442"/>
              </a:xfrm>
              <a:custGeom>
                <a:avLst/>
                <a:gdLst/>
                <a:ahLst/>
                <a:cxnLst/>
                <a:rect l="l" t="t" r="r" b="b"/>
                <a:pathLst>
                  <a:path w="6849" h="4291" extrusionOk="0">
                    <a:moveTo>
                      <a:pt x="1" y="2283"/>
                    </a:moveTo>
                    <a:cubicBezTo>
                      <a:pt x="2283" y="147"/>
                      <a:pt x="4192" y="0"/>
                      <a:pt x="6849" y="1754"/>
                    </a:cubicBezTo>
                    <a:cubicBezTo>
                      <a:pt x="4906" y="4093"/>
                      <a:pt x="2344" y="4291"/>
                      <a:pt x="1" y="2283"/>
                    </a:cubicBezTo>
                    <a:close/>
                  </a:path>
                </a:pathLst>
              </a:custGeom>
              <a:solidFill>
                <a:srgbClr val="FFA4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5714;p68">
                <a:extLst>
                  <a:ext uri="{FF2B5EF4-FFF2-40B4-BE49-F238E27FC236}">
                    <a16:creationId xmlns:a16="http://schemas.microsoft.com/office/drawing/2014/main" id="{67F5ABF2-5CCC-08B5-4E6D-5480A1C6FEA0}"/>
                  </a:ext>
                </a:extLst>
              </p:cNvPr>
              <p:cNvSpPr/>
              <p:nvPr/>
            </p:nvSpPr>
            <p:spPr>
              <a:xfrm>
                <a:off x="6149679" y="2816039"/>
                <a:ext cx="250302" cy="247179"/>
              </a:xfrm>
              <a:custGeom>
                <a:avLst/>
                <a:gdLst/>
                <a:ahLst/>
                <a:cxnLst/>
                <a:rect l="l" t="t" r="r" b="b"/>
                <a:pathLst>
                  <a:path w="12425" h="12270" extrusionOk="0">
                    <a:moveTo>
                      <a:pt x="12209" y="5783"/>
                    </a:moveTo>
                    <a:cubicBezTo>
                      <a:pt x="12424" y="9063"/>
                      <a:pt x="9914" y="11883"/>
                      <a:pt x="6604" y="12076"/>
                    </a:cubicBezTo>
                    <a:cubicBezTo>
                      <a:pt x="3289" y="12270"/>
                      <a:pt x="431" y="9768"/>
                      <a:pt x="216" y="6488"/>
                    </a:cubicBezTo>
                    <a:cubicBezTo>
                      <a:pt x="1" y="3208"/>
                      <a:pt x="2511" y="388"/>
                      <a:pt x="5821" y="194"/>
                    </a:cubicBezTo>
                    <a:cubicBezTo>
                      <a:pt x="9136" y="1"/>
                      <a:pt x="11994" y="2503"/>
                      <a:pt x="12209" y="57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5715;p68">
                <a:extLst>
                  <a:ext uri="{FF2B5EF4-FFF2-40B4-BE49-F238E27FC236}">
                    <a16:creationId xmlns:a16="http://schemas.microsoft.com/office/drawing/2014/main" id="{3FDBD720-F063-C654-A2C3-7031692989ED}"/>
                  </a:ext>
                </a:extLst>
              </p:cNvPr>
              <p:cNvSpPr/>
              <p:nvPr/>
            </p:nvSpPr>
            <p:spPr>
              <a:xfrm>
                <a:off x="6212026" y="2828166"/>
                <a:ext cx="186643" cy="216518"/>
              </a:xfrm>
              <a:custGeom>
                <a:avLst/>
                <a:gdLst/>
                <a:ahLst/>
                <a:cxnLst/>
                <a:rect l="l" t="t" r="r" b="b"/>
                <a:pathLst>
                  <a:path w="9265" h="10748" extrusionOk="0">
                    <a:moveTo>
                      <a:pt x="5301" y="1"/>
                    </a:moveTo>
                    <a:cubicBezTo>
                      <a:pt x="3423" y="315"/>
                      <a:pt x="1836" y="1578"/>
                      <a:pt x="1123" y="3349"/>
                    </a:cubicBezTo>
                    <a:cubicBezTo>
                      <a:pt x="1" y="6131"/>
                      <a:pt x="1368" y="9290"/>
                      <a:pt x="4166" y="10374"/>
                    </a:cubicBezTo>
                    <a:cubicBezTo>
                      <a:pt x="4764" y="10606"/>
                      <a:pt x="5396" y="10735"/>
                      <a:pt x="6036" y="10748"/>
                    </a:cubicBezTo>
                    <a:cubicBezTo>
                      <a:pt x="8061" y="9651"/>
                      <a:pt x="9265" y="7476"/>
                      <a:pt x="9114" y="5176"/>
                    </a:cubicBezTo>
                    <a:cubicBezTo>
                      <a:pt x="8959" y="2799"/>
                      <a:pt x="7408" y="830"/>
                      <a:pt x="5301" y="1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5716;p68">
                <a:extLst>
                  <a:ext uri="{FF2B5EF4-FFF2-40B4-BE49-F238E27FC236}">
                    <a16:creationId xmlns:a16="http://schemas.microsoft.com/office/drawing/2014/main" id="{08C43006-A3FA-04C5-4060-FE1CE938FEF4}"/>
                  </a:ext>
                </a:extLst>
              </p:cNvPr>
              <p:cNvSpPr/>
              <p:nvPr/>
            </p:nvSpPr>
            <p:spPr>
              <a:xfrm>
                <a:off x="6435027" y="2796136"/>
                <a:ext cx="263537" cy="260596"/>
              </a:xfrm>
              <a:custGeom>
                <a:avLst/>
                <a:gdLst/>
                <a:ahLst/>
                <a:cxnLst/>
                <a:rect l="l" t="t" r="r" b="b"/>
                <a:pathLst>
                  <a:path w="13082" h="12936" extrusionOk="0">
                    <a:moveTo>
                      <a:pt x="12436" y="5331"/>
                    </a:moveTo>
                    <a:cubicBezTo>
                      <a:pt x="13081" y="8555"/>
                      <a:pt x="10962" y="11676"/>
                      <a:pt x="7708" y="12307"/>
                    </a:cubicBezTo>
                    <a:cubicBezTo>
                      <a:pt x="4454" y="12935"/>
                      <a:pt x="1285" y="10833"/>
                      <a:pt x="641" y="7605"/>
                    </a:cubicBezTo>
                    <a:cubicBezTo>
                      <a:pt x="0" y="4381"/>
                      <a:pt x="2115" y="1260"/>
                      <a:pt x="5369" y="632"/>
                    </a:cubicBezTo>
                    <a:cubicBezTo>
                      <a:pt x="8623" y="0"/>
                      <a:pt x="11792" y="2107"/>
                      <a:pt x="12436" y="53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5717;p68">
                <a:extLst>
                  <a:ext uri="{FF2B5EF4-FFF2-40B4-BE49-F238E27FC236}">
                    <a16:creationId xmlns:a16="http://schemas.microsoft.com/office/drawing/2014/main" id="{F4079162-B4D6-56A7-C80B-C7200C72D47D}"/>
                  </a:ext>
                </a:extLst>
              </p:cNvPr>
              <p:cNvSpPr/>
              <p:nvPr/>
            </p:nvSpPr>
            <p:spPr>
              <a:xfrm>
                <a:off x="6505936" y="2810157"/>
                <a:ext cx="188638" cy="214182"/>
              </a:xfrm>
              <a:custGeom>
                <a:avLst/>
                <a:gdLst/>
                <a:ahLst/>
                <a:cxnLst/>
                <a:rect l="l" t="t" r="r" b="b"/>
                <a:pathLst>
                  <a:path w="9364" h="10632" extrusionOk="0">
                    <a:moveTo>
                      <a:pt x="4454" y="1"/>
                    </a:moveTo>
                    <a:cubicBezTo>
                      <a:pt x="2632" y="555"/>
                      <a:pt x="1226" y="2021"/>
                      <a:pt x="749" y="3865"/>
                    </a:cubicBezTo>
                    <a:cubicBezTo>
                      <a:pt x="1" y="6771"/>
                      <a:pt x="1776" y="9724"/>
                      <a:pt x="4691" y="10429"/>
                    </a:cubicBezTo>
                    <a:cubicBezTo>
                      <a:pt x="5310" y="10584"/>
                      <a:pt x="5955" y="10631"/>
                      <a:pt x="6595" y="10563"/>
                    </a:cubicBezTo>
                    <a:cubicBezTo>
                      <a:pt x="8456" y="9209"/>
                      <a:pt x="9363" y="6891"/>
                      <a:pt x="8912" y="4635"/>
                    </a:cubicBezTo>
                    <a:cubicBezTo>
                      <a:pt x="8448" y="2292"/>
                      <a:pt x="6651" y="547"/>
                      <a:pt x="4454" y="1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5718;p68">
                <a:extLst>
                  <a:ext uri="{FF2B5EF4-FFF2-40B4-BE49-F238E27FC236}">
                    <a16:creationId xmlns:a16="http://schemas.microsoft.com/office/drawing/2014/main" id="{1ECB5DE3-1341-3E6E-EF9D-86A711058894}"/>
                  </a:ext>
                </a:extLst>
              </p:cNvPr>
              <p:cNvSpPr/>
              <p:nvPr/>
            </p:nvSpPr>
            <p:spPr>
              <a:xfrm>
                <a:off x="6592356" y="2749280"/>
                <a:ext cx="102820" cy="67224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3337" extrusionOk="0">
                    <a:moveTo>
                      <a:pt x="4648" y="1939"/>
                    </a:moveTo>
                    <a:cubicBezTo>
                      <a:pt x="3741" y="667"/>
                      <a:pt x="2348" y="1"/>
                      <a:pt x="788" y="164"/>
                    </a:cubicBezTo>
                    <a:cubicBezTo>
                      <a:pt x="1" y="246"/>
                      <a:pt x="194" y="1454"/>
                      <a:pt x="972" y="1368"/>
                    </a:cubicBezTo>
                    <a:cubicBezTo>
                      <a:pt x="2112" y="1247"/>
                      <a:pt x="3044" y="1789"/>
                      <a:pt x="3694" y="2696"/>
                    </a:cubicBezTo>
                    <a:cubicBezTo>
                      <a:pt x="4154" y="3336"/>
                      <a:pt x="5104" y="2576"/>
                      <a:pt x="4648" y="1939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5719;p68">
                <a:extLst>
                  <a:ext uri="{FF2B5EF4-FFF2-40B4-BE49-F238E27FC236}">
                    <a16:creationId xmlns:a16="http://schemas.microsoft.com/office/drawing/2014/main" id="{CC491205-A089-DB07-D5B6-C08452060424}"/>
                  </a:ext>
                </a:extLst>
              </p:cNvPr>
              <p:cNvSpPr/>
              <p:nvPr/>
            </p:nvSpPr>
            <p:spPr>
              <a:xfrm>
                <a:off x="6154352" y="2757680"/>
                <a:ext cx="98569" cy="69218"/>
              </a:xfrm>
              <a:custGeom>
                <a:avLst/>
                <a:gdLst/>
                <a:ahLst/>
                <a:cxnLst/>
                <a:rect l="l" t="t" r="r" b="b"/>
                <a:pathLst>
                  <a:path w="4893" h="3436" extrusionOk="0">
                    <a:moveTo>
                      <a:pt x="4012" y="18"/>
                    </a:moveTo>
                    <a:cubicBezTo>
                      <a:pt x="2447" y="57"/>
                      <a:pt x="1110" y="835"/>
                      <a:pt x="371" y="2223"/>
                    </a:cubicBezTo>
                    <a:cubicBezTo>
                      <a:pt x="1" y="2915"/>
                      <a:pt x="1101" y="3435"/>
                      <a:pt x="1471" y="2743"/>
                    </a:cubicBezTo>
                    <a:cubicBezTo>
                      <a:pt x="2013" y="1733"/>
                      <a:pt x="2980" y="1264"/>
                      <a:pt x="4102" y="1239"/>
                    </a:cubicBezTo>
                    <a:cubicBezTo>
                      <a:pt x="4893" y="1213"/>
                      <a:pt x="4790" y="1"/>
                      <a:pt x="4012" y="18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5720;p68">
                <a:extLst>
                  <a:ext uri="{FF2B5EF4-FFF2-40B4-BE49-F238E27FC236}">
                    <a16:creationId xmlns:a16="http://schemas.microsoft.com/office/drawing/2014/main" id="{EC781571-1F63-C237-285A-8EA52E689F3F}"/>
                  </a:ext>
                </a:extLst>
              </p:cNvPr>
              <p:cNvSpPr/>
              <p:nvPr/>
            </p:nvSpPr>
            <p:spPr>
              <a:xfrm>
                <a:off x="6195669" y="3071513"/>
                <a:ext cx="97018" cy="68171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3384" extrusionOk="0">
                    <a:moveTo>
                      <a:pt x="2408" y="0"/>
                    </a:moveTo>
                    <a:cubicBezTo>
                      <a:pt x="1075" y="0"/>
                      <a:pt x="0" y="757"/>
                      <a:pt x="0" y="1694"/>
                    </a:cubicBezTo>
                    <a:cubicBezTo>
                      <a:pt x="0" y="2631"/>
                      <a:pt x="1079" y="3383"/>
                      <a:pt x="2408" y="3383"/>
                    </a:cubicBezTo>
                    <a:cubicBezTo>
                      <a:pt x="3740" y="3379"/>
                      <a:pt x="4815" y="2622"/>
                      <a:pt x="4815" y="1690"/>
                    </a:cubicBezTo>
                    <a:cubicBezTo>
                      <a:pt x="4815" y="757"/>
                      <a:pt x="3736" y="0"/>
                      <a:pt x="2408" y="0"/>
                    </a:cubicBezTo>
                    <a:close/>
                  </a:path>
                </a:pathLst>
              </a:custGeom>
              <a:solidFill>
                <a:srgbClr val="7BEF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5721;p68">
                <a:extLst>
                  <a:ext uri="{FF2B5EF4-FFF2-40B4-BE49-F238E27FC236}">
                    <a16:creationId xmlns:a16="http://schemas.microsoft.com/office/drawing/2014/main" id="{4A94FBA2-6B02-D3F7-1D9D-9377D13DA3DB}"/>
                  </a:ext>
                </a:extLst>
              </p:cNvPr>
              <p:cNvSpPr/>
              <p:nvPr/>
            </p:nvSpPr>
            <p:spPr>
              <a:xfrm>
                <a:off x="6580330" y="3054108"/>
                <a:ext cx="97018" cy="68171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3384" extrusionOk="0">
                    <a:moveTo>
                      <a:pt x="2408" y="0"/>
                    </a:moveTo>
                    <a:cubicBezTo>
                      <a:pt x="1075" y="0"/>
                      <a:pt x="0" y="757"/>
                      <a:pt x="0" y="1694"/>
                    </a:cubicBezTo>
                    <a:cubicBezTo>
                      <a:pt x="5" y="2631"/>
                      <a:pt x="1084" y="3383"/>
                      <a:pt x="2412" y="3383"/>
                    </a:cubicBezTo>
                    <a:cubicBezTo>
                      <a:pt x="3740" y="3379"/>
                      <a:pt x="4815" y="2622"/>
                      <a:pt x="4815" y="1690"/>
                    </a:cubicBezTo>
                    <a:cubicBezTo>
                      <a:pt x="4815" y="757"/>
                      <a:pt x="3740" y="0"/>
                      <a:pt x="2408" y="0"/>
                    </a:cubicBezTo>
                    <a:close/>
                  </a:path>
                </a:pathLst>
              </a:custGeom>
              <a:solidFill>
                <a:srgbClr val="7BEF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5722;p68">
                <a:extLst>
                  <a:ext uri="{FF2B5EF4-FFF2-40B4-BE49-F238E27FC236}">
                    <a16:creationId xmlns:a16="http://schemas.microsoft.com/office/drawing/2014/main" id="{1D7E7C60-F38C-9D96-845E-D65227C0F5FA}"/>
                  </a:ext>
                </a:extLst>
              </p:cNvPr>
              <p:cNvSpPr/>
              <p:nvPr/>
            </p:nvSpPr>
            <p:spPr>
              <a:xfrm>
                <a:off x="6332148" y="2859974"/>
                <a:ext cx="46233" cy="47603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2363" extrusionOk="0">
                    <a:moveTo>
                      <a:pt x="417" y="1"/>
                    </a:moveTo>
                    <a:cubicBezTo>
                      <a:pt x="156" y="1"/>
                      <a:pt x="0" y="418"/>
                      <a:pt x="284" y="593"/>
                    </a:cubicBezTo>
                    <a:cubicBezTo>
                      <a:pt x="894" y="958"/>
                      <a:pt x="1311" y="1538"/>
                      <a:pt x="1608" y="2175"/>
                    </a:cubicBezTo>
                    <a:cubicBezTo>
                      <a:pt x="1669" y="2306"/>
                      <a:pt x="1789" y="2362"/>
                      <a:pt x="1906" y="2362"/>
                    </a:cubicBezTo>
                    <a:cubicBezTo>
                      <a:pt x="2104" y="2362"/>
                      <a:pt x="2295" y="2205"/>
                      <a:pt x="2193" y="1981"/>
                    </a:cubicBezTo>
                    <a:cubicBezTo>
                      <a:pt x="1823" y="1186"/>
                      <a:pt x="1324" y="502"/>
                      <a:pt x="568" y="47"/>
                    </a:cubicBezTo>
                    <a:cubicBezTo>
                      <a:pt x="515" y="15"/>
                      <a:pt x="464" y="1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5723;p68">
                <a:extLst>
                  <a:ext uri="{FF2B5EF4-FFF2-40B4-BE49-F238E27FC236}">
                    <a16:creationId xmlns:a16="http://schemas.microsoft.com/office/drawing/2014/main" id="{3B888ED9-7D21-984E-D4A7-4A5E3FCB59AF}"/>
                  </a:ext>
                </a:extLst>
              </p:cNvPr>
              <p:cNvSpPr/>
              <p:nvPr/>
            </p:nvSpPr>
            <p:spPr>
              <a:xfrm>
                <a:off x="6310493" y="2846417"/>
                <a:ext cx="19339" cy="14726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1" extrusionOk="0">
                    <a:moveTo>
                      <a:pt x="348" y="0"/>
                    </a:moveTo>
                    <a:cubicBezTo>
                      <a:pt x="236" y="0"/>
                      <a:pt x="128" y="59"/>
                      <a:pt x="74" y="165"/>
                    </a:cubicBezTo>
                    <a:cubicBezTo>
                      <a:pt x="1" y="307"/>
                      <a:pt x="52" y="513"/>
                      <a:pt x="203" y="578"/>
                    </a:cubicBezTo>
                    <a:cubicBezTo>
                      <a:pt x="293" y="617"/>
                      <a:pt x="383" y="660"/>
                      <a:pt x="473" y="698"/>
                    </a:cubicBezTo>
                    <a:cubicBezTo>
                      <a:pt x="518" y="720"/>
                      <a:pt x="565" y="730"/>
                      <a:pt x="612" y="730"/>
                    </a:cubicBezTo>
                    <a:cubicBezTo>
                      <a:pt x="724" y="730"/>
                      <a:pt x="832" y="671"/>
                      <a:pt x="886" y="565"/>
                    </a:cubicBezTo>
                    <a:cubicBezTo>
                      <a:pt x="959" y="427"/>
                      <a:pt x="908" y="221"/>
                      <a:pt x="757" y="152"/>
                    </a:cubicBezTo>
                    <a:cubicBezTo>
                      <a:pt x="667" y="114"/>
                      <a:pt x="577" y="71"/>
                      <a:pt x="486" y="32"/>
                    </a:cubicBezTo>
                    <a:cubicBezTo>
                      <a:pt x="442" y="10"/>
                      <a:pt x="395" y="0"/>
                      <a:pt x="3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5724;p68">
                <a:extLst>
                  <a:ext uri="{FF2B5EF4-FFF2-40B4-BE49-F238E27FC236}">
                    <a16:creationId xmlns:a16="http://schemas.microsoft.com/office/drawing/2014/main" id="{DF886547-4D24-74F2-4631-3FF55A4BCE59}"/>
                  </a:ext>
                </a:extLst>
              </p:cNvPr>
              <p:cNvSpPr/>
              <p:nvPr/>
            </p:nvSpPr>
            <p:spPr>
              <a:xfrm>
                <a:off x="6368187" y="2918535"/>
                <a:ext cx="1315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762" extrusionOk="0">
                    <a:moveTo>
                      <a:pt x="325" y="1"/>
                    </a:moveTo>
                    <a:cubicBezTo>
                      <a:pt x="293" y="1"/>
                      <a:pt x="261" y="5"/>
                      <a:pt x="232" y="16"/>
                    </a:cubicBezTo>
                    <a:cubicBezTo>
                      <a:pt x="65" y="67"/>
                      <a:pt x="1" y="236"/>
                      <a:pt x="37" y="398"/>
                    </a:cubicBezTo>
                    <a:lnTo>
                      <a:pt x="37" y="398"/>
                    </a:lnTo>
                    <a:cubicBezTo>
                      <a:pt x="6" y="560"/>
                      <a:pt x="113" y="721"/>
                      <a:pt x="275" y="755"/>
                    </a:cubicBezTo>
                    <a:cubicBezTo>
                      <a:pt x="295" y="759"/>
                      <a:pt x="316" y="762"/>
                      <a:pt x="337" y="762"/>
                    </a:cubicBezTo>
                    <a:cubicBezTo>
                      <a:pt x="478" y="762"/>
                      <a:pt x="618" y="664"/>
                      <a:pt x="640" y="518"/>
                    </a:cubicBezTo>
                    <a:cubicBezTo>
                      <a:pt x="653" y="415"/>
                      <a:pt x="649" y="312"/>
                      <a:pt x="623" y="209"/>
                    </a:cubicBezTo>
                    <a:cubicBezTo>
                      <a:pt x="592" y="81"/>
                      <a:pt x="455" y="1"/>
                      <a:pt x="3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5725;p68">
                <a:extLst>
                  <a:ext uri="{FF2B5EF4-FFF2-40B4-BE49-F238E27FC236}">
                    <a16:creationId xmlns:a16="http://schemas.microsoft.com/office/drawing/2014/main" id="{3A139266-520F-1CF5-E48F-E5762557B361}"/>
                  </a:ext>
                </a:extLst>
              </p:cNvPr>
              <p:cNvSpPr/>
              <p:nvPr/>
            </p:nvSpPr>
            <p:spPr>
              <a:xfrm>
                <a:off x="6368691" y="2925746"/>
                <a:ext cx="181" cy="907"/>
              </a:xfrm>
              <a:custGeom>
                <a:avLst/>
                <a:gdLst/>
                <a:ahLst/>
                <a:cxnLst/>
                <a:rect l="l" t="t" r="r" b="b"/>
                <a:pathLst>
                  <a:path w="9" h="45" extrusionOk="0">
                    <a:moveTo>
                      <a:pt x="1" y="1"/>
                    </a:moveTo>
                    <a:cubicBezTo>
                      <a:pt x="1" y="1"/>
                      <a:pt x="2" y="12"/>
                      <a:pt x="9" y="44"/>
                    </a:cubicBezTo>
                    <a:cubicBezTo>
                      <a:pt x="9" y="31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5726;p68">
                <a:extLst>
                  <a:ext uri="{FF2B5EF4-FFF2-40B4-BE49-F238E27FC236}">
                    <a16:creationId xmlns:a16="http://schemas.microsoft.com/office/drawing/2014/main" id="{13332A5A-4246-CE0B-33C5-8759F2BE40A5}"/>
                  </a:ext>
                </a:extLst>
              </p:cNvPr>
              <p:cNvSpPr/>
              <p:nvPr/>
            </p:nvSpPr>
            <p:spPr>
              <a:xfrm>
                <a:off x="6368812" y="2926895"/>
                <a:ext cx="60" cy="544"/>
              </a:xfrm>
              <a:custGeom>
                <a:avLst/>
                <a:gdLst/>
                <a:ahLst/>
                <a:cxnLst/>
                <a:rect l="l" t="t" r="r" b="b"/>
                <a:pathLst>
                  <a:path w="3" h="27" extrusionOk="0">
                    <a:moveTo>
                      <a:pt x="3" y="0"/>
                    </a:moveTo>
                    <a:cubicBezTo>
                      <a:pt x="1" y="19"/>
                      <a:pt x="1" y="27"/>
                      <a:pt x="1" y="27"/>
                    </a:cubicBezTo>
                    <a:cubicBezTo>
                      <a:pt x="2" y="27"/>
                      <a:pt x="3" y="15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5727;p68">
                <a:extLst>
                  <a:ext uri="{FF2B5EF4-FFF2-40B4-BE49-F238E27FC236}">
                    <a16:creationId xmlns:a16="http://schemas.microsoft.com/office/drawing/2014/main" id="{6F069BCF-FC52-8F7B-FB77-723A7EB16FC3}"/>
                  </a:ext>
                </a:extLst>
              </p:cNvPr>
              <p:cNvSpPr/>
              <p:nvPr/>
            </p:nvSpPr>
            <p:spPr>
              <a:xfrm>
                <a:off x="6618463" y="2842408"/>
                <a:ext cx="45105" cy="48570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411" extrusionOk="0">
                    <a:moveTo>
                      <a:pt x="422" y="1"/>
                    </a:moveTo>
                    <a:cubicBezTo>
                      <a:pt x="164" y="1"/>
                      <a:pt x="1" y="407"/>
                      <a:pt x="278" y="588"/>
                    </a:cubicBezTo>
                    <a:cubicBezTo>
                      <a:pt x="876" y="975"/>
                      <a:pt x="1280" y="1568"/>
                      <a:pt x="1555" y="2213"/>
                    </a:cubicBezTo>
                    <a:cubicBezTo>
                      <a:pt x="1615" y="2351"/>
                      <a:pt x="1740" y="2410"/>
                      <a:pt x="1861" y="2410"/>
                    </a:cubicBezTo>
                    <a:cubicBezTo>
                      <a:pt x="2054" y="2410"/>
                      <a:pt x="2239" y="2260"/>
                      <a:pt x="2144" y="2036"/>
                    </a:cubicBezTo>
                    <a:cubicBezTo>
                      <a:pt x="1800" y="1233"/>
                      <a:pt x="1323" y="532"/>
                      <a:pt x="579" y="50"/>
                    </a:cubicBezTo>
                    <a:cubicBezTo>
                      <a:pt x="525" y="16"/>
                      <a:pt x="472" y="1"/>
                      <a:pt x="4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5728;p68">
                <a:extLst>
                  <a:ext uri="{FF2B5EF4-FFF2-40B4-BE49-F238E27FC236}">
                    <a16:creationId xmlns:a16="http://schemas.microsoft.com/office/drawing/2014/main" id="{084DB893-D963-2D3C-552E-75C1F063F817}"/>
                  </a:ext>
                </a:extLst>
              </p:cNvPr>
              <p:cNvSpPr/>
              <p:nvPr/>
            </p:nvSpPr>
            <p:spPr>
              <a:xfrm>
                <a:off x="6597291" y="2828226"/>
                <a:ext cx="19339" cy="14927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41" extrusionOk="0">
                    <a:moveTo>
                      <a:pt x="348" y="1"/>
                    </a:moveTo>
                    <a:cubicBezTo>
                      <a:pt x="239" y="1"/>
                      <a:pt x="133" y="56"/>
                      <a:pt x="74" y="157"/>
                    </a:cubicBezTo>
                    <a:cubicBezTo>
                      <a:pt x="1" y="299"/>
                      <a:pt x="44" y="505"/>
                      <a:pt x="194" y="574"/>
                    </a:cubicBezTo>
                    <a:cubicBezTo>
                      <a:pt x="285" y="617"/>
                      <a:pt x="371" y="664"/>
                      <a:pt x="461" y="703"/>
                    </a:cubicBezTo>
                    <a:cubicBezTo>
                      <a:pt x="508" y="728"/>
                      <a:pt x="559" y="740"/>
                      <a:pt x="609" y="740"/>
                    </a:cubicBezTo>
                    <a:cubicBezTo>
                      <a:pt x="717" y="740"/>
                      <a:pt x="822" y="683"/>
                      <a:pt x="878" y="582"/>
                    </a:cubicBezTo>
                    <a:cubicBezTo>
                      <a:pt x="960" y="445"/>
                      <a:pt x="912" y="239"/>
                      <a:pt x="758" y="165"/>
                    </a:cubicBezTo>
                    <a:cubicBezTo>
                      <a:pt x="672" y="122"/>
                      <a:pt x="586" y="79"/>
                      <a:pt x="495" y="36"/>
                    </a:cubicBezTo>
                    <a:cubicBezTo>
                      <a:pt x="448" y="12"/>
                      <a:pt x="398" y="1"/>
                      <a:pt x="3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5729;p68">
                <a:extLst>
                  <a:ext uri="{FF2B5EF4-FFF2-40B4-BE49-F238E27FC236}">
                    <a16:creationId xmlns:a16="http://schemas.microsoft.com/office/drawing/2014/main" id="{1BFECA2E-2365-E6A0-698A-77FE8C1EAB62}"/>
                  </a:ext>
                </a:extLst>
              </p:cNvPr>
              <p:cNvSpPr/>
              <p:nvPr/>
            </p:nvSpPr>
            <p:spPr>
              <a:xfrm>
                <a:off x="6652749" y="2901996"/>
                <a:ext cx="13235" cy="15391"/>
              </a:xfrm>
              <a:custGeom>
                <a:avLst/>
                <a:gdLst/>
                <a:ahLst/>
                <a:cxnLst/>
                <a:rect l="l" t="t" r="r" b="b"/>
                <a:pathLst>
                  <a:path w="657" h="764" extrusionOk="0">
                    <a:moveTo>
                      <a:pt x="323" y="0"/>
                    </a:moveTo>
                    <a:cubicBezTo>
                      <a:pt x="296" y="0"/>
                      <a:pt x="270" y="4"/>
                      <a:pt x="244" y="11"/>
                    </a:cubicBezTo>
                    <a:cubicBezTo>
                      <a:pt x="78" y="67"/>
                      <a:pt x="5" y="227"/>
                      <a:pt x="37" y="389"/>
                    </a:cubicBezTo>
                    <a:lnTo>
                      <a:pt x="37" y="389"/>
                    </a:lnTo>
                    <a:cubicBezTo>
                      <a:pt x="1" y="551"/>
                      <a:pt x="104" y="716"/>
                      <a:pt x="266" y="755"/>
                    </a:cubicBezTo>
                    <a:cubicBezTo>
                      <a:pt x="288" y="761"/>
                      <a:pt x="312" y="763"/>
                      <a:pt x="335" y="763"/>
                    </a:cubicBezTo>
                    <a:cubicBezTo>
                      <a:pt x="471" y="763"/>
                      <a:pt x="610" y="671"/>
                      <a:pt x="635" y="531"/>
                    </a:cubicBezTo>
                    <a:cubicBezTo>
                      <a:pt x="657" y="428"/>
                      <a:pt x="653" y="321"/>
                      <a:pt x="627" y="218"/>
                    </a:cubicBezTo>
                    <a:cubicBezTo>
                      <a:pt x="602" y="85"/>
                      <a:pt x="458" y="0"/>
                      <a:pt x="3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5730;p68">
                <a:extLst>
                  <a:ext uri="{FF2B5EF4-FFF2-40B4-BE49-F238E27FC236}">
                    <a16:creationId xmlns:a16="http://schemas.microsoft.com/office/drawing/2014/main" id="{19B49CB3-39CA-C059-3B85-E183DF3C2083}"/>
                  </a:ext>
                </a:extLst>
              </p:cNvPr>
              <p:cNvSpPr/>
              <p:nvPr/>
            </p:nvSpPr>
            <p:spPr>
              <a:xfrm>
                <a:off x="6653152" y="2908180"/>
                <a:ext cx="363" cy="2015"/>
              </a:xfrm>
              <a:custGeom>
                <a:avLst/>
                <a:gdLst/>
                <a:ahLst/>
                <a:cxnLst/>
                <a:rect l="l" t="t" r="r" b="b"/>
                <a:pathLst>
                  <a:path w="18" h="100" extrusionOk="0">
                    <a:moveTo>
                      <a:pt x="18" y="87"/>
                    </a:moveTo>
                    <a:cubicBezTo>
                      <a:pt x="18" y="91"/>
                      <a:pt x="18" y="95"/>
                      <a:pt x="18" y="100"/>
                    </a:cubicBezTo>
                    <a:cubicBezTo>
                      <a:pt x="18" y="95"/>
                      <a:pt x="18" y="91"/>
                      <a:pt x="18" y="87"/>
                    </a:cubicBezTo>
                    <a:cubicBezTo>
                      <a:pt x="1" y="1"/>
                      <a:pt x="14" y="65"/>
                      <a:pt x="18" y="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5731;p68">
                <a:extLst>
                  <a:ext uri="{FF2B5EF4-FFF2-40B4-BE49-F238E27FC236}">
                    <a16:creationId xmlns:a16="http://schemas.microsoft.com/office/drawing/2014/main" id="{76371469-871B-D5A7-141F-3265599CE853}"/>
                  </a:ext>
                </a:extLst>
              </p:cNvPr>
              <p:cNvSpPr/>
              <p:nvPr/>
            </p:nvSpPr>
            <p:spPr>
              <a:xfrm>
                <a:off x="6653414" y="2910255"/>
                <a:ext cx="101" cy="524"/>
              </a:xfrm>
              <a:custGeom>
                <a:avLst/>
                <a:gdLst/>
                <a:ahLst/>
                <a:cxnLst/>
                <a:rect l="l" t="t" r="r" b="b"/>
                <a:pathLst>
                  <a:path w="5" h="26" extrusionOk="0">
                    <a:moveTo>
                      <a:pt x="5" y="1"/>
                    </a:moveTo>
                    <a:lnTo>
                      <a:pt x="5" y="1"/>
                    </a:lnTo>
                    <a:cubicBezTo>
                      <a:pt x="1" y="19"/>
                      <a:pt x="1" y="26"/>
                      <a:pt x="1" y="26"/>
                    </a:cubicBezTo>
                    <a:cubicBezTo>
                      <a:pt x="2" y="26"/>
                      <a:pt x="5" y="13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5732;p68">
                <a:extLst>
                  <a:ext uri="{FF2B5EF4-FFF2-40B4-BE49-F238E27FC236}">
                    <a16:creationId xmlns:a16="http://schemas.microsoft.com/office/drawing/2014/main" id="{3D00875C-C1E0-25A4-73F8-AE4ED5B23985}"/>
                  </a:ext>
                </a:extLst>
              </p:cNvPr>
              <p:cNvSpPr/>
              <p:nvPr/>
            </p:nvSpPr>
            <p:spPr>
              <a:xfrm>
                <a:off x="6653495" y="2910013"/>
                <a:ext cx="20" cy="2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5733;p68">
                <a:extLst>
                  <a:ext uri="{FF2B5EF4-FFF2-40B4-BE49-F238E27FC236}">
                    <a16:creationId xmlns:a16="http://schemas.microsoft.com/office/drawing/2014/main" id="{F2FA7F7E-1222-E70B-2B67-BAF4A8FB3308}"/>
                  </a:ext>
                </a:extLst>
              </p:cNvPr>
              <p:cNvSpPr/>
              <p:nvPr/>
            </p:nvSpPr>
            <p:spPr>
              <a:xfrm>
                <a:off x="6294035" y="4043549"/>
                <a:ext cx="260858" cy="158924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7889" extrusionOk="0">
                    <a:moveTo>
                      <a:pt x="1" y="0"/>
                    </a:moveTo>
                    <a:lnTo>
                      <a:pt x="1273" y="6582"/>
                    </a:lnTo>
                    <a:cubicBezTo>
                      <a:pt x="1411" y="7300"/>
                      <a:pt x="2124" y="7888"/>
                      <a:pt x="2855" y="7888"/>
                    </a:cubicBezTo>
                    <a:lnTo>
                      <a:pt x="10193" y="7888"/>
                    </a:lnTo>
                    <a:cubicBezTo>
                      <a:pt x="10924" y="7888"/>
                      <a:pt x="11629" y="7295"/>
                      <a:pt x="11758" y="6577"/>
                    </a:cubicBezTo>
                    <a:lnTo>
                      <a:pt x="12949" y="0"/>
                    </a:lnTo>
                  </a:path>
                </a:pathLst>
              </a:custGeom>
              <a:solidFill>
                <a:srgbClr val="FD60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5734;p68">
                <a:extLst>
                  <a:ext uri="{FF2B5EF4-FFF2-40B4-BE49-F238E27FC236}">
                    <a16:creationId xmlns:a16="http://schemas.microsoft.com/office/drawing/2014/main" id="{F1809825-E6D9-2215-4B20-ADF8C8D3CBF4}"/>
                  </a:ext>
                </a:extLst>
              </p:cNvPr>
              <p:cNvSpPr/>
              <p:nvPr/>
            </p:nvSpPr>
            <p:spPr>
              <a:xfrm>
                <a:off x="6281062" y="4009001"/>
                <a:ext cx="284911" cy="51531"/>
              </a:xfrm>
              <a:custGeom>
                <a:avLst/>
                <a:gdLst/>
                <a:ahLst/>
                <a:cxnLst/>
                <a:rect l="l" t="t" r="r" b="b"/>
                <a:pathLst>
                  <a:path w="14143" h="2558" extrusionOk="0">
                    <a:moveTo>
                      <a:pt x="14143" y="1419"/>
                    </a:moveTo>
                    <a:cubicBezTo>
                      <a:pt x="14143" y="2046"/>
                      <a:pt x="13631" y="2558"/>
                      <a:pt x="13004" y="2558"/>
                    </a:cubicBezTo>
                    <a:lnTo>
                      <a:pt x="1139" y="2558"/>
                    </a:lnTo>
                    <a:cubicBezTo>
                      <a:pt x="512" y="2558"/>
                      <a:pt x="0" y="2046"/>
                      <a:pt x="0" y="1419"/>
                    </a:cubicBezTo>
                    <a:lnTo>
                      <a:pt x="0" y="1139"/>
                    </a:lnTo>
                    <a:cubicBezTo>
                      <a:pt x="0" y="507"/>
                      <a:pt x="512" y="0"/>
                      <a:pt x="1139" y="0"/>
                    </a:cubicBezTo>
                    <a:lnTo>
                      <a:pt x="13004" y="0"/>
                    </a:lnTo>
                    <a:cubicBezTo>
                      <a:pt x="13631" y="0"/>
                      <a:pt x="14143" y="507"/>
                      <a:pt x="14143" y="1139"/>
                    </a:cubicBezTo>
                    <a:close/>
                  </a:path>
                </a:pathLst>
              </a:custGeom>
              <a:solidFill>
                <a:srgbClr val="FFA4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5735;p68">
                <a:extLst>
                  <a:ext uri="{FF2B5EF4-FFF2-40B4-BE49-F238E27FC236}">
                    <a16:creationId xmlns:a16="http://schemas.microsoft.com/office/drawing/2014/main" id="{0D7B3D97-9814-E3C0-9CB9-94BF1863580D}"/>
                  </a:ext>
                </a:extLst>
              </p:cNvPr>
              <p:cNvSpPr/>
              <p:nvPr/>
            </p:nvSpPr>
            <p:spPr>
              <a:xfrm>
                <a:off x="5965678" y="3259240"/>
                <a:ext cx="16065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7975" h="7971" extrusionOk="0">
                    <a:moveTo>
                      <a:pt x="7948" y="3891"/>
                    </a:moveTo>
                    <a:cubicBezTo>
                      <a:pt x="7931" y="5434"/>
                      <a:pt x="6985" y="6819"/>
                      <a:pt x="5545" y="7395"/>
                    </a:cubicBezTo>
                    <a:cubicBezTo>
                      <a:pt x="4110" y="7971"/>
                      <a:pt x="2472" y="7627"/>
                      <a:pt x="1388" y="6518"/>
                    </a:cubicBezTo>
                    <a:cubicBezTo>
                      <a:pt x="305" y="5413"/>
                      <a:pt x="0" y="3762"/>
                      <a:pt x="606" y="2344"/>
                    </a:cubicBezTo>
                    <a:cubicBezTo>
                      <a:pt x="1217" y="921"/>
                      <a:pt x="2618" y="1"/>
                      <a:pt x="4165" y="22"/>
                    </a:cubicBezTo>
                    <a:cubicBezTo>
                      <a:pt x="6280" y="44"/>
                      <a:pt x="7974" y="1776"/>
                      <a:pt x="7948" y="3891"/>
                    </a:cubicBezTo>
                    <a:close/>
                  </a:path>
                </a:pathLst>
              </a:custGeom>
              <a:solidFill>
                <a:srgbClr val="F185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5736;p68">
                <a:extLst>
                  <a:ext uri="{FF2B5EF4-FFF2-40B4-BE49-F238E27FC236}">
                    <a16:creationId xmlns:a16="http://schemas.microsoft.com/office/drawing/2014/main" id="{F7560F51-95AC-635D-04C2-17CCD50E561E}"/>
                  </a:ext>
                </a:extLst>
              </p:cNvPr>
              <p:cNvSpPr/>
              <p:nvPr/>
            </p:nvSpPr>
            <p:spPr>
              <a:xfrm>
                <a:off x="6210818" y="3289034"/>
                <a:ext cx="16065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7975" h="7971" extrusionOk="0">
                    <a:moveTo>
                      <a:pt x="7949" y="3887"/>
                    </a:moveTo>
                    <a:cubicBezTo>
                      <a:pt x="7932" y="5434"/>
                      <a:pt x="6986" y="6818"/>
                      <a:pt x="5550" y="7394"/>
                    </a:cubicBezTo>
                    <a:cubicBezTo>
                      <a:pt x="4115" y="7970"/>
                      <a:pt x="2473" y="7622"/>
                      <a:pt x="1389" y="6517"/>
                    </a:cubicBezTo>
                    <a:cubicBezTo>
                      <a:pt x="310" y="5408"/>
                      <a:pt x="1" y="3762"/>
                      <a:pt x="607" y="2339"/>
                    </a:cubicBezTo>
                    <a:cubicBezTo>
                      <a:pt x="1217" y="916"/>
                      <a:pt x="2623" y="1"/>
                      <a:pt x="4171" y="18"/>
                    </a:cubicBezTo>
                    <a:cubicBezTo>
                      <a:pt x="6281" y="39"/>
                      <a:pt x="7975" y="1772"/>
                      <a:pt x="7949" y="3887"/>
                    </a:cubicBezTo>
                    <a:close/>
                  </a:path>
                </a:pathLst>
              </a:custGeom>
              <a:solidFill>
                <a:srgbClr val="F185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5737;p68">
                <a:extLst>
                  <a:ext uri="{FF2B5EF4-FFF2-40B4-BE49-F238E27FC236}">
                    <a16:creationId xmlns:a16="http://schemas.microsoft.com/office/drawing/2014/main" id="{6B6359B0-484B-6C06-3DB2-550663DB65CE}"/>
                  </a:ext>
                </a:extLst>
              </p:cNvPr>
              <p:cNvSpPr/>
              <p:nvPr/>
            </p:nvSpPr>
            <p:spPr>
              <a:xfrm>
                <a:off x="6456239" y="3291814"/>
                <a:ext cx="160656" cy="160556"/>
              </a:xfrm>
              <a:custGeom>
                <a:avLst/>
                <a:gdLst/>
                <a:ahLst/>
                <a:cxnLst/>
                <a:rect l="l" t="t" r="r" b="b"/>
                <a:pathLst>
                  <a:path w="7975" h="7970" extrusionOk="0">
                    <a:moveTo>
                      <a:pt x="7953" y="3886"/>
                    </a:moveTo>
                    <a:cubicBezTo>
                      <a:pt x="7936" y="5434"/>
                      <a:pt x="6986" y="6818"/>
                      <a:pt x="5550" y="7394"/>
                    </a:cubicBezTo>
                    <a:cubicBezTo>
                      <a:pt x="4114" y="7970"/>
                      <a:pt x="2472" y="7622"/>
                      <a:pt x="1393" y="6517"/>
                    </a:cubicBezTo>
                    <a:cubicBezTo>
                      <a:pt x="310" y="5412"/>
                      <a:pt x="0" y="3762"/>
                      <a:pt x="611" y="2339"/>
                    </a:cubicBezTo>
                    <a:cubicBezTo>
                      <a:pt x="1217" y="916"/>
                      <a:pt x="2623" y="0"/>
                      <a:pt x="4170" y="17"/>
                    </a:cubicBezTo>
                    <a:cubicBezTo>
                      <a:pt x="6285" y="43"/>
                      <a:pt x="7975" y="1776"/>
                      <a:pt x="7953" y="3886"/>
                    </a:cubicBezTo>
                    <a:close/>
                  </a:path>
                </a:pathLst>
              </a:custGeom>
              <a:solidFill>
                <a:srgbClr val="F185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5738;p68">
                <a:extLst>
                  <a:ext uri="{FF2B5EF4-FFF2-40B4-BE49-F238E27FC236}">
                    <a16:creationId xmlns:a16="http://schemas.microsoft.com/office/drawing/2014/main" id="{FE863B9C-02D3-8A14-2C4E-2CE65EBB49BD}"/>
                  </a:ext>
                </a:extLst>
              </p:cNvPr>
              <p:cNvSpPr/>
              <p:nvPr/>
            </p:nvSpPr>
            <p:spPr>
              <a:xfrm>
                <a:off x="6702084" y="3267560"/>
                <a:ext cx="16065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7975" h="7971" extrusionOk="0">
                    <a:moveTo>
                      <a:pt x="7949" y="3891"/>
                    </a:moveTo>
                    <a:cubicBezTo>
                      <a:pt x="7932" y="5434"/>
                      <a:pt x="6986" y="6818"/>
                      <a:pt x="5546" y="7394"/>
                    </a:cubicBezTo>
                    <a:cubicBezTo>
                      <a:pt x="4110" y="7970"/>
                      <a:pt x="2472" y="7626"/>
                      <a:pt x="1389" y="6517"/>
                    </a:cubicBezTo>
                    <a:cubicBezTo>
                      <a:pt x="306" y="5413"/>
                      <a:pt x="0" y="3762"/>
                      <a:pt x="607" y="2343"/>
                    </a:cubicBezTo>
                    <a:cubicBezTo>
                      <a:pt x="1217" y="920"/>
                      <a:pt x="2618" y="0"/>
                      <a:pt x="4166" y="22"/>
                    </a:cubicBezTo>
                    <a:cubicBezTo>
                      <a:pt x="6281" y="43"/>
                      <a:pt x="7975" y="1776"/>
                      <a:pt x="7949" y="3891"/>
                    </a:cubicBezTo>
                    <a:close/>
                  </a:path>
                </a:pathLst>
              </a:custGeom>
              <a:solidFill>
                <a:srgbClr val="F185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5739;p68">
                <a:extLst>
                  <a:ext uri="{FF2B5EF4-FFF2-40B4-BE49-F238E27FC236}">
                    <a16:creationId xmlns:a16="http://schemas.microsoft.com/office/drawing/2014/main" id="{DE2595B1-B12F-C78E-4C38-8C0C6717DE14}"/>
                  </a:ext>
                </a:extLst>
              </p:cNvPr>
              <p:cNvSpPr/>
              <p:nvPr/>
            </p:nvSpPr>
            <p:spPr>
              <a:xfrm>
                <a:off x="6038581" y="3052879"/>
                <a:ext cx="23832" cy="18473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917" extrusionOk="0">
                    <a:moveTo>
                      <a:pt x="594" y="1"/>
                    </a:moveTo>
                    <a:cubicBezTo>
                      <a:pt x="1" y="1"/>
                      <a:pt x="1" y="917"/>
                      <a:pt x="594" y="917"/>
                    </a:cubicBezTo>
                    <a:cubicBezTo>
                      <a:pt x="1183" y="917"/>
                      <a:pt x="1183" y="1"/>
                      <a:pt x="5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5740;p68">
                <a:extLst>
                  <a:ext uri="{FF2B5EF4-FFF2-40B4-BE49-F238E27FC236}">
                    <a16:creationId xmlns:a16="http://schemas.microsoft.com/office/drawing/2014/main" id="{8690A4F4-78BD-B7FC-C73A-A591AD7F4E58}"/>
                  </a:ext>
                </a:extLst>
              </p:cNvPr>
              <p:cNvSpPr/>
              <p:nvPr/>
            </p:nvSpPr>
            <p:spPr>
              <a:xfrm>
                <a:off x="6386519" y="2771096"/>
                <a:ext cx="23852" cy="18392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913" extrusionOk="0">
                    <a:moveTo>
                      <a:pt x="590" y="1"/>
                    </a:moveTo>
                    <a:cubicBezTo>
                      <a:pt x="1" y="1"/>
                      <a:pt x="1" y="912"/>
                      <a:pt x="590" y="912"/>
                    </a:cubicBezTo>
                    <a:cubicBezTo>
                      <a:pt x="1183" y="912"/>
                      <a:pt x="1179" y="1"/>
                      <a:pt x="5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5741;p68">
                <a:extLst>
                  <a:ext uri="{FF2B5EF4-FFF2-40B4-BE49-F238E27FC236}">
                    <a16:creationId xmlns:a16="http://schemas.microsoft.com/office/drawing/2014/main" id="{1181DA4A-9CE0-9049-8ABE-B34B822870B5}"/>
                  </a:ext>
                </a:extLst>
              </p:cNvPr>
              <p:cNvSpPr/>
              <p:nvPr/>
            </p:nvSpPr>
            <p:spPr>
              <a:xfrm>
                <a:off x="6141883" y="3410365"/>
                <a:ext cx="23852" cy="18372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912" extrusionOk="0">
                    <a:moveTo>
                      <a:pt x="590" y="0"/>
                    </a:moveTo>
                    <a:cubicBezTo>
                      <a:pt x="1" y="0"/>
                      <a:pt x="1" y="911"/>
                      <a:pt x="590" y="911"/>
                    </a:cubicBezTo>
                    <a:cubicBezTo>
                      <a:pt x="1183" y="911"/>
                      <a:pt x="1179" y="0"/>
                      <a:pt x="5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5742;p68">
                <a:extLst>
                  <a:ext uri="{FF2B5EF4-FFF2-40B4-BE49-F238E27FC236}">
                    <a16:creationId xmlns:a16="http://schemas.microsoft.com/office/drawing/2014/main" id="{1C392611-9769-85CB-3C44-6EC733C47086}"/>
                  </a:ext>
                </a:extLst>
              </p:cNvPr>
              <p:cNvSpPr/>
              <p:nvPr/>
            </p:nvSpPr>
            <p:spPr>
              <a:xfrm>
                <a:off x="6516774" y="3718819"/>
                <a:ext cx="23832" cy="18453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916" extrusionOk="0">
                    <a:moveTo>
                      <a:pt x="589" y="0"/>
                    </a:moveTo>
                    <a:cubicBezTo>
                      <a:pt x="0" y="0"/>
                      <a:pt x="0" y="916"/>
                      <a:pt x="589" y="916"/>
                    </a:cubicBezTo>
                    <a:cubicBezTo>
                      <a:pt x="1182" y="916"/>
                      <a:pt x="1178" y="0"/>
                      <a:pt x="5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5743;p68">
                <a:extLst>
                  <a:ext uri="{FF2B5EF4-FFF2-40B4-BE49-F238E27FC236}">
                    <a16:creationId xmlns:a16="http://schemas.microsoft.com/office/drawing/2014/main" id="{9FC29F9F-5BA9-8F5E-4950-9495A49F38B5}"/>
                  </a:ext>
                </a:extLst>
              </p:cNvPr>
              <p:cNvSpPr/>
              <p:nvPr/>
            </p:nvSpPr>
            <p:spPr>
              <a:xfrm>
                <a:off x="6700009" y="2824439"/>
                <a:ext cx="54996" cy="57695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864" extrusionOk="0">
                    <a:moveTo>
                      <a:pt x="611" y="972"/>
                    </a:moveTo>
                    <a:cubicBezTo>
                      <a:pt x="0" y="1944"/>
                      <a:pt x="1509" y="2864"/>
                      <a:pt x="2120" y="1892"/>
                    </a:cubicBezTo>
                    <a:cubicBezTo>
                      <a:pt x="2730" y="921"/>
                      <a:pt x="1225" y="1"/>
                      <a:pt x="611" y="9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5744;p68">
                <a:extLst>
                  <a:ext uri="{FF2B5EF4-FFF2-40B4-BE49-F238E27FC236}">
                    <a16:creationId xmlns:a16="http://schemas.microsoft.com/office/drawing/2014/main" id="{F9C4C498-47D9-B771-4009-87F630C88651}"/>
                  </a:ext>
                </a:extLst>
              </p:cNvPr>
              <p:cNvSpPr/>
              <p:nvPr/>
            </p:nvSpPr>
            <p:spPr>
              <a:xfrm>
                <a:off x="6877100" y="3100420"/>
                <a:ext cx="54996" cy="57695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864" extrusionOk="0">
                    <a:moveTo>
                      <a:pt x="611" y="972"/>
                    </a:moveTo>
                    <a:cubicBezTo>
                      <a:pt x="0" y="1944"/>
                      <a:pt x="1509" y="2864"/>
                      <a:pt x="2120" y="1892"/>
                    </a:cubicBezTo>
                    <a:cubicBezTo>
                      <a:pt x="2730" y="921"/>
                      <a:pt x="1221" y="1"/>
                      <a:pt x="611" y="9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5745;p68">
                <a:extLst>
                  <a:ext uri="{FF2B5EF4-FFF2-40B4-BE49-F238E27FC236}">
                    <a16:creationId xmlns:a16="http://schemas.microsoft.com/office/drawing/2014/main" id="{87D1D23E-4C17-EED9-1FC1-901D96EB9800}"/>
                  </a:ext>
                </a:extLst>
              </p:cNvPr>
              <p:cNvSpPr/>
              <p:nvPr/>
            </p:nvSpPr>
            <p:spPr>
              <a:xfrm>
                <a:off x="6752223" y="2861344"/>
                <a:ext cx="160475" cy="233138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11573" extrusionOk="0">
                    <a:moveTo>
                      <a:pt x="693" y="1604"/>
                    </a:moveTo>
                    <a:cubicBezTo>
                      <a:pt x="3590" y="3809"/>
                      <a:pt x="6152" y="6973"/>
                      <a:pt x="6530" y="10704"/>
                    </a:cubicBezTo>
                    <a:cubicBezTo>
                      <a:pt x="6616" y="11572"/>
                      <a:pt x="7966" y="11383"/>
                      <a:pt x="7880" y="10519"/>
                    </a:cubicBezTo>
                    <a:cubicBezTo>
                      <a:pt x="7472" y="6440"/>
                      <a:pt x="4699" y="2941"/>
                      <a:pt x="1526" y="529"/>
                    </a:cubicBezTo>
                    <a:cubicBezTo>
                      <a:pt x="834" y="0"/>
                      <a:pt x="0" y="1075"/>
                      <a:pt x="693" y="16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5746;p68">
                <a:extLst>
                  <a:ext uri="{FF2B5EF4-FFF2-40B4-BE49-F238E27FC236}">
                    <a16:creationId xmlns:a16="http://schemas.microsoft.com/office/drawing/2014/main" id="{001C6BA6-C26E-274A-8A30-2AA87791178B}"/>
                  </a:ext>
                </a:extLst>
              </p:cNvPr>
              <p:cNvSpPr/>
              <p:nvPr/>
            </p:nvSpPr>
            <p:spPr>
              <a:xfrm>
                <a:off x="5918117" y="3114985"/>
                <a:ext cx="48791" cy="39766"/>
              </a:xfrm>
              <a:custGeom>
                <a:avLst/>
                <a:gdLst/>
                <a:ahLst/>
                <a:cxnLst/>
                <a:rect l="l" t="t" r="r" b="b"/>
                <a:pathLst>
                  <a:path w="2422" h="1974" extrusionOk="0">
                    <a:moveTo>
                      <a:pt x="1144" y="1866"/>
                    </a:moveTo>
                    <a:cubicBezTo>
                      <a:pt x="2284" y="1973"/>
                      <a:pt x="2421" y="211"/>
                      <a:pt x="1278" y="103"/>
                    </a:cubicBezTo>
                    <a:cubicBezTo>
                      <a:pt x="139" y="0"/>
                      <a:pt x="1" y="1763"/>
                      <a:pt x="1144" y="18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5747;p68">
                <a:extLst>
                  <a:ext uri="{FF2B5EF4-FFF2-40B4-BE49-F238E27FC236}">
                    <a16:creationId xmlns:a16="http://schemas.microsoft.com/office/drawing/2014/main" id="{14F66127-D4D9-A926-9A6C-9FBCE89E807F}"/>
                  </a:ext>
                </a:extLst>
              </p:cNvPr>
              <p:cNvSpPr/>
              <p:nvPr/>
            </p:nvSpPr>
            <p:spPr>
              <a:xfrm>
                <a:off x="6083967" y="2832074"/>
                <a:ext cx="48771" cy="39766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1974" extrusionOk="0">
                    <a:moveTo>
                      <a:pt x="1144" y="1866"/>
                    </a:moveTo>
                    <a:cubicBezTo>
                      <a:pt x="2283" y="1973"/>
                      <a:pt x="2420" y="211"/>
                      <a:pt x="1277" y="108"/>
                    </a:cubicBezTo>
                    <a:cubicBezTo>
                      <a:pt x="133" y="0"/>
                      <a:pt x="0" y="1763"/>
                      <a:pt x="1144" y="18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5748;p68">
                <a:extLst>
                  <a:ext uri="{FF2B5EF4-FFF2-40B4-BE49-F238E27FC236}">
                    <a16:creationId xmlns:a16="http://schemas.microsoft.com/office/drawing/2014/main" id="{8370E0B7-15F4-4CDE-E3B1-73005AE10CD4}"/>
                  </a:ext>
                </a:extLst>
              </p:cNvPr>
              <p:cNvSpPr/>
              <p:nvPr/>
            </p:nvSpPr>
            <p:spPr>
              <a:xfrm>
                <a:off x="5930949" y="2862210"/>
                <a:ext cx="155016" cy="237127"/>
              </a:xfrm>
              <a:custGeom>
                <a:avLst/>
                <a:gdLst/>
                <a:ahLst/>
                <a:cxnLst/>
                <a:rect l="l" t="t" r="r" b="b"/>
                <a:pathLst>
                  <a:path w="7695" h="11771" extrusionOk="0">
                    <a:moveTo>
                      <a:pt x="1492" y="10915"/>
                    </a:moveTo>
                    <a:cubicBezTo>
                      <a:pt x="2150" y="7334"/>
                      <a:pt x="3805" y="3611"/>
                      <a:pt x="6960" y="1586"/>
                    </a:cubicBezTo>
                    <a:cubicBezTo>
                      <a:pt x="7695" y="1118"/>
                      <a:pt x="6913" y="0"/>
                      <a:pt x="6186" y="469"/>
                    </a:cubicBezTo>
                    <a:cubicBezTo>
                      <a:pt x="2734" y="2683"/>
                      <a:pt x="873" y="6736"/>
                      <a:pt x="155" y="10657"/>
                    </a:cubicBezTo>
                    <a:cubicBezTo>
                      <a:pt x="0" y="11512"/>
                      <a:pt x="1337" y="11770"/>
                      <a:pt x="1492" y="109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5749;p68">
                <a:extLst>
                  <a:ext uri="{FF2B5EF4-FFF2-40B4-BE49-F238E27FC236}">
                    <a16:creationId xmlns:a16="http://schemas.microsoft.com/office/drawing/2014/main" id="{CE3D7882-FB98-ACFB-337E-7E0329C785E3}"/>
                  </a:ext>
                </a:extLst>
              </p:cNvPr>
              <p:cNvSpPr/>
              <p:nvPr/>
            </p:nvSpPr>
            <p:spPr>
              <a:xfrm>
                <a:off x="6482387" y="4083718"/>
                <a:ext cx="22361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896" extrusionOk="0">
                    <a:moveTo>
                      <a:pt x="521" y="856"/>
                    </a:moveTo>
                    <a:cubicBezTo>
                      <a:pt x="1045" y="895"/>
                      <a:pt x="1110" y="87"/>
                      <a:pt x="585" y="44"/>
                    </a:cubicBezTo>
                    <a:cubicBezTo>
                      <a:pt x="65" y="1"/>
                      <a:pt x="1" y="813"/>
                      <a:pt x="521" y="8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5750;p68">
                <a:extLst>
                  <a:ext uri="{FF2B5EF4-FFF2-40B4-BE49-F238E27FC236}">
                    <a16:creationId xmlns:a16="http://schemas.microsoft.com/office/drawing/2014/main" id="{FDEB61CC-1BE5-DCCE-068D-1D47FDB009F0}"/>
                  </a:ext>
                </a:extLst>
              </p:cNvPr>
              <p:cNvSpPr/>
              <p:nvPr/>
            </p:nvSpPr>
            <p:spPr>
              <a:xfrm>
                <a:off x="6357510" y="4084685"/>
                <a:ext cx="115370" cy="16378"/>
              </a:xfrm>
              <a:custGeom>
                <a:avLst/>
                <a:gdLst/>
                <a:ahLst/>
                <a:cxnLst/>
                <a:rect l="l" t="t" r="r" b="b"/>
                <a:pathLst>
                  <a:path w="5727" h="813" extrusionOk="0">
                    <a:moveTo>
                      <a:pt x="512" y="800"/>
                    </a:moveTo>
                    <a:cubicBezTo>
                      <a:pt x="2077" y="813"/>
                      <a:pt x="3642" y="795"/>
                      <a:pt x="5207" y="808"/>
                    </a:cubicBezTo>
                    <a:cubicBezTo>
                      <a:pt x="5722" y="813"/>
                      <a:pt x="5727" y="17"/>
                      <a:pt x="5215" y="13"/>
                    </a:cubicBezTo>
                    <a:cubicBezTo>
                      <a:pt x="3650" y="0"/>
                      <a:pt x="2086" y="17"/>
                      <a:pt x="521" y="5"/>
                    </a:cubicBezTo>
                    <a:cubicBezTo>
                      <a:pt x="9" y="0"/>
                      <a:pt x="1" y="795"/>
                      <a:pt x="512" y="8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5751;p68">
                <a:extLst>
                  <a:ext uri="{FF2B5EF4-FFF2-40B4-BE49-F238E27FC236}">
                    <a16:creationId xmlns:a16="http://schemas.microsoft.com/office/drawing/2014/main" id="{C1218146-712C-FBB5-C755-BFC373F7F1D7}"/>
                  </a:ext>
                </a:extLst>
              </p:cNvPr>
              <p:cNvSpPr/>
              <p:nvPr/>
            </p:nvSpPr>
            <p:spPr>
              <a:xfrm>
                <a:off x="6325823" y="4084241"/>
                <a:ext cx="21938" cy="17607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874" extrusionOk="0">
                    <a:moveTo>
                      <a:pt x="512" y="830"/>
                    </a:moveTo>
                    <a:cubicBezTo>
                      <a:pt x="1024" y="873"/>
                      <a:pt x="1088" y="78"/>
                      <a:pt x="576" y="39"/>
                    </a:cubicBezTo>
                    <a:cubicBezTo>
                      <a:pt x="65" y="1"/>
                      <a:pt x="0" y="792"/>
                      <a:pt x="512" y="8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5752;p68">
                <a:extLst>
                  <a:ext uri="{FF2B5EF4-FFF2-40B4-BE49-F238E27FC236}">
                    <a16:creationId xmlns:a16="http://schemas.microsoft.com/office/drawing/2014/main" id="{11EB55A9-7AC1-1753-155B-038940EBE417}"/>
                  </a:ext>
                </a:extLst>
              </p:cNvPr>
              <p:cNvSpPr/>
              <p:nvPr/>
            </p:nvSpPr>
            <p:spPr>
              <a:xfrm>
                <a:off x="6328764" y="3721578"/>
                <a:ext cx="104976" cy="105842"/>
              </a:xfrm>
              <a:custGeom>
                <a:avLst/>
                <a:gdLst/>
                <a:ahLst/>
                <a:cxnLst/>
                <a:rect l="l" t="t" r="r" b="b"/>
                <a:pathLst>
                  <a:path w="5211" h="5254" extrusionOk="0">
                    <a:moveTo>
                      <a:pt x="2566" y="1"/>
                    </a:moveTo>
                    <a:cubicBezTo>
                      <a:pt x="2565" y="1"/>
                      <a:pt x="2564" y="1"/>
                      <a:pt x="2563" y="1"/>
                    </a:cubicBezTo>
                    <a:cubicBezTo>
                      <a:pt x="2313" y="14"/>
                      <a:pt x="2090" y="1879"/>
                      <a:pt x="1974" y="2004"/>
                    </a:cubicBezTo>
                    <a:cubicBezTo>
                      <a:pt x="1733" y="2253"/>
                      <a:pt x="1" y="2425"/>
                      <a:pt x="14" y="2666"/>
                    </a:cubicBezTo>
                    <a:cubicBezTo>
                      <a:pt x="31" y="2907"/>
                      <a:pt x="1733" y="3018"/>
                      <a:pt x="1974" y="3251"/>
                    </a:cubicBezTo>
                    <a:cubicBezTo>
                      <a:pt x="2107" y="3379"/>
                      <a:pt x="2389" y="5254"/>
                      <a:pt x="2642" y="5254"/>
                    </a:cubicBezTo>
                    <a:cubicBezTo>
                      <a:pt x="2643" y="5254"/>
                      <a:pt x="2643" y="5254"/>
                      <a:pt x="2644" y="5254"/>
                    </a:cubicBezTo>
                    <a:cubicBezTo>
                      <a:pt x="2898" y="5237"/>
                      <a:pt x="3113" y="3375"/>
                      <a:pt x="3233" y="3251"/>
                    </a:cubicBezTo>
                    <a:cubicBezTo>
                      <a:pt x="3465" y="3010"/>
                      <a:pt x="5211" y="2825"/>
                      <a:pt x="5198" y="2584"/>
                    </a:cubicBezTo>
                    <a:cubicBezTo>
                      <a:pt x="5185" y="2343"/>
                      <a:pt x="3465" y="2227"/>
                      <a:pt x="3233" y="2000"/>
                    </a:cubicBezTo>
                    <a:cubicBezTo>
                      <a:pt x="3096" y="1867"/>
                      <a:pt x="2819" y="1"/>
                      <a:pt x="25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5753;p68">
                <a:extLst>
                  <a:ext uri="{FF2B5EF4-FFF2-40B4-BE49-F238E27FC236}">
                    <a16:creationId xmlns:a16="http://schemas.microsoft.com/office/drawing/2014/main" id="{B3070CFC-EC88-8EDB-62D5-2F47CA27F9F6}"/>
                  </a:ext>
                </a:extLst>
              </p:cNvPr>
              <p:cNvSpPr/>
              <p:nvPr/>
            </p:nvSpPr>
            <p:spPr>
              <a:xfrm>
                <a:off x="6726600" y="3018593"/>
                <a:ext cx="104976" cy="105842"/>
              </a:xfrm>
              <a:custGeom>
                <a:avLst/>
                <a:gdLst/>
                <a:ahLst/>
                <a:cxnLst/>
                <a:rect l="l" t="t" r="r" b="b"/>
                <a:pathLst>
                  <a:path w="5211" h="5254" extrusionOk="0">
                    <a:moveTo>
                      <a:pt x="2565" y="1"/>
                    </a:moveTo>
                    <a:cubicBezTo>
                      <a:pt x="2564" y="1"/>
                      <a:pt x="2563" y="1"/>
                      <a:pt x="2562" y="1"/>
                    </a:cubicBezTo>
                    <a:cubicBezTo>
                      <a:pt x="2313" y="18"/>
                      <a:pt x="2089" y="1884"/>
                      <a:pt x="1973" y="2008"/>
                    </a:cubicBezTo>
                    <a:cubicBezTo>
                      <a:pt x="1737" y="2253"/>
                      <a:pt x="0" y="2425"/>
                      <a:pt x="13" y="2666"/>
                    </a:cubicBezTo>
                    <a:cubicBezTo>
                      <a:pt x="30" y="2907"/>
                      <a:pt x="1732" y="3018"/>
                      <a:pt x="1973" y="3250"/>
                    </a:cubicBezTo>
                    <a:cubicBezTo>
                      <a:pt x="2106" y="3379"/>
                      <a:pt x="2388" y="5254"/>
                      <a:pt x="2641" y="5254"/>
                    </a:cubicBezTo>
                    <a:cubicBezTo>
                      <a:pt x="2642" y="5254"/>
                      <a:pt x="2643" y="5254"/>
                      <a:pt x="2644" y="5254"/>
                    </a:cubicBezTo>
                    <a:cubicBezTo>
                      <a:pt x="2893" y="5237"/>
                      <a:pt x="3112" y="3379"/>
                      <a:pt x="3233" y="3250"/>
                    </a:cubicBezTo>
                    <a:cubicBezTo>
                      <a:pt x="3465" y="3014"/>
                      <a:pt x="5210" y="2829"/>
                      <a:pt x="5197" y="2588"/>
                    </a:cubicBezTo>
                    <a:cubicBezTo>
                      <a:pt x="5184" y="2348"/>
                      <a:pt x="3465" y="2227"/>
                      <a:pt x="3233" y="2004"/>
                    </a:cubicBezTo>
                    <a:cubicBezTo>
                      <a:pt x="3096" y="1867"/>
                      <a:pt x="2818" y="1"/>
                      <a:pt x="25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5754;p68">
                <a:extLst>
                  <a:ext uri="{FF2B5EF4-FFF2-40B4-BE49-F238E27FC236}">
                    <a16:creationId xmlns:a16="http://schemas.microsoft.com/office/drawing/2014/main" id="{30419C79-25FD-120E-09E4-E81BD1C4BB70}"/>
                  </a:ext>
                </a:extLst>
              </p:cNvPr>
              <p:cNvSpPr/>
              <p:nvPr/>
            </p:nvSpPr>
            <p:spPr>
              <a:xfrm>
                <a:off x="6779761" y="3362038"/>
                <a:ext cx="57856" cy="40552"/>
              </a:xfrm>
              <a:custGeom>
                <a:avLst/>
                <a:gdLst/>
                <a:ahLst/>
                <a:cxnLst/>
                <a:rect l="l" t="t" r="r" b="b"/>
                <a:pathLst>
                  <a:path w="2872" h="2013" extrusionOk="0">
                    <a:moveTo>
                      <a:pt x="2090" y="366"/>
                    </a:moveTo>
                    <a:cubicBezTo>
                      <a:pt x="1767" y="912"/>
                      <a:pt x="1054" y="1303"/>
                      <a:pt x="426" y="1333"/>
                    </a:cubicBezTo>
                    <a:cubicBezTo>
                      <a:pt x="5" y="1354"/>
                      <a:pt x="0" y="2012"/>
                      <a:pt x="426" y="1991"/>
                    </a:cubicBezTo>
                    <a:cubicBezTo>
                      <a:pt x="1286" y="1948"/>
                      <a:pt x="2214" y="1453"/>
                      <a:pt x="2657" y="697"/>
                    </a:cubicBezTo>
                    <a:cubicBezTo>
                      <a:pt x="2872" y="331"/>
                      <a:pt x="2305" y="0"/>
                      <a:pt x="2090" y="366"/>
                    </a:cubicBezTo>
                    <a:close/>
                  </a:path>
                </a:pathLst>
              </a:custGeom>
              <a:solidFill>
                <a:srgbClr val="FFA4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5755;p68">
                <a:extLst>
                  <a:ext uri="{FF2B5EF4-FFF2-40B4-BE49-F238E27FC236}">
                    <a16:creationId xmlns:a16="http://schemas.microsoft.com/office/drawing/2014/main" id="{6A01571C-472F-0310-B57E-913FCF6C74F8}"/>
                  </a:ext>
                </a:extLst>
              </p:cNvPr>
              <p:cNvSpPr/>
              <p:nvPr/>
            </p:nvSpPr>
            <p:spPr>
              <a:xfrm>
                <a:off x="6833185" y="3346103"/>
                <a:ext cx="17083" cy="13276"/>
              </a:xfrm>
              <a:custGeom>
                <a:avLst/>
                <a:gdLst/>
                <a:ahLst/>
                <a:cxnLst/>
                <a:rect l="l" t="t" r="r" b="b"/>
                <a:pathLst>
                  <a:path w="848" h="659" extrusionOk="0">
                    <a:moveTo>
                      <a:pt x="426" y="0"/>
                    </a:moveTo>
                    <a:cubicBezTo>
                      <a:pt x="1" y="0"/>
                      <a:pt x="1" y="658"/>
                      <a:pt x="426" y="658"/>
                    </a:cubicBezTo>
                    <a:cubicBezTo>
                      <a:pt x="848" y="658"/>
                      <a:pt x="848" y="0"/>
                      <a:pt x="426" y="0"/>
                    </a:cubicBezTo>
                    <a:close/>
                  </a:path>
                </a:pathLst>
              </a:custGeom>
              <a:solidFill>
                <a:srgbClr val="FFA4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5756;p68">
                <a:extLst>
                  <a:ext uri="{FF2B5EF4-FFF2-40B4-BE49-F238E27FC236}">
                    <a16:creationId xmlns:a16="http://schemas.microsoft.com/office/drawing/2014/main" id="{005D65B7-8A8D-B3E5-DF42-ACEDAA9250E1}"/>
                  </a:ext>
                </a:extLst>
              </p:cNvPr>
              <p:cNvSpPr/>
              <p:nvPr/>
            </p:nvSpPr>
            <p:spPr>
              <a:xfrm>
                <a:off x="6755507" y="3386534"/>
                <a:ext cx="17083" cy="13195"/>
              </a:xfrm>
              <a:custGeom>
                <a:avLst/>
                <a:gdLst/>
                <a:ahLst/>
                <a:cxnLst/>
                <a:rect l="l" t="t" r="r" b="b"/>
                <a:pathLst>
                  <a:path w="848" h="655" extrusionOk="0">
                    <a:moveTo>
                      <a:pt x="422" y="1"/>
                    </a:moveTo>
                    <a:cubicBezTo>
                      <a:pt x="1" y="1"/>
                      <a:pt x="1" y="654"/>
                      <a:pt x="422" y="654"/>
                    </a:cubicBezTo>
                    <a:cubicBezTo>
                      <a:pt x="848" y="654"/>
                      <a:pt x="848" y="1"/>
                      <a:pt x="422" y="1"/>
                    </a:cubicBezTo>
                    <a:close/>
                  </a:path>
                </a:pathLst>
              </a:custGeom>
              <a:solidFill>
                <a:srgbClr val="FFA4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5757;p68">
                <a:extLst>
                  <a:ext uri="{FF2B5EF4-FFF2-40B4-BE49-F238E27FC236}">
                    <a16:creationId xmlns:a16="http://schemas.microsoft.com/office/drawing/2014/main" id="{C20C316E-8488-619A-0DE3-961422AA9335}"/>
                  </a:ext>
                </a:extLst>
              </p:cNvPr>
              <p:cNvSpPr/>
              <p:nvPr/>
            </p:nvSpPr>
            <p:spPr>
              <a:xfrm>
                <a:off x="6529747" y="3390099"/>
                <a:ext cx="57877" cy="40532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2012" extrusionOk="0">
                    <a:moveTo>
                      <a:pt x="2090" y="366"/>
                    </a:moveTo>
                    <a:cubicBezTo>
                      <a:pt x="1768" y="912"/>
                      <a:pt x="1050" y="1298"/>
                      <a:pt x="422" y="1333"/>
                    </a:cubicBezTo>
                    <a:cubicBezTo>
                      <a:pt x="1" y="1354"/>
                      <a:pt x="1" y="2012"/>
                      <a:pt x="422" y="1990"/>
                    </a:cubicBezTo>
                    <a:cubicBezTo>
                      <a:pt x="1282" y="1943"/>
                      <a:pt x="2215" y="1453"/>
                      <a:pt x="2653" y="697"/>
                    </a:cubicBezTo>
                    <a:cubicBezTo>
                      <a:pt x="2873" y="331"/>
                      <a:pt x="2305" y="0"/>
                      <a:pt x="2090" y="366"/>
                    </a:cubicBezTo>
                    <a:close/>
                  </a:path>
                </a:pathLst>
              </a:custGeom>
              <a:solidFill>
                <a:srgbClr val="FFA4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5758;p68">
                <a:extLst>
                  <a:ext uri="{FF2B5EF4-FFF2-40B4-BE49-F238E27FC236}">
                    <a16:creationId xmlns:a16="http://schemas.microsoft.com/office/drawing/2014/main" id="{D3B1A850-35D4-4C21-D99B-44A4AE26B9A3}"/>
                  </a:ext>
                </a:extLst>
              </p:cNvPr>
              <p:cNvSpPr/>
              <p:nvPr/>
            </p:nvSpPr>
            <p:spPr>
              <a:xfrm>
                <a:off x="6583110" y="3374165"/>
                <a:ext cx="17164" cy="1325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658" extrusionOk="0">
                    <a:moveTo>
                      <a:pt x="426" y="0"/>
                    </a:moveTo>
                    <a:cubicBezTo>
                      <a:pt x="0" y="0"/>
                      <a:pt x="0" y="658"/>
                      <a:pt x="426" y="658"/>
                    </a:cubicBezTo>
                    <a:cubicBezTo>
                      <a:pt x="851" y="658"/>
                      <a:pt x="851" y="0"/>
                      <a:pt x="426" y="0"/>
                    </a:cubicBezTo>
                    <a:close/>
                  </a:path>
                </a:pathLst>
              </a:custGeom>
              <a:solidFill>
                <a:srgbClr val="FFA4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5759;p68">
                <a:extLst>
                  <a:ext uri="{FF2B5EF4-FFF2-40B4-BE49-F238E27FC236}">
                    <a16:creationId xmlns:a16="http://schemas.microsoft.com/office/drawing/2014/main" id="{5FC26963-B4E6-5E55-6724-19E0F1283F27}"/>
                  </a:ext>
                </a:extLst>
              </p:cNvPr>
              <p:cNvSpPr/>
              <p:nvPr/>
            </p:nvSpPr>
            <p:spPr>
              <a:xfrm>
                <a:off x="6505432" y="3414515"/>
                <a:ext cx="17063" cy="13276"/>
              </a:xfrm>
              <a:custGeom>
                <a:avLst/>
                <a:gdLst/>
                <a:ahLst/>
                <a:cxnLst/>
                <a:rect l="l" t="t" r="r" b="b"/>
                <a:pathLst>
                  <a:path w="847" h="659" extrusionOk="0">
                    <a:moveTo>
                      <a:pt x="426" y="0"/>
                    </a:moveTo>
                    <a:cubicBezTo>
                      <a:pt x="0" y="0"/>
                      <a:pt x="0" y="658"/>
                      <a:pt x="426" y="658"/>
                    </a:cubicBezTo>
                    <a:cubicBezTo>
                      <a:pt x="847" y="658"/>
                      <a:pt x="847" y="0"/>
                      <a:pt x="426" y="0"/>
                    </a:cubicBezTo>
                    <a:close/>
                  </a:path>
                </a:pathLst>
              </a:custGeom>
              <a:solidFill>
                <a:srgbClr val="FFA4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5760;p68">
                <a:extLst>
                  <a:ext uri="{FF2B5EF4-FFF2-40B4-BE49-F238E27FC236}">
                    <a16:creationId xmlns:a16="http://schemas.microsoft.com/office/drawing/2014/main" id="{BF4B9996-685B-8274-F8AA-56DCAA45EF24}"/>
                  </a:ext>
                </a:extLst>
              </p:cNvPr>
              <p:cNvSpPr/>
              <p:nvPr/>
            </p:nvSpPr>
            <p:spPr>
              <a:xfrm>
                <a:off x="6288153" y="3382203"/>
                <a:ext cx="57957" cy="40471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2009" extrusionOk="0">
                    <a:moveTo>
                      <a:pt x="2094" y="362"/>
                    </a:moveTo>
                    <a:cubicBezTo>
                      <a:pt x="1772" y="912"/>
                      <a:pt x="1054" y="1299"/>
                      <a:pt x="426" y="1329"/>
                    </a:cubicBezTo>
                    <a:cubicBezTo>
                      <a:pt x="5" y="1355"/>
                      <a:pt x="1" y="2009"/>
                      <a:pt x="426" y="1987"/>
                    </a:cubicBezTo>
                    <a:cubicBezTo>
                      <a:pt x="1286" y="1944"/>
                      <a:pt x="2219" y="1450"/>
                      <a:pt x="2657" y="697"/>
                    </a:cubicBezTo>
                    <a:cubicBezTo>
                      <a:pt x="2876" y="328"/>
                      <a:pt x="2305" y="1"/>
                      <a:pt x="2094" y="362"/>
                    </a:cubicBezTo>
                    <a:close/>
                  </a:path>
                </a:pathLst>
              </a:custGeom>
              <a:solidFill>
                <a:srgbClr val="FFA4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5761;p68">
                <a:extLst>
                  <a:ext uri="{FF2B5EF4-FFF2-40B4-BE49-F238E27FC236}">
                    <a16:creationId xmlns:a16="http://schemas.microsoft.com/office/drawing/2014/main" id="{AB83D836-E8DF-89AC-9E74-05544B197DF5}"/>
                  </a:ext>
                </a:extLst>
              </p:cNvPr>
              <p:cNvSpPr/>
              <p:nvPr/>
            </p:nvSpPr>
            <p:spPr>
              <a:xfrm>
                <a:off x="6341576" y="3366188"/>
                <a:ext cx="17083" cy="13276"/>
              </a:xfrm>
              <a:custGeom>
                <a:avLst/>
                <a:gdLst/>
                <a:ahLst/>
                <a:cxnLst/>
                <a:rect l="l" t="t" r="r" b="b"/>
                <a:pathLst>
                  <a:path w="848" h="659" extrusionOk="0">
                    <a:moveTo>
                      <a:pt x="426" y="1"/>
                    </a:moveTo>
                    <a:cubicBezTo>
                      <a:pt x="1" y="1"/>
                      <a:pt x="1" y="658"/>
                      <a:pt x="426" y="658"/>
                    </a:cubicBezTo>
                    <a:cubicBezTo>
                      <a:pt x="848" y="658"/>
                      <a:pt x="848" y="1"/>
                      <a:pt x="426" y="1"/>
                    </a:cubicBezTo>
                    <a:close/>
                  </a:path>
                </a:pathLst>
              </a:custGeom>
              <a:solidFill>
                <a:srgbClr val="FFA4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5762;p68">
                <a:extLst>
                  <a:ext uri="{FF2B5EF4-FFF2-40B4-BE49-F238E27FC236}">
                    <a16:creationId xmlns:a16="http://schemas.microsoft.com/office/drawing/2014/main" id="{61375A7B-D07B-19D8-22D4-07C68287E4EC}"/>
                  </a:ext>
                </a:extLst>
              </p:cNvPr>
              <p:cNvSpPr/>
              <p:nvPr/>
            </p:nvSpPr>
            <p:spPr>
              <a:xfrm>
                <a:off x="6263899" y="3406638"/>
                <a:ext cx="17164" cy="1325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658" extrusionOk="0">
                    <a:moveTo>
                      <a:pt x="422" y="0"/>
                    </a:moveTo>
                    <a:cubicBezTo>
                      <a:pt x="1" y="0"/>
                      <a:pt x="1" y="658"/>
                      <a:pt x="422" y="658"/>
                    </a:cubicBezTo>
                    <a:cubicBezTo>
                      <a:pt x="848" y="658"/>
                      <a:pt x="852" y="0"/>
                      <a:pt x="422" y="0"/>
                    </a:cubicBezTo>
                    <a:close/>
                  </a:path>
                </a:pathLst>
              </a:custGeom>
              <a:solidFill>
                <a:srgbClr val="FFA4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5763;p68">
                <a:extLst>
                  <a:ext uri="{FF2B5EF4-FFF2-40B4-BE49-F238E27FC236}">
                    <a16:creationId xmlns:a16="http://schemas.microsoft.com/office/drawing/2014/main" id="{8D219618-44AA-C45E-1E0B-711DD1137937}"/>
                  </a:ext>
                </a:extLst>
              </p:cNvPr>
              <p:cNvSpPr/>
              <p:nvPr/>
            </p:nvSpPr>
            <p:spPr>
              <a:xfrm>
                <a:off x="6039971" y="3357102"/>
                <a:ext cx="57856" cy="40632"/>
              </a:xfrm>
              <a:custGeom>
                <a:avLst/>
                <a:gdLst/>
                <a:ahLst/>
                <a:cxnLst/>
                <a:rect l="l" t="t" r="r" b="b"/>
                <a:pathLst>
                  <a:path w="2872" h="2017" extrusionOk="0">
                    <a:moveTo>
                      <a:pt x="2090" y="366"/>
                    </a:moveTo>
                    <a:cubicBezTo>
                      <a:pt x="1767" y="916"/>
                      <a:pt x="1054" y="1303"/>
                      <a:pt x="426" y="1333"/>
                    </a:cubicBezTo>
                    <a:cubicBezTo>
                      <a:pt x="5" y="1359"/>
                      <a:pt x="0" y="2016"/>
                      <a:pt x="426" y="1995"/>
                    </a:cubicBezTo>
                    <a:cubicBezTo>
                      <a:pt x="1286" y="1948"/>
                      <a:pt x="2214" y="1453"/>
                      <a:pt x="2657" y="701"/>
                    </a:cubicBezTo>
                    <a:cubicBezTo>
                      <a:pt x="2872" y="331"/>
                      <a:pt x="2304" y="0"/>
                      <a:pt x="2090" y="366"/>
                    </a:cubicBezTo>
                    <a:close/>
                  </a:path>
                </a:pathLst>
              </a:custGeom>
              <a:solidFill>
                <a:srgbClr val="FFA4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5764;p68">
                <a:extLst>
                  <a:ext uri="{FF2B5EF4-FFF2-40B4-BE49-F238E27FC236}">
                    <a16:creationId xmlns:a16="http://schemas.microsoft.com/office/drawing/2014/main" id="{C66D9577-104A-691E-44AD-9E58DFDBDA87}"/>
                  </a:ext>
                </a:extLst>
              </p:cNvPr>
              <p:cNvSpPr/>
              <p:nvPr/>
            </p:nvSpPr>
            <p:spPr>
              <a:xfrm>
                <a:off x="6093395" y="3341249"/>
                <a:ext cx="17083" cy="13195"/>
              </a:xfrm>
              <a:custGeom>
                <a:avLst/>
                <a:gdLst/>
                <a:ahLst/>
                <a:cxnLst/>
                <a:rect l="l" t="t" r="r" b="b"/>
                <a:pathLst>
                  <a:path w="848" h="655" extrusionOk="0">
                    <a:moveTo>
                      <a:pt x="422" y="1"/>
                    </a:moveTo>
                    <a:cubicBezTo>
                      <a:pt x="1" y="1"/>
                      <a:pt x="1" y="654"/>
                      <a:pt x="422" y="654"/>
                    </a:cubicBezTo>
                    <a:cubicBezTo>
                      <a:pt x="847" y="654"/>
                      <a:pt x="847" y="1"/>
                      <a:pt x="422" y="1"/>
                    </a:cubicBezTo>
                    <a:close/>
                  </a:path>
                </a:pathLst>
              </a:custGeom>
              <a:solidFill>
                <a:srgbClr val="FFA4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5765;p68">
                <a:extLst>
                  <a:ext uri="{FF2B5EF4-FFF2-40B4-BE49-F238E27FC236}">
                    <a16:creationId xmlns:a16="http://schemas.microsoft.com/office/drawing/2014/main" id="{1B88E1B6-477C-45FE-DE80-0816F6159FDE}"/>
                  </a:ext>
                </a:extLst>
              </p:cNvPr>
              <p:cNvSpPr/>
              <p:nvPr/>
            </p:nvSpPr>
            <p:spPr>
              <a:xfrm>
                <a:off x="6015717" y="3381598"/>
                <a:ext cx="17083" cy="13276"/>
              </a:xfrm>
              <a:custGeom>
                <a:avLst/>
                <a:gdLst/>
                <a:ahLst/>
                <a:cxnLst/>
                <a:rect l="l" t="t" r="r" b="b"/>
                <a:pathLst>
                  <a:path w="848" h="659" extrusionOk="0">
                    <a:moveTo>
                      <a:pt x="422" y="1"/>
                    </a:moveTo>
                    <a:cubicBezTo>
                      <a:pt x="1" y="1"/>
                      <a:pt x="1" y="659"/>
                      <a:pt x="422" y="659"/>
                    </a:cubicBezTo>
                    <a:cubicBezTo>
                      <a:pt x="848" y="659"/>
                      <a:pt x="848" y="1"/>
                      <a:pt x="422" y="1"/>
                    </a:cubicBezTo>
                    <a:close/>
                  </a:path>
                </a:pathLst>
              </a:custGeom>
              <a:solidFill>
                <a:srgbClr val="FFA4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5766;p68">
                <a:extLst>
                  <a:ext uri="{FF2B5EF4-FFF2-40B4-BE49-F238E27FC236}">
                    <a16:creationId xmlns:a16="http://schemas.microsoft.com/office/drawing/2014/main" id="{9F49A64C-459C-28AA-EEC1-432C2A1B1A2E}"/>
                  </a:ext>
                </a:extLst>
              </p:cNvPr>
              <p:cNvSpPr/>
              <p:nvPr/>
            </p:nvSpPr>
            <p:spPr>
              <a:xfrm>
                <a:off x="6361580" y="3231622"/>
                <a:ext cx="43594" cy="35878"/>
              </a:xfrm>
              <a:custGeom>
                <a:avLst/>
                <a:gdLst/>
                <a:ahLst/>
                <a:cxnLst/>
                <a:rect l="l" t="t" r="r" b="b"/>
                <a:pathLst>
                  <a:path w="2164" h="1781" extrusionOk="0">
                    <a:moveTo>
                      <a:pt x="1222" y="164"/>
                    </a:moveTo>
                    <a:cubicBezTo>
                      <a:pt x="276" y="1"/>
                      <a:pt x="1" y="1458"/>
                      <a:pt x="972" y="1625"/>
                    </a:cubicBezTo>
                    <a:cubicBezTo>
                      <a:pt x="1952" y="1780"/>
                      <a:pt x="2163" y="310"/>
                      <a:pt x="1222" y="16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5767;p68">
                <a:extLst>
                  <a:ext uri="{FF2B5EF4-FFF2-40B4-BE49-F238E27FC236}">
                    <a16:creationId xmlns:a16="http://schemas.microsoft.com/office/drawing/2014/main" id="{D91149BC-1C67-CF6D-C508-F9AF3C2F30DE}"/>
                  </a:ext>
                </a:extLst>
              </p:cNvPr>
              <p:cNvSpPr/>
              <p:nvPr/>
            </p:nvSpPr>
            <p:spPr>
              <a:xfrm>
                <a:off x="6421087" y="3228600"/>
                <a:ext cx="216075" cy="41136"/>
              </a:xfrm>
              <a:custGeom>
                <a:avLst/>
                <a:gdLst/>
                <a:ahLst/>
                <a:cxnLst/>
                <a:rect l="l" t="t" r="r" b="b"/>
                <a:pathLst>
                  <a:path w="10726" h="2042" extrusionOk="0">
                    <a:moveTo>
                      <a:pt x="9603" y="108"/>
                    </a:moveTo>
                    <a:cubicBezTo>
                      <a:pt x="6753" y="430"/>
                      <a:pt x="3890" y="593"/>
                      <a:pt x="1027" y="473"/>
                    </a:cubicBezTo>
                    <a:cubicBezTo>
                      <a:pt x="95" y="430"/>
                      <a:pt x="0" y="1874"/>
                      <a:pt x="963" y="1922"/>
                    </a:cubicBezTo>
                    <a:cubicBezTo>
                      <a:pt x="3903" y="2042"/>
                      <a:pt x="6844" y="1879"/>
                      <a:pt x="9762" y="1548"/>
                    </a:cubicBezTo>
                    <a:cubicBezTo>
                      <a:pt x="10725" y="1432"/>
                      <a:pt x="10528" y="0"/>
                      <a:pt x="9603" y="1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5768;p68">
                <a:extLst>
                  <a:ext uri="{FF2B5EF4-FFF2-40B4-BE49-F238E27FC236}">
                    <a16:creationId xmlns:a16="http://schemas.microsoft.com/office/drawing/2014/main" id="{B1B80D32-A82C-1571-EF1C-055CE56DDA72}"/>
                  </a:ext>
                </a:extLst>
              </p:cNvPr>
              <p:cNvSpPr/>
              <p:nvPr/>
            </p:nvSpPr>
            <p:spPr>
              <a:xfrm>
                <a:off x="6653152" y="3219938"/>
                <a:ext cx="40894" cy="32655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1621" extrusionOk="0">
                    <a:moveTo>
                      <a:pt x="934" y="95"/>
                    </a:moveTo>
                    <a:cubicBezTo>
                      <a:pt x="1" y="176"/>
                      <a:pt x="100" y="1621"/>
                      <a:pt x="1062" y="1535"/>
                    </a:cubicBezTo>
                    <a:cubicBezTo>
                      <a:pt x="2030" y="1440"/>
                      <a:pt x="1862" y="0"/>
                      <a:pt x="934" y="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2912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2"/>
          <p:cNvSpPr txBox="1">
            <a:spLocks noGrp="1"/>
          </p:cNvSpPr>
          <p:nvPr>
            <p:ph type="title"/>
          </p:nvPr>
        </p:nvSpPr>
        <p:spPr>
          <a:xfrm>
            <a:off x="103624" y="68123"/>
            <a:ext cx="6446031" cy="11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TYPES OF PHRASAL VERBS</a:t>
            </a:r>
            <a:endParaRPr dirty="0"/>
          </a:p>
        </p:txBody>
      </p:sp>
      <p:sp>
        <p:nvSpPr>
          <p:cNvPr id="285" name="Google Shape;285;p32"/>
          <p:cNvSpPr txBox="1">
            <a:spLocks noGrp="1"/>
          </p:cNvSpPr>
          <p:nvPr>
            <p:ph type="body" idx="1"/>
          </p:nvPr>
        </p:nvSpPr>
        <p:spPr>
          <a:xfrm>
            <a:off x="205563" y="999460"/>
            <a:ext cx="4334249" cy="2969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sr-Latn-RS" sz="1800" dirty="0">
                <a:solidFill>
                  <a:schemeClr val="lt1"/>
                </a:solidFill>
              </a:rPr>
              <a:t>With an object</a:t>
            </a:r>
            <a:br>
              <a:rPr lang="sr-Latn-RS" sz="1800" dirty="0">
                <a:solidFill>
                  <a:schemeClr val="lt1"/>
                </a:solidFill>
              </a:rPr>
            </a:br>
            <a:br>
              <a:rPr lang="sr-Latn-RS" sz="1800" dirty="0">
                <a:solidFill>
                  <a:schemeClr val="lt1"/>
                </a:solidFill>
              </a:rPr>
            </a:br>
            <a:endParaRPr lang="sr-Latn-RS" sz="1800" dirty="0">
              <a:solidFill>
                <a:schemeClr val="lt1"/>
              </a:solidFill>
            </a:endParaRPr>
          </a:p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endParaRPr sz="1800" dirty="0">
              <a:solidFill>
                <a:schemeClr val="lt1"/>
              </a:solidFill>
            </a:endParaRPr>
          </a:p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sr-Latn-RS" sz="1800" dirty="0">
                <a:solidFill>
                  <a:schemeClr val="lt1"/>
                </a:solidFill>
              </a:rPr>
              <a:t>Without an object</a:t>
            </a:r>
            <a:br>
              <a:rPr lang="sr-Latn-RS" sz="1800" dirty="0">
                <a:solidFill>
                  <a:schemeClr val="lt1"/>
                </a:solidFill>
              </a:rPr>
            </a:br>
            <a:br>
              <a:rPr lang="sr-Latn-RS" sz="1800" dirty="0">
                <a:solidFill>
                  <a:schemeClr val="lt1"/>
                </a:solidFill>
              </a:rPr>
            </a:br>
            <a:endParaRPr lang="sr-Latn-RS" sz="1800" dirty="0">
              <a:solidFill>
                <a:schemeClr val="lt1"/>
              </a:solidFill>
            </a:endParaRPr>
          </a:p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endParaRPr sz="1800" dirty="0">
              <a:solidFill>
                <a:schemeClr val="lt1"/>
              </a:solidFill>
            </a:endParaRPr>
          </a:p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sr-Latn-RS" sz="1800" dirty="0">
                <a:solidFill>
                  <a:schemeClr val="lt1"/>
                </a:solidFill>
              </a:rPr>
              <a:t>Phrasal verbs can also have both a particle and a preposition.</a:t>
            </a:r>
            <a:endParaRPr sz="1800" dirty="0">
              <a:solidFill>
                <a:schemeClr val="lt1"/>
              </a:solidFill>
            </a:endParaRPr>
          </a:p>
        </p:txBody>
      </p:sp>
      <p:pic>
        <p:nvPicPr>
          <p:cNvPr id="286" name="Google Shape;286;p32"/>
          <p:cNvPicPr preferRelativeResize="0"/>
          <p:nvPr/>
        </p:nvPicPr>
        <p:blipFill rotWithShape="1">
          <a:blip r:embed="rId3">
            <a:alphaModFix/>
          </a:blip>
          <a:srcRect l="30381" t="10493" r="18514" b="10485"/>
          <a:stretch/>
        </p:blipFill>
        <p:spPr>
          <a:xfrm flipH="1">
            <a:off x="5194500" y="539500"/>
            <a:ext cx="3949500" cy="4064400"/>
          </a:xfrm>
          <a:prstGeom prst="flowChartDelay">
            <a:avLst/>
          </a:prstGeom>
          <a:noFill/>
          <a:ln>
            <a:noFill/>
          </a:ln>
          <a:effectLst>
            <a:outerShdw blurRad="1028700" dist="19050" dir="5400000" algn="bl" rotWithShape="0">
              <a:schemeClr val="dk2">
                <a:alpha val="30000"/>
              </a:scheme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FC3F48-7D98-FAF1-0D94-EACC9313A6FF}"/>
              </a:ext>
            </a:extLst>
          </p:cNvPr>
          <p:cNvSpPr txBox="1"/>
          <p:nvPr/>
        </p:nvSpPr>
        <p:spPr>
          <a:xfrm>
            <a:off x="532907" y="1502429"/>
            <a:ext cx="4334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sr-Latn-RS" sz="1800" kern="1200" dirty="0">
                <a:solidFill>
                  <a:prstClr val="white"/>
                </a:solidFill>
                <a:latin typeface="Mulish" panose="020B0604020202020204" charset="0"/>
                <a:ea typeface="+mn-ea"/>
                <a:cs typeface="+mn-cs"/>
              </a:rPr>
              <a:t>I can’t </a:t>
            </a:r>
            <a:r>
              <a:rPr lang="sr-Latn-RS" sz="1800" i="1" u="sng" kern="1200" dirty="0">
                <a:solidFill>
                  <a:prstClr val="white"/>
                </a:solidFill>
                <a:latin typeface="Mulish" panose="020B0604020202020204" charset="0"/>
                <a:ea typeface="+mn-ea"/>
                <a:cs typeface="+mn-cs"/>
              </a:rPr>
              <a:t>put up with </a:t>
            </a:r>
            <a:r>
              <a:rPr lang="sr-Latn-RS" sz="1800" i="1" kern="1200" dirty="0">
                <a:solidFill>
                  <a:prstClr val="white"/>
                </a:solidFill>
                <a:latin typeface="Mulish" panose="020B0604020202020204" charset="0"/>
                <a:ea typeface="+mn-ea"/>
                <a:cs typeface="+mn-cs"/>
              </a:rPr>
              <a:t>my neighbour’s noise </a:t>
            </a:r>
            <a:r>
              <a:rPr lang="sr-Latn-RS" sz="1800" kern="1200" dirty="0">
                <a:solidFill>
                  <a:prstClr val="white"/>
                </a:solidFill>
                <a:latin typeface="Mulish" panose="020B0604020202020204" charset="0"/>
                <a:ea typeface="+mn-ea"/>
                <a:cs typeface="+mn-cs"/>
              </a:rPr>
              <a:t>any longer!</a:t>
            </a:r>
            <a:endParaRPr lang="en-US" sz="1800" kern="1200" dirty="0">
              <a:solidFill>
                <a:prstClr val="white"/>
              </a:solidFill>
              <a:latin typeface="Mulish" panose="020B060402020202020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144673-9065-BED0-6A1E-0E7A6F8A9782}"/>
              </a:ext>
            </a:extLst>
          </p:cNvPr>
          <p:cNvSpPr txBox="1"/>
          <p:nvPr/>
        </p:nvSpPr>
        <p:spPr>
          <a:xfrm>
            <a:off x="246103" y="2582848"/>
            <a:ext cx="4907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sr-Latn-RS" sz="1800" kern="1200" dirty="0">
                <a:solidFill>
                  <a:prstClr val="white"/>
                </a:solidFill>
                <a:latin typeface="Mulish" panose="020B0604020202020204" charset="0"/>
                <a:ea typeface="+mn-ea"/>
                <a:cs typeface="+mn-cs"/>
              </a:rPr>
              <a:t>If I’m late, you can </a:t>
            </a:r>
            <a:r>
              <a:rPr lang="sr-Latn-RS" sz="1800" i="1" u="sng" kern="1200" dirty="0">
                <a:solidFill>
                  <a:prstClr val="white"/>
                </a:solidFill>
                <a:latin typeface="Mulish" panose="020B0604020202020204" charset="0"/>
                <a:ea typeface="+mn-ea"/>
                <a:cs typeface="+mn-cs"/>
              </a:rPr>
              <a:t>go on </a:t>
            </a:r>
            <a:r>
              <a:rPr lang="sr-Latn-RS" sz="1800" kern="1200" dirty="0">
                <a:solidFill>
                  <a:prstClr val="white"/>
                </a:solidFill>
                <a:latin typeface="Mulish" panose="020B0604020202020204" charset="0"/>
                <a:ea typeface="+mn-ea"/>
                <a:cs typeface="+mn-cs"/>
              </a:rPr>
              <a:t>without me and order food.</a:t>
            </a:r>
            <a:endParaRPr lang="en-US" sz="1800" kern="1200" dirty="0">
              <a:solidFill>
                <a:prstClr val="white"/>
              </a:solidFill>
              <a:latin typeface="Mulish" panose="020B060402020202020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7A98CB-B0B9-A900-86B7-6A5072AC6AFB}"/>
              </a:ext>
            </a:extLst>
          </p:cNvPr>
          <p:cNvSpPr txBox="1"/>
          <p:nvPr/>
        </p:nvSpPr>
        <p:spPr>
          <a:xfrm>
            <a:off x="154593" y="3947570"/>
            <a:ext cx="58053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E32DE"/>
              </a:buClr>
              <a:buSzTx/>
              <a:buFont typeface="Wingdings 3" charset="2"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Mulish" panose="020B0604020202020204" charset="0"/>
                <a:ea typeface="+mn-ea"/>
                <a:cs typeface="+mn-cs"/>
              </a:rPr>
              <a:t>(look forward to, get along with, put up with,</a:t>
            </a:r>
            <a:b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Mulish" panose="020B0604020202020204" charset="0"/>
                <a:ea typeface="+mn-ea"/>
                <a:cs typeface="+mn-cs"/>
              </a:rPr>
            </a:b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Mulish" panose="020B0604020202020204" charset="0"/>
                <a:ea typeface="+mn-ea"/>
                <a:cs typeface="+mn-cs"/>
              </a:rPr>
              <a:t>come down with, look up to...)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7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TYPES OF PHRASAL VERBS</a:t>
            </a:r>
            <a:endParaRPr dirty="0"/>
          </a:p>
        </p:txBody>
      </p:sp>
      <p:sp>
        <p:nvSpPr>
          <p:cNvPr id="349" name="Google Shape;349;p37"/>
          <p:cNvSpPr txBox="1">
            <a:spLocks noGrp="1"/>
          </p:cNvSpPr>
          <p:nvPr>
            <p:ph type="title"/>
          </p:nvPr>
        </p:nvSpPr>
        <p:spPr>
          <a:xfrm>
            <a:off x="155944" y="1431699"/>
            <a:ext cx="3778101" cy="3405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/>
              <a:t>Those with an object can sometimes be separated...</a:t>
            </a:r>
            <a:endParaRPr sz="2000" dirty="0"/>
          </a:p>
        </p:txBody>
      </p:sp>
      <p:sp>
        <p:nvSpPr>
          <p:cNvPr id="351" name="Google Shape;351;p37"/>
          <p:cNvSpPr txBox="1">
            <a:spLocks noGrp="1"/>
          </p:cNvSpPr>
          <p:nvPr>
            <p:ph type="title" idx="2"/>
          </p:nvPr>
        </p:nvSpPr>
        <p:spPr>
          <a:xfrm>
            <a:off x="5659200" y="1431699"/>
            <a:ext cx="3123287" cy="3405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/>
              <a:t>Sometimes they MUST be separated:</a:t>
            </a:r>
            <a:endParaRPr sz="2000" dirty="0"/>
          </a:p>
        </p:txBody>
      </p:sp>
      <p:sp>
        <p:nvSpPr>
          <p:cNvPr id="353" name="Google Shape;353;p37"/>
          <p:cNvSpPr txBox="1">
            <a:spLocks noGrp="1"/>
          </p:cNvSpPr>
          <p:nvPr>
            <p:ph type="title" idx="4"/>
          </p:nvPr>
        </p:nvSpPr>
        <p:spPr>
          <a:xfrm>
            <a:off x="547143" y="3029000"/>
            <a:ext cx="2995702" cy="3405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/>
              <a:t>...but not always...</a:t>
            </a:r>
            <a:endParaRPr sz="2000" dirty="0"/>
          </a:p>
        </p:txBody>
      </p:sp>
      <p:sp>
        <p:nvSpPr>
          <p:cNvPr id="354" name="Google Shape;354;p37"/>
          <p:cNvSpPr txBox="1">
            <a:spLocks noGrp="1"/>
          </p:cNvSpPr>
          <p:nvPr>
            <p:ph type="title" idx="6"/>
          </p:nvPr>
        </p:nvSpPr>
        <p:spPr>
          <a:xfrm>
            <a:off x="5360145" y="3277223"/>
            <a:ext cx="3721394" cy="3405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/>
              <a:t>Those without an object can never be separated</a:t>
            </a:r>
            <a:endParaRPr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506595-786D-FBDE-C132-6DB17EFB0D7C}"/>
              </a:ext>
            </a:extLst>
          </p:cNvPr>
          <p:cNvSpPr txBox="1"/>
          <p:nvPr/>
        </p:nvSpPr>
        <p:spPr>
          <a:xfrm>
            <a:off x="190909" y="2077434"/>
            <a:ext cx="3778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sr-Latn-RS" sz="1800" kern="1200" dirty="0">
                <a:solidFill>
                  <a:prstClr val="white"/>
                </a:solidFill>
                <a:latin typeface="Mulish" panose="020B0604020202020204" charset="0"/>
                <a:ea typeface="+mn-ea"/>
                <a:cs typeface="+mn-cs"/>
              </a:rPr>
              <a:t>She forgot to switch </a:t>
            </a:r>
            <a:r>
              <a:rPr lang="sr-Latn-RS" sz="1800" u="sng" kern="1200" dirty="0">
                <a:solidFill>
                  <a:prstClr val="white"/>
                </a:solidFill>
                <a:latin typeface="Mulish" panose="020B0604020202020204" charset="0"/>
                <a:ea typeface="+mn-ea"/>
                <a:cs typeface="+mn-cs"/>
              </a:rPr>
              <a:t>the computer</a:t>
            </a:r>
            <a:r>
              <a:rPr lang="sr-Latn-RS" sz="1800" kern="1200" dirty="0">
                <a:solidFill>
                  <a:prstClr val="white"/>
                </a:solidFill>
                <a:latin typeface="Mulish" panose="020B0604020202020204" charset="0"/>
                <a:ea typeface="+mn-ea"/>
                <a:cs typeface="+mn-cs"/>
              </a:rPr>
              <a:t> off before going to sleep.</a:t>
            </a:r>
            <a:endParaRPr lang="en-US" sz="1800" kern="1200" dirty="0">
              <a:solidFill>
                <a:prstClr val="white"/>
              </a:solidFill>
              <a:latin typeface="Mulish" panose="020B060402020202020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B0DA93-261A-26B8-0F01-2E6D8428D491}"/>
              </a:ext>
            </a:extLst>
          </p:cNvPr>
          <p:cNvSpPr txBox="1"/>
          <p:nvPr/>
        </p:nvSpPr>
        <p:spPr>
          <a:xfrm>
            <a:off x="155944" y="3378167"/>
            <a:ext cx="4062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sr-Latn-RS" sz="1800" kern="1200" dirty="0">
                <a:solidFill>
                  <a:prstClr val="white"/>
                </a:solidFill>
                <a:latin typeface="Mulish" panose="020B0604020202020204" charset="0"/>
                <a:ea typeface="+mn-ea"/>
                <a:cs typeface="+mn-cs"/>
              </a:rPr>
              <a:t>I can’t </a:t>
            </a:r>
            <a:r>
              <a:rPr lang="sr-Latn-RS" sz="1800" i="1" u="sng" kern="1200" dirty="0">
                <a:solidFill>
                  <a:prstClr val="white"/>
                </a:solidFill>
                <a:latin typeface="Mulish" panose="020B0604020202020204" charset="0"/>
                <a:ea typeface="+mn-ea"/>
                <a:cs typeface="+mn-cs"/>
              </a:rPr>
              <a:t>put up with </a:t>
            </a:r>
            <a:r>
              <a:rPr lang="sr-Latn-RS" sz="1800" i="1" kern="1200" dirty="0">
                <a:solidFill>
                  <a:prstClr val="white"/>
                </a:solidFill>
                <a:latin typeface="Mulish" panose="020B0604020202020204" charset="0"/>
                <a:ea typeface="+mn-ea"/>
                <a:cs typeface="+mn-cs"/>
              </a:rPr>
              <a:t>my neighbour’s noise </a:t>
            </a:r>
            <a:r>
              <a:rPr lang="sr-Latn-RS" sz="1800" kern="1200" dirty="0">
                <a:solidFill>
                  <a:prstClr val="white"/>
                </a:solidFill>
                <a:latin typeface="Mulish" panose="020B0604020202020204" charset="0"/>
                <a:ea typeface="+mn-ea"/>
                <a:cs typeface="+mn-cs"/>
              </a:rPr>
              <a:t>any longer!</a:t>
            </a:r>
            <a:endParaRPr lang="en-US" sz="1800" kern="1200" dirty="0">
              <a:solidFill>
                <a:prstClr val="white"/>
              </a:solidFill>
              <a:latin typeface="Mulish" panose="020B060402020202020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2E0183-03BA-E17B-B900-D5D971599386}"/>
              </a:ext>
            </a:extLst>
          </p:cNvPr>
          <p:cNvSpPr txBox="1"/>
          <p:nvPr/>
        </p:nvSpPr>
        <p:spPr>
          <a:xfrm>
            <a:off x="132000" y="4033165"/>
            <a:ext cx="4062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1800" kern="1200" dirty="0">
                <a:solidFill>
                  <a:prstClr val="white"/>
                </a:solidFill>
                <a:latin typeface="Mulish" panose="020B0604020202020204" charset="0"/>
                <a:ea typeface="+mn-ea"/>
                <a:cs typeface="+mn-cs"/>
              </a:rPr>
              <a:t>We went over my contract at my new job before I signed it</a:t>
            </a:r>
            <a:r>
              <a:rPr lang="sr-Latn-RS" sz="1800" kern="1200" dirty="0">
                <a:solidFill>
                  <a:prstClr val="white"/>
                </a:solidFill>
                <a:latin typeface="Mulish" panose="020B0604020202020204" charset="0"/>
                <a:ea typeface="+mn-ea"/>
                <a:cs typeface="+mn-cs"/>
              </a:rPr>
              <a:t>.</a:t>
            </a:r>
            <a:endParaRPr lang="en-US" sz="1800" kern="1200" dirty="0">
              <a:solidFill>
                <a:prstClr val="white"/>
              </a:solidFill>
              <a:latin typeface="Mulish" panose="020B060402020202020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71D098-9FF0-9628-0237-9298B751544E}"/>
              </a:ext>
            </a:extLst>
          </p:cNvPr>
          <p:cNvSpPr txBox="1"/>
          <p:nvPr/>
        </p:nvSpPr>
        <p:spPr>
          <a:xfrm>
            <a:off x="5681380" y="2015285"/>
            <a:ext cx="3078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sr-Latn-RS" sz="1800" kern="1200" dirty="0">
                <a:solidFill>
                  <a:prstClr val="white"/>
                </a:solidFill>
                <a:latin typeface="Mulish" panose="020B0604020202020204" charset="0"/>
                <a:ea typeface="+mn-ea"/>
                <a:cs typeface="+mn-cs"/>
              </a:rPr>
              <a:t>The end of this film always gets </a:t>
            </a:r>
            <a:r>
              <a:rPr lang="sr-Latn-RS" sz="1800" u="sng" kern="1200" dirty="0">
                <a:solidFill>
                  <a:prstClr val="white"/>
                </a:solidFill>
                <a:latin typeface="Mulish" panose="020B0604020202020204" charset="0"/>
                <a:ea typeface="+mn-ea"/>
                <a:cs typeface="+mn-cs"/>
              </a:rPr>
              <a:t>me</a:t>
            </a:r>
            <a:r>
              <a:rPr lang="sr-Latn-RS" sz="1800" kern="1200" dirty="0">
                <a:solidFill>
                  <a:prstClr val="white"/>
                </a:solidFill>
                <a:latin typeface="Mulish" panose="020B0604020202020204" charset="0"/>
                <a:ea typeface="+mn-ea"/>
                <a:cs typeface="+mn-cs"/>
              </a:rPr>
              <a:t> down.</a:t>
            </a:r>
            <a:endParaRPr lang="en-US" sz="1800" kern="1200" dirty="0">
              <a:solidFill>
                <a:prstClr val="white"/>
              </a:solidFill>
              <a:latin typeface="Mulish" panose="020B060402020202020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700E0E-0E86-494A-7F5B-76F86ECBD46E}"/>
              </a:ext>
            </a:extLst>
          </p:cNvPr>
          <p:cNvSpPr txBox="1"/>
          <p:nvPr/>
        </p:nvSpPr>
        <p:spPr>
          <a:xfrm>
            <a:off x="5140025" y="3971610"/>
            <a:ext cx="4062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>
                <a:solidFill>
                  <a:schemeClr val="bg1"/>
                </a:solidFill>
                <a:latin typeface="Mulish" panose="020B0604020202020204" charset="0"/>
              </a:rPr>
              <a:t>If I’m late, you can </a:t>
            </a:r>
            <a:r>
              <a:rPr lang="sr-Latn-RS" sz="1800" i="1" u="sng" dirty="0">
                <a:solidFill>
                  <a:schemeClr val="bg1"/>
                </a:solidFill>
                <a:latin typeface="Mulish" panose="020B0604020202020204" charset="0"/>
              </a:rPr>
              <a:t>go on </a:t>
            </a:r>
            <a:r>
              <a:rPr lang="sr-Latn-RS" sz="1800" dirty="0">
                <a:solidFill>
                  <a:schemeClr val="bg1"/>
                </a:solidFill>
                <a:latin typeface="Mulish" panose="020B0604020202020204" charset="0"/>
              </a:rPr>
              <a:t>without me and order food</a:t>
            </a:r>
            <a:r>
              <a:rPr lang="sr-Latn-RS" sz="2200" dirty="0">
                <a:solidFill>
                  <a:schemeClr val="bg1"/>
                </a:solidFill>
              </a:rPr>
              <a:t>.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16" name="Google Shape;556;p48">
            <a:extLst>
              <a:ext uri="{FF2B5EF4-FFF2-40B4-BE49-F238E27FC236}">
                <a16:creationId xmlns:a16="http://schemas.microsoft.com/office/drawing/2014/main" id="{FCADA789-15A7-CA9C-4B4D-5C7A0F0CAF0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4801" y="1119002"/>
            <a:ext cx="2241468" cy="3355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5"/>
          <p:cNvSpPr txBox="1">
            <a:spLocks noGrp="1"/>
          </p:cNvSpPr>
          <p:nvPr>
            <p:ph type="title"/>
          </p:nvPr>
        </p:nvSpPr>
        <p:spPr>
          <a:xfrm>
            <a:off x="134679" y="525700"/>
            <a:ext cx="8094921" cy="7995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800" dirty="0"/>
              <a:t>Phrasal Verb Practice</a:t>
            </a:r>
            <a:endParaRPr sz="4800" dirty="0"/>
          </a:p>
        </p:txBody>
      </p:sp>
      <p:sp>
        <p:nvSpPr>
          <p:cNvPr id="316" name="Google Shape;316;p35"/>
          <p:cNvSpPr txBox="1">
            <a:spLocks noGrp="1"/>
          </p:cNvSpPr>
          <p:nvPr>
            <p:ph type="subTitle" idx="1"/>
          </p:nvPr>
        </p:nvSpPr>
        <p:spPr>
          <a:xfrm>
            <a:off x="2350008" y="1531784"/>
            <a:ext cx="5216899" cy="243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r-Latn-RS" sz="2400" i="1" dirty="0"/>
              <a:t>Grammar</a:t>
            </a:r>
            <a:r>
              <a:rPr lang="sr-Latn-RS" sz="2400" dirty="0"/>
              <a:t>, page 41, exercise XIV</a:t>
            </a:r>
          </a:p>
          <a:p>
            <a:endParaRPr lang="sr-Latn-RS" sz="2400" dirty="0"/>
          </a:p>
          <a:p>
            <a:r>
              <a:rPr lang="sr-Latn-RS" sz="2400" i="1" dirty="0"/>
              <a:t>Grammar</a:t>
            </a:r>
            <a:r>
              <a:rPr lang="sr-Latn-RS" sz="2400" dirty="0"/>
              <a:t>, page 42, exercise XVII</a:t>
            </a:r>
          </a:p>
          <a:p>
            <a:pPr marL="0" indent="0">
              <a:buNone/>
            </a:pPr>
            <a:r>
              <a:rPr lang="sr-Latn-RS" sz="2400" dirty="0"/>
              <a:t>							              exercise XVIII</a:t>
            </a:r>
          </a:p>
        </p:txBody>
      </p:sp>
      <p:sp>
        <p:nvSpPr>
          <p:cNvPr id="317" name="Google Shape;317;p35"/>
          <p:cNvSpPr txBox="1">
            <a:spLocks noGrp="1"/>
          </p:cNvSpPr>
          <p:nvPr>
            <p:ph type="subTitle" idx="2"/>
          </p:nvPr>
        </p:nvSpPr>
        <p:spPr>
          <a:xfrm>
            <a:off x="-1" y="154200"/>
            <a:ext cx="1928037" cy="3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English Language 2</a:t>
            </a:r>
            <a:endParaRPr dirty="0"/>
          </a:p>
        </p:txBody>
      </p:sp>
      <p:sp>
        <p:nvSpPr>
          <p:cNvPr id="318" name="Google Shape;318;p35"/>
          <p:cNvSpPr txBox="1">
            <a:spLocks noGrp="1"/>
          </p:cNvSpPr>
          <p:nvPr>
            <p:ph type="subTitle" idx="3"/>
          </p:nvPr>
        </p:nvSpPr>
        <p:spPr>
          <a:xfrm>
            <a:off x="8086725" y="4697625"/>
            <a:ext cx="752400" cy="3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202</a:t>
            </a:r>
            <a:r>
              <a:rPr lang="sr-Latn-RS" dirty="0"/>
              <a:t>5</a:t>
            </a:r>
            <a:endParaRPr dirty="0"/>
          </a:p>
        </p:txBody>
      </p:sp>
      <p:pic>
        <p:nvPicPr>
          <p:cNvPr id="319" name="Google Shape;31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326" y="1660675"/>
            <a:ext cx="2434927" cy="303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EE5CBD-4D9E-A28C-E9D6-579266BA8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82" y="2792537"/>
            <a:ext cx="1706397" cy="2350961"/>
          </a:xfrm>
          <a:prstGeom prst="rect">
            <a:avLst/>
          </a:prstGeom>
        </p:spPr>
      </p:pic>
      <p:pic>
        <p:nvPicPr>
          <p:cNvPr id="4" name="Google Shape;557;p48">
            <a:extLst>
              <a:ext uri="{FF2B5EF4-FFF2-40B4-BE49-F238E27FC236}">
                <a16:creationId xmlns:a16="http://schemas.microsoft.com/office/drawing/2014/main" id="{CD2C1887-B8D6-9D3C-1B34-08ABE6A5FB5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9884" y="1660675"/>
            <a:ext cx="1799432" cy="2855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ternational Traffic Light Day Minitheme by Slidesgo">
  <a:themeElements>
    <a:clrScheme name="Simple Light">
      <a:dk1>
        <a:srgbClr val="191919"/>
      </a:dk1>
      <a:lt1>
        <a:srgbClr val="FFFFFF"/>
      </a:lt1>
      <a:dk2>
        <a:srgbClr val="F60000"/>
      </a:dk2>
      <a:lt2>
        <a:srgbClr val="FFBA00"/>
      </a:lt2>
      <a:accent1>
        <a:srgbClr val="00E76A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2082</Words>
  <Application>Microsoft Office PowerPoint</Application>
  <PresentationFormat>On-screen Show (16:9)</PresentationFormat>
  <Paragraphs>311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Darker Grotesque SemiBold</vt:lpstr>
      <vt:lpstr>Bebas Neue</vt:lpstr>
      <vt:lpstr>Mulish</vt:lpstr>
      <vt:lpstr>Wingdings 3</vt:lpstr>
      <vt:lpstr>Audiowide</vt:lpstr>
      <vt:lpstr>Arial</vt:lpstr>
      <vt:lpstr>International Traffic Light Day Minitheme by Slidesgo</vt:lpstr>
      <vt:lpstr>Phrasal Verbs + Emphasis on Quality and Efficiency</vt:lpstr>
      <vt:lpstr>TABLE OF CONTENTS</vt:lpstr>
      <vt:lpstr>PHRASAL VERBS</vt:lpstr>
      <vt:lpstr>What are phrasal verbs?</vt:lpstr>
      <vt:lpstr>PHRASAL vs. PREPOSITIONAL verbs</vt:lpstr>
      <vt:lpstr>Phrasal Verbs in Transportation</vt:lpstr>
      <vt:lpstr>TYPES OF PHRASAL VERBS</vt:lpstr>
      <vt:lpstr>TYPES OF PHRASAL VERBS</vt:lpstr>
      <vt:lpstr>Phrasal Verb Practice</vt:lpstr>
      <vt:lpstr>Some brain teasers with phrasal verbs</vt:lpstr>
      <vt:lpstr>02</vt:lpstr>
      <vt:lpstr>PowerPoint Presentation</vt:lpstr>
      <vt:lpstr>PowerPoint Presentation</vt:lpstr>
      <vt:lpstr>Additional exercises</vt:lpstr>
      <vt:lpstr>Additional exercises</vt:lpstr>
      <vt:lpstr>Additional exercises</vt:lpstr>
      <vt:lpstr>ICAO spelling Alphabet (International Civil Aviation Organisation)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Phrasal Verbs + Emphasis on Quality and Efficiency</dc:title>
  <cp:lastModifiedBy>User</cp:lastModifiedBy>
  <cp:revision>15</cp:revision>
  <dcterms:modified xsi:type="dcterms:W3CDTF">2025-07-01T15:01:17Z</dcterms:modified>
</cp:coreProperties>
</file>