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8" r:id="rId3"/>
    <p:sldId id="260" r:id="rId4"/>
    <p:sldId id="288" r:id="rId5"/>
    <p:sldId id="279" r:id="rId6"/>
    <p:sldId id="266" r:id="rId7"/>
    <p:sldId id="262" r:id="rId8"/>
    <p:sldId id="264" r:id="rId9"/>
    <p:sldId id="263" r:id="rId10"/>
    <p:sldId id="265" r:id="rId11"/>
    <p:sldId id="271" r:id="rId12"/>
    <p:sldId id="267" r:id="rId13"/>
    <p:sldId id="310" r:id="rId14"/>
    <p:sldId id="311" r:id="rId15"/>
    <p:sldId id="312" r:id="rId16"/>
    <p:sldId id="274" r:id="rId17"/>
    <p:sldId id="270" r:id="rId18"/>
  </p:sldIdLst>
  <p:sldSz cx="9144000" cy="5143500" type="screen16x9"/>
  <p:notesSz cx="6858000" cy="9144000"/>
  <p:embeddedFontLst>
    <p:embeddedFont>
      <p:font typeface="Anaheim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M Sans" pitchFamily="2" charset="0"/>
      <p:regular r:id="rId25"/>
      <p:bold r:id="rId26"/>
      <p:italic r:id="rId27"/>
      <p:boldItalic r:id="rId28"/>
    </p:embeddedFont>
    <p:embeddedFont>
      <p:font typeface="DM Serif Display" pitchFamily="2" charset="0"/>
      <p:regular r:id="rId29"/>
      <p:italic r:id="rId30"/>
    </p:embeddedFont>
    <p:embeddedFont>
      <p:font typeface="Nunito" pitchFamily="2" charset="0"/>
      <p:regular r:id="rId31"/>
      <p:bold r:id="rId32"/>
      <p:italic r:id="rId33"/>
      <p:boldItalic r:id="rId34"/>
    </p:embeddedFont>
    <p:embeddedFont>
      <p:font typeface="Pathway Extreme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28B816-0DF6-4CF5-ACEA-E219FD297283}">
  <a:tblStyle styleId="{E228B816-0DF6-4CF5-ACEA-E219FD2972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6F0D8A2-1103-4450-B266-054F7E5412A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2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5" name="Google Shape;257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2aaa309b1cf_0_2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2aaa309b1cf_0_2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60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716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096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g2aaa309b1cf_0_3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8" name="Google Shape;2738;g2aaa309b1cf_0_3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6" name="Google Shape;2696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0" name="Google Shape;261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2aaa309b1cf_0_4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2aaa309b1cf_0_4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9" name="Google Shape;2799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3" name="Google Shape;262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8" name="Google Shape;263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61171" y="-1898801"/>
            <a:ext cx="11141634" cy="7042181"/>
            <a:chOff x="-1061171" y="-1898801"/>
            <a:chExt cx="11141634" cy="7042181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>
              <a:off x="-565575" y="-18988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Google Shape;27;p2"/>
            <p:cNvGrpSpPr/>
            <p:nvPr/>
          </p:nvGrpSpPr>
          <p:grpSpPr>
            <a:xfrm>
              <a:off x="-3" y="2434718"/>
              <a:ext cx="984465" cy="1977674"/>
              <a:chOff x="-3" y="2434718"/>
              <a:chExt cx="984465" cy="1977674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 flipH="1">
              <a:off x="1370968" y="4297732"/>
              <a:ext cx="1036190" cy="494122"/>
              <a:chOff x="6254310" y="4961498"/>
              <a:chExt cx="749071" cy="357205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" name="Google Shape;64;p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" name="Google Shape;68;p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" name="Google Shape;71;p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72" name="Google Shape;72;p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" name="Google Shape;74;p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 flipH="1">
              <a:off x="4559485" y="4311093"/>
              <a:ext cx="1036183" cy="480559"/>
              <a:chOff x="7466813" y="5016553"/>
              <a:chExt cx="659317" cy="305777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" name="Google Shape;80;p2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" name="Google Shape;83;p2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2"/>
            <p:cNvGrpSpPr/>
            <p:nvPr/>
          </p:nvGrpSpPr>
          <p:grpSpPr>
            <a:xfrm>
              <a:off x="8265281" y="1095187"/>
              <a:ext cx="880373" cy="3316218"/>
              <a:chOff x="4226161" y="2551702"/>
              <a:chExt cx="369284" cy="1391031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6422539" y="4159981"/>
              <a:ext cx="1405334" cy="588358"/>
              <a:chOff x="7085447" y="4529933"/>
              <a:chExt cx="969129" cy="405736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" name="Google Shape;102;p2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" name="Google Shape;105;p2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06" name="Google Shape;106;p2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" name="Google Shape;108;p2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09" name="Google Shape;109;p2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7" name="Google Shape;117;p2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2"/>
            <p:cNvGrpSpPr/>
            <p:nvPr/>
          </p:nvGrpSpPr>
          <p:grpSpPr>
            <a:xfrm>
              <a:off x="2965220" y="4597102"/>
              <a:ext cx="1036185" cy="460071"/>
              <a:chOff x="10539306" y="5035130"/>
              <a:chExt cx="623569" cy="276884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" name="Google Shape;123;p2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24" name="Google Shape;124;p2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6" name="Google Shape;126;p2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2"/>
          <p:cNvSpPr txBox="1">
            <a:spLocks noGrp="1"/>
          </p:cNvSpPr>
          <p:nvPr>
            <p:ph type="ctrTitle"/>
          </p:nvPr>
        </p:nvSpPr>
        <p:spPr>
          <a:xfrm>
            <a:off x="2075688" y="941832"/>
            <a:ext cx="4992600" cy="22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subTitle" idx="1"/>
          </p:nvPr>
        </p:nvSpPr>
        <p:spPr>
          <a:xfrm>
            <a:off x="3090672" y="3182236"/>
            <a:ext cx="29628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p20"/>
          <p:cNvGrpSpPr/>
          <p:nvPr/>
        </p:nvGrpSpPr>
        <p:grpSpPr>
          <a:xfrm>
            <a:off x="-2908021" y="-1670201"/>
            <a:ext cx="12591394" cy="6813000"/>
            <a:chOff x="-2908021" y="-1670201"/>
            <a:chExt cx="12591394" cy="6813000"/>
          </a:xfrm>
        </p:grpSpPr>
        <p:sp>
          <p:nvSpPr>
            <p:cNvPr id="1307" name="Google Shape;1307;p20"/>
            <p:cNvSpPr/>
            <p:nvPr/>
          </p:nvSpPr>
          <p:spPr>
            <a:xfrm>
              <a:off x="-29080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56042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9" name="Google Shape;1309;p20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310" name="Google Shape;1310;p20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311" name="Google Shape;1311;p20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12" name="Google Shape;1312;p20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313" name="Google Shape;1313;p20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20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5" name="Google Shape;1315;p20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6" name="Google Shape;1316;p20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20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8" name="Google Shape;1318;p20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9" name="Google Shape;1319;p20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20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1" name="Google Shape;1321;p20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20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323" name="Google Shape;1323;p20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4" name="Google Shape;1324;p20"/>
            <p:cNvSpPr/>
            <p:nvPr/>
          </p:nvSpPr>
          <p:spPr>
            <a:xfrm flipH="1">
              <a:off x="-503223" y="-16702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5" name="Google Shape;1325;p20"/>
            <p:cNvGrpSpPr/>
            <p:nvPr/>
          </p:nvGrpSpPr>
          <p:grpSpPr>
            <a:xfrm>
              <a:off x="3325659" y="4454035"/>
              <a:ext cx="1312007" cy="549286"/>
              <a:chOff x="7085447" y="4529933"/>
              <a:chExt cx="969129" cy="405736"/>
            </a:xfrm>
          </p:grpSpPr>
          <p:sp>
            <p:nvSpPr>
              <p:cNvPr id="1326" name="Google Shape;1326;p20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0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0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29" name="Google Shape;1329;p20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330" name="Google Shape;1330;p20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p20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2" name="Google Shape;1332;p20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333" name="Google Shape;1333;p20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" name="Google Shape;1334;p20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5" name="Google Shape;1335;p20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336" name="Google Shape;1336;p20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p20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20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20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20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20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20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3" name="Google Shape;1343;p20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44" name="Google Shape;1344;p20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0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0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0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8" name="Google Shape;1348;p20"/>
            <p:cNvGrpSpPr/>
            <p:nvPr/>
          </p:nvGrpSpPr>
          <p:grpSpPr>
            <a:xfrm flipH="1">
              <a:off x="1602861" y="4556747"/>
              <a:ext cx="967343" cy="429503"/>
              <a:chOff x="10539306" y="5035130"/>
              <a:chExt cx="623569" cy="276884"/>
            </a:xfrm>
          </p:grpSpPr>
          <p:sp>
            <p:nvSpPr>
              <p:cNvPr id="1349" name="Google Shape;1349;p20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50" name="Google Shape;1350;p20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351" name="Google Shape;1351;p20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20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53" name="Google Shape;1353;p20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0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0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0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0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0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9" name="Google Shape;1359;p20"/>
          <p:cNvSpPr txBox="1">
            <a:spLocks noGrp="1"/>
          </p:cNvSpPr>
          <p:nvPr>
            <p:ph type="title"/>
          </p:nvPr>
        </p:nvSpPr>
        <p:spPr>
          <a:xfrm>
            <a:off x="720000" y="1101450"/>
            <a:ext cx="3519600" cy="22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20"/>
          <p:cNvSpPr txBox="1">
            <a:spLocks noGrp="1"/>
          </p:cNvSpPr>
          <p:nvPr>
            <p:ph type="subTitle" idx="1"/>
          </p:nvPr>
        </p:nvSpPr>
        <p:spPr>
          <a:xfrm>
            <a:off x="720000" y="3303150"/>
            <a:ext cx="3519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0"/>
          <p:cNvSpPr>
            <a:spLocks noGrp="1"/>
          </p:cNvSpPr>
          <p:nvPr>
            <p:ph type="pic" idx="2"/>
          </p:nvPr>
        </p:nvSpPr>
        <p:spPr>
          <a:xfrm>
            <a:off x="4961074" y="837936"/>
            <a:ext cx="3469800" cy="346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" name="Google Shape;1436;p22"/>
          <p:cNvGrpSpPr/>
          <p:nvPr/>
        </p:nvGrpSpPr>
        <p:grpSpPr>
          <a:xfrm>
            <a:off x="-3130173" y="-2127401"/>
            <a:ext cx="12715044" cy="7270200"/>
            <a:chOff x="-3130173" y="-2127401"/>
            <a:chExt cx="12715044" cy="7270200"/>
          </a:xfrm>
        </p:grpSpPr>
        <p:sp>
          <p:nvSpPr>
            <p:cNvPr id="1437" name="Google Shape;1437;p22"/>
            <p:cNvSpPr/>
            <p:nvPr/>
          </p:nvSpPr>
          <p:spPr>
            <a:xfrm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2"/>
            <p:cNvSpPr/>
            <p:nvPr/>
          </p:nvSpPr>
          <p:spPr>
            <a:xfrm rot="10800000" flipH="1">
              <a:off x="-565575" y="-2127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9" name="Google Shape;1439;p22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440" name="Google Shape;1440;p22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441" name="Google Shape;1441;p22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42" name="Google Shape;1442;p22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443" name="Google Shape;1443;p22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22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5" name="Google Shape;1445;p22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6" name="Google Shape;1446;p22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7" name="Google Shape;1447;p22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22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9" name="Google Shape;1449;p22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0" name="Google Shape;1450;p22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22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2" name="Google Shape;1452;p22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53" name="Google Shape;1453;p22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22"/>
            <p:cNvGrpSpPr/>
            <p:nvPr/>
          </p:nvGrpSpPr>
          <p:grpSpPr>
            <a:xfrm>
              <a:off x="8430772" y="2626318"/>
              <a:ext cx="984465" cy="1977674"/>
              <a:chOff x="-3" y="2434718"/>
              <a:chExt cx="984465" cy="1977674"/>
            </a:xfrm>
          </p:grpSpPr>
          <p:sp>
            <p:nvSpPr>
              <p:cNvPr id="1455" name="Google Shape;1455;p22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2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2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2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2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2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2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2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2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2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2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22"/>
            <p:cNvGrpSpPr/>
            <p:nvPr/>
          </p:nvGrpSpPr>
          <p:grpSpPr>
            <a:xfrm flipH="1">
              <a:off x="4647568" y="4526332"/>
              <a:ext cx="1036190" cy="494122"/>
              <a:chOff x="6254310" y="4961498"/>
              <a:chExt cx="749071" cy="357205"/>
            </a:xfrm>
          </p:grpSpPr>
          <p:sp>
            <p:nvSpPr>
              <p:cNvPr id="1489" name="Google Shape;1489;p2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1" name="Google Shape;1491;p2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492" name="Google Shape;1492;p2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2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2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5" name="Google Shape;1495;p2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496" name="Google Shape;1496;p2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7" name="Google Shape;1497;p2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8" name="Google Shape;1498;p2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499" name="Google Shape;1499;p2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0" name="Google Shape;1500;p2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1" name="Google Shape;1501;p2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22"/>
            <p:cNvGrpSpPr/>
            <p:nvPr/>
          </p:nvGrpSpPr>
          <p:grpSpPr>
            <a:xfrm>
              <a:off x="6392184" y="4471197"/>
              <a:ext cx="1312007" cy="549286"/>
              <a:chOff x="7085447" y="4529933"/>
              <a:chExt cx="969129" cy="405736"/>
            </a:xfrm>
          </p:grpSpPr>
          <p:sp>
            <p:nvSpPr>
              <p:cNvPr id="1506" name="Google Shape;1506;p22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9" name="Google Shape;1509;p22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510" name="Google Shape;1510;p22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1" name="Google Shape;1511;p22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2" name="Google Shape;1512;p22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513" name="Google Shape;1513;p22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4" name="Google Shape;1514;p22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5" name="Google Shape;1515;p22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516" name="Google Shape;1516;p22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7" name="Google Shape;1517;p22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8" name="Google Shape;1518;p22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4" name="Google Shape;1524;p22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2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22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22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8" name="Google Shape;1528;p22"/>
          <p:cNvSpPr txBox="1">
            <a:spLocks noGrp="1"/>
          </p:cNvSpPr>
          <p:nvPr>
            <p:ph type="title"/>
          </p:nvPr>
        </p:nvSpPr>
        <p:spPr>
          <a:xfrm>
            <a:off x="4797726" y="1526675"/>
            <a:ext cx="2634000" cy="11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22"/>
          <p:cNvSpPr txBox="1">
            <a:spLocks noGrp="1"/>
          </p:cNvSpPr>
          <p:nvPr>
            <p:ph type="subTitle" idx="1"/>
          </p:nvPr>
        </p:nvSpPr>
        <p:spPr>
          <a:xfrm>
            <a:off x="4797850" y="2624779"/>
            <a:ext cx="26340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"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Google Shape;1531;p23"/>
          <p:cNvGrpSpPr/>
          <p:nvPr/>
        </p:nvGrpSpPr>
        <p:grpSpPr>
          <a:xfrm>
            <a:off x="-2298421" y="-2203601"/>
            <a:ext cx="11883292" cy="7346400"/>
            <a:chOff x="-2298421" y="-2203601"/>
            <a:chExt cx="11883292" cy="7346400"/>
          </a:xfrm>
        </p:grpSpPr>
        <p:sp>
          <p:nvSpPr>
            <p:cNvPr id="1532" name="Google Shape;1532;p23"/>
            <p:cNvSpPr/>
            <p:nvPr/>
          </p:nvSpPr>
          <p:spPr>
            <a:xfrm flipH="1">
              <a:off x="-22984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3" name="Google Shape;1533;p23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534" name="Google Shape;1534;p23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535" name="Google Shape;1535;p23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36" name="Google Shape;1536;p23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537" name="Google Shape;1537;p23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23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9" name="Google Shape;1539;p23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0" name="Google Shape;1540;p23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23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2" name="Google Shape;1542;p23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3" name="Google Shape;1543;p23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23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5" name="Google Shape;1545;p23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6" name="Google Shape;1546;p23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47" name="Google Shape;1547;p23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8" name="Google Shape;1548;p23"/>
            <p:cNvSpPr/>
            <p:nvPr/>
          </p:nvSpPr>
          <p:spPr>
            <a:xfrm>
              <a:off x="2" y="3172003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9" name="Google Shape;1549;p23"/>
            <p:cNvGrpSpPr/>
            <p:nvPr/>
          </p:nvGrpSpPr>
          <p:grpSpPr>
            <a:xfrm>
              <a:off x="8430785" y="1635256"/>
              <a:ext cx="789345" cy="2973329"/>
              <a:chOff x="4226161" y="2551702"/>
              <a:chExt cx="369284" cy="1391031"/>
            </a:xfrm>
          </p:grpSpPr>
          <p:sp>
            <p:nvSpPr>
              <p:cNvPr id="1550" name="Google Shape;1550;p2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2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2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8" name="Google Shape;1558;p23"/>
            <p:cNvSpPr/>
            <p:nvPr/>
          </p:nvSpPr>
          <p:spPr>
            <a:xfrm flipH="1">
              <a:off x="-565575" y="-2203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9" name="Google Shape;1559;p23"/>
            <p:cNvGrpSpPr/>
            <p:nvPr/>
          </p:nvGrpSpPr>
          <p:grpSpPr>
            <a:xfrm flipH="1">
              <a:off x="2030275" y="4480727"/>
              <a:ext cx="967350" cy="448636"/>
              <a:chOff x="7466813" y="5016553"/>
              <a:chExt cx="659317" cy="305777"/>
            </a:xfrm>
          </p:grpSpPr>
          <p:sp>
            <p:nvSpPr>
              <p:cNvPr id="1560" name="Google Shape;1560;p2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1" name="Google Shape;1561;p2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562" name="Google Shape;1562;p2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3" name="Google Shape;1563;p2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64" name="Google Shape;1564;p2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0" name="Google Shape;1570;p23"/>
            <p:cNvGrpSpPr/>
            <p:nvPr/>
          </p:nvGrpSpPr>
          <p:grpSpPr>
            <a:xfrm>
              <a:off x="3542843" y="4562580"/>
              <a:ext cx="967343" cy="429503"/>
              <a:chOff x="10539306" y="5035130"/>
              <a:chExt cx="623569" cy="276884"/>
            </a:xfrm>
          </p:grpSpPr>
          <p:sp>
            <p:nvSpPr>
              <p:cNvPr id="1571" name="Google Shape;1571;p2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2" name="Google Shape;1572;p2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573" name="Google Shape;1573;p2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2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75" name="Google Shape;1575;p2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81" name="Google Shape;1581;p23"/>
          <p:cNvSpPr txBox="1">
            <a:spLocks noGrp="1"/>
          </p:cNvSpPr>
          <p:nvPr>
            <p:ph type="title"/>
          </p:nvPr>
        </p:nvSpPr>
        <p:spPr>
          <a:xfrm>
            <a:off x="1500910" y="1978800"/>
            <a:ext cx="4079100" cy="7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23"/>
          <p:cNvSpPr txBox="1">
            <a:spLocks noGrp="1"/>
          </p:cNvSpPr>
          <p:nvPr>
            <p:ph type="subTitle" idx="1"/>
          </p:nvPr>
        </p:nvSpPr>
        <p:spPr>
          <a:xfrm>
            <a:off x="1500910" y="2610600"/>
            <a:ext cx="4079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25"/>
          <p:cNvGrpSpPr/>
          <p:nvPr/>
        </p:nvGrpSpPr>
        <p:grpSpPr>
          <a:xfrm>
            <a:off x="-2520573" y="-2127401"/>
            <a:ext cx="12029244" cy="7270200"/>
            <a:chOff x="-2520573" y="-2127401"/>
            <a:chExt cx="12029244" cy="7270200"/>
          </a:xfrm>
        </p:grpSpPr>
        <p:sp>
          <p:nvSpPr>
            <p:cNvPr id="1606" name="Google Shape;1606;p25"/>
            <p:cNvSpPr/>
            <p:nvPr/>
          </p:nvSpPr>
          <p:spPr>
            <a:xfrm flipH="1">
              <a:off x="-25205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7" name="Google Shape;1607;p25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608" name="Google Shape;1608;p25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609" name="Google Shape;1609;p25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10" name="Google Shape;1610;p25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611" name="Google Shape;1611;p25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2" name="Google Shape;1612;p25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3" name="Google Shape;1613;p25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5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5" name="Google Shape;1615;p25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6" name="Google Shape;1616;p25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5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8" name="Google Shape;1618;p25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9" name="Google Shape;1619;p25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5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21" name="Google Shape;1621;p25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2" name="Google Shape;1622;p25"/>
            <p:cNvGrpSpPr/>
            <p:nvPr/>
          </p:nvGrpSpPr>
          <p:grpSpPr>
            <a:xfrm>
              <a:off x="-350788" y="2956850"/>
              <a:ext cx="1070799" cy="1651759"/>
              <a:chOff x="10845581" y="3660650"/>
              <a:chExt cx="642274" cy="990679"/>
            </a:xfrm>
          </p:grpSpPr>
          <p:sp>
            <p:nvSpPr>
              <p:cNvPr id="1623" name="Google Shape;1623;p2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2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2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2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2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8" name="Google Shape;1628;p25"/>
            <p:cNvGrpSpPr/>
            <p:nvPr/>
          </p:nvGrpSpPr>
          <p:grpSpPr>
            <a:xfrm>
              <a:off x="8430772" y="2626318"/>
              <a:ext cx="984465" cy="1977674"/>
              <a:chOff x="-3" y="2434718"/>
              <a:chExt cx="984465" cy="1977674"/>
            </a:xfrm>
          </p:grpSpPr>
          <p:sp>
            <p:nvSpPr>
              <p:cNvPr id="1629" name="Google Shape;1629;p25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25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25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5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25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25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25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25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25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25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25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5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5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25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25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25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25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5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5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5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25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25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5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5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25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25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25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25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5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25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25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25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25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2" name="Google Shape;1662;p25"/>
            <p:cNvGrpSpPr/>
            <p:nvPr/>
          </p:nvGrpSpPr>
          <p:grpSpPr>
            <a:xfrm>
              <a:off x="2266439" y="4556918"/>
              <a:ext cx="940833" cy="448649"/>
              <a:chOff x="6254310" y="4961498"/>
              <a:chExt cx="749071" cy="357205"/>
            </a:xfrm>
          </p:grpSpPr>
          <p:sp>
            <p:nvSpPr>
              <p:cNvPr id="1663" name="Google Shape;1663;p25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25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65" name="Google Shape;1665;p25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666" name="Google Shape;1666;p25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25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25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69" name="Google Shape;1669;p25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670" name="Google Shape;1670;p25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1" name="Google Shape;1671;p25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72" name="Google Shape;1672;p25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673" name="Google Shape;1673;p25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4" name="Google Shape;1674;p25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75" name="Google Shape;1675;p25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25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5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25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9" name="Google Shape;1679;p25"/>
            <p:cNvGrpSpPr/>
            <p:nvPr/>
          </p:nvGrpSpPr>
          <p:grpSpPr>
            <a:xfrm flipH="1">
              <a:off x="6160450" y="4605640"/>
              <a:ext cx="967350" cy="448636"/>
              <a:chOff x="7466813" y="5016553"/>
              <a:chExt cx="659317" cy="305777"/>
            </a:xfrm>
          </p:grpSpPr>
          <p:sp>
            <p:nvSpPr>
              <p:cNvPr id="1680" name="Google Shape;1680;p2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81" name="Google Shape;1681;p2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682" name="Google Shape;1682;p2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2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84" name="Google Shape;1684;p2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0" name="Google Shape;1690;p25"/>
            <p:cNvSpPr/>
            <p:nvPr/>
          </p:nvSpPr>
          <p:spPr>
            <a:xfrm flipH="1">
              <a:off x="-641775" y="-2127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1" name="Google Shape;1691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25"/>
          <p:cNvSpPr txBox="1">
            <a:spLocks noGrp="1"/>
          </p:cNvSpPr>
          <p:nvPr>
            <p:ph type="subTitle" idx="1"/>
          </p:nvPr>
        </p:nvSpPr>
        <p:spPr>
          <a:xfrm>
            <a:off x="4898325" y="2294088"/>
            <a:ext cx="2460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3" name="Google Shape;1693;p25"/>
          <p:cNvSpPr txBox="1">
            <a:spLocks noGrp="1"/>
          </p:cNvSpPr>
          <p:nvPr>
            <p:ph type="subTitle" idx="2"/>
          </p:nvPr>
        </p:nvSpPr>
        <p:spPr>
          <a:xfrm>
            <a:off x="1784750" y="2294088"/>
            <a:ext cx="2460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4" name="Google Shape;1694;p25"/>
          <p:cNvSpPr txBox="1">
            <a:spLocks noGrp="1"/>
          </p:cNvSpPr>
          <p:nvPr>
            <p:ph type="subTitle" idx="3"/>
          </p:nvPr>
        </p:nvSpPr>
        <p:spPr>
          <a:xfrm>
            <a:off x="1784751" y="1847088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695" name="Google Shape;1695;p25"/>
          <p:cNvSpPr txBox="1">
            <a:spLocks noGrp="1"/>
          </p:cNvSpPr>
          <p:nvPr>
            <p:ph type="subTitle" idx="4"/>
          </p:nvPr>
        </p:nvSpPr>
        <p:spPr>
          <a:xfrm>
            <a:off x="4898350" y="1847088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9" name="Google Shape;1819;p28"/>
          <p:cNvGrpSpPr/>
          <p:nvPr/>
        </p:nvGrpSpPr>
        <p:grpSpPr>
          <a:xfrm>
            <a:off x="-2908021" y="-2148176"/>
            <a:ext cx="12492892" cy="7290975"/>
            <a:chOff x="-2908021" y="-2148176"/>
            <a:chExt cx="12492892" cy="7290975"/>
          </a:xfrm>
        </p:grpSpPr>
        <p:sp>
          <p:nvSpPr>
            <p:cNvPr id="1820" name="Google Shape;1820;p28"/>
            <p:cNvSpPr/>
            <p:nvPr/>
          </p:nvSpPr>
          <p:spPr>
            <a:xfrm>
              <a:off x="-29080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1" name="Google Shape;1821;p28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822" name="Google Shape;1822;p28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823" name="Google Shape;1823;p28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24" name="Google Shape;1824;p28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825" name="Google Shape;1825;p28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8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7" name="Google Shape;1827;p28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8" name="Google Shape;1828;p28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8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0" name="Google Shape;1830;p28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1" name="Google Shape;1831;p28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8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3" name="Google Shape;1833;p28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4" name="Google Shape;1834;p28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35" name="Google Shape;1835;p28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6" name="Google Shape;1836;p28"/>
            <p:cNvSpPr/>
            <p:nvPr/>
          </p:nvSpPr>
          <p:spPr>
            <a:xfrm>
              <a:off x="8424002" y="3172003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7" name="Google Shape;1837;p28"/>
            <p:cNvGrpSpPr/>
            <p:nvPr/>
          </p:nvGrpSpPr>
          <p:grpSpPr>
            <a:xfrm>
              <a:off x="3554259" y="4530235"/>
              <a:ext cx="1312007" cy="549286"/>
              <a:chOff x="7085447" y="4529933"/>
              <a:chExt cx="969129" cy="405736"/>
            </a:xfrm>
          </p:grpSpPr>
          <p:sp>
            <p:nvSpPr>
              <p:cNvPr id="1838" name="Google Shape;1838;p28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8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8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1" name="Google Shape;1841;p28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842" name="Google Shape;1842;p28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28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4" name="Google Shape;1844;p28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845" name="Google Shape;1845;p28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6" name="Google Shape;1846;p28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7" name="Google Shape;1847;p28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848" name="Google Shape;1848;p28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28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28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28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2" name="Google Shape;1852;p28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3" name="Google Shape;1853;p28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4" name="Google Shape;1854;p28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5" name="Google Shape;1855;p28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56" name="Google Shape;1856;p28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28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28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28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28"/>
            <p:cNvGrpSpPr/>
            <p:nvPr/>
          </p:nvGrpSpPr>
          <p:grpSpPr>
            <a:xfrm>
              <a:off x="1664650" y="4605640"/>
              <a:ext cx="967350" cy="448636"/>
              <a:chOff x="7466813" y="5016553"/>
              <a:chExt cx="659317" cy="305777"/>
            </a:xfrm>
          </p:grpSpPr>
          <p:sp>
            <p:nvSpPr>
              <p:cNvPr id="1861" name="Google Shape;1861;p28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2" name="Google Shape;1862;p28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863" name="Google Shape;1863;p28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4" name="Google Shape;1864;p28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5" name="Google Shape;1865;p28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28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28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28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8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1" name="Google Shape;1871;p28"/>
            <p:cNvGrpSpPr/>
            <p:nvPr/>
          </p:nvGrpSpPr>
          <p:grpSpPr>
            <a:xfrm>
              <a:off x="6763418" y="4562580"/>
              <a:ext cx="967343" cy="429503"/>
              <a:chOff x="10539306" y="5035130"/>
              <a:chExt cx="623569" cy="276884"/>
            </a:xfrm>
          </p:grpSpPr>
          <p:sp>
            <p:nvSpPr>
              <p:cNvPr id="1872" name="Google Shape;1872;p28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3" name="Google Shape;1873;p28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874" name="Google Shape;1874;p28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5" name="Google Shape;1875;p28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76" name="Google Shape;1876;p28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8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8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8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8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8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2" name="Google Shape;1882;p28"/>
            <p:cNvSpPr/>
            <p:nvPr/>
          </p:nvSpPr>
          <p:spPr>
            <a:xfrm rot="10800000" flipH="1"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3" name="Google Shape;188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28"/>
          <p:cNvSpPr txBox="1">
            <a:spLocks noGrp="1"/>
          </p:cNvSpPr>
          <p:nvPr>
            <p:ph type="subTitle" idx="1"/>
          </p:nvPr>
        </p:nvSpPr>
        <p:spPr>
          <a:xfrm>
            <a:off x="937625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5" name="Google Shape;1885;p28"/>
          <p:cNvSpPr txBox="1">
            <a:spLocks noGrp="1"/>
          </p:cNvSpPr>
          <p:nvPr>
            <p:ph type="subTitle" idx="2"/>
          </p:nvPr>
        </p:nvSpPr>
        <p:spPr>
          <a:xfrm>
            <a:off x="3484347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6" name="Google Shape;1886;p28"/>
          <p:cNvSpPr txBox="1">
            <a:spLocks noGrp="1"/>
          </p:cNvSpPr>
          <p:nvPr>
            <p:ph type="subTitle" idx="3"/>
          </p:nvPr>
        </p:nvSpPr>
        <p:spPr>
          <a:xfrm>
            <a:off x="6031075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28"/>
          <p:cNvSpPr txBox="1">
            <a:spLocks noGrp="1"/>
          </p:cNvSpPr>
          <p:nvPr>
            <p:ph type="subTitle" idx="4"/>
          </p:nvPr>
        </p:nvSpPr>
        <p:spPr>
          <a:xfrm>
            <a:off x="937625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888" name="Google Shape;1888;p28"/>
          <p:cNvSpPr txBox="1">
            <a:spLocks noGrp="1"/>
          </p:cNvSpPr>
          <p:nvPr>
            <p:ph type="subTitle" idx="5"/>
          </p:nvPr>
        </p:nvSpPr>
        <p:spPr>
          <a:xfrm>
            <a:off x="3484350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889" name="Google Shape;1889;p28"/>
          <p:cNvSpPr txBox="1">
            <a:spLocks noGrp="1"/>
          </p:cNvSpPr>
          <p:nvPr>
            <p:ph type="subTitle" idx="6"/>
          </p:nvPr>
        </p:nvSpPr>
        <p:spPr>
          <a:xfrm>
            <a:off x="6031075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3" name="Google Shape;1963;p30"/>
          <p:cNvGrpSpPr/>
          <p:nvPr/>
        </p:nvGrpSpPr>
        <p:grpSpPr>
          <a:xfrm>
            <a:off x="-565575" y="-2203601"/>
            <a:ext cx="12382548" cy="7346400"/>
            <a:chOff x="-565575" y="-2203601"/>
            <a:chExt cx="12382548" cy="7346400"/>
          </a:xfrm>
        </p:grpSpPr>
        <p:sp>
          <p:nvSpPr>
            <p:cNvPr id="1964" name="Google Shape;1964;p30"/>
            <p:cNvSpPr/>
            <p:nvPr/>
          </p:nvSpPr>
          <p:spPr>
            <a:xfrm>
              <a:off x="77378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5" name="Google Shape;1965;p30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966" name="Google Shape;1966;p30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967" name="Google Shape;1967;p30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68" name="Google Shape;1968;p30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969" name="Google Shape;1969;p30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0" name="Google Shape;1970;p30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1" name="Google Shape;1971;p30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30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3" name="Google Shape;1973;p30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4" name="Google Shape;1974;p30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1975;p30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30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7" name="Google Shape;1977;p30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8" name="Google Shape;1978;p30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79" name="Google Shape;1979;p30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0" name="Google Shape;1980;p30"/>
            <p:cNvSpPr/>
            <p:nvPr/>
          </p:nvSpPr>
          <p:spPr>
            <a:xfrm flipH="1">
              <a:off x="-565575" y="-2203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81" name="Google Shape;1981;p30"/>
            <p:cNvGrpSpPr/>
            <p:nvPr/>
          </p:nvGrpSpPr>
          <p:grpSpPr>
            <a:xfrm>
              <a:off x="108740" y="1855660"/>
              <a:ext cx="604480" cy="2752836"/>
              <a:chOff x="1422287" y="2072214"/>
              <a:chExt cx="409956" cy="1867089"/>
            </a:xfrm>
          </p:grpSpPr>
          <p:sp>
            <p:nvSpPr>
              <p:cNvPr id="1982" name="Google Shape;1982;p30"/>
              <p:cNvSpPr/>
              <p:nvPr/>
            </p:nvSpPr>
            <p:spPr>
              <a:xfrm>
                <a:off x="1435717" y="2255093"/>
                <a:ext cx="372618" cy="1684210"/>
              </a:xfrm>
              <a:custGeom>
                <a:avLst/>
                <a:gdLst/>
                <a:ahLst/>
                <a:cxnLst/>
                <a:rect l="l" t="t" r="r" b="b"/>
                <a:pathLst>
                  <a:path w="372618" h="1684210" extrusionOk="0">
                    <a:moveTo>
                      <a:pt x="372618" y="248984"/>
                    </a:moveTo>
                    <a:cubicBezTo>
                      <a:pt x="372618" y="238982"/>
                      <a:pt x="372142" y="229171"/>
                      <a:pt x="371285" y="219456"/>
                    </a:cubicBezTo>
                    <a:lnTo>
                      <a:pt x="371285" y="216408"/>
                    </a:lnTo>
                    <a:lnTo>
                      <a:pt x="370999" y="216408"/>
                    </a:lnTo>
                    <a:cubicBezTo>
                      <a:pt x="359093" y="94297"/>
                      <a:pt x="280988" y="0"/>
                      <a:pt x="186309" y="0"/>
                    </a:cubicBezTo>
                    <a:cubicBezTo>
                      <a:pt x="83439" y="0"/>
                      <a:pt x="0" y="111442"/>
                      <a:pt x="0" y="248888"/>
                    </a:cubicBezTo>
                    <a:cubicBezTo>
                      <a:pt x="0" y="261366"/>
                      <a:pt x="667" y="273653"/>
                      <a:pt x="2000" y="285655"/>
                    </a:cubicBezTo>
                    <a:lnTo>
                      <a:pt x="2000" y="1684210"/>
                    </a:lnTo>
                    <a:lnTo>
                      <a:pt x="371285" y="1684210"/>
                    </a:lnTo>
                    <a:lnTo>
                      <a:pt x="371285" y="278321"/>
                    </a:lnTo>
                    <a:cubicBezTo>
                      <a:pt x="372142" y="268605"/>
                      <a:pt x="372618" y="258794"/>
                      <a:pt x="372618" y="2487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30"/>
              <p:cNvSpPr/>
              <p:nvPr/>
            </p:nvSpPr>
            <p:spPr>
              <a:xfrm>
                <a:off x="1422287" y="2519127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30"/>
              <p:cNvSpPr/>
              <p:nvPr/>
            </p:nvSpPr>
            <p:spPr>
              <a:xfrm>
                <a:off x="1422287" y="2533890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30"/>
              <p:cNvSpPr/>
              <p:nvPr/>
            </p:nvSpPr>
            <p:spPr>
              <a:xfrm>
                <a:off x="1458103" y="2267923"/>
                <a:ext cx="141663" cy="244059"/>
              </a:xfrm>
              <a:custGeom>
                <a:avLst/>
                <a:gdLst/>
                <a:ahLst/>
                <a:cxnLst/>
                <a:rect l="l" t="t" r="r" b="b"/>
                <a:pathLst>
                  <a:path w="141663" h="244059" extrusionOk="0">
                    <a:moveTo>
                      <a:pt x="4856" y="243964"/>
                    </a:moveTo>
                    <a:cubicBezTo>
                      <a:pt x="2855" y="243964"/>
                      <a:pt x="1236" y="242440"/>
                      <a:pt x="1046" y="240535"/>
                    </a:cubicBezTo>
                    <a:cubicBezTo>
                      <a:pt x="-13813" y="77372"/>
                      <a:pt x="134586" y="1172"/>
                      <a:pt x="136110" y="410"/>
                    </a:cubicBezTo>
                    <a:cubicBezTo>
                      <a:pt x="138015" y="-542"/>
                      <a:pt x="140301" y="220"/>
                      <a:pt x="141254" y="2125"/>
                    </a:cubicBezTo>
                    <a:cubicBezTo>
                      <a:pt x="142206" y="4030"/>
                      <a:pt x="141444" y="6316"/>
                      <a:pt x="139539" y="7268"/>
                    </a:cubicBezTo>
                    <a:cubicBezTo>
                      <a:pt x="138110" y="8030"/>
                      <a:pt x="-5622" y="81944"/>
                      <a:pt x="8666" y="239869"/>
                    </a:cubicBezTo>
                    <a:cubicBezTo>
                      <a:pt x="8856" y="241964"/>
                      <a:pt x="7332" y="243869"/>
                      <a:pt x="5237" y="244060"/>
                    </a:cubicBezTo>
                    <a:cubicBezTo>
                      <a:pt x="5141" y="244060"/>
                      <a:pt x="5046" y="244060"/>
                      <a:pt x="4856" y="2440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30"/>
              <p:cNvSpPr/>
              <p:nvPr/>
            </p:nvSpPr>
            <p:spPr>
              <a:xfrm>
                <a:off x="1647223" y="2268003"/>
                <a:ext cx="140538" cy="243979"/>
              </a:xfrm>
              <a:custGeom>
                <a:avLst/>
                <a:gdLst/>
                <a:ahLst/>
                <a:cxnLst/>
                <a:rect l="l" t="t" r="r" b="b"/>
                <a:pathLst>
                  <a:path w="140538" h="243979" extrusionOk="0">
                    <a:moveTo>
                      <a:pt x="136728" y="243885"/>
                    </a:moveTo>
                    <a:cubicBezTo>
                      <a:pt x="134633" y="243885"/>
                      <a:pt x="132918" y="242170"/>
                      <a:pt x="132918" y="240075"/>
                    </a:cubicBezTo>
                    <a:cubicBezTo>
                      <a:pt x="132918" y="138633"/>
                      <a:pt x="97581" y="80817"/>
                      <a:pt x="67863" y="50146"/>
                    </a:cubicBezTo>
                    <a:cubicBezTo>
                      <a:pt x="35763" y="16999"/>
                      <a:pt x="3093" y="7569"/>
                      <a:pt x="2807" y="7474"/>
                    </a:cubicBezTo>
                    <a:cubicBezTo>
                      <a:pt x="807" y="6903"/>
                      <a:pt x="-432" y="4807"/>
                      <a:pt x="140" y="2807"/>
                    </a:cubicBezTo>
                    <a:cubicBezTo>
                      <a:pt x="711" y="807"/>
                      <a:pt x="2807" y="-432"/>
                      <a:pt x="4807" y="140"/>
                    </a:cubicBezTo>
                    <a:cubicBezTo>
                      <a:pt x="6141" y="521"/>
                      <a:pt x="140538" y="40145"/>
                      <a:pt x="140538" y="240170"/>
                    </a:cubicBezTo>
                    <a:cubicBezTo>
                      <a:pt x="140538" y="242265"/>
                      <a:pt x="138824" y="243980"/>
                      <a:pt x="136728" y="243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30"/>
              <p:cNvSpPr/>
              <p:nvPr/>
            </p:nvSpPr>
            <p:spPr>
              <a:xfrm>
                <a:off x="1625265" y="2260618"/>
                <a:ext cx="762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247650" extrusionOk="0">
                    <a:moveTo>
                      <a:pt x="3810" y="247650"/>
                    </a:moveTo>
                    <a:cubicBezTo>
                      <a:pt x="1715" y="247650"/>
                      <a:pt x="0" y="245935"/>
                      <a:pt x="0" y="243840"/>
                    </a:cubicBezTo>
                    <a:lnTo>
                      <a:pt x="0" y="3810"/>
                    </a:lnTo>
                    <a:cubicBezTo>
                      <a:pt x="0" y="1714"/>
                      <a:pt x="1715" y="0"/>
                      <a:pt x="3810" y="0"/>
                    </a:cubicBezTo>
                    <a:cubicBezTo>
                      <a:pt x="5906" y="0"/>
                      <a:pt x="7620" y="1714"/>
                      <a:pt x="7620" y="3810"/>
                    </a:cubicBezTo>
                    <a:lnTo>
                      <a:pt x="7620" y="243840"/>
                    </a:lnTo>
                    <a:cubicBezTo>
                      <a:pt x="7620" y="245935"/>
                      <a:pt x="5906" y="247650"/>
                      <a:pt x="3810" y="2476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30"/>
              <p:cNvSpPr/>
              <p:nvPr/>
            </p:nvSpPr>
            <p:spPr>
              <a:xfrm>
                <a:off x="148505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8" y="6668"/>
                      <a:pt x="29528" y="14764"/>
                    </a:cubicBezTo>
                    <a:lnTo>
                      <a:pt x="29528" y="1251776"/>
                    </a:lnTo>
                    <a:cubicBezTo>
                      <a:pt x="29528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30"/>
              <p:cNvSpPr/>
              <p:nvPr/>
            </p:nvSpPr>
            <p:spPr>
              <a:xfrm>
                <a:off x="159954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7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7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30"/>
              <p:cNvSpPr/>
              <p:nvPr/>
            </p:nvSpPr>
            <p:spPr>
              <a:xfrm>
                <a:off x="1714038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0"/>
              <p:cNvSpPr/>
              <p:nvPr/>
            </p:nvSpPr>
            <p:spPr>
              <a:xfrm>
                <a:off x="1592118" y="2242139"/>
                <a:ext cx="62864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4858" extrusionOk="0">
                    <a:moveTo>
                      <a:pt x="55435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55435" y="0"/>
                    </a:lnTo>
                    <a:cubicBezTo>
                      <a:pt x="59531" y="0"/>
                      <a:pt x="62865" y="3334"/>
                      <a:pt x="62865" y="7429"/>
                    </a:cubicBezTo>
                    <a:lnTo>
                      <a:pt x="62865" y="7429"/>
                    </a:lnTo>
                    <a:cubicBezTo>
                      <a:pt x="62865" y="11525"/>
                      <a:pt x="59531" y="14859"/>
                      <a:pt x="55435" y="148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0"/>
              <p:cNvSpPr/>
              <p:nvPr/>
            </p:nvSpPr>
            <p:spPr>
              <a:xfrm>
                <a:off x="1614311" y="2072214"/>
                <a:ext cx="14859" cy="188309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88309" extrusionOk="0">
                    <a:moveTo>
                      <a:pt x="7430" y="188309"/>
                    </a:moveTo>
                    <a:lnTo>
                      <a:pt x="7430" y="188309"/>
                    </a:lnTo>
                    <a:cubicBezTo>
                      <a:pt x="3334" y="188309"/>
                      <a:pt x="0" y="184975"/>
                      <a:pt x="0" y="180880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30" y="0"/>
                    </a:cubicBezTo>
                    <a:lnTo>
                      <a:pt x="7430" y="0"/>
                    </a:lnTo>
                    <a:cubicBezTo>
                      <a:pt x="11525" y="0"/>
                      <a:pt x="14859" y="3334"/>
                      <a:pt x="14859" y="7429"/>
                    </a:cubicBezTo>
                    <a:lnTo>
                      <a:pt x="14859" y="180880"/>
                    </a:lnTo>
                    <a:cubicBezTo>
                      <a:pt x="14859" y="184975"/>
                      <a:pt x="11525" y="188309"/>
                      <a:pt x="7430" y="1883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3" name="Google Shape;1993;p30"/>
            <p:cNvGrpSpPr/>
            <p:nvPr/>
          </p:nvGrpSpPr>
          <p:grpSpPr>
            <a:xfrm flipH="1">
              <a:off x="2534518" y="4587982"/>
              <a:ext cx="1036190" cy="494122"/>
              <a:chOff x="6254310" y="4961498"/>
              <a:chExt cx="749071" cy="357205"/>
            </a:xfrm>
          </p:grpSpPr>
          <p:sp>
            <p:nvSpPr>
              <p:cNvPr id="1994" name="Google Shape;1994;p30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30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6" name="Google Shape;1996;p30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997" name="Google Shape;1997;p30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30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30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00" name="Google Shape;2000;p30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001" name="Google Shape;2001;p30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30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03" name="Google Shape;2003;p30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004" name="Google Shape;2004;p30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5" name="Google Shape;2005;p30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6" name="Google Shape;2006;p30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30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30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0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0" name="Google Shape;2010;p30"/>
            <p:cNvGrpSpPr/>
            <p:nvPr/>
          </p:nvGrpSpPr>
          <p:grpSpPr>
            <a:xfrm flipH="1">
              <a:off x="6352210" y="4525143"/>
              <a:ext cx="1036183" cy="480559"/>
              <a:chOff x="7466813" y="5016553"/>
              <a:chExt cx="659317" cy="305777"/>
            </a:xfrm>
          </p:grpSpPr>
          <p:sp>
            <p:nvSpPr>
              <p:cNvPr id="2011" name="Google Shape;2011;p30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12" name="Google Shape;2012;p30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013" name="Google Shape;2013;p30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4" name="Google Shape;2014;p30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15" name="Google Shape;2015;p30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30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30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30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30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30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21" name="Google Shape;2021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p30"/>
          <p:cNvSpPr txBox="1">
            <a:spLocks noGrp="1"/>
          </p:cNvSpPr>
          <p:nvPr>
            <p:ph type="subTitle" idx="1"/>
          </p:nvPr>
        </p:nvSpPr>
        <p:spPr>
          <a:xfrm>
            <a:off x="1481824" y="175495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p30"/>
          <p:cNvSpPr txBox="1">
            <a:spLocks noGrp="1"/>
          </p:cNvSpPr>
          <p:nvPr>
            <p:ph type="subTitle" idx="2"/>
          </p:nvPr>
        </p:nvSpPr>
        <p:spPr>
          <a:xfrm>
            <a:off x="4851176" y="175495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p30"/>
          <p:cNvSpPr txBox="1">
            <a:spLocks noGrp="1"/>
          </p:cNvSpPr>
          <p:nvPr>
            <p:ph type="subTitle" idx="3"/>
          </p:nvPr>
        </p:nvSpPr>
        <p:spPr>
          <a:xfrm>
            <a:off x="1481824" y="321799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p30"/>
          <p:cNvSpPr txBox="1">
            <a:spLocks noGrp="1"/>
          </p:cNvSpPr>
          <p:nvPr>
            <p:ph type="subTitle" idx="4"/>
          </p:nvPr>
        </p:nvSpPr>
        <p:spPr>
          <a:xfrm>
            <a:off x="4851176" y="321799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6" name="Google Shape;2026;p30"/>
          <p:cNvSpPr txBox="1">
            <a:spLocks noGrp="1"/>
          </p:cNvSpPr>
          <p:nvPr>
            <p:ph type="subTitle" idx="5"/>
          </p:nvPr>
        </p:nvSpPr>
        <p:spPr>
          <a:xfrm>
            <a:off x="1481824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7" name="Google Shape;2027;p30"/>
          <p:cNvSpPr txBox="1">
            <a:spLocks noGrp="1"/>
          </p:cNvSpPr>
          <p:nvPr>
            <p:ph type="subTitle" idx="6"/>
          </p:nvPr>
        </p:nvSpPr>
        <p:spPr>
          <a:xfrm>
            <a:off x="1481824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8" name="Google Shape;2028;p30"/>
          <p:cNvSpPr txBox="1">
            <a:spLocks noGrp="1"/>
          </p:cNvSpPr>
          <p:nvPr>
            <p:ph type="subTitle" idx="7"/>
          </p:nvPr>
        </p:nvSpPr>
        <p:spPr>
          <a:xfrm>
            <a:off x="4851149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9" name="Google Shape;2029;p30"/>
          <p:cNvSpPr txBox="1">
            <a:spLocks noGrp="1"/>
          </p:cNvSpPr>
          <p:nvPr>
            <p:ph type="subTitle" idx="8"/>
          </p:nvPr>
        </p:nvSpPr>
        <p:spPr>
          <a:xfrm>
            <a:off x="4851149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3" name="Google Shape;2123;p32"/>
          <p:cNvGrpSpPr/>
          <p:nvPr/>
        </p:nvGrpSpPr>
        <p:grpSpPr>
          <a:xfrm>
            <a:off x="-3130173" y="-2148176"/>
            <a:ext cx="15404346" cy="7290975"/>
            <a:chOff x="-3130173" y="-2148176"/>
            <a:chExt cx="15404346" cy="7290975"/>
          </a:xfrm>
        </p:grpSpPr>
        <p:sp>
          <p:nvSpPr>
            <p:cNvPr id="2124" name="Google Shape;2124;p32"/>
            <p:cNvSpPr/>
            <p:nvPr/>
          </p:nvSpPr>
          <p:spPr>
            <a:xfrm flipH="1"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2"/>
            <p:cNvSpPr/>
            <p:nvPr/>
          </p:nvSpPr>
          <p:spPr>
            <a:xfrm>
              <a:off x="8195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26" name="Google Shape;2126;p32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127" name="Google Shape;2127;p32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128" name="Google Shape;2128;p32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9" name="Google Shape;2129;p32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130" name="Google Shape;2130;p32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1" name="Google Shape;2131;p32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2" name="Google Shape;2132;p32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3" name="Google Shape;2133;p32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4" name="Google Shape;2134;p32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5" name="Google Shape;2135;p32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6" name="Google Shape;2136;p32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7" name="Google Shape;2137;p32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8" name="Google Shape;2138;p32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9" name="Google Shape;2139;p32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40" name="Google Shape;2140;p32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1" name="Google Shape;2141;p32"/>
            <p:cNvGrpSpPr/>
            <p:nvPr/>
          </p:nvGrpSpPr>
          <p:grpSpPr>
            <a:xfrm>
              <a:off x="5521308" y="4532422"/>
              <a:ext cx="879484" cy="419394"/>
              <a:chOff x="6254310" y="4961498"/>
              <a:chExt cx="749071" cy="357205"/>
            </a:xfrm>
          </p:grpSpPr>
          <p:sp>
            <p:nvSpPr>
              <p:cNvPr id="2142" name="Google Shape;2142;p3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44" name="Google Shape;2144;p3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145" name="Google Shape;2145;p3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48" name="Google Shape;2148;p3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149" name="Google Shape;2149;p3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51" name="Google Shape;2151;p3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152" name="Google Shape;2152;p3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54" name="Google Shape;2154;p3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3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3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3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8" name="Google Shape;2158;p32"/>
            <p:cNvGrpSpPr/>
            <p:nvPr/>
          </p:nvGrpSpPr>
          <p:grpSpPr>
            <a:xfrm>
              <a:off x="2868475" y="4604002"/>
              <a:ext cx="967350" cy="448636"/>
              <a:chOff x="7466813" y="5016553"/>
              <a:chExt cx="659317" cy="305777"/>
            </a:xfrm>
          </p:grpSpPr>
          <p:sp>
            <p:nvSpPr>
              <p:cNvPr id="2159" name="Google Shape;2159;p32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60" name="Google Shape;2160;p32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161" name="Google Shape;2161;p32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2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63" name="Google Shape;2163;p32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32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32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6" name="Google Shape;2166;p32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7" name="Google Shape;2167;p32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2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9" name="Google Shape;2169;p32"/>
            <p:cNvSpPr/>
            <p:nvPr/>
          </p:nvSpPr>
          <p:spPr>
            <a:xfrm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0" name="Google Shape;217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71" name="Google Shape;2171;p32"/>
          <p:cNvSpPr txBox="1">
            <a:spLocks noGrp="1"/>
          </p:cNvSpPr>
          <p:nvPr>
            <p:ph type="subTitle" idx="1"/>
          </p:nvPr>
        </p:nvSpPr>
        <p:spPr>
          <a:xfrm>
            <a:off x="1101002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32"/>
          <p:cNvSpPr txBox="1">
            <a:spLocks noGrp="1"/>
          </p:cNvSpPr>
          <p:nvPr>
            <p:ph type="subTitle" idx="2"/>
          </p:nvPr>
        </p:nvSpPr>
        <p:spPr>
          <a:xfrm>
            <a:off x="3579002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3" name="Google Shape;2173;p32"/>
          <p:cNvSpPr txBox="1">
            <a:spLocks noGrp="1"/>
          </p:cNvSpPr>
          <p:nvPr>
            <p:ph type="subTitle" idx="3"/>
          </p:nvPr>
        </p:nvSpPr>
        <p:spPr>
          <a:xfrm>
            <a:off x="1101002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p32"/>
          <p:cNvSpPr txBox="1">
            <a:spLocks noGrp="1"/>
          </p:cNvSpPr>
          <p:nvPr>
            <p:ph type="subTitle" idx="4"/>
          </p:nvPr>
        </p:nvSpPr>
        <p:spPr>
          <a:xfrm>
            <a:off x="3579000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5" name="Google Shape;2175;p32"/>
          <p:cNvSpPr txBox="1">
            <a:spLocks noGrp="1"/>
          </p:cNvSpPr>
          <p:nvPr>
            <p:ph type="subTitle" idx="5"/>
          </p:nvPr>
        </p:nvSpPr>
        <p:spPr>
          <a:xfrm>
            <a:off x="6056998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6" name="Google Shape;2176;p32"/>
          <p:cNvSpPr txBox="1">
            <a:spLocks noGrp="1"/>
          </p:cNvSpPr>
          <p:nvPr>
            <p:ph type="subTitle" idx="6"/>
          </p:nvPr>
        </p:nvSpPr>
        <p:spPr>
          <a:xfrm>
            <a:off x="6056998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7" name="Google Shape;2177;p32"/>
          <p:cNvSpPr txBox="1">
            <a:spLocks noGrp="1"/>
          </p:cNvSpPr>
          <p:nvPr>
            <p:ph type="subTitle" idx="7"/>
          </p:nvPr>
        </p:nvSpPr>
        <p:spPr>
          <a:xfrm>
            <a:off x="1101002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78" name="Google Shape;2178;p32"/>
          <p:cNvSpPr txBox="1">
            <a:spLocks noGrp="1"/>
          </p:cNvSpPr>
          <p:nvPr>
            <p:ph type="subTitle" idx="8"/>
          </p:nvPr>
        </p:nvSpPr>
        <p:spPr>
          <a:xfrm>
            <a:off x="3579002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79" name="Google Shape;2179;p32"/>
          <p:cNvSpPr txBox="1">
            <a:spLocks noGrp="1"/>
          </p:cNvSpPr>
          <p:nvPr>
            <p:ph type="subTitle" idx="9"/>
          </p:nvPr>
        </p:nvSpPr>
        <p:spPr>
          <a:xfrm>
            <a:off x="6056998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0" name="Google Shape;2180;p32"/>
          <p:cNvSpPr txBox="1">
            <a:spLocks noGrp="1"/>
          </p:cNvSpPr>
          <p:nvPr>
            <p:ph type="subTitle" idx="13"/>
          </p:nvPr>
        </p:nvSpPr>
        <p:spPr>
          <a:xfrm>
            <a:off x="1101002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1" name="Google Shape;2181;p32"/>
          <p:cNvSpPr txBox="1">
            <a:spLocks noGrp="1"/>
          </p:cNvSpPr>
          <p:nvPr>
            <p:ph type="subTitle" idx="14"/>
          </p:nvPr>
        </p:nvSpPr>
        <p:spPr>
          <a:xfrm>
            <a:off x="3579002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2" name="Google Shape;2182;p32"/>
          <p:cNvSpPr txBox="1">
            <a:spLocks noGrp="1"/>
          </p:cNvSpPr>
          <p:nvPr>
            <p:ph type="subTitle" idx="15"/>
          </p:nvPr>
        </p:nvSpPr>
        <p:spPr>
          <a:xfrm>
            <a:off x="6056998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4" name="Google Shape;2444;p36"/>
          <p:cNvGrpSpPr/>
          <p:nvPr/>
        </p:nvGrpSpPr>
        <p:grpSpPr>
          <a:xfrm>
            <a:off x="-3130173" y="-2148176"/>
            <a:ext cx="15404346" cy="7290975"/>
            <a:chOff x="-3130173" y="-2148176"/>
            <a:chExt cx="15404346" cy="7290975"/>
          </a:xfrm>
        </p:grpSpPr>
        <p:sp>
          <p:nvSpPr>
            <p:cNvPr id="2445" name="Google Shape;2445;p36"/>
            <p:cNvSpPr/>
            <p:nvPr/>
          </p:nvSpPr>
          <p:spPr>
            <a:xfrm flipH="1"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8195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7" name="Google Shape;2447;p36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448" name="Google Shape;2448;p36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449" name="Google Shape;2449;p36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50" name="Google Shape;2450;p36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451" name="Google Shape;2451;p36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36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3" name="Google Shape;2453;p36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4" name="Google Shape;2454;p36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36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6" name="Google Shape;2456;p36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7" name="Google Shape;2457;p36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36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9" name="Google Shape;2459;p36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0" name="Google Shape;2460;p36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461" name="Google Shape;2461;p36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2" name="Google Shape;2462;p36"/>
            <p:cNvGrpSpPr/>
            <p:nvPr/>
          </p:nvGrpSpPr>
          <p:grpSpPr>
            <a:xfrm flipH="1">
              <a:off x="6054708" y="4532422"/>
              <a:ext cx="879484" cy="419394"/>
              <a:chOff x="6254310" y="4961498"/>
              <a:chExt cx="749071" cy="357205"/>
            </a:xfrm>
          </p:grpSpPr>
          <p:sp>
            <p:nvSpPr>
              <p:cNvPr id="2463" name="Google Shape;2463;p36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4" name="Google Shape;2464;p36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65" name="Google Shape;2465;p36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466" name="Google Shape;2466;p36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7" name="Google Shape;2467;p36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8" name="Google Shape;2468;p36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69" name="Google Shape;2469;p36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470" name="Google Shape;2470;p36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1" name="Google Shape;2471;p36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72" name="Google Shape;2472;p36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473" name="Google Shape;2473;p36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4" name="Google Shape;2474;p36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75" name="Google Shape;2475;p36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6" name="Google Shape;2476;p36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36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36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9" name="Google Shape;2479;p36"/>
            <p:cNvGrpSpPr/>
            <p:nvPr/>
          </p:nvGrpSpPr>
          <p:grpSpPr>
            <a:xfrm>
              <a:off x="1649275" y="4604002"/>
              <a:ext cx="967350" cy="448636"/>
              <a:chOff x="7466813" y="5016553"/>
              <a:chExt cx="659317" cy="305777"/>
            </a:xfrm>
          </p:grpSpPr>
          <p:sp>
            <p:nvSpPr>
              <p:cNvPr id="2480" name="Google Shape;2480;p36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1" name="Google Shape;2481;p36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482" name="Google Shape;2482;p36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3" name="Google Shape;2483;p36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84" name="Google Shape;2484;p36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36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36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36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36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36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90" name="Google Shape;2490;p36"/>
            <p:cNvSpPr/>
            <p:nvPr/>
          </p:nvSpPr>
          <p:spPr>
            <a:xfrm rot="10800000"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2" name="Google Shape;2492;p37"/>
          <p:cNvGrpSpPr/>
          <p:nvPr/>
        </p:nvGrpSpPr>
        <p:grpSpPr>
          <a:xfrm>
            <a:off x="-1061171" y="-1975001"/>
            <a:ext cx="11141634" cy="7118381"/>
            <a:chOff x="-1061171" y="-1975001"/>
            <a:chExt cx="11141634" cy="7118381"/>
          </a:xfrm>
        </p:grpSpPr>
        <p:sp>
          <p:nvSpPr>
            <p:cNvPr id="2493" name="Google Shape;2493;p37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37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95" name="Google Shape;2495;p37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2496" name="Google Shape;2496;p37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7" name="Google Shape;2497;p37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2498" name="Google Shape;2498;p37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37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37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1" name="Google Shape;2501;p37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2" name="Google Shape;2502;p37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2503;p37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4" name="Google Shape;2504;p37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5" name="Google Shape;2505;p37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6" name="Google Shape;2506;p37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7" name="Google Shape;2507;p37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08" name="Google Shape;2508;p37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9" name="Google Shape;2509;p37"/>
            <p:cNvGrpSpPr/>
            <p:nvPr/>
          </p:nvGrpSpPr>
          <p:grpSpPr>
            <a:xfrm>
              <a:off x="5115283" y="4297732"/>
              <a:ext cx="1036190" cy="494122"/>
              <a:chOff x="6254310" y="4961498"/>
              <a:chExt cx="749071" cy="357205"/>
            </a:xfrm>
          </p:grpSpPr>
          <p:sp>
            <p:nvSpPr>
              <p:cNvPr id="2510" name="Google Shape;2510;p37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37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12" name="Google Shape;2512;p37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513" name="Google Shape;2513;p37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4" name="Google Shape;2514;p37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5" name="Google Shape;2515;p37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16" name="Google Shape;2516;p37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517" name="Google Shape;2517;p37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8" name="Google Shape;2518;p37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19" name="Google Shape;2519;p37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520" name="Google Shape;2520;p37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1" name="Google Shape;2521;p37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22" name="Google Shape;2522;p37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37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37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37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6" name="Google Shape;2526;p37"/>
            <p:cNvGrpSpPr/>
            <p:nvPr/>
          </p:nvGrpSpPr>
          <p:grpSpPr>
            <a:xfrm>
              <a:off x="3603174" y="4234893"/>
              <a:ext cx="1036183" cy="480559"/>
              <a:chOff x="7466813" y="5016553"/>
              <a:chExt cx="659317" cy="305777"/>
            </a:xfrm>
          </p:grpSpPr>
          <p:sp>
            <p:nvSpPr>
              <p:cNvPr id="2527" name="Google Shape;2527;p37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8" name="Google Shape;2528;p37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529" name="Google Shape;2529;p37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0" name="Google Shape;2530;p37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1" name="Google Shape;2531;p37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37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37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37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37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37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7" name="Google Shape;2537;p37"/>
            <p:cNvGrpSpPr/>
            <p:nvPr/>
          </p:nvGrpSpPr>
          <p:grpSpPr>
            <a:xfrm>
              <a:off x="1370968" y="4236181"/>
              <a:ext cx="1405334" cy="588358"/>
              <a:chOff x="7085447" y="4529933"/>
              <a:chExt cx="969129" cy="405736"/>
            </a:xfrm>
          </p:grpSpPr>
          <p:sp>
            <p:nvSpPr>
              <p:cNvPr id="2538" name="Google Shape;2538;p37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37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37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41" name="Google Shape;2541;p37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2542" name="Google Shape;2542;p37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3" name="Google Shape;2543;p37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4" name="Google Shape;2544;p37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2545" name="Google Shape;2545;p37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6" name="Google Shape;2546;p37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7" name="Google Shape;2547;p37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2548" name="Google Shape;2548;p37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37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0" name="Google Shape;2550;p37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1" name="Google Shape;2551;p37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37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3" name="Google Shape;2553;p37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4" name="Google Shape;2554;p37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37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56" name="Google Shape;2556;p37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37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37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37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0" name="Google Shape;2560;p37"/>
            <p:cNvSpPr/>
            <p:nvPr/>
          </p:nvSpPr>
          <p:spPr>
            <a:xfrm>
              <a:off x="-565575" y="-19750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61" name="Google Shape;2561;p37"/>
            <p:cNvGrpSpPr/>
            <p:nvPr/>
          </p:nvGrpSpPr>
          <p:grpSpPr>
            <a:xfrm>
              <a:off x="8225612" y="2956850"/>
              <a:ext cx="1070799" cy="1651759"/>
              <a:chOff x="10845581" y="3660650"/>
              <a:chExt cx="642274" cy="990679"/>
            </a:xfrm>
          </p:grpSpPr>
          <p:sp>
            <p:nvSpPr>
              <p:cNvPr id="2562" name="Google Shape;2562;p37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37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37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37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37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3"/>
          <p:cNvGrpSpPr/>
          <p:nvPr/>
        </p:nvGrpSpPr>
        <p:grpSpPr>
          <a:xfrm>
            <a:off x="-565575" y="-1822601"/>
            <a:ext cx="10150446" cy="6965981"/>
            <a:chOff x="-565575" y="-1822601"/>
            <a:chExt cx="10150446" cy="6965981"/>
          </a:xfrm>
        </p:grpSpPr>
        <p:sp>
          <p:nvSpPr>
            <p:cNvPr id="136" name="Google Shape;136;p3"/>
            <p:cNvSpPr/>
            <p:nvPr/>
          </p:nvSpPr>
          <p:spPr>
            <a:xfrm>
              <a:off x="4724392" y="3454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" name="Google Shape;139;p3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140" name="Google Shape;140;p3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" name="Google Shape;150;p3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3"/>
            <p:cNvSpPr/>
            <p:nvPr/>
          </p:nvSpPr>
          <p:spPr>
            <a:xfrm>
              <a:off x="-565575" y="-1822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3"/>
            <p:cNvGrpSpPr/>
            <p:nvPr/>
          </p:nvGrpSpPr>
          <p:grpSpPr>
            <a:xfrm>
              <a:off x="7917891" y="1597533"/>
              <a:ext cx="745917" cy="2809744"/>
              <a:chOff x="4226161" y="2551702"/>
              <a:chExt cx="369284" cy="1391031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>
              <a:off x="2731450" y="4605640"/>
              <a:ext cx="967350" cy="448636"/>
              <a:chOff x="7466813" y="5016553"/>
              <a:chExt cx="659317" cy="305777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3" name="Google Shape;163;p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64" name="Google Shape;164;p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6" name="Google Shape;166;p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4621059" y="4149235"/>
              <a:ext cx="1312007" cy="549286"/>
              <a:chOff x="7085447" y="4529933"/>
              <a:chExt cx="969129" cy="405736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3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77" name="Google Shape;177;p3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" name="Google Shape;179;p3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80" name="Google Shape;180;p3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" name="Google Shape;182;p3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83" name="Google Shape;183;p3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1" name="Google Shape;191;p3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3"/>
            <p:cNvGrpSpPr/>
            <p:nvPr/>
          </p:nvGrpSpPr>
          <p:grpSpPr>
            <a:xfrm flipH="1">
              <a:off x="1450461" y="4251947"/>
              <a:ext cx="967343" cy="429503"/>
              <a:chOff x="10539306" y="5035130"/>
              <a:chExt cx="623569" cy="276884"/>
            </a:xfrm>
          </p:grpSpPr>
          <p:sp>
            <p:nvSpPr>
              <p:cNvPr id="196" name="Google Shape;196;p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7" name="Google Shape;197;p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98" name="Google Shape;198;p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" name="Google Shape;200;p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3"/>
            <p:cNvGrpSpPr/>
            <p:nvPr/>
          </p:nvGrpSpPr>
          <p:grpSpPr>
            <a:xfrm>
              <a:off x="6230018" y="4562580"/>
              <a:ext cx="967343" cy="429503"/>
              <a:chOff x="10539306" y="5035130"/>
              <a:chExt cx="623569" cy="276884"/>
            </a:xfrm>
          </p:grpSpPr>
          <p:sp>
            <p:nvSpPr>
              <p:cNvPr id="207" name="Google Shape;207;p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209" name="Google Shape;209;p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1" name="Google Shape;211;p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7" name="Google Shape;217;p3"/>
          <p:cNvSpPr txBox="1">
            <a:spLocks noGrp="1"/>
          </p:cNvSpPr>
          <p:nvPr>
            <p:ph type="title"/>
          </p:nvPr>
        </p:nvSpPr>
        <p:spPr>
          <a:xfrm>
            <a:off x="71322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5"/>
          <p:cNvGrpSpPr/>
          <p:nvPr/>
        </p:nvGrpSpPr>
        <p:grpSpPr>
          <a:xfrm>
            <a:off x="-1993621" y="-2071976"/>
            <a:ext cx="11632922" cy="7214775"/>
            <a:chOff x="-1993621" y="-2071976"/>
            <a:chExt cx="11632922" cy="7214775"/>
          </a:xfrm>
        </p:grpSpPr>
        <p:sp>
          <p:nvSpPr>
            <p:cNvPr id="271" name="Google Shape;271;p5"/>
            <p:cNvSpPr/>
            <p:nvPr/>
          </p:nvSpPr>
          <p:spPr>
            <a:xfrm>
              <a:off x="-565575" y="-20719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 flipH="1">
              <a:off x="-19936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" name="Google Shape;273;p5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74" name="Google Shape;274;p5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75" name="Google Shape;275;p5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6" name="Google Shape;276;p5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77" name="Google Shape;277;p5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78;p5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5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5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5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82;p5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5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84;p5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5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5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87" name="Google Shape;287;p5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" name="Google Shape;288;p5"/>
            <p:cNvGrpSpPr/>
            <p:nvPr/>
          </p:nvGrpSpPr>
          <p:grpSpPr>
            <a:xfrm>
              <a:off x="8568501" y="2956850"/>
              <a:ext cx="1070799" cy="1651759"/>
              <a:chOff x="10845581" y="3660650"/>
              <a:chExt cx="642274" cy="990679"/>
            </a:xfrm>
          </p:grpSpPr>
          <p:sp>
            <p:nvSpPr>
              <p:cNvPr id="289" name="Google Shape;289;p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5"/>
            <p:cNvGrpSpPr/>
            <p:nvPr/>
          </p:nvGrpSpPr>
          <p:grpSpPr>
            <a:xfrm>
              <a:off x="5018340" y="4386703"/>
              <a:ext cx="1070797" cy="496612"/>
              <a:chOff x="7466813" y="5016553"/>
              <a:chExt cx="659317" cy="305777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6" name="Google Shape;296;p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97" name="Google Shape;297;p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9" name="Google Shape;299;p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5"/>
            <p:cNvGrpSpPr/>
            <p:nvPr/>
          </p:nvGrpSpPr>
          <p:grpSpPr>
            <a:xfrm>
              <a:off x="-495301" y="1635256"/>
              <a:ext cx="789345" cy="2973329"/>
              <a:chOff x="4226161" y="2551702"/>
              <a:chExt cx="369284" cy="1391031"/>
            </a:xfrm>
          </p:grpSpPr>
          <p:sp>
            <p:nvSpPr>
              <p:cNvPr id="306" name="Google Shape;306;p5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5"/>
            <p:cNvGrpSpPr/>
            <p:nvPr/>
          </p:nvGrpSpPr>
          <p:grpSpPr>
            <a:xfrm flipH="1">
              <a:off x="3039384" y="4394997"/>
              <a:ext cx="1312007" cy="549286"/>
              <a:chOff x="7085447" y="4529933"/>
              <a:chExt cx="969129" cy="405736"/>
            </a:xfrm>
          </p:grpSpPr>
          <p:sp>
            <p:nvSpPr>
              <p:cNvPr id="315" name="Google Shape;315;p5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8" name="Google Shape;318;p5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319" name="Google Shape;319;p5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5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1" name="Google Shape;321;p5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322" name="Google Shape;322;p5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5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4" name="Google Shape;324;p5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325" name="Google Shape;325;p5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3" name="Google Shape;333;p5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7" name="Google Shape;3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"/>
          <p:cNvSpPr txBox="1">
            <a:spLocks noGrp="1"/>
          </p:cNvSpPr>
          <p:nvPr>
            <p:ph type="subTitle" idx="1"/>
          </p:nvPr>
        </p:nvSpPr>
        <p:spPr>
          <a:xfrm>
            <a:off x="3932025" y="2748400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9pPr>
          </a:lstStyle>
          <a:p>
            <a:endParaRPr/>
          </a:p>
        </p:txBody>
      </p:sp>
      <p:sp>
        <p:nvSpPr>
          <p:cNvPr id="339" name="Google Shape;339;p5"/>
          <p:cNvSpPr txBox="1">
            <a:spLocks noGrp="1"/>
          </p:cNvSpPr>
          <p:nvPr>
            <p:ph type="subTitle" idx="2"/>
          </p:nvPr>
        </p:nvSpPr>
        <p:spPr>
          <a:xfrm>
            <a:off x="3932029" y="1439300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9pPr>
          </a:lstStyle>
          <a:p>
            <a:endParaRPr/>
          </a:p>
        </p:txBody>
      </p:sp>
      <p:sp>
        <p:nvSpPr>
          <p:cNvPr id="340" name="Google Shape;340;p5"/>
          <p:cNvSpPr txBox="1">
            <a:spLocks noGrp="1"/>
          </p:cNvSpPr>
          <p:nvPr>
            <p:ph type="subTitle" idx="3"/>
          </p:nvPr>
        </p:nvSpPr>
        <p:spPr>
          <a:xfrm>
            <a:off x="1211805" y="27484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341" name="Google Shape;341;p5"/>
          <p:cNvSpPr txBox="1">
            <a:spLocks noGrp="1"/>
          </p:cNvSpPr>
          <p:nvPr>
            <p:ph type="subTitle" idx="4"/>
          </p:nvPr>
        </p:nvSpPr>
        <p:spPr>
          <a:xfrm>
            <a:off x="1211629" y="14393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7"/>
          <p:cNvGrpSpPr/>
          <p:nvPr/>
        </p:nvGrpSpPr>
        <p:grpSpPr>
          <a:xfrm>
            <a:off x="-565575" y="-2148176"/>
            <a:ext cx="12077748" cy="7290975"/>
            <a:chOff x="-565575" y="-2148176"/>
            <a:chExt cx="12077748" cy="7290975"/>
          </a:xfrm>
        </p:grpSpPr>
        <p:sp>
          <p:nvSpPr>
            <p:cNvPr id="400" name="Google Shape;400;p7"/>
            <p:cNvSpPr/>
            <p:nvPr/>
          </p:nvSpPr>
          <p:spPr>
            <a:xfrm>
              <a:off x="7433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7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402" name="Google Shape;402;p7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403" name="Google Shape;403;p7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04" name="Google Shape;404;p7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405" name="Google Shape;405;p7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406;p7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" name="Google Shape;407;p7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7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7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10;p7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7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7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7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7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15" name="Google Shape;415;p7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7"/>
            <p:cNvGrpSpPr/>
            <p:nvPr/>
          </p:nvGrpSpPr>
          <p:grpSpPr>
            <a:xfrm>
              <a:off x="8470540" y="1855660"/>
              <a:ext cx="604480" cy="2752836"/>
              <a:chOff x="1422287" y="2072214"/>
              <a:chExt cx="409956" cy="186708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1435717" y="2255093"/>
                <a:ext cx="372618" cy="1684210"/>
              </a:xfrm>
              <a:custGeom>
                <a:avLst/>
                <a:gdLst/>
                <a:ahLst/>
                <a:cxnLst/>
                <a:rect l="l" t="t" r="r" b="b"/>
                <a:pathLst>
                  <a:path w="372618" h="1684210" extrusionOk="0">
                    <a:moveTo>
                      <a:pt x="372618" y="248984"/>
                    </a:moveTo>
                    <a:cubicBezTo>
                      <a:pt x="372618" y="238982"/>
                      <a:pt x="372142" y="229171"/>
                      <a:pt x="371285" y="219456"/>
                    </a:cubicBezTo>
                    <a:lnTo>
                      <a:pt x="371285" y="216408"/>
                    </a:lnTo>
                    <a:lnTo>
                      <a:pt x="370999" y="216408"/>
                    </a:lnTo>
                    <a:cubicBezTo>
                      <a:pt x="359093" y="94297"/>
                      <a:pt x="280988" y="0"/>
                      <a:pt x="186309" y="0"/>
                    </a:cubicBezTo>
                    <a:cubicBezTo>
                      <a:pt x="83439" y="0"/>
                      <a:pt x="0" y="111442"/>
                      <a:pt x="0" y="248888"/>
                    </a:cubicBezTo>
                    <a:cubicBezTo>
                      <a:pt x="0" y="261366"/>
                      <a:pt x="667" y="273653"/>
                      <a:pt x="2000" y="285655"/>
                    </a:cubicBezTo>
                    <a:lnTo>
                      <a:pt x="2000" y="1684210"/>
                    </a:lnTo>
                    <a:lnTo>
                      <a:pt x="371285" y="1684210"/>
                    </a:lnTo>
                    <a:lnTo>
                      <a:pt x="371285" y="278321"/>
                    </a:lnTo>
                    <a:cubicBezTo>
                      <a:pt x="372142" y="268605"/>
                      <a:pt x="372618" y="258794"/>
                      <a:pt x="372618" y="2487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422287" y="2519127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1422287" y="2533890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1458103" y="2267923"/>
                <a:ext cx="141663" cy="244059"/>
              </a:xfrm>
              <a:custGeom>
                <a:avLst/>
                <a:gdLst/>
                <a:ahLst/>
                <a:cxnLst/>
                <a:rect l="l" t="t" r="r" b="b"/>
                <a:pathLst>
                  <a:path w="141663" h="244059" extrusionOk="0">
                    <a:moveTo>
                      <a:pt x="4856" y="243964"/>
                    </a:moveTo>
                    <a:cubicBezTo>
                      <a:pt x="2855" y="243964"/>
                      <a:pt x="1236" y="242440"/>
                      <a:pt x="1046" y="240535"/>
                    </a:cubicBezTo>
                    <a:cubicBezTo>
                      <a:pt x="-13813" y="77372"/>
                      <a:pt x="134586" y="1172"/>
                      <a:pt x="136110" y="410"/>
                    </a:cubicBezTo>
                    <a:cubicBezTo>
                      <a:pt x="138015" y="-542"/>
                      <a:pt x="140301" y="220"/>
                      <a:pt x="141254" y="2125"/>
                    </a:cubicBezTo>
                    <a:cubicBezTo>
                      <a:pt x="142206" y="4030"/>
                      <a:pt x="141444" y="6316"/>
                      <a:pt x="139539" y="7268"/>
                    </a:cubicBezTo>
                    <a:cubicBezTo>
                      <a:pt x="138110" y="8030"/>
                      <a:pt x="-5622" y="81944"/>
                      <a:pt x="8666" y="239869"/>
                    </a:cubicBezTo>
                    <a:cubicBezTo>
                      <a:pt x="8856" y="241964"/>
                      <a:pt x="7332" y="243869"/>
                      <a:pt x="5237" y="244060"/>
                    </a:cubicBezTo>
                    <a:cubicBezTo>
                      <a:pt x="5141" y="244060"/>
                      <a:pt x="5046" y="244060"/>
                      <a:pt x="4856" y="2440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1647223" y="2268003"/>
                <a:ext cx="140538" cy="243979"/>
              </a:xfrm>
              <a:custGeom>
                <a:avLst/>
                <a:gdLst/>
                <a:ahLst/>
                <a:cxnLst/>
                <a:rect l="l" t="t" r="r" b="b"/>
                <a:pathLst>
                  <a:path w="140538" h="243979" extrusionOk="0">
                    <a:moveTo>
                      <a:pt x="136728" y="243885"/>
                    </a:moveTo>
                    <a:cubicBezTo>
                      <a:pt x="134633" y="243885"/>
                      <a:pt x="132918" y="242170"/>
                      <a:pt x="132918" y="240075"/>
                    </a:cubicBezTo>
                    <a:cubicBezTo>
                      <a:pt x="132918" y="138633"/>
                      <a:pt x="97581" y="80817"/>
                      <a:pt x="67863" y="50146"/>
                    </a:cubicBezTo>
                    <a:cubicBezTo>
                      <a:pt x="35763" y="16999"/>
                      <a:pt x="3093" y="7569"/>
                      <a:pt x="2807" y="7474"/>
                    </a:cubicBezTo>
                    <a:cubicBezTo>
                      <a:pt x="807" y="6903"/>
                      <a:pt x="-432" y="4807"/>
                      <a:pt x="140" y="2807"/>
                    </a:cubicBezTo>
                    <a:cubicBezTo>
                      <a:pt x="711" y="807"/>
                      <a:pt x="2807" y="-432"/>
                      <a:pt x="4807" y="140"/>
                    </a:cubicBezTo>
                    <a:cubicBezTo>
                      <a:pt x="6141" y="521"/>
                      <a:pt x="140538" y="40145"/>
                      <a:pt x="140538" y="240170"/>
                    </a:cubicBezTo>
                    <a:cubicBezTo>
                      <a:pt x="140538" y="242265"/>
                      <a:pt x="138824" y="243980"/>
                      <a:pt x="136728" y="243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1625265" y="2260618"/>
                <a:ext cx="762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247650" extrusionOk="0">
                    <a:moveTo>
                      <a:pt x="3810" y="247650"/>
                    </a:moveTo>
                    <a:cubicBezTo>
                      <a:pt x="1715" y="247650"/>
                      <a:pt x="0" y="245935"/>
                      <a:pt x="0" y="243840"/>
                    </a:cubicBezTo>
                    <a:lnTo>
                      <a:pt x="0" y="3810"/>
                    </a:lnTo>
                    <a:cubicBezTo>
                      <a:pt x="0" y="1714"/>
                      <a:pt x="1715" y="0"/>
                      <a:pt x="3810" y="0"/>
                    </a:cubicBezTo>
                    <a:cubicBezTo>
                      <a:pt x="5906" y="0"/>
                      <a:pt x="7620" y="1714"/>
                      <a:pt x="7620" y="3810"/>
                    </a:cubicBezTo>
                    <a:lnTo>
                      <a:pt x="7620" y="243840"/>
                    </a:lnTo>
                    <a:cubicBezTo>
                      <a:pt x="7620" y="245935"/>
                      <a:pt x="5906" y="247650"/>
                      <a:pt x="3810" y="2476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148505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8" y="6668"/>
                      <a:pt x="29528" y="14764"/>
                    </a:cubicBezTo>
                    <a:lnTo>
                      <a:pt x="29528" y="1251776"/>
                    </a:lnTo>
                    <a:cubicBezTo>
                      <a:pt x="29528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159954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7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7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1714038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1592118" y="2242139"/>
                <a:ext cx="62864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4858" extrusionOk="0">
                    <a:moveTo>
                      <a:pt x="55435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55435" y="0"/>
                    </a:lnTo>
                    <a:cubicBezTo>
                      <a:pt x="59531" y="0"/>
                      <a:pt x="62865" y="3334"/>
                      <a:pt x="62865" y="7429"/>
                    </a:cubicBezTo>
                    <a:lnTo>
                      <a:pt x="62865" y="7429"/>
                    </a:lnTo>
                    <a:cubicBezTo>
                      <a:pt x="62865" y="11525"/>
                      <a:pt x="59531" y="14859"/>
                      <a:pt x="55435" y="148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1614311" y="2072214"/>
                <a:ext cx="14859" cy="188309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88309" extrusionOk="0">
                    <a:moveTo>
                      <a:pt x="7430" y="188309"/>
                    </a:moveTo>
                    <a:lnTo>
                      <a:pt x="7430" y="188309"/>
                    </a:lnTo>
                    <a:cubicBezTo>
                      <a:pt x="3334" y="188309"/>
                      <a:pt x="0" y="184975"/>
                      <a:pt x="0" y="180880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30" y="0"/>
                    </a:cubicBezTo>
                    <a:lnTo>
                      <a:pt x="7430" y="0"/>
                    </a:lnTo>
                    <a:cubicBezTo>
                      <a:pt x="11525" y="0"/>
                      <a:pt x="14859" y="3334"/>
                      <a:pt x="14859" y="7429"/>
                    </a:cubicBezTo>
                    <a:lnTo>
                      <a:pt x="14859" y="180880"/>
                    </a:lnTo>
                    <a:cubicBezTo>
                      <a:pt x="14859" y="184975"/>
                      <a:pt x="11525" y="188309"/>
                      <a:pt x="7430" y="1883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7"/>
            <p:cNvSpPr/>
            <p:nvPr/>
          </p:nvSpPr>
          <p:spPr>
            <a:xfrm>
              <a:off x="2" y="3167428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9" name="Google Shape;429;p7"/>
            <p:cNvGrpSpPr/>
            <p:nvPr/>
          </p:nvGrpSpPr>
          <p:grpSpPr>
            <a:xfrm>
              <a:off x="2277384" y="4471197"/>
              <a:ext cx="1312007" cy="549286"/>
              <a:chOff x="7085447" y="4529933"/>
              <a:chExt cx="969129" cy="405736"/>
            </a:xfrm>
          </p:grpSpPr>
          <p:sp>
            <p:nvSpPr>
              <p:cNvPr id="430" name="Google Shape;430;p7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3" name="Google Shape;433;p7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434" name="Google Shape;434;p7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7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7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437" name="Google Shape;437;p7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7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9" name="Google Shape;439;p7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440" name="Google Shape;440;p7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7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7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7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7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7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7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7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8" name="Google Shape;448;p7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7"/>
            <p:cNvGrpSpPr/>
            <p:nvPr/>
          </p:nvGrpSpPr>
          <p:grpSpPr>
            <a:xfrm>
              <a:off x="5849018" y="4410180"/>
              <a:ext cx="967343" cy="429503"/>
              <a:chOff x="10539306" y="5035130"/>
              <a:chExt cx="623569" cy="276884"/>
            </a:xfrm>
          </p:grpSpPr>
          <p:sp>
            <p:nvSpPr>
              <p:cNvPr id="453" name="Google Shape;453;p7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4" name="Google Shape;454;p7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455" name="Google Shape;455;p7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7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7" name="Google Shape;457;p7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3" name="Google Shape;463;p7"/>
            <p:cNvSpPr/>
            <p:nvPr/>
          </p:nvSpPr>
          <p:spPr>
            <a:xfrm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"/>
          <p:cNvSpPr txBox="1">
            <a:spLocks noGrp="1"/>
          </p:cNvSpPr>
          <p:nvPr>
            <p:ph type="subTitle" idx="1"/>
          </p:nvPr>
        </p:nvSpPr>
        <p:spPr>
          <a:xfrm>
            <a:off x="2424600" y="1762625"/>
            <a:ext cx="4294800" cy="1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DM Sans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DM Sans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DM Sans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DM Sans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DM Sans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DM Sans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DM Sans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DM Sans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1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2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13"/>
          <p:cNvGrpSpPr/>
          <p:nvPr/>
        </p:nvGrpSpPr>
        <p:grpSpPr>
          <a:xfrm>
            <a:off x="-1993621" y="-2071976"/>
            <a:ext cx="11578492" cy="7214775"/>
            <a:chOff x="-1993621" y="-2071976"/>
            <a:chExt cx="11578492" cy="7214775"/>
          </a:xfrm>
        </p:grpSpPr>
        <p:sp>
          <p:nvSpPr>
            <p:cNvPr id="777" name="Google Shape;777;p13"/>
            <p:cNvSpPr/>
            <p:nvPr/>
          </p:nvSpPr>
          <p:spPr>
            <a:xfrm>
              <a:off x="-565575" y="-20719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 flipH="1">
              <a:off x="-19936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9" name="Google Shape;779;p13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780" name="Google Shape;780;p13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781" name="Google Shape;781;p13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2" name="Google Shape;782;p13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783" name="Google Shape;783;p13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4" name="Google Shape;784;p13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Google Shape;785;p13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3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" name="Google Shape;787;p13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788;p13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3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0" name="Google Shape;790;p13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1" name="Google Shape;791;p13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3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93" name="Google Shape;793;p13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13"/>
            <p:cNvGrpSpPr/>
            <p:nvPr/>
          </p:nvGrpSpPr>
          <p:grpSpPr>
            <a:xfrm>
              <a:off x="8073212" y="2956850"/>
              <a:ext cx="1070799" cy="1651759"/>
              <a:chOff x="10845581" y="3660650"/>
              <a:chExt cx="642274" cy="990679"/>
            </a:xfrm>
          </p:grpSpPr>
          <p:sp>
            <p:nvSpPr>
              <p:cNvPr id="795" name="Google Shape;795;p13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3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3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0" name="Google Shape;800;p13"/>
            <p:cNvGrpSpPr/>
            <p:nvPr/>
          </p:nvGrpSpPr>
          <p:grpSpPr>
            <a:xfrm flipH="1">
              <a:off x="6237540" y="4386703"/>
              <a:ext cx="1070797" cy="496612"/>
              <a:chOff x="7466813" y="5016553"/>
              <a:chExt cx="659317" cy="305777"/>
            </a:xfrm>
          </p:grpSpPr>
          <p:sp>
            <p:nvSpPr>
              <p:cNvPr id="801" name="Google Shape;801;p1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2" name="Google Shape;802;p1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803" name="Google Shape;803;p1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1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05" name="Google Shape;805;p1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1" name="Google Shape;811;p13"/>
            <p:cNvGrpSpPr/>
            <p:nvPr/>
          </p:nvGrpSpPr>
          <p:grpSpPr>
            <a:xfrm>
              <a:off x="10" y="1635256"/>
              <a:ext cx="789345" cy="2973329"/>
              <a:chOff x="4226161" y="2551702"/>
              <a:chExt cx="369284" cy="1391031"/>
            </a:xfrm>
          </p:grpSpPr>
          <p:sp>
            <p:nvSpPr>
              <p:cNvPr id="812" name="Google Shape;812;p1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p13"/>
            <p:cNvGrpSpPr/>
            <p:nvPr/>
          </p:nvGrpSpPr>
          <p:grpSpPr>
            <a:xfrm flipH="1">
              <a:off x="1896384" y="4471197"/>
              <a:ext cx="1312007" cy="549286"/>
              <a:chOff x="7085447" y="4529933"/>
              <a:chExt cx="969129" cy="405736"/>
            </a:xfrm>
          </p:grpSpPr>
          <p:sp>
            <p:nvSpPr>
              <p:cNvPr id="821" name="Google Shape;821;p13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3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4" name="Google Shape;824;p13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825" name="Google Shape;825;p13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13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27" name="Google Shape;827;p13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828" name="Google Shape;828;p13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13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30" name="Google Shape;830;p13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831" name="Google Shape;831;p13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13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3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3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3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13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13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13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9" name="Google Shape;839;p13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13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13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43" name="Google Shape;84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13"/>
          <p:cNvSpPr txBox="1">
            <a:spLocks noGrp="1"/>
          </p:cNvSpPr>
          <p:nvPr>
            <p:ph type="subTitle" idx="1"/>
          </p:nvPr>
        </p:nvSpPr>
        <p:spPr>
          <a:xfrm>
            <a:off x="3196947" y="1337950"/>
            <a:ext cx="36657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845" name="Google Shape;845;p13"/>
          <p:cNvSpPr txBox="1">
            <a:spLocks noGrp="1"/>
          </p:cNvSpPr>
          <p:nvPr>
            <p:ph type="subTitle" idx="2"/>
          </p:nvPr>
        </p:nvSpPr>
        <p:spPr>
          <a:xfrm>
            <a:off x="3196947" y="1692400"/>
            <a:ext cx="3665700" cy="27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3"/>
          <p:cNvSpPr txBox="1">
            <a:spLocks noGrp="1"/>
          </p:cNvSpPr>
          <p:nvPr>
            <p:ph type="title" idx="3" hasCustomPrompt="1"/>
          </p:nvPr>
        </p:nvSpPr>
        <p:spPr>
          <a:xfrm>
            <a:off x="2281353" y="1337950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47" name="Google Shape;847;p13"/>
          <p:cNvSpPr txBox="1">
            <a:spLocks noGrp="1"/>
          </p:cNvSpPr>
          <p:nvPr>
            <p:ph type="subTitle" idx="4"/>
          </p:nvPr>
        </p:nvSpPr>
        <p:spPr>
          <a:xfrm>
            <a:off x="3196941" y="2343114"/>
            <a:ext cx="36657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848" name="Google Shape;848;p13"/>
          <p:cNvSpPr txBox="1">
            <a:spLocks noGrp="1"/>
          </p:cNvSpPr>
          <p:nvPr>
            <p:ph type="subTitle" idx="5"/>
          </p:nvPr>
        </p:nvSpPr>
        <p:spPr>
          <a:xfrm>
            <a:off x="3196941" y="2697275"/>
            <a:ext cx="36657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title" idx="6" hasCustomPrompt="1"/>
          </p:nvPr>
        </p:nvSpPr>
        <p:spPr>
          <a:xfrm>
            <a:off x="2281353" y="2342825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50" name="Google Shape;850;p13"/>
          <p:cNvSpPr txBox="1">
            <a:spLocks noGrp="1"/>
          </p:cNvSpPr>
          <p:nvPr>
            <p:ph type="subTitle" idx="7"/>
          </p:nvPr>
        </p:nvSpPr>
        <p:spPr>
          <a:xfrm>
            <a:off x="3196941" y="3347549"/>
            <a:ext cx="36657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3"/>
          <p:cNvSpPr txBox="1">
            <a:spLocks noGrp="1"/>
          </p:cNvSpPr>
          <p:nvPr>
            <p:ph type="subTitle" idx="8"/>
          </p:nvPr>
        </p:nvSpPr>
        <p:spPr>
          <a:xfrm>
            <a:off x="3196941" y="3702150"/>
            <a:ext cx="36657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title" idx="9" hasCustomPrompt="1"/>
          </p:nvPr>
        </p:nvSpPr>
        <p:spPr>
          <a:xfrm>
            <a:off x="2281353" y="3347700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14"/>
          <p:cNvGrpSpPr/>
          <p:nvPr/>
        </p:nvGrpSpPr>
        <p:grpSpPr>
          <a:xfrm>
            <a:off x="-565575" y="-1746401"/>
            <a:ext cx="10226638" cy="6889781"/>
            <a:chOff x="-565575" y="-1746401"/>
            <a:chExt cx="10226638" cy="6889781"/>
          </a:xfrm>
        </p:grpSpPr>
        <p:grpSp>
          <p:nvGrpSpPr>
            <p:cNvPr id="855" name="Google Shape;855;p14"/>
            <p:cNvGrpSpPr/>
            <p:nvPr/>
          </p:nvGrpSpPr>
          <p:grpSpPr>
            <a:xfrm>
              <a:off x="5" y="2029134"/>
              <a:ext cx="1185788" cy="2382219"/>
              <a:chOff x="891364" y="2842310"/>
              <a:chExt cx="546925" cy="1098708"/>
            </a:xfrm>
          </p:grpSpPr>
          <p:sp>
            <p:nvSpPr>
              <p:cNvPr id="856" name="Google Shape;856;p14"/>
              <p:cNvSpPr/>
              <p:nvPr/>
            </p:nvSpPr>
            <p:spPr>
              <a:xfrm>
                <a:off x="891364" y="2842310"/>
                <a:ext cx="546925" cy="1098708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>
                <a:off x="940132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>
                <a:off x="1055098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>
                <a:off x="1170065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>
                <a:off x="1285032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>
                <a:off x="940132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>
                <a:off x="1055098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>
                <a:off x="1170065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>
                <a:off x="1285032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>
                <a:off x="940132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1055098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1170065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1285032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940132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1055098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1170065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1285032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940132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1055098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1170065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1285032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940132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1055098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1170065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285032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940132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1055098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1170065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1285032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940132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1055098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1170065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1285032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9" name="Google Shape;889;p14"/>
            <p:cNvSpPr/>
            <p:nvPr/>
          </p:nvSpPr>
          <p:spPr>
            <a:xfrm flipH="1">
              <a:off x="-565575" y="-1746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5581942" y="3587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1" name="Google Shape;891;p14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892" name="Google Shape;892;p14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3" name="Google Shape;893;p14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894" name="Google Shape;894;p14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Google Shape;895;p14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14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97;p14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Google Shape;898;p14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899;p14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Google Shape;900;p14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901;p14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14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14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04" name="Google Shape;904;p14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5" name="Google Shape;905;p14"/>
            <p:cNvGrpSpPr/>
            <p:nvPr/>
          </p:nvGrpSpPr>
          <p:grpSpPr>
            <a:xfrm flipH="1">
              <a:off x="6990839" y="4252118"/>
              <a:ext cx="940833" cy="448649"/>
              <a:chOff x="6254310" y="4961498"/>
              <a:chExt cx="749071" cy="357205"/>
            </a:xfrm>
          </p:grpSpPr>
          <p:sp>
            <p:nvSpPr>
              <p:cNvPr id="906" name="Google Shape;906;p14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8" name="Google Shape;908;p14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09" name="Google Shape;909;p14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14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14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2" name="Google Shape;912;p14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913" name="Google Shape;913;p14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Google Shape;914;p14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5" name="Google Shape;915;p14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916" name="Google Shape;916;p14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14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8" name="Google Shape;918;p14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2" name="Google Shape;922;p14"/>
            <p:cNvGrpSpPr/>
            <p:nvPr/>
          </p:nvGrpSpPr>
          <p:grpSpPr>
            <a:xfrm flipH="1">
              <a:off x="3325675" y="4252127"/>
              <a:ext cx="967350" cy="448636"/>
              <a:chOff x="7466813" y="5016553"/>
              <a:chExt cx="659317" cy="305777"/>
            </a:xfrm>
          </p:grpSpPr>
          <p:sp>
            <p:nvSpPr>
              <p:cNvPr id="923" name="Google Shape;923;p14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4" name="Google Shape;924;p14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925" name="Google Shape;925;p14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926;p14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7" name="Google Shape;927;p14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3" name="Google Shape;933;p14"/>
            <p:cNvGrpSpPr/>
            <p:nvPr/>
          </p:nvGrpSpPr>
          <p:grpSpPr>
            <a:xfrm flipH="1">
              <a:off x="4868184" y="4471197"/>
              <a:ext cx="1312007" cy="549286"/>
              <a:chOff x="7085447" y="4529933"/>
              <a:chExt cx="969129" cy="405736"/>
            </a:xfrm>
          </p:grpSpPr>
          <p:sp>
            <p:nvSpPr>
              <p:cNvPr id="934" name="Google Shape;934;p14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7" name="Google Shape;937;p14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938" name="Google Shape;938;p14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14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0" name="Google Shape;940;p14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941" name="Google Shape;941;p14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14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3" name="Google Shape;943;p14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944" name="Google Shape;944;p14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14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14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14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14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14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14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14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52" name="Google Shape;952;p14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14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6" name="Google Shape;956;p14"/>
            <p:cNvGrpSpPr/>
            <p:nvPr/>
          </p:nvGrpSpPr>
          <p:grpSpPr>
            <a:xfrm>
              <a:off x="1656839" y="4480718"/>
              <a:ext cx="940833" cy="448649"/>
              <a:chOff x="6254310" y="4961498"/>
              <a:chExt cx="749071" cy="357205"/>
            </a:xfrm>
          </p:grpSpPr>
          <p:sp>
            <p:nvSpPr>
              <p:cNvPr id="957" name="Google Shape;957;p14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9" name="Google Shape;959;p14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60" name="Google Shape;960;p14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14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14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3" name="Google Shape;963;p14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964" name="Google Shape;964;p14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14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6" name="Google Shape;966;p14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967" name="Google Shape;967;p14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14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9" name="Google Shape;969;p14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3" name="Google Shape;973;p14"/>
          <p:cNvSpPr txBox="1">
            <a:spLocks noGrp="1"/>
          </p:cNvSpPr>
          <p:nvPr>
            <p:ph type="title"/>
          </p:nvPr>
        </p:nvSpPr>
        <p:spPr>
          <a:xfrm>
            <a:off x="336317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4" name="Google Shape;974;p14"/>
          <p:cNvSpPr txBox="1">
            <a:spLocks noGrp="1"/>
          </p:cNvSpPr>
          <p:nvPr>
            <p:ph type="title" idx="2" hasCustomPrompt="1"/>
          </p:nvPr>
        </p:nvSpPr>
        <p:spPr>
          <a:xfrm>
            <a:off x="6778675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15"/>
          <p:cNvGrpSpPr/>
          <p:nvPr/>
        </p:nvGrpSpPr>
        <p:grpSpPr>
          <a:xfrm>
            <a:off x="-1061171" y="-1898801"/>
            <a:ext cx="11141634" cy="7042181"/>
            <a:chOff x="-1061171" y="-1898801"/>
            <a:chExt cx="11141634" cy="7042181"/>
          </a:xfrm>
        </p:grpSpPr>
        <p:sp>
          <p:nvSpPr>
            <p:cNvPr id="977" name="Google Shape;977;p15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9" name="Google Shape;979;p15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980" name="Google Shape;980;p15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81" name="Google Shape;981;p15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982" name="Google Shape;982;p15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15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984;p15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15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15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987;p15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15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15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15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15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2" name="Google Shape;992;p15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3" name="Google Shape;993;p15"/>
            <p:cNvGrpSpPr/>
            <p:nvPr/>
          </p:nvGrpSpPr>
          <p:grpSpPr>
            <a:xfrm>
              <a:off x="5496283" y="4297732"/>
              <a:ext cx="1036190" cy="494122"/>
              <a:chOff x="6254310" y="4961498"/>
              <a:chExt cx="749071" cy="357205"/>
            </a:xfrm>
          </p:grpSpPr>
          <p:sp>
            <p:nvSpPr>
              <p:cNvPr id="994" name="Google Shape;994;p15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5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6" name="Google Shape;996;p15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97" name="Google Shape;997;p15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15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15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0" name="Google Shape;1000;p15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001" name="Google Shape;1001;p15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15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3" name="Google Shape;1003;p15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004" name="Google Shape;1004;p15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15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6" name="Google Shape;1006;p15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5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5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5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0" name="Google Shape;1010;p15"/>
            <p:cNvGrpSpPr/>
            <p:nvPr/>
          </p:nvGrpSpPr>
          <p:grpSpPr>
            <a:xfrm>
              <a:off x="3907974" y="4234893"/>
              <a:ext cx="1036183" cy="480559"/>
              <a:chOff x="7466813" y="5016553"/>
              <a:chExt cx="659317" cy="305777"/>
            </a:xfrm>
          </p:grpSpPr>
          <p:sp>
            <p:nvSpPr>
              <p:cNvPr id="1011" name="Google Shape;1011;p1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2" name="Google Shape;1012;p1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013" name="Google Shape;1013;p1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1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5" name="Google Shape;1015;p1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1" name="Google Shape;1021;p15"/>
            <p:cNvGrpSpPr/>
            <p:nvPr/>
          </p:nvGrpSpPr>
          <p:grpSpPr>
            <a:xfrm flipH="1">
              <a:off x="2056768" y="4236181"/>
              <a:ext cx="1405334" cy="588358"/>
              <a:chOff x="7085447" y="4529933"/>
              <a:chExt cx="969129" cy="405736"/>
            </a:xfrm>
          </p:grpSpPr>
          <p:sp>
            <p:nvSpPr>
              <p:cNvPr id="1022" name="Google Shape;1022;p15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5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5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5" name="Google Shape;1025;p15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026" name="Google Shape;1026;p15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15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8" name="Google Shape;1028;p15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029" name="Google Shape;1029;p15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15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1" name="Google Shape;1031;p15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032" name="Google Shape;1032;p15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15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15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p15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15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15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15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15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0" name="Google Shape;1040;p15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5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5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5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4" name="Google Shape;1044;p15"/>
            <p:cNvSpPr/>
            <p:nvPr/>
          </p:nvSpPr>
          <p:spPr>
            <a:xfrm rot="10800000" flipH="1">
              <a:off x="-565575" y="-18988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5" name="Google Shape;1045;p15"/>
            <p:cNvGrpSpPr/>
            <p:nvPr/>
          </p:nvGrpSpPr>
          <p:grpSpPr>
            <a:xfrm>
              <a:off x="6" y="1095187"/>
              <a:ext cx="880373" cy="3316218"/>
              <a:chOff x="4226161" y="2551702"/>
              <a:chExt cx="369284" cy="1391031"/>
            </a:xfrm>
          </p:grpSpPr>
          <p:sp>
            <p:nvSpPr>
              <p:cNvPr id="1046" name="Google Shape;1046;p15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5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5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5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5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5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5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5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4" name="Google Shape;1054;p15"/>
            <p:cNvGrpSpPr/>
            <p:nvPr/>
          </p:nvGrpSpPr>
          <p:grpSpPr>
            <a:xfrm>
              <a:off x="8073212" y="2956850"/>
              <a:ext cx="1070799" cy="1651759"/>
              <a:chOff x="10845581" y="3660650"/>
              <a:chExt cx="642274" cy="990679"/>
            </a:xfrm>
          </p:grpSpPr>
          <p:sp>
            <p:nvSpPr>
              <p:cNvPr id="1055" name="Google Shape;1055;p1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1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60" name="Google Shape;1060;p15"/>
          <p:cNvSpPr txBox="1">
            <a:spLocks noGrp="1"/>
          </p:cNvSpPr>
          <p:nvPr>
            <p:ph type="title"/>
          </p:nvPr>
        </p:nvSpPr>
        <p:spPr>
          <a:xfrm>
            <a:off x="2038200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1" name="Google Shape;1061;p15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6" r:id="rId10"/>
    <p:sldLayoutId id="2147483668" r:id="rId11"/>
    <p:sldLayoutId id="2147483669" r:id="rId12"/>
    <p:sldLayoutId id="2147483671" r:id="rId13"/>
    <p:sldLayoutId id="2147483674" r:id="rId14"/>
    <p:sldLayoutId id="2147483676" r:id="rId15"/>
    <p:sldLayoutId id="2147483678" r:id="rId16"/>
    <p:sldLayoutId id="2147483682" r:id="rId17"/>
    <p:sldLayoutId id="2147483683" r:id="rId18"/>
  </p:sldLayoutIdLst>
  <p:transition spd="med">
    <p:pull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41"/>
          <p:cNvSpPr txBox="1">
            <a:spLocks noGrp="1"/>
          </p:cNvSpPr>
          <p:nvPr>
            <p:ph type="ctrTitle"/>
          </p:nvPr>
        </p:nvSpPr>
        <p:spPr>
          <a:xfrm>
            <a:off x="2075688" y="941832"/>
            <a:ext cx="4992600" cy="22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578" name="Google Shape;2578;p41"/>
          <p:cNvSpPr txBox="1">
            <a:spLocks noGrp="1"/>
          </p:cNvSpPr>
          <p:nvPr>
            <p:ph type="subTitle" idx="1"/>
          </p:nvPr>
        </p:nvSpPr>
        <p:spPr>
          <a:xfrm>
            <a:off x="3090672" y="3182236"/>
            <a:ext cx="3977616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latin typeface="+mj-lt"/>
              </a:rPr>
              <a:t>PAVEMENTS, AND PLASTICITY, oh my!</a:t>
            </a:r>
            <a:endParaRPr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50"/>
          <p:cNvSpPr txBox="1">
            <a:spLocks noGrp="1"/>
          </p:cNvSpPr>
          <p:nvPr>
            <p:ph type="title"/>
          </p:nvPr>
        </p:nvSpPr>
        <p:spPr>
          <a:xfrm>
            <a:off x="3363175" y="1813964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PAVEMENT THICKNESS DESIGN</a:t>
            </a:r>
            <a:endParaRPr dirty="0"/>
          </a:p>
        </p:txBody>
      </p:sp>
      <p:sp>
        <p:nvSpPr>
          <p:cNvPr id="2652" name="Google Shape;2652;p50"/>
          <p:cNvSpPr txBox="1">
            <a:spLocks noGrp="1"/>
          </p:cNvSpPr>
          <p:nvPr>
            <p:ph type="title" idx="2"/>
          </p:nvPr>
        </p:nvSpPr>
        <p:spPr>
          <a:xfrm>
            <a:off x="6778675" y="705764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4" name="Google Shape;2704;p5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130" b="12357"/>
          <a:stretch/>
        </p:blipFill>
        <p:spPr>
          <a:xfrm>
            <a:off x="4961074" y="837936"/>
            <a:ext cx="3469701" cy="3467628"/>
          </a:xfrm>
          <a:prstGeom prst="rect">
            <a:avLst/>
          </a:prstGeom>
        </p:spPr>
      </p:pic>
      <p:sp>
        <p:nvSpPr>
          <p:cNvPr id="2705" name="Google Shape;2705;p56"/>
          <p:cNvSpPr txBox="1">
            <a:spLocks noGrp="1"/>
          </p:cNvSpPr>
          <p:nvPr>
            <p:ph type="title"/>
          </p:nvPr>
        </p:nvSpPr>
        <p:spPr>
          <a:xfrm>
            <a:off x="826325" y="943228"/>
            <a:ext cx="3519600" cy="1628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PAVEMENT:</a:t>
            </a:r>
            <a:br>
              <a:rPr lang="sr-Latn-RS" dirty="0"/>
            </a:b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2AB0E-6912-4B82-F2EA-D10603F2F014}"/>
              </a:ext>
            </a:extLst>
          </p:cNvPr>
          <p:cNvSpPr txBox="1"/>
          <p:nvPr/>
        </p:nvSpPr>
        <p:spPr>
          <a:xfrm>
            <a:off x="205563" y="2176130"/>
            <a:ext cx="459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Hard surface of a road / street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Side of the road where pedestrians walk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6892A-32B9-2095-5B4A-4FF628028F70}"/>
              </a:ext>
            </a:extLst>
          </p:cNvPr>
          <p:cNvSpPr txBox="1"/>
          <p:nvPr/>
        </p:nvSpPr>
        <p:spPr>
          <a:xfrm>
            <a:off x="1586664" y="2721935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Kolovozni zastor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BC3EA-A412-F584-A985-619CF53904E6}"/>
              </a:ext>
            </a:extLst>
          </p:cNvPr>
          <p:cNvSpPr txBox="1"/>
          <p:nvPr/>
        </p:nvSpPr>
        <p:spPr>
          <a:xfrm>
            <a:off x="1424763" y="3936232"/>
            <a:ext cx="337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AmE: sidewalk; trotoar, pločnik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720000" y="3800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0" y="1307592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APPLIED WHEEL LOADS</a:t>
            </a:r>
            <a:endParaRPr dirty="0"/>
          </a:p>
        </p:txBody>
      </p:sp>
      <p:sp>
        <p:nvSpPr>
          <p:cNvPr id="2678" name="Google Shape;2678;p52"/>
          <p:cNvSpPr txBox="1">
            <a:spLocks noGrp="1"/>
          </p:cNvSpPr>
          <p:nvPr>
            <p:ph type="subTitle" idx="8"/>
          </p:nvPr>
        </p:nvSpPr>
        <p:spPr>
          <a:xfrm>
            <a:off x="3579001" y="1307592"/>
            <a:ext cx="5501203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ELASTIC AND PLASTIC DEFORMATION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258610" y="2789509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FATIGUE (LOADING)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3096672" y="2900293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VOLUMETRIC CHANGES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6188567" y="2899346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STRESS (IMPOSED ON THE SUBSOIL)</a:t>
            </a:r>
            <a:endParaRPr dirty="0"/>
          </a:p>
        </p:txBody>
      </p:sp>
      <p:grpSp>
        <p:nvGrpSpPr>
          <p:cNvPr id="2" name="Google Shape;7382;p88">
            <a:extLst>
              <a:ext uri="{FF2B5EF4-FFF2-40B4-BE49-F238E27FC236}">
                <a16:creationId xmlns:a16="http://schemas.microsoft.com/office/drawing/2014/main" id="{D5C7C7A1-931D-B41A-2585-9D3822B23D58}"/>
              </a:ext>
            </a:extLst>
          </p:cNvPr>
          <p:cNvGrpSpPr/>
          <p:nvPr/>
        </p:nvGrpSpPr>
        <p:grpSpPr>
          <a:xfrm>
            <a:off x="380875" y="1876867"/>
            <a:ext cx="339253" cy="308765"/>
            <a:chOff x="1492675" y="4420975"/>
            <a:chExt cx="481825" cy="438525"/>
          </a:xfrm>
        </p:grpSpPr>
        <p:sp>
          <p:nvSpPr>
            <p:cNvPr id="3" name="Google Shape;7383;p88">
              <a:extLst>
                <a:ext uri="{FF2B5EF4-FFF2-40B4-BE49-F238E27FC236}">
                  <a16:creationId xmlns:a16="http://schemas.microsoft.com/office/drawing/2014/main" id="{11E52FD7-7840-C77F-FAA1-D32038338BD9}"/>
                </a:ext>
              </a:extLst>
            </p:cNvPr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7384;p88">
              <a:extLst>
                <a:ext uri="{FF2B5EF4-FFF2-40B4-BE49-F238E27FC236}">
                  <a16:creationId xmlns:a16="http://schemas.microsoft.com/office/drawing/2014/main" id="{04103AFD-8918-909E-1914-DA0A6F5994DF}"/>
                </a:ext>
              </a:extLst>
            </p:cNvPr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7385;p88">
              <a:extLst>
                <a:ext uri="{FF2B5EF4-FFF2-40B4-BE49-F238E27FC236}">
                  <a16:creationId xmlns:a16="http://schemas.microsoft.com/office/drawing/2014/main" id="{65282BED-EACE-896A-0D71-F90D642C6BCA}"/>
                </a:ext>
              </a:extLst>
            </p:cNvPr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7386;p88">
              <a:extLst>
                <a:ext uri="{FF2B5EF4-FFF2-40B4-BE49-F238E27FC236}">
                  <a16:creationId xmlns:a16="http://schemas.microsoft.com/office/drawing/2014/main" id="{578B6877-0556-7471-0662-97B9316621CA}"/>
                </a:ext>
              </a:extLst>
            </p:cNvPr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7387;p88">
              <a:extLst>
                <a:ext uri="{FF2B5EF4-FFF2-40B4-BE49-F238E27FC236}">
                  <a16:creationId xmlns:a16="http://schemas.microsoft.com/office/drawing/2014/main" id="{CC54547C-4B1E-082B-7E17-91CB739E9793}"/>
                </a:ext>
              </a:extLst>
            </p:cNvPr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" name="Google Shape;3274;p82">
            <a:extLst>
              <a:ext uri="{FF2B5EF4-FFF2-40B4-BE49-F238E27FC236}">
                <a16:creationId xmlns:a16="http://schemas.microsoft.com/office/drawing/2014/main" id="{0F661A5F-77E0-9728-C11F-CF849F09EFDF}"/>
              </a:ext>
            </a:extLst>
          </p:cNvPr>
          <p:cNvGrpSpPr/>
          <p:nvPr/>
        </p:nvGrpSpPr>
        <p:grpSpPr>
          <a:xfrm rot="5400000">
            <a:off x="458009" y="2259571"/>
            <a:ext cx="184984" cy="160371"/>
            <a:chOff x="5037700" y="2430325"/>
            <a:chExt cx="75950" cy="65850"/>
          </a:xfrm>
        </p:grpSpPr>
        <p:sp>
          <p:nvSpPr>
            <p:cNvPr id="9" name="Google Shape;3275;p82">
              <a:extLst>
                <a:ext uri="{FF2B5EF4-FFF2-40B4-BE49-F238E27FC236}">
                  <a16:creationId xmlns:a16="http://schemas.microsoft.com/office/drawing/2014/main" id="{4F7FD43D-CC50-7B1D-05A4-A342FCFD957F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76;p82">
              <a:extLst>
                <a:ext uri="{FF2B5EF4-FFF2-40B4-BE49-F238E27FC236}">
                  <a16:creationId xmlns:a16="http://schemas.microsoft.com/office/drawing/2014/main" id="{B032F74C-2CF9-6268-6A21-6CCEF4C76B90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860AD61-FC9B-E054-17EE-074013B757DE}"/>
              </a:ext>
            </a:extLst>
          </p:cNvPr>
          <p:cNvSpPr txBox="1"/>
          <p:nvPr/>
        </p:nvSpPr>
        <p:spPr>
          <a:xfrm>
            <a:off x="3579000" y="1977546"/>
            <a:ext cx="350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elastična i plastična deformacija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1141364" y="1937999"/>
            <a:ext cx="220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/>
              <a:t>dejstvo osovinskog opterećenja</a:t>
            </a:r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B38146-4B3E-7E36-FD6E-669A1CDE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16" y="0"/>
            <a:ext cx="1594884" cy="14609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419037" y="3445561"/>
            <a:ext cx="280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zamor materijala</a:t>
            </a:r>
          </a:p>
          <a:p>
            <a:pPr algn="ctr"/>
            <a:r>
              <a:rPr lang="sr-Latn-RS" sz="1800" dirty="0"/>
              <a:t>(usled/pod opterećenjem)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3247795" y="3584060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promene zapremine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6144514" y="3533330"/>
            <a:ext cx="280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pritisak (nanet na donji sloj tla)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720000" y="3800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-674" y="1609530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HIGHWAY MAINTENANCE WORK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(RECONSTRUCTION)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-1" y="2789509"/>
            <a:ext cx="63086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FLEXIBLE PAVEMENTS vs. RIGID PAVEMENTS 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6308650" y="2789509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STRAIGHT EDGE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0AD61-FC9B-E054-17EE-074013B757DE}"/>
              </a:ext>
            </a:extLst>
          </p:cNvPr>
          <p:cNvSpPr txBox="1"/>
          <p:nvPr/>
        </p:nvSpPr>
        <p:spPr>
          <a:xfrm>
            <a:off x="92149" y="3425867"/>
            <a:ext cx="4153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fleksibilne kolovozne konstrukcije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krute kolovozne konstrukcije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92149" y="2212431"/>
            <a:ext cx="29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održavanje auto-puteva</a:t>
            </a:r>
          </a:p>
          <a:p>
            <a:pPr algn="ctr"/>
            <a:r>
              <a:rPr lang="sr-Latn-RS" sz="1800" dirty="0"/>
              <a:t>(opravka, popravka)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6594532" y="3425867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lenjir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4931F5-5325-4A17-EBB7-143B92DA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39" y="952944"/>
            <a:ext cx="2860059" cy="1740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3B587-5FFA-F5C5-5608-941A4F82E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297" y="951997"/>
            <a:ext cx="2889001" cy="17404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2C2D8E-6CF1-1BBC-EB6F-EDF763A60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721" y="951050"/>
            <a:ext cx="3064046" cy="1740409"/>
          </a:xfrm>
          <a:prstGeom prst="rect">
            <a:avLst/>
          </a:prstGeom>
        </p:spPr>
      </p:pic>
      <p:sp>
        <p:nvSpPr>
          <p:cNvPr id="24" name="Google Shape;7513;p89">
            <a:extLst>
              <a:ext uri="{FF2B5EF4-FFF2-40B4-BE49-F238E27FC236}">
                <a16:creationId xmlns:a16="http://schemas.microsoft.com/office/drawing/2014/main" id="{9F996BE1-85DA-ACAE-495B-31BEAE43673C}"/>
              </a:ext>
            </a:extLst>
          </p:cNvPr>
          <p:cNvSpPr/>
          <p:nvPr/>
        </p:nvSpPr>
        <p:spPr>
          <a:xfrm>
            <a:off x="8424000" y="3630452"/>
            <a:ext cx="547345" cy="514159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7A4EE-1D93-C014-F35A-B6D7DCE97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770" y="3266001"/>
            <a:ext cx="3463751" cy="12595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02F3B4-847D-33D8-C86B-F4AA82097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345407"/>
            <a:ext cx="2281157" cy="177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79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178719" y="287773"/>
            <a:ext cx="54002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525527" y="1184751"/>
            <a:ext cx="4706679" cy="6304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NEARSIDE WHEEL TRACKS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258610" y="2789509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ROLLED ASPHALT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3106448" y="2788562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WEARING COURSES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419037" y="1960066"/>
            <a:ext cx="220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tragovi točkova</a:t>
            </a:r>
            <a:endParaRPr lang="en-US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419037" y="3445561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asfaltni trakasti proizvodi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3228240" y="3474099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habajući sloj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47252B-5A46-F570-0AAA-F90A2E052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24" t="18739" r="11473" b="3532"/>
          <a:stretch/>
        </p:blipFill>
        <p:spPr>
          <a:xfrm>
            <a:off x="5323366" y="732929"/>
            <a:ext cx="3820633" cy="1893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588804-4E6D-5E54-6642-8A2844BFF77C}"/>
              </a:ext>
            </a:extLst>
          </p:cNvPr>
          <p:cNvSpPr txBox="1"/>
          <p:nvPr/>
        </p:nvSpPr>
        <p:spPr>
          <a:xfrm>
            <a:off x="2264192" y="1960066"/>
            <a:ext cx="331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sa putničke / suvozačke strane</a:t>
            </a:r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53A960-12BD-CDA1-7B25-FD73A35AA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746" y="2717613"/>
            <a:ext cx="2135217" cy="18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15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242095" y="367785"/>
            <a:ext cx="57091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0" y="1307592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VISCOSITY (VISCOUS)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-121635" y="2789509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OVERLAYS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2758206" y="2789509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TRANSVERSE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6105067" y="2789509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SLAB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258610" y="1892999"/>
            <a:ext cx="220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viskoznost</a:t>
            </a:r>
            <a:endParaRPr lang="en-US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258610" y="3422546"/>
            <a:ext cx="216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sloj za ojačanje kolovoza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2847995" y="3523369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transverzalne pukotine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6144514" y="3533330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betonska ploča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F445DD-1D11-9BC2-344D-9721428B5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17" y="425646"/>
            <a:ext cx="3091895" cy="21069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F2E6A2-B73F-8B61-83C8-08F95A0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545" y="1458035"/>
            <a:ext cx="2239606" cy="13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1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59"/>
          <p:cNvSpPr txBox="1">
            <a:spLocks noGrp="1"/>
          </p:cNvSpPr>
          <p:nvPr>
            <p:ph type="title"/>
          </p:nvPr>
        </p:nvSpPr>
        <p:spPr>
          <a:xfrm>
            <a:off x="2683280" y="1489682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ADDITIONAL EXERCISES &amp; DISCUSSION</a:t>
            </a:r>
            <a:endParaRPr dirty="0"/>
          </a:p>
        </p:txBody>
      </p:sp>
      <p:sp>
        <p:nvSpPr>
          <p:cNvPr id="2741" name="Google Shape;2741;p59"/>
          <p:cNvSpPr txBox="1">
            <a:spLocks noGrp="1"/>
          </p:cNvSpPr>
          <p:nvPr>
            <p:ph type="title" idx="2"/>
          </p:nvPr>
        </p:nvSpPr>
        <p:spPr>
          <a:xfrm>
            <a:off x="7403550" y="1412732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2C388-2680-147C-298E-AAA3D154A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98381" cy="297936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8" name="Google Shape;2698;p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41" b="7741"/>
          <a:stretch/>
        </p:blipFill>
        <p:spPr>
          <a:xfrm>
            <a:off x="0" y="0"/>
            <a:ext cx="9144003" cy="5143499"/>
          </a:xfrm>
          <a:prstGeom prst="rect">
            <a:avLst/>
          </a:prstGeom>
        </p:spPr>
      </p:pic>
      <p:sp>
        <p:nvSpPr>
          <p:cNvPr id="2699" name="Google Shape;2699;p5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THANK YOU FOR YOUR ATTENTION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593" name="Google Shape;2593;p43"/>
          <p:cNvSpPr txBox="1">
            <a:spLocks noGrp="1"/>
          </p:cNvSpPr>
          <p:nvPr>
            <p:ph type="subTitle" idx="1"/>
          </p:nvPr>
        </p:nvSpPr>
        <p:spPr>
          <a:xfrm>
            <a:off x="3196947" y="1337950"/>
            <a:ext cx="36657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595" name="Google Shape;2595;p43"/>
          <p:cNvSpPr txBox="1">
            <a:spLocks noGrp="1"/>
          </p:cNvSpPr>
          <p:nvPr>
            <p:ph type="title" idx="3"/>
          </p:nvPr>
        </p:nvSpPr>
        <p:spPr>
          <a:xfrm>
            <a:off x="2281353" y="1337950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96" name="Google Shape;2596;p43"/>
          <p:cNvSpPr txBox="1">
            <a:spLocks noGrp="1"/>
          </p:cNvSpPr>
          <p:nvPr>
            <p:ph type="subTitle" idx="4"/>
          </p:nvPr>
        </p:nvSpPr>
        <p:spPr>
          <a:xfrm>
            <a:off x="3196941" y="2343114"/>
            <a:ext cx="4749124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PAVEMENT THICKNESS DESIGN</a:t>
            </a:r>
            <a:endParaRPr dirty="0"/>
          </a:p>
        </p:txBody>
      </p:sp>
      <p:sp>
        <p:nvSpPr>
          <p:cNvPr id="2598" name="Google Shape;2598;p43"/>
          <p:cNvSpPr txBox="1">
            <a:spLocks noGrp="1"/>
          </p:cNvSpPr>
          <p:nvPr>
            <p:ph type="title" idx="6"/>
          </p:nvPr>
        </p:nvSpPr>
        <p:spPr>
          <a:xfrm>
            <a:off x="2281353" y="2342825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599" name="Google Shape;2599;p43"/>
          <p:cNvSpPr txBox="1">
            <a:spLocks noGrp="1"/>
          </p:cNvSpPr>
          <p:nvPr>
            <p:ph type="subTitle" idx="7"/>
          </p:nvPr>
        </p:nvSpPr>
        <p:spPr>
          <a:xfrm>
            <a:off x="3196940" y="3347549"/>
            <a:ext cx="4415971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EXERCISES AND DISCUSSION</a:t>
            </a:r>
            <a:endParaRPr dirty="0"/>
          </a:p>
        </p:txBody>
      </p:sp>
      <p:sp>
        <p:nvSpPr>
          <p:cNvPr id="2601" name="Google Shape;2601;p43"/>
          <p:cNvSpPr txBox="1">
            <a:spLocks noGrp="1"/>
          </p:cNvSpPr>
          <p:nvPr>
            <p:ph type="title" idx="9"/>
          </p:nvPr>
        </p:nvSpPr>
        <p:spPr>
          <a:xfrm>
            <a:off x="2281353" y="3347700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45"/>
          <p:cNvSpPr txBox="1">
            <a:spLocks noGrp="1"/>
          </p:cNvSpPr>
          <p:nvPr>
            <p:ph type="title"/>
          </p:nvPr>
        </p:nvSpPr>
        <p:spPr>
          <a:xfrm>
            <a:off x="71322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613" name="Google Shape;2613;p45"/>
          <p:cNvSpPr txBox="1">
            <a:spLocks noGrp="1"/>
          </p:cNvSpPr>
          <p:nvPr>
            <p:ph type="title" idx="2"/>
          </p:nvPr>
        </p:nvSpPr>
        <p:spPr>
          <a:xfrm>
            <a:off x="713225" y="1273800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73"/>
          <p:cNvSpPr txBox="1">
            <a:spLocks noGrp="1"/>
          </p:cNvSpPr>
          <p:nvPr>
            <p:ph type="title"/>
          </p:nvPr>
        </p:nvSpPr>
        <p:spPr>
          <a:xfrm>
            <a:off x="719925" y="2750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RELATIONSHIPS</a:t>
            </a:r>
            <a:endParaRPr dirty="0"/>
          </a:p>
        </p:txBody>
      </p:sp>
      <p:sp>
        <p:nvSpPr>
          <p:cNvPr id="2930" name="Google Shape;2930;p73"/>
          <p:cNvSpPr txBox="1">
            <a:spLocks noGrp="1"/>
          </p:cNvSpPr>
          <p:nvPr>
            <p:ph type="subTitle" idx="1"/>
          </p:nvPr>
        </p:nvSpPr>
        <p:spPr>
          <a:xfrm>
            <a:off x="3932025" y="3089773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NO CASES -&gt; PREPOSITIONS</a:t>
            </a:r>
            <a:endParaRPr sz="1800" b="1" dirty="0">
              <a:latin typeface="+mj-lt"/>
            </a:endParaRPr>
          </a:p>
        </p:txBody>
      </p:sp>
      <p:sp>
        <p:nvSpPr>
          <p:cNvPr id="2931" name="Google Shape;2931;p73"/>
          <p:cNvSpPr txBox="1">
            <a:spLocks noGrp="1"/>
          </p:cNvSpPr>
          <p:nvPr>
            <p:ph type="subTitle" idx="2"/>
          </p:nvPr>
        </p:nvSpPr>
        <p:spPr>
          <a:xfrm>
            <a:off x="3932025" y="976792"/>
            <a:ext cx="4866551" cy="1448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RELATIVE CLAUSES -&gt; -ING</a:t>
            </a: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MULTI-WORD UNITS -&gt; COMPOUNDS</a:t>
            </a:r>
            <a:endParaRPr sz="1800" b="1" dirty="0">
              <a:latin typeface="+mj-lt"/>
            </a:endParaRPr>
          </a:p>
        </p:txBody>
      </p:sp>
      <p:sp>
        <p:nvSpPr>
          <p:cNvPr id="2932" name="Google Shape;2932;p73"/>
          <p:cNvSpPr txBox="1">
            <a:spLocks noGrp="1"/>
          </p:cNvSpPr>
          <p:nvPr>
            <p:ph type="subTitle" idx="3"/>
          </p:nvPr>
        </p:nvSpPr>
        <p:spPr>
          <a:xfrm>
            <a:off x="1211629" y="3089773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ANALYTIC</a:t>
            </a:r>
            <a:endParaRPr dirty="0"/>
          </a:p>
        </p:txBody>
      </p:sp>
      <p:sp>
        <p:nvSpPr>
          <p:cNvPr id="2933" name="Google Shape;2933;p73"/>
          <p:cNvSpPr txBox="1">
            <a:spLocks noGrp="1"/>
          </p:cNvSpPr>
          <p:nvPr>
            <p:ph type="subTitle" idx="4"/>
          </p:nvPr>
        </p:nvSpPr>
        <p:spPr>
          <a:xfrm>
            <a:off x="1211629" y="14393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SYNTHETIC</a:t>
            </a:r>
            <a:endParaRPr dirty="0"/>
          </a:p>
        </p:txBody>
      </p:sp>
      <p:grpSp>
        <p:nvGrpSpPr>
          <p:cNvPr id="2934" name="Google Shape;2934;p73"/>
          <p:cNvGrpSpPr/>
          <p:nvPr/>
        </p:nvGrpSpPr>
        <p:grpSpPr>
          <a:xfrm>
            <a:off x="796192" y="1531274"/>
            <a:ext cx="339253" cy="339253"/>
            <a:chOff x="1492675" y="4992125"/>
            <a:chExt cx="481825" cy="481825"/>
          </a:xfrm>
        </p:grpSpPr>
        <p:sp>
          <p:nvSpPr>
            <p:cNvPr id="2935" name="Google Shape;2935;p73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36" name="Google Shape;2936;p73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937" name="Google Shape;2937;p73"/>
          <p:cNvGrpSpPr/>
          <p:nvPr/>
        </p:nvGrpSpPr>
        <p:grpSpPr>
          <a:xfrm>
            <a:off x="796192" y="3181001"/>
            <a:ext cx="339253" cy="339253"/>
            <a:chOff x="2085525" y="4992125"/>
            <a:chExt cx="481825" cy="481825"/>
          </a:xfrm>
        </p:grpSpPr>
        <p:sp>
          <p:nvSpPr>
            <p:cNvPr id="2938" name="Google Shape;2938;p7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39" name="Google Shape;2939;p7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940" name="Google Shape;2940;p73"/>
          <p:cNvCxnSpPr>
            <a:stCxn id="2933" idx="3"/>
          </p:cNvCxnSpPr>
          <p:nvPr/>
        </p:nvCxnSpPr>
        <p:spPr>
          <a:xfrm>
            <a:off x="3207529" y="1700900"/>
            <a:ext cx="609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2941" name="Google Shape;2941;p73"/>
          <p:cNvCxnSpPr>
            <a:stCxn id="2932" idx="3"/>
          </p:cNvCxnSpPr>
          <p:nvPr/>
        </p:nvCxnSpPr>
        <p:spPr>
          <a:xfrm>
            <a:off x="3207529" y="3351373"/>
            <a:ext cx="60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7D7625-C3C5-3A3E-94DE-DBFC9340ED56}"/>
              </a:ext>
            </a:extLst>
          </p:cNvPr>
          <p:cNvSpPr txBox="1"/>
          <p:nvPr/>
        </p:nvSpPr>
        <p:spPr>
          <a:xfrm>
            <a:off x="4160875" y="1377734"/>
            <a:ext cx="5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the altitude at which the plane is cruising -&gt; cruising altitude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DD481-50D9-B4D2-F46F-12283B50F10C}"/>
              </a:ext>
            </a:extLst>
          </p:cNvPr>
          <p:cNvSpPr txBox="1"/>
          <p:nvPr/>
        </p:nvSpPr>
        <p:spPr>
          <a:xfrm>
            <a:off x="1929944" y="2465307"/>
            <a:ext cx="686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speed of flying, engineer for traffic -&gt; flying speed, traffic engineer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BF38C-1131-B3C6-D770-E8A3C1E50029}"/>
              </a:ext>
            </a:extLst>
          </p:cNvPr>
          <p:cNvSpPr txBox="1"/>
          <p:nvPr/>
        </p:nvSpPr>
        <p:spPr>
          <a:xfrm>
            <a:off x="1555293" y="3689907"/>
            <a:ext cx="686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via, above, below, in, out, for, from, on, through, by, to, over, etc.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0" grpId="0" build="p"/>
      <p:bldP spid="2931" grpId="0" build="p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1" name="Google Shape;2801;p64"/>
          <p:cNvGrpSpPr/>
          <p:nvPr/>
        </p:nvGrpSpPr>
        <p:grpSpPr>
          <a:xfrm rot="5400000">
            <a:off x="980028" y="735560"/>
            <a:ext cx="2697276" cy="3672287"/>
            <a:chOff x="1655550" y="790900"/>
            <a:chExt cx="2510262" cy="3417671"/>
          </a:xfrm>
        </p:grpSpPr>
        <p:sp>
          <p:nvSpPr>
            <p:cNvPr id="2802" name="Google Shape;2802;p6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5" name="Google Shape;2805;p64"/>
          <p:cNvSpPr txBox="1">
            <a:spLocks noGrp="1"/>
          </p:cNvSpPr>
          <p:nvPr>
            <p:ph type="title"/>
          </p:nvPr>
        </p:nvSpPr>
        <p:spPr>
          <a:xfrm>
            <a:off x="4797850" y="721657"/>
            <a:ext cx="2634000" cy="11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FUN FACT</a:t>
            </a:r>
            <a:endParaRPr dirty="0"/>
          </a:p>
        </p:txBody>
      </p:sp>
      <p:sp>
        <p:nvSpPr>
          <p:cNvPr id="2806" name="Google Shape;2806;p64"/>
          <p:cNvSpPr txBox="1">
            <a:spLocks noGrp="1"/>
          </p:cNvSpPr>
          <p:nvPr>
            <p:ph type="subTitle" idx="1"/>
          </p:nvPr>
        </p:nvSpPr>
        <p:spPr>
          <a:xfrm>
            <a:off x="4797850" y="1972649"/>
            <a:ext cx="26340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latin typeface="+mj-lt"/>
              </a:rPr>
              <a:t>Even prepositions can be compounds!</a:t>
            </a:r>
            <a:endParaRPr sz="20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15E56-7C9E-20FC-0A8E-5E24113AD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5" r="6320"/>
          <a:stretch/>
        </p:blipFill>
        <p:spPr>
          <a:xfrm>
            <a:off x="713900" y="1448978"/>
            <a:ext cx="3347903" cy="2245418"/>
          </a:xfrm>
          <a:prstGeom prst="rect">
            <a:avLst/>
          </a:prstGeom>
        </p:spPr>
      </p:pic>
      <p:sp>
        <p:nvSpPr>
          <p:cNvPr id="3" name="Google Shape;2806;p64">
            <a:extLst>
              <a:ext uri="{FF2B5EF4-FFF2-40B4-BE49-F238E27FC236}">
                <a16:creationId xmlns:a16="http://schemas.microsoft.com/office/drawing/2014/main" id="{0994C72E-7178-0514-0E0A-5120C45C2C19}"/>
              </a:ext>
            </a:extLst>
          </p:cNvPr>
          <p:cNvSpPr txBox="1">
            <a:spLocks/>
          </p:cNvSpPr>
          <p:nvPr/>
        </p:nvSpPr>
        <p:spPr>
          <a:xfrm>
            <a:off x="4283181" y="2985242"/>
            <a:ext cx="4031479" cy="105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The speeding car climbed </a:t>
            </a:r>
            <a:r>
              <a:rPr lang="sr-Latn-RS" sz="1800" b="1" dirty="0">
                <a:latin typeface="+mj-lt"/>
              </a:rPr>
              <a:t>onto</a:t>
            </a:r>
            <a:r>
              <a:rPr lang="sr-Latn-RS" sz="1800" dirty="0">
                <a:latin typeface="+mj-lt"/>
              </a:rPr>
              <a:t> the sidewalk, injuring several pedestrians, and causing a huge traffic jam.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51"/>
          <p:cNvSpPr txBox="1">
            <a:spLocks noGrp="1"/>
          </p:cNvSpPr>
          <p:nvPr>
            <p:ph type="subTitle" idx="2"/>
          </p:nvPr>
        </p:nvSpPr>
        <p:spPr>
          <a:xfrm>
            <a:off x="4851176" y="175495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latin typeface="+mj-lt"/>
              </a:rPr>
              <a:t>after, by, during, for, since, at</a:t>
            </a:r>
            <a:endParaRPr sz="1800" dirty="0">
              <a:latin typeface="+mj-lt"/>
            </a:endParaRPr>
          </a:p>
        </p:txBody>
      </p:sp>
      <p:sp>
        <p:nvSpPr>
          <p:cNvPr id="2661" name="Google Shape;2661;p51"/>
          <p:cNvSpPr txBox="1">
            <a:spLocks noGrp="1"/>
          </p:cNvSpPr>
          <p:nvPr>
            <p:ph type="subTitle" idx="5"/>
          </p:nvPr>
        </p:nvSpPr>
        <p:spPr>
          <a:xfrm>
            <a:off x="1481824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PLACE</a:t>
            </a:r>
            <a:endParaRPr dirty="0"/>
          </a:p>
        </p:txBody>
      </p:sp>
      <p:sp>
        <p:nvSpPr>
          <p:cNvPr id="2662" name="Google Shape;2662;p51"/>
          <p:cNvSpPr txBox="1">
            <a:spLocks noGrp="1"/>
          </p:cNvSpPr>
          <p:nvPr>
            <p:ph type="subTitle" idx="6"/>
          </p:nvPr>
        </p:nvSpPr>
        <p:spPr>
          <a:xfrm>
            <a:off x="1481824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PURPOSE</a:t>
            </a:r>
            <a:endParaRPr dirty="0"/>
          </a:p>
        </p:txBody>
      </p:sp>
      <p:sp>
        <p:nvSpPr>
          <p:cNvPr id="2663" name="Google Shape;2663;p51"/>
          <p:cNvSpPr txBox="1">
            <a:spLocks noGrp="1"/>
          </p:cNvSpPr>
          <p:nvPr>
            <p:ph type="subTitle" idx="7"/>
          </p:nvPr>
        </p:nvSpPr>
        <p:spPr>
          <a:xfrm>
            <a:off x="4851149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TIME</a:t>
            </a:r>
            <a:endParaRPr dirty="0"/>
          </a:p>
        </p:txBody>
      </p:sp>
      <p:sp>
        <p:nvSpPr>
          <p:cNvPr id="2664" name="Google Shape;2664;p51"/>
          <p:cNvSpPr txBox="1">
            <a:spLocks noGrp="1"/>
          </p:cNvSpPr>
          <p:nvPr>
            <p:ph type="subTitle" idx="8"/>
          </p:nvPr>
        </p:nvSpPr>
        <p:spPr>
          <a:xfrm>
            <a:off x="4851149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LINKING WORDS</a:t>
            </a:r>
            <a:endParaRPr dirty="0"/>
          </a:p>
        </p:txBody>
      </p:sp>
      <p:sp>
        <p:nvSpPr>
          <p:cNvPr id="2665" name="Google Shape;2665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F2F3E-FD39-E013-5844-B19AB8DA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24" y="1780353"/>
            <a:ext cx="2811000" cy="923400"/>
          </a:xfrm>
        </p:spPr>
        <p:txBody>
          <a:bodyPr/>
          <a:lstStyle/>
          <a:p>
            <a:pPr algn="just"/>
            <a:r>
              <a:rPr lang="sr-Latn-RS" sz="1800" dirty="0">
                <a:latin typeface="+mj-lt"/>
              </a:rPr>
              <a:t>above, behind, under, in, down, around,</a:t>
            </a:r>
          </a:p>
          <a:p>
            <a:pPr algn="just"/>
            <a:r>
              <a:rPr lang="sr-Latn-RS" sz="1800" dirty="0">
                <a:latin typeface="+mj-lt"/>
              </a:rPr>
              <a:t>in the middle of</a:t>
            </a:r>
            <a:endParaRPr lang="en-US" sz="1800" dirty="0">
              <a:latin typeface="+mj-lt"/>
            </a:endParaRPr>
          </a:p>
        </p:txBody>
      </p:sp>
      <p:sp>
        <p:nvSpPr>
          <p:cNvPr id="6" name="Google Shape;2658;p51">
            <a:extLst>
              <a:ext uri="{FF2B5EF4-FFF2-40B4-BE49-F238E27FC236}">
                <a16:creationId xmlns:a16="http://schemas.microsoft.com/office/drawing/2014/main" id="{8BDAA4AE-B266-4DAB-5148-83A41658B9FC}"/>
              </a:ext>
            </a:extLst>
          </p:cNvPr>
          <p:cNvSpPr txBox="1">
            <a:spLocks/>
          </p:cNvSpPr>
          <p:nvPr/>
        </p:nvSpPr>
        <p:spPr>
          <a:xfrm>
            <a:off x="1388506" y="3359331"/>
            <a:ext cx="281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for, to</a:t>
            </a:r>
            <a:endParaRPr lang="en-US" sz="1800" dirty="0">
              <a:latin typeface="+mj-lt"/>
            </a:endParaRPr>
          </a:p>
        </p:txBody>
      </p:sp>
      <p:sp>
        <p:nvSpPr>
          <p:cNvPr id="9" name="Google Shape;2658;p51">
            <a:extLst>
              <a:ext uri="{FF2B5EF4-FFF2-40B4-BE49-F238E27FC236}">
                <a16:creationId xmlns:a16="http://schemas.microsoft.com/office/drawing/2014/main" id="{C031B8CB-37D3-5565-DAAB-740CA7ACB806}"/>
              </a:ext>
            </a:extLst>
          </p:cNvPr>
          <p:cNvSpPr txBox="1">
            <a:spLocks/>
          </p:cNvSpPr>
          <p:nvPr/>
        </p:nvSpPr>
        <p:spPr>
          <a:xfrm>
            <a:off x="4944496" y="3293879"/>
            <a:ext cx="281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in order to, so as to, in the end, at the beginning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ADVERBS vs. PREPOSITIONS</a:t>
            </a:r>
            <a:endParaRPr dirty="0"/>
          </a:p>
        </p:txBody>
      </p:sp>
      <p:sp>
        <p:nvSpPr>
          <p:cNvPr id="2626" name="Google Shape;2626;p47"/>
          <p:cNvSpPr txBox="1">
            <a:spLocks noGrp="1"/>
          </p:cNvSpPr>
          <p:nvPr>
            <p:ph type="subTitle" idx="1"/>
          </p:nvPr>
        </p:nvSpPr>
        <p:spPr>
          <a:xfrm>
            <a:off x="1353878" y="1311349"/>
            <a:ext cx="6797749" cy="1552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000" dirty="0">
                <a:latin typeface="+mj-lt"/>
              </a:rPr>
              <a:t>CONTEXT-DEPENDENT: same words can be both adverbs and prepositions (prepositions connect 2 concepts, indicating a relationship)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FB4189-071D-93B0-1A35-0143DB65CC93}"/>
              </a:ext>
            </a:extLst>
          </p:cNvPr>
          <p:cNvSpPr txBox="1"/>
          <p:nvPr/>
        </p:nvSpPr>
        <p:spPr>
          <a:xfrm>
            <a:off x="1098698" y="2679036"/>
            <a:ext cx="694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Leave the book </a:t>
            </a:r>
            <a:r>
              <a:rPr lang="sr-Latn-RS" sz="1800" b="1" dirty="0"/>
              <a:t>on</a:t>
            </a:r>
            <a:r>
              <a:rPr lang="sr-Latn-RS" sz="1800" dirty="0"/>
              <a:t> the table.	≠	Put your jacket </a:t>
            </a:r>
            <a:r>
              <a:rPr lang="sr-Latn-RS" sz="1800" b="1" dirty="0"/>
              <a:t>on</a:t>
            </a:r>
            <a:r>
              <a:rPr lang="sr-Latn-RS" sz="1800" dirty="0"/>
              <a:t>.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C1A37-BBC6-EDF1-D8CD-F8D3F8DA8ACE}"/>
              </a:ext>
            </a:extLst>
          </p:cNvPr>
          <p:cNvSpPr txBox="1"/>
          <p:nvPr/>
        </p:nvSpPr>
        <p:spPr>
          <a:xfrm>
            <a:off x="1098698" y="3235474"/>
            <a:ext cx="694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The book is </a:t>
            </a:r>
            <a:r>
              <a:rPr lang="sr-Latn-RS" sz="1800" b="1" dirty="0"/>
              <a:t>in</a:t>
            </a:r>
            <a:r>
              <a:rPr lang="sr-Latn-RS" sz="1800" dirty="0"/>
              <a:t> my bag.	≠	Look what the cat dragged </a:t>
            </a:r>
            <a:r>
              <a:rPr lang="sr-Latn-RS" sz="1800" b="1" dirty="0"/>
              <a:t>in</a:t>
            </a:r>
            <a:r>
              <a:rPr lang="sr-Latn-RS" sz="1800" dirty="0"/>
              <a:t>.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BC430-6146-C7E7-3F80-8AB1FB21BD5D}"/>
              </a:ext>
            </a:extLst>
          </p:cNvPr>
          <p:cNvSpPr txBox="1"/>
          <p:nvPr/>
        </p:nvSpPr>
        <p:spPr>
          <a:xfrm>
            <a:off x="471377" y="3797895"/>
            <a:ext cx="820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Go </a:t>
            </a:r>
            <a:r>
              <a:rPr lang="sr-Latn-RS" sz="1800" b="1" dirty="0"/>
              <a:t>over </a:t>
            </a:r>
            <a:r>
              <a:rPr lang="sr-Latn-RS" sz="1800" dirty="0"/>
              <a:t>the bridge, and take a left.	≠  Sarah was hurt, but at least it’s </a:t>
            </a:r>
            <a:r>
              <a:rPr lang="sr-Latn-RS" sz="1800" b="1" dirty="0"/>
              <a:t>over</a:t>
            </a:r>
            <a:r>
              <a:rPr lang="sr-Latn-RS" sz="1800" dirty="0"/>
              <a:t>.</a:t>
            </a:r>
            <a:endParaRPr lang="en-US" sz="1800" dirty="0"/>
          </a:p>
        </p:txBody>
      </p:sp>
      <p:grpSp>
        <p:nvGrpSpPr>
          <p:cNvPr id="5" name="Google Shape;6601;p86">
            <a:extLst>
              <a:ext uri="{FF2B5EF4-FFF2-40B4-BE49-F238E27FC236}">
                <a16:creationId xmlns:a16="http://schemas.microsoft.com/office/drawing/2014/main" id="{CF2AF364-9D68-D5E0-0112-10BDBBD798E2}"/>
              </a:ext>
            </a:extLst>
          </p:cNvPr>
          <p:cNvGrpSpPr/>
          <p:nvPr/>
        </p:nvGrpSpPr>
        <p:grpSpPr>
          <a:xfrm rot="2671691">
            <a:off x="102548" y="1254719"/>
            <a:ext cx="1779649" cy="591620"/>
            <a:chOff x="246070" y="1983375"/>
            <a:chExt cx="1855347" cy="616849"/>
          </a:xfrm>
        </p:grpSpPr>
        <p:sp>
          <p:nvSpPr>
            <p:cNvPr id="6" name="Google Shape;6602;p86">
              <a:extLst>
                <a:ext uri="{FF2B5EF4-FFF2-40B4-BE49-F238E27FC236}">
                  <a16:creationId xmlns:a16="http://schemas.microsoft.com/office/drawing/2014/main" id="{B4D2E957-10BB-9E27-8779-3ABCDF43D780}"/>
                </a:ext>
              </a:extLst>
            </p:cNvPr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603;p86">
              <a:extLst>
                <a:ext uri="{FF2B5EF4-FFF2-40B4-BE49-F238E27FC236}">
                  <a16:creationId xmlns:a16="http://schemas.microsoft.com/office/drawing/2014/main" id="{E3D93060-DE50-5C5F-B078-20EE8D0B113D}"/>
                </a:ext>
              </a:extLst>
            </p:cNvPr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04;p86">
              <a:extLst>
                <a:ext uri="{FF2B5EF4-FFF2-40B4-BE49-F238E27FC236}">
                  <a16:creationId xmlns:a16="http://schemas.microsoft.com/office/drawing/2014/main" id="{2171BC53-17A9-0255-8A59-02A3CA8C0092}"/>
                </a:ext>
              </a:extLst>
            </p:cNvPr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05;p86">
              <a:extLst>
                <a:ext uri="{FF2B5EF4-FFF2-40B4-BE49-F238E27FC236}">
                  <a16:creationId xmlns:a16="http://schemas.microsoft.com/office/drawing/2014/main" id="{C03B01FB-A286-789E-C991-20835051B19A}"/>
                </a:ext>
              </a:extLst>
            </p:cNvPr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06;p86">
              <a:extLst>
                <a:ext uri="{FF2B5EF4-FFF2-40B4-BE49-F238E27FC236}">
                  <a16:creationId xmlns:a16="http://schemas.microsoft.com/office/drawing/2014/main" id="{20B8BD7F-5204-2DD9-F211-B1F7B6D435D0}"/>
                </a:ext>
              </a:extLst>
            </p:cNvPr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07;p86">
              <a:extLst>
                <a:ext uri="{FF2B5EF4-FFF2-40B4-BE49-F238E27FC236}">
                  <a16:creationId xmlns:a16="http://schemas.microsoft.com/office/drawing/2014/main" id="{B9BC9097-0464-1B9B-B742-4471A2680DA9}"/>
                </a:ext>
              </a:extLst>
            </p:cNvPr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08;p86">
              <a:extLst>
                <a:ext uri="{FF2B5EF4-FFF2-40B4-BE49-F238E27FC236}">
                  <a16:creationId xmlns:a16="http://schemas.microsoft.com/office/drawing/2014/main" id="{E52A98BC-EF0C-314D-EF22-475A0A330DBB}"/>
                </a:ext>
              </a:extLst>
            </p:cNvPr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09;p86">
              <a:extLst>
                <a:ext uri="{FF2B5EF4-FFF2-40B4-BE49-F238E27FC236}">
                  <a16:creationId xmlns:a16="http://schemas.microsoft.com/office/drawing/2014/main" id="{B9E6FA5F-FC3C-5A45-2548-A140CDBC8F9E}"/>
                </a:ext>
              </a:extLst>
            </p:cNvPr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10;p86">
              <a:extLst>
                <a:ext uri="{FF2B5EF4-FFF2-40B4-BE49-F238E27FC236}">
                  <a16:creationId xmlns:a16="http://schemas.microsoft.com/office/drawing/2014/main" id="{BB84C107-D937-E696-517E-3F179779B027}"/>
                </a:ext>
              </a:extLst>
            </p:cNvPr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49"/>
          <p:cNvSpPr txBox="1">
            <a:spLocks noGrp="1"/>
          </p:cNvSpPr>
          <p:nvPr>
            <p:ph type="title"/>
          </p:nvPr>
        </p:nvSpPr>
        <p:spPr>
          <a:xfrm>
            <a:off x="304799" y="445025"/>
            <a:ext cx="85627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PICKING PREPOSITIONS PROFICIENTLY</a:t>
            </a:r>
            <a:endParaRPr dirty="0"/>
          </a:p>
        </p:txBody>
      </p:sp>
      <p:sp>
        <p:nvSpPr>
          <p:cNvPr id="2644" name="Google Shape;2644;p49"/>
          <p:cNvSpPr txBox="1">
            <a:spLocks noGrp="1"/>
          </p:cNvSpPr>
          <p:nvPr>
            <p:ph type="subTitle" idx="4"/>
          </p:nvPr>
        </p:nvSpPr>
        <p:spPr>
          <a:xfrm>
            <a:off x="838388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ENROLL</a:t>
            </a:r>
            <a:endParaRPr dirty="0"/>
          </a:p>
        </p:txBody>
      </p:sp>
      <p:sp>
        <p:nvSpPr>
          <p:cNvPr id="2645" name="Google Shape;2645;p49"/>
          <p:cNvSpPr txBox="1">
            <a:spLocks noGrp="1"/>
          </p:cNvSpPr>
          <p:nvPr>
            <p:ph type="subTitle" idx="5"/>
          </p:nvPr>
        </p:nvSpPr>
        <p:spPr>
          <a:xfrm>
            <a:off x="3434731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TIME</a:t>
            </a:r>
            <a:endParaRPr dirty="0"/>
          </a:p>
        </p:txBody>
      </p:sp>
      <p:sp>
        <p:nvSpPr>
          <p:cNvPr id="2646" name="Google Shape;2646;p49"/>
          <p:cNvSpPr txBox="1">
            <a:spLocks noGrp="1"/>
          </p:cNvSpPr>
          <p:nvPr>
            <p:ph type="subTitle" idx="6"/>
          </p:nvPr>
        </p:nvSpPr>
        <p:spPr>
          <a:xfrm>
            <a:off x="6031074" y="1848566"/>
            <a:ext cx="243244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THE BEGINNING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4DD12-CD63-04E9-BE63-528AE78C339A}"/>
              </a:ext>
            </a:extLst>
          </p:cNvPr>
          <p:cNvSpPr txBox="1"/>
          <p:nvPr/>
        </p:nvSpPr>
        <p:spPr>
          <a:xfrm>
            <a:off x="0" y="114157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Sometimes same words go with different prepositions, and have a slightly different use.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694B7-029A-5EA9-ABB5-2B94B029833B}"/>
              </a:ext>
            </a:extLst>
          </p:cNvPr>
          <p:cNvSpPr txBox="1"/>
          <p:nvPr/>
        </p:nvSpPr>
        <p:spPr>
          <a:xfrm>
            <a:off x="252406" y="2370338"/>
            <a:ext cx="2814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You enrolled </a:t>
            </a:r>
            <a:r>
              <a:rPr lang="sr-Latn-RS" sz="1800" b="1" dirty="0"/>
              <a:t>at</a:t>
            </a:r>
            <a:r>
              <a:rPr lang="sr-Latn-RS" sz="1800" dirty="0"/>
              <a:t> the Faculty of Transport and Traffic Engineering in 2023.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I enrolled </a:t>
            </a:r>
            <a:r>
              <a:rPr lang="sr-Latn-RS" sz="1800" b="1" dirty="0"/>
              <a:t>in</a:t>
            </a:r>
            <a:r>
              <a:rPr lang="sr-Latn-RS" sz="1800" dirty="0"/>
              <a:t> this course just this semester.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D82B1-E211-D8C7-3D27-AC9171D58A66}"/>
              </a:ext>
            </a:extLst>
          </p:cNvPr>
          <p:cNvSpPr txBox="1"/>
          <p:nvPr/>
        </p:nvSpPr>
        <p:spPr>
          <a:xfrm>
            <a:off x="3066491" y="2370338"/>
            <a:ext cx="2814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b="1" dirty="0"/>
              <a:t>In</a:t>
            </a:r>
            <a:r>
              <a:rPr lang="sr-Latn-RS" sz="1800" dirty="0"/>
              <a:t> time, Sarah will realise she is better off without her ex.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He can never get anywhere </a:t>
            </a:r>
            <a:r>
              <a:rPr lang="sr-Latn-RS" sz="1800" b="1" dirty="0"/>
              <a:t>on</a:t>
            </a:r>
            <a:r>
              <a:rPr lang="sr-Latn-RS" sz="1800" dirty="0"/>
              <a:t> time.</a:t>
            </a: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7224A-923C-C773-B0FE-753164258175}"/>
              </a:ext>
            </a:extLst>
          </p:cNvPr>
          <p:cNvSpPr txBox="1"/>
          <p:nvPr/>
        </p:nvSpPr>
        <p:spPr>
          <a:xfrm>
            <a:off x="5880576" y="2313631"/>
            <a:ext cx="2611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b="1" dirty="0"/>
              <a:t>At</a:t>
            </a:r>
            <a:r>
              <a:rPr lang="sr-Latn-RS" sz="1800" dirty="0"/>
              <a:t> the beginning of this presentation, there was the title slide.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b="1" dirty="0"/>
              <a:t>In</a:t>
            </a:r>
            <a:r>
              <a:rPr lang="sr-Latn-RS" sz="1800" dirty="0"/>
              <a:t> the beginning, she didn’t feel any pain, but she later found out she had broken her arm.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48"/>
          <p:cNvSpPr txBox="1">
            <a:spLocks noGrp="1"/>
          </p:cNvSpPr>
          <p:nvPr>
            <p:ph type="title"/>
          </p:nvPr>
        </p:nvSpPr>
        <p:spPr>
          <a:xfrm>
            <a:off x="707330" y="345788"/>
            <a:ext cx="77293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500" dirty="0"/>
              <a:t>PRACTICAL EXERCISES: GRAMMAR</a:t>
            </a:r>
            <a:endParaRPr sz="3500" dirty="0"/>
          </a:p>
        </p:txBody>
      </p:sp>
      <p:sp>
        <p:nvSpPr>
          <p:cNvPr id="2634" name="Google Shape;2634;p48"/>
          <p:cNvSpPr txBox="1">
            <a:spLocks noGrp="1"/>
          </p:cNvSpPr>
          <p:nvPr>
            <p:ph type="subTitle" idx="3"/>
          </p:nvPr>
        </p:nvSpPr>
        <p:spPr>
          <a:xfrm>
            <a:off x="1246319" y="1844111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PAGE 63</a:t>
            </a:r>
            <a:endParaRPr sz="3200" dirty="0"/>
          </a:p>
        </p:txBody>
      </p:sp>
      <p:sp>
        <p:nvSpPr>
          <p:cNvPr id="2635" name="Google Shape;2635;p48"/>
          <p:cNvSpPr txBox="1">
            <a:spLocks noGrp="1"/>
          </p:cNvSpPr>
          <p:nvPr>
            <p:ph type="subTitle" idx="4"/>
          </p:nvPr>
        </p:nvSpPr>
        <p:spPr>
          <a:xfrm>
            <a:off x="5224415" y="1844111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PAGE 64</a:t>
            </a:r>
            <a:endParaRPr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1FF5E-947B-FF83-7D22-D74AD9BD3EB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992088" y="2563333"/>
            <a:ext cx="2927498" cy="1662300"/>
          </a:xfrm>
        </p:spPr>
        <p:txBody>
          <a:bodyPr/>
          <a:lstStyle/>
          <a:p>
            <a:r>
              <a:rPr lang="sr-Latn-RS" sz="2800" dirty="0">
                <a:latin typeface="+mj-lt"/>
              </a:rPr>
              <a:t>EXERCISE XXXIV</a:t>
            </a:r>
          </a:p>
          <a:p>
            <a:r>
              <a:rPr lang="sr-Latn-RS" sz="2800" dirty="0">
                <a:latin typeface="+mj-lt"/>
              </a:rPr>
              <a:t>(skip 17, 19, 20)</a:t>
            </a:r>
            <a:endParaRPr lang="en-US" sz="2800" dirty="0"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0228C37-1B40-4504-A807-33945AEF3756}"/>
              </a:ext>
            </a:extLst>
          </p:cNvPr>
          <p:cNvSpPr txBox="1">
            <a:spLocks/>
          </p:cNvSpPr>
          <p:nvPr/>
        </p:nvSpPr>
        <p:spPr>
          <a:xfrm>
            <a:off x="5224415" y="2571750"/>
            <a:ext cx="252346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sr-Latn-RS" sz="2800" dirty="0">
                <a:latin typeface="+mj-lt"/>
              </a:rPr>
              <a:t>EXERCISE XXXV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mpact of Traffic Jams in Health by Slidesgo">
  <a:themeElements>
    <a:clrScheme name="Simple Light">
      <a:dk1>
        <a:srgbClr val="2A2A2A"/>
      </a:dk1>
      <a:lt1>
        <a:srgbClr val="FFFDFD"/>
      </a:lt1>
      <a:dk2>
        <a:srgbClr val="686368"/>
      </a:dk2>
      <a:lt2>
        <a:srgbClr val="7A757A"/>
      </a:lt2>
      <a:accent1>
        <a:srgbClr val="938D93"/>
      </a:accent1>
      <a:accent2>
        <a:srgbClr val="D7D5D7"/>
      </a:accent2>
      <a:accent3>
        <a:srgbClr val="383838"/>
      </a:accent3>
      <a:accent4>
        <a:srgbClr val="FFFFFF"/>
      </a:accent4>
      <a:accent5>
        <a:srgbClr val="FFFFFF"/>
      </a:accent5>
      <a:accent6>
        <a:srgbClr val="FFFFFF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526</Words>
  <Application>Microsoft Office PowerPoint</Application>
  <PresentationFormat>On-screen Show (16:9)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Nunito</vt:lpstr>
      <vt:lpstr>Calibri</vt:lpstr>
      <vt:lpstr>DM Sans Light</vt:lpstr>
      <vt:lpstr>DM Sans</vt:lpstr>
      <vt:lpstr>DM Serif Display</vt:lpstr>
      <vt:lpstr>Pathway Extreme</vt:lpstr>
      <vt:lpstr>Anaheim</vt:lpstr>
      <vt:lpstr>Impact of Traffic Jams in Health by Slidesgo</vt:lpstr>
      <vt:lpstr>PREPOSITIONS</vt:lpstr>
      <vt:lpstr>TABLE OF CONTENTS</vt:lpstr>
      <vt:lpstr>PREPOSITIONS</vt:lpstr>
      <vt:lpstr>RELATIONSHIPS</vt:lpstr>
      <vt:lpstr>FUN FACT</vt:lpstr>
      <vt:lpstr>PREPOSITIONS</vt:lpstr>
      <vt:lpstr>ADVERBS vs. PREPOSITIONS</vt:lpstr>
      <vt:lpstr>PICKING PREPOSITIONS PROFICIENTLY</vt:lpstr>
      <vt:lpstr>PRACTICAL EXERCISES: GRAMMAR</vt:lpstr>
      <vt:lpstr>PAVEMENT THICKNESS DESIGN</vt:lpstr>
      <vt:lpstr>PAVEMENT: </vt:lpstr>
      <vt:lpstr>REVIEWING CONCEPTS</vt:lpstr>
      <vt:lpstr>REVIEWING CONCEPTS</vt:lpstr>
      <vt:lpstr>REVIEWING CONCEPTS</vt:lpstr>
      <vt:lpstr>REVIEWING CONCEPTS</vt:lpstr>
      <vt:lpstr>ADDITIONAL EXERCISES &amp; DISCUSSION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</dc:title>
  <cp:lastModifiedBy>User</cp:lastModifiedBy>
  <cp:revision>14</cp:revision>
  <dcterms:modified xsi:type="dcterms:W3CDTF">2024-03-31T00:16:40Z</dcterms:modified>
</cp:coreProperties>
</file>