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3"/>
  </p:notesMasterIdLst>
  <p:sldIdLst>
    <p:sldId id="292" r:id="rId2"/>
    <p:sldId id="259" r:id="rId3"/>
    <p:sldId id="261" r:id="rId4"/>
    <p:sldId id="277" r:id="rId5"/>
    <p:sldId id="282" r:id="rId6"/>
    <p:sldId id="270" r:id="rId7"/>
    <p:sldId id="265" r:id="rId8"/>
    <p:sldId id="266" r:id="rId9"/>
    <p:sldId id="263" r:id="rId10"/>
    <p:sldId id="294" r:id="rId11"/>
    <p:sldId id="264" r:id="rId12"/>
    <p:sldId id="295" r:id="rId13"/>
    <p:sldId id="296" r:id="rId14"/>
    <p:sldId id="297" r:id="rId15"/>
    <p:sldId id="298" r:id="rId16"/>
    <p:sldId id="290" r:id="rId17"/>
    <p:sldId id="299" r:id="rId18"/>
    <p:sldId id="301" r:id="rId19"/>
    <p:sldId id="300" r:id="rId20"/>
    <p:sldId id="302" r:id="rId21"/>
    <p:sldId id="293" r:id="rId22"/>
  </p:sldIdLst>
  <p:sldSz cx="9144000" cy="5143500" type="screen16x9"/>
  <p:notesSz cx="6858000" cy="9144000"/>
  <p:embeddedFontLst>
    <p:embeddedFont>
      <p:font typeface="Dela Gothic One" panose="020B0604020202020204" charset="-128"/>
      <p:regular r:id="rId24"/>
    </p:embeddedFont>
    <p:embeddedFont>
      <p:font typeface="Albert Sans" panose="020B0604020202020204" charset="0"/>
      <p:regular r:id="rId25"/>
      <p:bold r:id="rId26"/>
      <p:italic r:id="rId27"/>
      <p:boldItalic r:id="rId28"/>
    </p:embeddedFont>
    <p:embeddedFont>
      <p:font typeface="Bebas Neue" panose="020B0606020202050201" pitchFamily="34" charset="0"/>
      <p:regular r:id="rId29"/>
    </p:embeddedFont>
    <p:embeddedFont>
      <p:font typeface="Cairo" panose="020B0604020202020204" charset="-78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60BB05-3BEE-4029-A157-203EE50326A2}">
  <a:tblStyle styleId="{E060BB05-3BEE-4029-A157-203EE50326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" name="Google Shape;6031;g134cf335742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2" name="Google Shape;6032;g134cf335742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137c54a587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5" name="Google Shape;2065;g137c54a587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177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134cf33574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134cf33574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134cf33574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134cf33574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470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134cf33574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134cf33574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589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134cf33574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134cf33574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087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134cf33574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134cf33574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394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5" name="Google Shape;4725;g134cf335742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6" name="Google Shape;4726;g134cf335742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5" name="Google Shape;4725;g134cf335742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6" name="Google Shape;4726;g134cf335742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62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g137e2553e46_0_1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4" name="Google Shape;3424;g137e2553e46_0_1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28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g137e2553e46_0_1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4" name="Google Shape;3424;g137e2553e46_0_1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2" name="Google Shape;3832;g134cf33574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3" name="Google Shape;3833;g134cf33574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" name="Google Shape;3027;g137e2553e4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8" name="Google Shape;3028;g137e2553e4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134cf33574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134cf33574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137c54a587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5" name="Google Shape;2065;g137c54a587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 idx="2"/>
          </p:nvPr>
        </p:nvSpPr>
        <p:spPr>
          <a:xfrm>
            <a:off x="4786600" y="1645750"/>
            <a:ext cx="315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title" idx="3"/>
          </p:nvPr>
        </p:nvSpPr>
        <p:spPr>
          <a:xfrm>
            <a:off x="4786600" y="2984688"/>
            <a:ext cx="315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1"/>
          </p:nvPr>
        </p:nvSpPr>
        <p:spPr>
          <a:xfrm>
            <a:off x="4786600" y="3512238"/>
            <a:ext cx="3159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subTitle" idx="4"/>
          </p:nvPr>
        </p:nvSpPr>
        <p:spPr>
          <a:xfrm>
            <a:off x="4786600" y="2173450"/>
            <a:ext cx="3159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93" name="Google Shape;93;p5"/>
          <p:cNvGrpSpPr/>
          <p:nvPr/>
        </p:nvGrpSpPr>
        <p:grpSpPr>
          <a:xfrm>
            <a:off x="0" y="4531150"/>
            <a:ext cx="9143971" cy="791191"/>
            <a:chOff x="0" y="4988350"/>
            <a:chExt cx="9143971" cy="791191"/>
          </a:xfrm>
        </p:grpSpPr>
        <p:sp>
          <p:nvSpPr>
            <p:cNvPr id="94" name="Google Shape;94;p5"/>
            <p:cNvSpPr/>
            <p:nvPr/>
          </p:nvSpPr>
          <p:spPr>
            <a:xfrm>
              <a:off x="0" y="4988350"/>
              <a:ext cx="9143971" cy="791191"/>
            </a:xfrm>
            <a:custGeom>
              <a:avLst/>
              <a:gdLst/>
              <a:ahLst/>
              <a:cxnLst/>
              <a:rect l="l" t="t" r="r" b="b"/>
              <a:pathLst>
                <a:path w="115109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115108" y="10112"/>
                  </a:lnTo>
                  <a:lnTo>
                    <a:pt x="115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20529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14291" y="5377649"/>
              <a:ext cx="7377170" cy="12596"/>
            </a:xfrm>
            <a:custGeom>
              <a:avLst/>
              <a:gdLst/>
              <a:ahLst/>
              <a:cxnLst/>
              <a:rect l="l" t="t" r="r" b="b"/>
              <a:pathLst>
                <a:path w="94292" h="161" extrusionOk="0">
                  <a:moveTo>
                    <a:pt x="0" y="1"/>
                  </a:moveTo>
                  <a:lnTo>
                    <a:pt x="0" y="161"/>
                  </a:lnTo>
                  <a:lnTo>
                    <a:pt x="6300" y="161"/>
                  </a:lnTo>
                  <a:lnTo>
                    <a:pt x="6300" y="1"/>
                  </a:lnTo>
                  <a:close/>
                  <a:moveTo>
                    <a:pt x="11002" y="1"/>
                  </a:moveTo>
                  <a:lnTo>
                    <a:pt x="11002" y="161"/>
                  </a:lnTo>
                  <a:lnTo>
                    <a:pt x="17279" y="161"/>
                  </a:lnTo>
                  <a:lnTo>
                    <a:pt x="17279" y="1"/>
                  </a:lnTo>
                  <a:close/>
                  <a:moveTo>
                    <a:pt x="22004" y="1"/>
                  </a:moveTo>
                  <a:lnTo>
                    <a:pt x="22004" y="161"/>
                  </a:lnTo>
                  <a:lnTo>
                    <a:pt x="28281" y="161"/>
                  </a:lnTo>
                  <a:lnTo>
                    <a:pt x="28281" y="1"/>
                  </a:lnTo>
                  <a:close/>
                  <a:moveTo>
                    <a:pt x="33006" y="1"/>
                  </a:moveTo>
                  <a:lnTo>
                    <a:pt x="33006" y="161"/>
                  </a:lnTo>
                  <a:lnTo>
                    <a:pt x="39283" y="161"/>
                  </a:lnTo>
                  <a:lnTo>
                    <a:pt x="39283" y="1"/>
                  </a:lnTo>
                  <a:close/>
                  <a:moveTo>
                    <a:pt x="44008" y="1"/>
                  </a:moveTo>
                  <a:lnTo>
                    <a:pt x="44008" y="161"/>
                  </a:lnTo>
                  <a:lnTo>
                    <a:pt x="50284" y="161"/>
                  </a:lnTo>
                  <a:lnTo>
                    <a:pt x="50284" y="1"/>
                  </a:lnTo>
                  <a:close/>
                  <a:moveTo>
                    <a:pt x="55009" y="1"/>
                  </a:moveTo>
                  <a:lnTo>
                    <a:pt x="55009" y="161"/>
                  </a:lnTo>
                  <a:lnTo>
                    <a:pt x="61286" y="161"/>
                  </a:lnTo>
                  <a:lnTo>
                    <a:pt x="61286" y="1"/>
                  </a:lnTo>
                  <a:close/>
                  <a:moveTo>
                    <a:pt x="66011" y="1"/>
                  </a:moveTo>
                  <a:lnTo>
                    <a:pt x="66011" y="161"/>
                  </a:lnTo>
                  <a:lnTo>
                    <a:pt x="72288" y="161"/>
                  </a:lnTo>
                  <a:lnTo>
                    <a:pt x="72288" y="1"/>
                  </a:lnTo>
                  <a:close/>
                  <a:moveTo>
                    <a:pt x="77013" y="1"/>
                  </a:moveTo>
                  <a:lnTo>
                    <a:pt x="77013" y="161"/>
                  </a:lnTo>
                  <a:lnTo>
                    <a:pt x="83290" y="161"/>
                  </a:lnTo>
                  <a:lnTo>
                    <a:pt x="83290" y="1"/>
                  </a:lnTo>
                  <a:close/>
                  <a:moveTo>
                    <a:pt x="88015" y="1"/>
                  </a:moveTo>
                  <a:lnTo>
                    <a:pt x="88015" y="161"/>
                  </a:lnTo>
                  <a:lnTo>
                    <a:pt x="94292" y="161"/>
                  </a:lnTo>
                  <a:lnTo>
                    <a:pt x="94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855924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5"/>
          <p:cNvGrpSpPr/>
          <p:nvPr/>
        </p:nvGrpSpPr>
        <p:grpSpPr>
          <a:xfrm>
            <a:off x="-1157663" y="1017736"/>
            <a:ext cx="2009061" cy="295581"/>
            <a:chOff x="335712" y="2832036"/>
            <a:chExt cx="2009061" cy="295581"/>
          </a:xfrm>
        </p:grpSpPr>
        <p:sp>
          <p:nvSpPr>
            <p:cNvPr id="99" name="Google Shape;99;p5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5"/>
          <p:cNvGrpSpPr/>
          <p:nvPr/>
        </p:nvGrpSpPr>
        <p:grpSpPr>
          <a:xfrm>
            <a:off x="8106287" y="2922311"/>
            <a:ext cx="2009061" cy="295581"/>
            <a:chOff x="335712" y="2832036"/>
            <a:chExt cx="2009061" cy="295581"/>
          </a:xfrm>
        </p:grpSpPr>
        <p:sp>
          <p:nvSpPr>
            <p:cNvPr id="108" name="Google Shape;108;p5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3_1_1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0"/>
          <p:cNvSpPr txBox="1">
            <a:spLocks noGrp="1"/>
          </p:cNvSpPr>
          <p:nvPr>
            <p:ph type="title"/>
          </p:nvPr>
        </p:nvSpPr>
        <p:spPr>
          <a:xfrm flipH="1">
            <a:off x="2669087" y="1211550"/>
            <a:ext cx="553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72" name="Google Shape;772;p3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40787" y="1470738"/>
            <a:ext cx="172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73" name="Google Shape;773;p30"/>
          <p:cNvSpPr txBox="1">
            <a:spLocks noGrp="1"/>
          </p:cNvSpPr>
          <p:nvPr>
            <p:ph type="subTitle" idx="1"/>
          </p:nvPr>
        </p:nvSpPr>
        <p:spPr>
          <a:xfrm flipH="1">
            <a:off x="2669087" y="2053350"/>
            <a:ext cx="55341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4" name="Google Shape;774;p30"/>
          <p:cNvGrpSpPr/>
          <p:nvPr/>
        </p:nvGrpSpPr>
        <p:grpSpPr>
          <a:xfrm>
            <a:off x="0" y="4531150"/>
            <a:ext cx="9143971" cy="791191"/>
            <a:chOff x="0" y="4988350"/>
            <a:chExt cx="9143971" cy="791191"/>
          </a:xfrm>
        </p:grpSpPr>
        <p:sp>
          <p:nvSpPr>
            <p:cNvPr id="775" name="Google Shape;775;p30"/>
            <p:cNvSpPr/>
            <p:nvPr/>
          </p:nvSpPr>
          <p:spPr>
            <a:xfrm>
              <a:off x="0" y="4988350"/>
              <a:ext cx="9143971" cy="791191"/>
            </a:xfrm>
            <a:custGeom>
              <a:avLst/>
              <a:gdLst/>
              <a:ahLst/>
              <a:cxnLst/>
              <a:rect l="l" t="t" r="r" b="b"/>
              <a:pathLst>
                <a:path w="115109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115108" y="10112"/>
                  </a:lnTo>
                  <a:lnTo>
                    <a:pt x="115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0"/>
            <p:cNvSpPr/>
            <p:nvPr/>
          </p:nvSpPr>
          <p:spPr>
            <a:xfrm>
              <a:off x="20529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814291" y="5377649"/>
              <a:ext cx="7377170" cy="12596"/>
            </a:xfrm>
            <a:custGeom>
              <a:avLst/>
              <a:gdLst/>
              <a:ahLst/>
              <a:cxnLst/>
              <a:rect l="l" t="t" r="r" b="b"/>
              <a:pathLst>
                <a:path w="94292" h="161" extrusionOk="0">
                  <a:moveTo>
                    <a:pt x="0" y="1"/>
                  </a:moveTo>
                  <a:lnTo>
                    <a:pt x="0" y="161"/>
                  </a:lnTo>
                  <a:lnTo>
                    <a:pt x="6300" y="161"/>
                  </a:lnTo>
                  <a:lnTo>
                    <a:pt x="6300" y="1"/>
                  </a:lnTo>
                  <a:close/>
                  <a:moveTo>
                    <a:pt x="11002" y="1"/>
                  </a:moveTo>
                  <a:lnTo>
                    <a:pt x="11002" y="161"/>
                  </a:lnTo>
                  <a:lnTo>
                    <a:pt x="17279" y="161"/>
                  </a:lnTo>
                  <a:lnTo>
                    <a:pt x="17279" y="1"/>
                  </a:lnTo>
                  <a:close/>
                  <a:moveTo>
                    <a:pt x="22004" y="1"/>
                  </a:moveTo>
                  <a:lnTo>
                    <a:pt x="22004" y="161"/>
                  </a:lnTo>
                  <a:lnTo>
                    <a:pt x="28281" y="161"/>
                  </a:lnTo>
                  <a:lnTo>
                    <a:pt x="28281" y="1"/>
                  </a:lnTo>
                  <a:close/>
                  <a:moveTo>
                    <a:pt x="33006" y="1"/>
                  </a:moveTo>
                  <a:lnTo>
                    <a:pt x="33006" y="161"/>
                  </a:lnTo>
                  <a:lnTo>
                    <a:pt x="39283" y="161"/>
                  </a:lnTo>
                  <a:lnTo>
                    <a:pt x="39283" y="1"/>
                  </a:lnTo>
                  <a:close/>
                  <a:moveTo>
                    <a:pt x="44008" y="1"/>
                  </a:moveTo>
                  <a:lnTo>
                    <a:pt x="44008" y="161"/>
                  </a:lnTo>
                  <a:lnTo>
                    <a:pt x="50284" y="161"/>
                  </a:lnTo>
                  <a:lnTo>
                    <a:pt x="50284" y="1"/>
                  </a:lnTo>
                  <a:close/>
                  <a:moveTo>
                    <a:pt x="55009" y="1"/>
                  </a:moveTo>
                  <a:lnTo>
                    <a:pt x="55009" y="161"/>
                  </a:lnTo>
                  <a:lnTo>
                    <a:pt x="61286" y="161"/>
                  </a:lnTo>
                  <a:lnTo>
                    <a:pt x="61286" y="1"/>
                  </a:lnTo>
                  <a:close/>
                  <a:moveTo>
                    <a:pt x="66011" y="1"/>
                  </a:moveTo>
                  <a:lnTo>
                    <a:pt x="66011" y="161"/>
                  </a:lnTo>
                  <a:lnTo>
                    <a:pt x="72288" y="161"/>
                  </a:lnTo>
                  <a:lnTo>
                    <a:pt x="72288" y="1"/>
                  </a:lnTo>
                  <a:close/>
                  <a:moveTo>
                    <a:pt x="77013" y="1"/>
                  </a:moveTo>
                  <a:lnTo>
                    <a:pt x="77013" y="161"/>
                  </a:lnTo>
                  <a:lnTo>
                    <a:pt x="83290" y="161"/>
                  </a:lnTo>
                  <a:lnTo>
                    <a:pt x="83290" y="1"/>
                  </a:lnTo>
                  <a:close/>
                  <a:moveTo>
                    <a:pt x="88015" y="1"/>
                  </a:moveTo>
                  <a:lnTo>
                    <a:pt x="88015" y="161"/>
                  </a:lnTo>
                  <a:lnTo>
                    <a:pt x="94292" y="161"/>
                  </a:lnTo>
                  <a:lnTo>
                    <a:pt x="94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0"/>
            <p:cNvSpPr/>
            <p:nvPr/>
          </p:nvSpPr>
          <p:spPr>
            <a:xfrm>
              <a:off x="855924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0"/>
          <p:cNvGrpSpPr/>
          <p:nvPr/>
        </p:nvGrpSpPr>
        <p:grpSpPr>
          <a:xfrm flipH="1">
            <a:off x="-1564488" y="87501"/>
            <a:ext cx="3400591" cy="574641"/>
            <a:chOff x="7240638" y="2452915"/>
            <a:chExt cx="2380532" cy="402297"/>
          </a:xfrm>
        </p:grpSpPr>
        <p:sp>
          <p:nvSpPr>
            <p:cNvPr id="780" name="Google Shape;780;p30"/>
            <p:cNvSpPr/>
            <p:nvPr/>
          </p:nvSpPr>
          <p:spPr>
            <a:xfrm>
              <a:off x="7240638" y="2452915"/>
              <a:ext cx="2380532" cy="402297"/>
            </a:xfrm>
            <a:custGeom>
              <a:avLst/>
              <a:gdLst/>
              <a:ahLst/>
              <a:cxnLst/>
              <a:rect l="l" t="t" r="r" b="b"/>
              <a:pathLst>
                <a:path w="30427" h="5142" extrusionOk="0">
                  <a:moveTo>
                    <a:pt x="17707" y="1"/>
                  </a:moveTo>
                  <a:cubicBezTo>
                    <a:pt x="16437" y="1"/>
                    <a:pt x="15411" y="609"/>
                    <a:pt x="14814" y="1832"/>
                  </a:cubicBezTo>
                  <a:cubicBezTo>
                    <a:pt x="13962" y="1100"/>
                    <a:pt x="12884" y="614"/>
                    <a:pt x="11780" y="614"/>
                  </a:cubicBezTo>
                  <a:cubicBezTo>
                    <a:pt x="10578" y="614"/>
                    <a:pt x="9343" y="1190"/>
                    <a:pt x="8332" y="2654"/>
                  </a:cubicBezTo>
                  <a:cubicBezTo>
                    <a:pt x="8001" y="2206"/>
                    <a:pt x="7525" y="1991"/>
                    <a:pt x="7024" y="1991"/>
                  </a:cubicBezTo>
                  <a:cubicBezTo>
                    <a:pt x="6072" y="1991"/>
                    <a:pt x="5032" y="2770"/>
                    <a:pt x="4748" y="4206"/>
                  </a:cubicBezTo>
                  <a:cubicBezTo>
                    <a:pt x="4288" y="4036"/>
                    <a:pt x="3780" y="3922"/>
                    <a:pt x="3223" y="3922"/>
                  </a:cubicBezTo>
                  <a:cubicBezTo>
                    <a:pt x="2288" y="3922"/>
                    <a:pt x="1216" y="4241"/>
                    <a:pt x="0" y="5142"/>
                  </a:cubicBezTo>
                  <a:lnTo>
                    <a:pt x="30426" y="5142"/>
                  </a:lnTo>
                  <a:cubicBezTo>
                    <a:pt x="28021" y="3522"/>
                    <a:pt x="26141" y="2720"/>
                    <a:pt x="24769" y="2720"/>
                  </a:cubicBezTo>
                  <a:cubicBezTo>
                    <a:pt x="24266" y="2720"/>
                    <a:pt x="23832" y="2828"/>
                    <a:pt x="23465" y="3042"/>
                  </a:cubicBezTo>
                  <a:cubicBezTo>
                    <a:pt x="21404" y="1020"/>
                    <a:pt x="19351" y="1"/>
                    <a:pt x="17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8394250" y="2592647"/>
              <a:ext cx="121503" cy="107264"/>
            </a:xfrm>
            <a:custGeom>
              <a:avLst/>
              <a:gdLst/>
              <a:ahLst/>
              <a:cxnLst/>
              <a:rect l="l" t="t" r="r" b="b"/>
              <a:pathLst>
                <a:path w="1553" h="1371" extrusionOk="0">
                  <a:moveTo>
                    <a:pt x="115" y="1"/>
                  </a:moveTo>
                  <a:lnTo>
                    <a:pt x="0" y="115"/>
                  </a:lnTo>
                  <a:lnTo>
                    <a:pt x="1438" y="1370"/>
                  </a:lnTo>
                  <a:lnTo>
                    <a:pt x="1553" y="1256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7610310" y="2776583"/>
              <a:ext cx="85748" cy="48273"/>
            </a:xfrm>
            <a:custGeom>
              <a:avLst/>
              <a:gdLst/>
              <a:ahLst/>
              <a:cxnLst/>
              <a:rect l="l" t="t" r="r" b="b"/>
              <a:pathLst>
                <a:path w="1096" h="617" extrusionOk="0">
                  <a:moveTo>
                    <a:pt x="46" y="1"/>
                  </a:moveTo>
                  <a:lnTo>
                    <a:pt x="0" y="138"/>
                  </a:lnTo>
                  <a:lnTo>
                    <a:pt x="1027" y="617"/>
                  </a:lnTo>
                  <a:lnTo>
                    <a:pt x="1096" y="48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7833522" y="2658757"/>
              <a:ext cx="62590" cy="82228"/>
            </a:xfrm>
            <a:custGeom>
              <a:avLst/>
              <a:gdLst/>
              <a:ahLst/>
              <a:cxnLst/>
              <a:rect l="l" t="t" r="r" b="b"/>
              <a:pathLst>
                <a:path w="800" h="1051" extrusionOk="0">
                  <a:moveTo>
                    <a:pt x="685" y="0"/>
                  </a:moveTo>
                  <a:lnTo>
                    <a:pt x="0" y="959"/>
                  </a:lnTo>
                  <a:lnTo>
                    <a:pt x="114" y="1050"/>
                  </a:lnTo>
                  <a:lnTo>
                    <a:pt x="799" y="6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8965697" y="2685515"/>
              <a:ext cx="112584" cy="89347"/>
            </a:xfrm>
            <a:custGeom>
              <a:avLst/>
              <a:gdLst/>
              <a:ahLst/>
              <a:cxnLst/>
              <a:rect l="l" t="t" r="r" b="b"/>
              <a:pathLst>
                <a:path w="1439" h="1142" extrusionOk="0">
                  <a:moveTo>
                    <a:pt x="1370" y="1"/>
                  </a:moveTo>
                  <a:cubicBezTo>
                    <a:pt x="1347" y="23"/>
                    <a:pt x="548" y="434"/>
                    <a:pt x="1" y="1028"/>
                  </a:cubicBezTo>
                  <a:lnTo>
                    <a:pt x="115" y="1142"/>
                  </a:lnTo>
                  <a:cubicBezTo>
                    <a:pt x="640" y="548"/>
                    <a:pt x="1439" y="138"/>
                    <a:pt x="1439" y="138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8458561" y="2679803"/>
              <a:ext cx="157179" cy="79020"/>
            </a:xfrm>
            <a:custGeom>
              <a:avLst/>
              <a:gdLst/>
              <a:ahLst/>
              <a:cxnLst/>
              <a:rect l="l" t="t" r="r" b="b"/>
              <a:pathLst>
                <a:path w="2009" h="1010" extrusionOk="0">
                  <a:moveTo>
                    <a:pt x="1424" y="0"/>
                  </a:moveTo>
                  <a:cubicBezTo>
                    <a:pt x="276" y="0"/>
                    <a:pt x="0" y="964"/>
                    <a:pt x="0" y="964"/>
                  </a:cubicBezTo>
                  <a:lnTo>
                    <a:pt x="160" y="1009"/>
                  </a:lnTo>
                  <a:cubicBezTo>
                    <a:pt x="160" y="970"/>
                    <a:pt x="399" y="144"/>
                    <a:pt x="1425" y="144"/>
                  </a:cubicBezTo>
                  <a:cubicBezTo>
                    <a:pt x="1584" y="144"/>
                    <a:pt x="1763" y="164"/>
                    <a:pt x="1963" y="211"/>
                  </a:cubicBezTo>
                  <a:lnTo>
                    <a:pt x="2009" y="74"/>
                  </a:lnTo>
                  <a:cubicBezTo>
                    <a:pt x="1792" y="22"/>
                    <a:pt x="1598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0"/>
            <p:cNvSpPr/>
            <p:nvPr/>
          </p:nvSpPr>
          <p:spPr>
            <a:xfrm>
              <a:off x="7783528" y="2730736"/>
              <a:ext cx="100066" cy="40605"/>
            </a:xfrm>
            <a:custGeom>
              <a:avLst/>
              <a:gdLst/>
              <a:ahLst/>
              <a:cxnLst/>
              <a:rect l="l" t="t" r="r" b="b"/>
              <a:pathLst>
                <a:path w="1279" h="519" extrusionOk="0">
                  <a:moveTo>
                    <a:pt x="561" y="0"/>
                  </a:moveTo>
                  <a:cubicBezTo>
                    <a:pt x="391" y="0"/>
                    <a:pt x="203" y="51"/>
                    <a:pt x="0" y="153"/>
                  </a:cubicBezTo>
                  <a:lnTo>
                    <a:pt x="69" y="290"/>
                  </a:lnTo>
                  <a:cubicBezTo>
                    <a:pt x="249" y="195"/>
                    <a:pt x="410" y="149"/>
                    <a:pt x="554" y="149"/>
                  </a:cubicBezTo>
                  <a:cubicBezTo>
                    <a:pt x="793" y="149"/>
                    <a:pt x="985" y="276"/>
                    <a:pt x="1142" y="518"/>
                  </a:cubicBezTo>
                  <a:lnTo>
                    <a:pt x="1278" y="450"/>
                  </a:lnTo>
                  <a:cubicBezTo>
                    <a:pt x="1092" y="148"/>
                    <a:pt x="85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0"/>
            <p:cNvSpPr/>
            <p:nvPr/>
          </p:nvSpPr>
          <p:spPr>
            <a:xfrm>
              <a:off x="8878227" y="2763361"/>
              <a:ext cx="184015" cy="45456"/>
            </a:xfrm>
            <a:custGeom>
              <a:avLst/>
              <a:gdLst/>
              <a:ahLst/>
              <a:cxnLst/>
              <a:rect l="l" t="t" r="r" b="b"/>
              <a:pathLst>
                <a:path w="2352" h="581" extrusionOk="0">
                  <a:moveTo>
                    <a:pt x="1082" y="0"/>
                  </a:moveTo>
                  <a:cubicBezTo>
                    <a:pt x="715" y="0"/>
                    <a:pt x="358" y="126"/>
                    <a:pt x="0" y="375"/>
                  </a:cubicBezTo>
                  <a:lnTo>
                    <a:pt x="91" y="512"/>
                  </a:lnTo>
                  <a:cubicBezTo>
                    <a:pt x="415" y="275"/>
                    <a:pt x="743" y="160"/>
                    <a:pt x="1082" y="160"/>
                  </a:cubicBezTo>
                  <a:cubicBezTo>
                    <a:pt x="1460" y="160"/>
                    <a:pt x="1850" y="303"/>
                    <a:pt x="2260" y="580"/>
                  </a:cubicBezTo>
                  <a:lnTo>
                    <a:pt x="2351" y="466"/>
                  </a:lnTo>
                  <a:cubicBezTo>
                    <a:pt x="1907" y="154"/>
                    <a:pt x="1489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30"/>
          <p:cNvGrpSpPr/>
          <p:nvPr/>
        </p:nvGrpSpPr>
        <p:grpSpPr>
          <a:xfrm flipH="1">
            <a:off x="7331079" y="542761"/>
            <a:ext cx="2009061" cy="295581"/>
            <a:chOff x="335712" y="2832036"/>
            <a:chExt cx="2009061" cy="295581"/>
          </a:xfrm>
        </p:grpSpPr>
        <p:sp>
          <p:nvSpPr>
            <p:cNvPr id="789" name="Google Shape;789;p30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13_1_1_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oogle Shape;798;p31"/>
          <p:cNvGrpSpPr/>
          <p:nvPr/>
        </p:nvGrpSpPr>
        <p:grpSpPr>
          <a:xfrm>
            <a:off x="88" y="4469900"/>
            <a:ext cx="9143765" cy="1526112"/>
            <a:chOff x="152488" y="4348275"/>
            <a:chExt cx="9143765" cy="1526112"/>
          </a:xfrm>
        </p:grpSpPr>
        <p:sp>
          <p:nvSpPr>
            <p:cNvPr id="799" name="Google Shape;799;p31"/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31"/>
          <p:cNvGrpSpPr/>
          <p:nvPr/>
        </p:nvGrpSpPr>
        <p:grpSpPr>
          <a:xfrm flipH="1">
            <a:off x="6385337" y="377076"/>
            <a:ext cx="3400591" cy="574641"/>
            <a:chOff x="7240638" y="2452915"/>
            <a:chExt cx="2380532" cy="402297"/>
          </a:xfrm>
        </p:grpSpPr>
        <p:sp>
          <p:nvSpPr>
            <p:cNvPr id="803" name="Google Shape;803;p31"/>
            <p:cNvSpPr/>
            <p:nvPr/>
          </p:nvSpPr>
          <p:spPr>
            <a:xfrm>
              <a:off x="7240638" y="2452915"/>
              <a:ext cx="2380532" cy="402297"/>
            </a:xfrm>
            <a:custGeom>
              <a:avLst/>
              <a:gdLst/>
              <a:ahLst/>
              <a:cxnLst/>
              <a:rect l="l" t="t" r="r" b="b"/>
              <a:pathLst>
                <a:path w="30427" h="5142" extrusionOk="0">
                  <a:moveTo>
                    <a:pt x="17707" y="1"/>
                  </a:moveTo>
                  <a:cubicBezTo>
                    <a:pt x="16437" y="1"/>
                    <a:pt x="15411" y="609"/>
                    <a:pt x="14814" y="1832"/>
                  </a:cubicBezTo>
                  <a:cubicBezTo>
                    <a:pt x="13962" y="1100"/>
                    <a:pt x="12884" y="614"/>
                    <a:pt x="11780" y="614"/>
                  </a:cubicBezTo>
                  <a:cubicBezTo>
                    <a:pt x="10578" y="614"/>
                    <a:pt x="9343" y="1190"/>
                    <a:pt x="8332" y="2654"/>
                  </a:cubicBezTo>
                  <a:cubicBezTo>
                    <a:pt x="8001" y="2206"/>
                    <a:pt x="7525" y="1991"/>
                    <a:pt x="7024" y="1991"/>
                  </a:cubicBezTo>
                  <a:cubicBezTo>
                    <a:pt x="6072" y="1991"/>
                    <a:pt x="5032" y="2770"/>
                    <a:pt x="4748" y="4206"/>
                  </a:cubicBezTo>
                  <a:cubicBezTo>
                    <a:pt x="4288" y="4036"/>
                    <a:pt x="3780" y="3922"/>
                    <a:pt x="3223" y="3922"/>
                  </a:cubicBezTo>
                  <a:cubicBezTo>
                    <a:pt x="2288" y="3922"/>
                    <a:pt x="1216" y="4241"/>
                    <a:pt x="0" y="5142"/>
                  </a:cubicBezTo>
                  <a:lnTo>
                    <a:pt x="30426" y="5142"/>
                  </a:lnTo>
                  <a:cubicBezTo>
                    <a:pt x="28021" y="3522"/>
                    <a:pt x="26141" y="2720"/>
                    <a:pt x="24769" y="2720"/>
                  </a:cubicBezTo>
                  <a:cubicBezTo>
                    <a:pt x="24266" y="2720"/>
                    <a:pt x="23832" y="2828"/>
                    <a:pt x="23465" y="3042"/>
                  </a:cubicBezTo>
                  <a:cubicBezTo>
                    <a:pt x="21404" y="1020"/>
                    <a:pt x="19351" y="1"/>
                    <a:pt x="17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8394250" y="2592647"/>
              <a:ext cx="121503" cy="107264"/>
            </a:xfrm>
            <a:custGeom>
              <a:avLst/>
              <a:gdLst/>
              <a:ahLst/>
              <a:cxnLst/>
              <a:rect l="l" t="t" r="r" b="b"/>
              <a:pathLst>
                <a:path w="1553" h="1371" extrusionOk="0">
                  <a:moveTo>
                    <a:pt x="115" y="1"/>
                  </a:moveTo>
                  <a:lnTo>
                    <a:pt x="0" y="115"/>
                  </a:lnTo>
                  <a:lnTo>
                    <a:pt x="1438" y="1370"/>
                  </a:lnTo>
                  <a:lnTo>
                    <a:pt x="1553" y="1256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7610310" y="2776583"/>
              <a:ext cx="85748" cy="48273"/>
            </a:xfrm>
            <a:custGeom>
              <a:avLst/>
              <a:gdLst/>
              <a:ahLst/>
              <a:cxnLst/>
              <a:rect l="l" t="t" r="r" b="b"/>
              <a:pathLst>
                <a:path w="1096" h="617" extrusionOk="0">
                  <a:moveTo>
                    <a:pt x="46" y="1"/>
                  </a:moveTo>
                  <a:lnTo>
                    <a:pt x="0" y="138"/>
                  </a:lnTo>
                  <a:lnTo>
                    <a:pt x="1027" y="617"/>
                  </a:lnTo>
                  <a:lnTo>
                    <a:pt x="1096" y="48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7833522" y="2658757"/>
              <a:ext cx="62590" cy="82228"/>
            </a:xfrm>
            <a:custGeom>
              <a:avLst/>
              <a:gdLst/>
              <a:ahLst/>
              <a:cxnLst/>
              <a:rect l="l" t="t" r="r" b="b"/>
              <a:pathLst>
                <a:path w="800" h="1051" extrusionOk="0">
                  <a:moveTo>
                    <a:pt x="685" y="0"/>
                  </a:moveTo>
                  <a:lnTo>
                    <a:pt x="0" y="959"/>
                  </a:lnTo>
                  <a:lnTo>
                    <a:pt x="114" y="1050"/>
                  </a:lnTo>
                  <a:lnTo>
                    <a:pt x="799" y="6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8965697" y="2685515"/>
              <a:ext cx="112584" cy="89347"/>
            </a:xfrm>
            <a:custGeom>
              <a:avLst/>
              <a:gdLst/>
              <a:ahLst/>
              <a:cxnLst/>
              <a:rect l="l" t="t" r="r" b="b"/>
              <a:pathLst>
                <a:path w="1439" h="1142" extrusionOk="0">
                  <a:moveTo>
                    <a:pt x="1370" y="1"/>
                  </a:moveTo>
                  <a:cubicBezTo>
                    <a:pt x="1347" y="23"/>
                    <a:pt x="548" y="434"/>
                    <a:pt x="1" y="1028"/>
                  </a:cubicBezTo>
                  <a:lnTo>
                    <a:pt x="115" y="1142"/>
                  </a:lnTo>
                  <a:cubicBezTo>
                    <a:pt x="640" y="548"/>
                    <a:pt x="1439" y="138"/>
                    <a:pt x="1439" y="138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8458561" y="2679803"/>
              <a:ext cx="157179" cy="79020"/>
            </a:xfrm>
            <a:custGeom>
              <a:avLst/>
              <a:gdLst/>
              <a:ahLst/>
              <a:cxnLst/>
              <a:rect l="l" t="t" r="r" b="b"/>
              <a:pathLst>
                <a:path w="2009" h="1010" extrusionOk="0">
                  <a:moveTo>
                    <a:pt x="1424" y="0"/>
                  </a:moveTo>
                  <a:cubicBezTo>
                    <a:pt x="276" y="0"/>
                    <a:pt x="0" y="964"/>
                    <a:pt x="0" y="964"/>
                  </a:cubicBezTo>
                  <a:lnTo>
                    <a:pt x="160" y="1009"/>
                  </a:lnTo>
                  <a:cubicBezTo>
                    <a:pt x="160" y="970"/>
                    <a:pt x="399" y="144"/>
                    <a:pt x="1425" y="144"/>
                  </a:cubicBezTo>
                  <a:cubicBezTo>
                    <a:pt x="1584" y="144"/>
                    <a:pt x="1763" y="164"/>
                    <a:pt x="1963" y="211"/>
                  </a:cubicBezTo>
                  <a:lnTo>
                    <a:pt x="2009" y="74"/>
                  </a:lnTo>
                  <a:cubicBezTo>
                    <a:pt x="1792" y="22"/>
                    <a:pt x="1598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7783528" y="2730736"/>
              <a:ext cx="100066" cy="40605"/>
            </a:xfrm>
            <a:custGeom>
              <a:avLst/>
              <a:gdLst/>
              <a:ahLst/>
              <a:cxnLst/>
              <a:rect l="l" t="t" r="r" b="b"/>
              <a:pathLst>
                <a:path w="1279" h="519" extrusionOk="0">
                  <a:moveTo>
                    <a:pt x="561" y="0"/>
                  </a:moveTo>
                  <a:cubicBezTo>
                    <a:pt x="391" y="0"/>
                    <a:pt x="203" y="51"/>
                    <a:pt x="0" y="153"/>
                  </a:cubicBezTo>
                  <a:lnTo>
                    <a:pt x="69" y="290"/>
                  </a:lnTo>
                  <a:cubicBezTo>
                    <a:pt x="249" y="195"/>
                    <a:pt x="410" y="149"/>
                    <a:pt x="554" y="149"/>
                  </a:cubicBezTo>
                  <a:cubicBezTo>
                    <a:pt x="793" y="149"/>
                    <a:pt x="985" y="276"/>
                    <a:pt x="1142" y="518"/>
                  </a:cubicBezTo>
                  <a:lnTo>
                    <a:pt x="1278" y="450"/>
                  </a:lnTo>
                  <a:cubicBezTo>
                    <a:pt x="1092" y="148"/>
                    <a:pt x="85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8878227" y="2763361"/>
              <a:ext cx="184015" cy="45456"/>
            </a:xfrm>
            <a:custGeom>
              <a:avLst/>
              <a:gdLst/>
              <a:ahLst/>
              <a:cxnLst/>
              <a:rect l="l" t="t" r="r" b="b"/>
              <a:pathLst>
                <a:path w="2352" h="581" extrusionOk="0">
                  <a:moveTo>
                    <a:pt x="1082" y="0"/>
                  </a:moveTo>
                  <a:cubicBezTo>
                    <a:pt x="715" y="0"/>
                    <a:pt x="358" y="126"/>
                    <a:pt x="0" y="375"/>
                  </a:cubicBezTo>
                  <a:lnTo>
                    <a:pt x="91" y="512"/>
                  </a:lnTo>
                  <a:cubicBezTo>
                    <a:pt x="415" y="275"/>
                    <a:pt x="743" y="160"/>
                    <a:pt x="1082" y="160"/>
                  </a:cubicBezTo>
                  <a:cubicBezTo>
                    <a:pt x="1460" y="160"/>
                    <a:pt x="1850" y="303"/>
                    <a:pt x="2260" y="580"/>
                  </a:cubicBezTo>
                  <a:lnTo>
                    <a:pt x="2351" y="466"/>
                  </a:lnTo>
                  <a:cubicBezTo>
                    <a:pt x="1907" y="154"/>
                    <a:pt x="1489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1"/>
          <p:cNvGrpSpPr/>
          <p:nvPr/>
        </p:nvGrpSpPr>
        <p:grpSpPr>
          <a:xfrm flipH="1">
            <a:off x="-966296" y="394961"/>
            <a:ext cx="2009061" cy="295581"/>
            <a:chOff x="335712" y="2832036"/>
            <a:chExt cx="2009061" cy="295581"/>
          </a:xfrm>
        </p:grpSpPr>
        <p:sp>
          <p:nvSpPr>
            <p:cNvPr id="812" name="Google Shape;812;p31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1"/>
          <p:cNvSpPr txBox="1">
            <a:spLocks noGrp="1"/>
          </p:cNvSpPr>
          <p:nvPr>
            <p:ph type="title"/>
          </p:nvPr>
        </p:nvSpPr>
        <p:spPr>
          <a:xfrm flipH="1">
            <a:off x="713100" y="2224075"/>
            <a:ext cx="340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1" name="Google Shape;821;p3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549050" y="1334838"/>
            <a:ext cx="172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22" name="Google Shape;822;p31"/>
          <p:cNvSpPr txBox="1">
            <a:spLocks noGrp="1"/>
          </p:cNvSpPr>
          <p:nvPr>
            <p:ph type="subTitle" idx="1"/>
          </p:nvPr>
        </p:nvSpPr>
        <p:spPr>
          <a:xfrm flipH="1">
            <a:off x="713100" y="3065875"/>
            <a:ext cx="34002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33"/>
          <p:cNvSpPr txBox="1">
            <a:spLocks noGrp="1"/>
          </p:cNvSpPr>
          <p:nvPr>
            <p:ph type="title"/>
          </p:nvPr>
        </p:nvSpPr>
        <p:spPr>
          <a:xfrm>
            <a:off x="720000" y="375275"/>
            <a:ext cx="41115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33"/>
          <p:cNvSpPr txBox="1">
            <a:spLocks noGrp="1"/>
          </p:cNvSpPr>
          <p:nvPr>
            <p:ph type="subTitle" idx="1"/>
          </p:nvPr>
        </p:nvSpPr>
        <p:spPr>
          <a:xfrm>
            <a:off x="720000" y="1899725"/>
            <a:ext cx="34347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53" name="Google Shape;853;p33"/>
          <p:cNvGrpSpPr/>
          <p:nvPr/>
        </p:nvGrpSpPr>
        <p:grpSpPr>
          <a:xfrm flipH="1">
            <a:off x="0" y="4401877"/>
            <a:ext cx="9144102" cy="1384361"/>
            <a:chOff x="0" y="3792277"/>
            <a:chExt cx="9144102" cy="1384361"/>
          </a:xfrm>
        </p:grpSpPr>
        <p:sp>
          <p:nvSpPr>
            <p:cNvPr id="854" name="Google Shape;854;p33"/>
            <p:cNvSpPr/>
            <p:nvPr/>
          </p:nvSpPr>
          <p:spPr>
            <a:xfrm>
              <a:off x="0" y="3792277"/>
              <a:ext cx="9144102" cy="1384361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0" y="4390960"/>
              <a:ext cx="9144102" cy="785671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5232736" y="4270421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2882803" y="4718739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6430021" y="4718739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288702" y="4284511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2091675" y="4869001"/>
              <a:ext cx="385080" cy="40009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2542470" y="4152967"/>
              <a:ext cx="950871" cy="38877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3"/>
            <p:cNvSpPr/>
            <p:nvPr/>
          </p:nvSpPr>
          <p:spPr>
            <a:xfrm>
              <a:off x="7538134" y="4575573"/>
              <a:ext cx="950871" cy="38877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1429625" y="4718739"/>
              <a:ext cx="950974" cy="40009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4" name="Google Shape;864;p33"/>
          <p:cNvSpPr txBox="1"/>
          <p:nvPr/>
        </p:nvSpPr>
        <p:spPr>
          <a:xfrm>
            <a:off x="720000" y="3401000"/>
            <a:ext cx="3852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CRÉDITOS: Esta plantilla de presentación fue creada por </a:t>
            </a:r>
            <a:r>
              <a:rPr lang="es" sz="1200" b="1">
                <a:solidFill>
                  <a:schemeClr val="dk2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2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, que incluye iconos de </a:t>
            </a:r>
            <a:r>
              <a:rPr lang="es" sz="1200" b="1">
                <a:solidFill>
                  <a:schemeClr val="dk2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2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, e infografías e imágenes de </a:t>
            </a:r>
            <a:r>
              <a:rPr lang="es" sz="1200" b="1">
                <a:solidFill>
                  <a:schemeClr val="dk2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pSp>
        <p:nvGrpSpPr>
          <p:cNvPr id="865" name="Google Shape;865;p33"/>
          <p:cNvGrpSpPr/>
          <p:nvPr/>
        </p:nvGrpSpPr>
        <p:grpSpPr>
          <a:xfrm>
            <a:off x="8112237" y="216486"/>
            <a:ext cx="2009061" cy="295581"/>
            <a:chOff x="335712" y="2832036"/>
            <a:chExt cx="2009061" cy="295581"/>
          </a:xfrm>
        </p:grpSpPr>
        <p:sp>
          <p:nvSpPr>
            <p:cNvPr id="866" name="Google Shape;866;p33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33"/>
          <p:cNvGrpSpPr/>
          <p:nvPr/>
        </p:nvGrpSpPr>
        <p:grpSpPr>
          <a:xfrm>
            <a:off x="-1358938" y="1408361"/>
            <a:ext cx="2009061" cy="295581"/>
            <a:chOff x="335712" y="2832036"/>
            <a:chExt cx="2009061" cy="295581"/>
          </a:xfrm>
        </p:grpSpPr>
        <p:sp>
          <p:nvSpPr>
            <p:cNvPr id="875" name="Google Shape;875;p33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4" name="Google Shape;884;p34"/>
          <p:cNvGrpSpPr/>
          <p:nvPr/>
        </p:nvGrpSpPr>
        <p:grpSpPr>
          <a:xfrm>
            <a:off x="0" y="4531150"/>
            <a:ext cx="9143971" cy="791191"/>
            <a:chOff x="0" y="4988350"/>
            <a:chExt cx="9143971" cy="791191"/>
          </a:xfrm>
        </p:grpSpPr>
        <p:sp>
          <p:nvSpPr>
            <p:cNvPr id="885" name="Google Shape;885;p34"/>
            <p:cNvSpPr/>
            <p:nvPr/>
          </p:nvSpPr>
          <p:spPr>
            <a:xfrm>
              <a:off x="0" y="4988350"/>
              <a:ext cx="9143971" cy="791191"/>
            </a:xfrm>
            <a:custGeom>
              <a:avLst/>
              <a:gdLst/>
              <a:ahLst/>
              <a:cxnLst/>
              <a:rect l="l" t="t" r="r" b="b"/>
              <a:pathLst>
                <a:path w="115109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115108" y="10112"/>
                  </a:lnTo>
                  <a:lnTo>
                    <a:pt x="115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20529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814291" y="5377649"/>
              <a:ext cx="7377170" cy="12596"/>
            </a:xfrm>
            <a:custGeom>
              <a:avLst/>
              <a:gdLst/>
              <a:ahLst/>
              <a:cxnLst/>
              <a:rect l="l" t="t" r="r" b="b"/>
              <a:pathLst>
                <a:path w="94292" h="161" extrusionOk="0">
                  <a:moveTo>
                    <a:pt x="0" y="1"/>
                  </a:moveTo>
                  <a:lnTo>
                    <a:pt x="0" y="161"/>
                  </a:lnTo>
                  <a:lnTo>
                    <a:pt x="6300" y="161"/>
                  </a:lnTo>
                  <a:lnTo>
                    <a:pt x="6300" y="1"/>
                  </a:lnTo>
                  <a:close/>
                  <a:moveTo>
                    <a:pt x="11002" y="1"/>
                  </a:moveTo>
                  <a:lnTo>
                    <a:pt x="11002" y="161"/>
                  </a:lnTo>
                  <a:lnTo>
                    <a:pt x="17279" y="161"/>
                  </a:lnTo>
                  <a:lnTo>
                    <a:pt x="17279" y="1"/>
                  </a:lnTo>
                  <a:close/>
                  <a:moveTo>
                    <a:pt x="22004" y="1"/>
                  </a:moveTo>
                  <a:lnTo>
                    <a:pt x="22004" y="161"/>
                  </a:lnTo>
                  <a:lnTo>
                    <a:pt x="28281" y="161"/>
                  </a:lnTo>
                  <a:lnTo>
                    <a:pt x="28281" y="1"/>
                  </a:lnTo>
                  <a:close/>
                  <a:moveTo>
                    <a:pt x="33006" y="1"/>
                  </a:moveTo>
                  <a:lnTo>
                    <a:pt x="33006" y="161"/>
                  </a:lnTo>
                  <a:lnTo>
                    <a:pt x="39283" y="161"/>
                  </a:lnTo>
                  <a:lnTo>
                    <a:pt x="39283" y="1"/>
                  </a:lnTo>
                  <a:close/>
                  <a:moveTo>
                    <a:pt x="44008" y="1"/>
                  </a:moveTo>
                  <a:lnTo>
                    <a:pt x="44008" y="161"/>
                  </a:lnTo>
                  <a:lnTo>
                    <a:pt x="50284" y="161"/>
                  </a:lnTo>
                  <a:lnTo>
                    <a:pt x="50284" y="1"/>
                  </a:lnTo>
                  <a:close/>
                  <a:moveTo>
                    <a:pt x="55009" y="1"/>
                  </a:moveTo>
                  <a:lnTo>
                    <a:pt x="55009" y="161"/>
                  </a:lnTo>
                  <a:lnTo>
                    <a:pt x="61286" y="161"/>
                  </a:lnTo>
                  <a:lnTo>
                    <a:pt x="61286" y="1"/>
                  </a:lnTo>
                  <a:close/>
                  <a:moveTo>
                    <a:pt x="66011" y="1"/>
                  </a:moveTo>
                  <a:lnTo>
                    <a:pt x="66011" y="161"/>
                  </a:lnTo>
                  <a:lnTo>
                    <a:pt x="72288" y="161"/>
                  </a:lnTo>
                  <a:lnTo>
                    <a:pt x="72288" y="1"/>
                  </a:lnTo>
                  <a:close/>
                  <a:moveTo>
                    <a:pt x="77013" y="1"/>
                  </a:moveTo>
                  <a:lnTo>
                    <a:pt x="77013" y="161"/>
                  </a:lnTo>
                  <a:lnTo>
                    <a:pt x="83290" y="161"/>
                  </a:lnTo>
                  <a:lnTo>
                    <a:pt x="83290" y="1"/>
                  </a:lnTo>
                  <a:close/>
                  <a:moveTo>
                    <a:pt x="88015" y="1"/>
                  </a:moveTo>
                  <a:lnTo>
                    <a:pt x="88015" y="161"/>
                  </a:lnTo>
                  <a:lnTo>
                    <a:pt x="94292" y="161"/>
                  </a:lnTo>
                  <a:lnTo>
                    <a:pt x="94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855924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34"/>
          <p:cNvGrpSpPr/>
          <p:nvPr/>
        </p:nvGrpSpPr>
        <p:grpSpPr>
          <a:xfrm>
            <a:off x="-746481" y="1087187"/>
            <a:ext cx="2445831" cy="359841"/>
            <a:chOff x="335712" y="2832036"/>
            <a:chExt cx="2009061" cy="295581"/>
          </a:xfrm>
        </p:grpSpPr>
        <p:sp>
          <p:nvSpPr>
            <p:cNvPr id="890" name="Google Shape;890;p34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34"/>
          <p:cNvGrpSpPr/>
          <p:nvPr/>
        </p:nvGrpSpPr>
        <p:grpSpPr>
          <a:xfrm>
            <a:off x="6052474" y="255426"/>
            <a:ext cx="3400591" cy="574641"/>
            <a:chOff x="7240638" y="2452915"/>
            <a:chExt cx="2380532" cy="402297"/>
          </a:xfrm>
        </p:grpSpPr>
        <p:sp>
          <p:nvSpPr>
            <p:cNvPr id="899" name="Google Shape;899;p34"/>
            <p:cNvSpPr/>
            <p:nvPr/>
          </p:nvSpPr>
          <p:spPr>
            <a:xfrm>
              <a:off x="7240638" y="2452915"/>
              <a:ext cx="2380532" cy="402297"/>
            </a:xfrm>
            <a:custGeom>
              <a:avLst/>
              <a:gdLst/>
              <a:ahLst/>
              <a:cxnLst/>
              <a:rect l="l" t="t" r="r" b="b"/>
              <a:pathLst>
                <a:path w="30427" h="5142" extrusionOk="0">
                  <a:moveTo>
                    <a:pt x="17707" y="1"/>
                  </a:moveTo>
                  <a:cubicBezTo>
                    <a:pt x="16437" y="1"/>
                    <a:pt x="15411" y="609"/>
                    <a:pt x="14814" y="1832"/>
                  </a:cubicBezTo>
                  <a:cubicBezTo>
                    <a:pt x="13962" y="1100"/>
                    <a:pt x="12884" y="614"/>
                    <a:pt x="11780" y="614"/>
                  </a:cubicBezTo>
                  <a:cubicBezTo>
                    <a:pt x="10578" y="614"/>
                    <a:pt x="9343" y="1190"/>
                    <a:pt x="8332" y="2654"/>
                  </a:cubicBezTo>
                  <a:cubicBezTo>
                    <a:pt x="8001" y="2206"/>
                    <a:pt x="7525" y="1991"/>
                    <a:pt x="7024" y="1991"/>
                  </a:cubicBezTo>
                  <a:cubicBezTo>
                    <a:pt x="6072" y="1991"/>
                    <a:pt x="5032" y="2770"/>
                    <a:pt x="4748" y="4206"/>
                  </a:cubicBezTo>
                  <a:cubicBezTo>
                    <a:pt x="4288" y="4036"/>
                    <a:pt x="3780" y="3922"/>
                    <a:pt x="3223" y="3922"/>
                  </a:cubicBezTo>
                  <a:cubicBezTo>
                    <a:pt x="2288" y="3922"/>
                    <a:pt x="1216" y="4241"/>
                    <a:pt x="0" y="5142"/>
                  </a:cubicBezTo>
                  <a:lnTo>
                    <a:pt x="30426" y="5142"/>
                  </a:lnTo>
                  <a:cubicBezTo>
                    <a:pt x="28021" y="3522"/>
                    <a:pt x="26141" y="2720"/>
                    <a:pt x="24769" y="2720"/>
                  </a:cubicBezTo>
                  <a:cubicBezTo>
                    <a:pt x="24266" y="2720"/>
                    <a:pt x="23832" y="2828"/>
                    <a:pt x="23465" y="3042"/>
                  </a:cubicBezTo>
                  <a:cubicBezTo>
                    <a:pt x="21404" y="1020"/>
                    <a:pt x="19351" y="1"/>
                    <a:pt x="17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8394250" y="2592647"/>
              <a:ext cx="121503" cy="107264"/>
            </a:xfrm>
            <a:custGeom>
              <a:avLst/>
              <a:gdLst/>
              <a:ahLst/>
              <a:cxnLst/>
              <a:rect l="l" t="t" r="r" b="b"/>
              <a:pathLst>
                <a:path w="1553" h="1371" extrusionOk="0">
                  <a:moveTo>
                    <a:pt x="115" y="1"/>
                  </a:moveTo>
                  <a:lnTo>
                    <a:pt x="0" y="115"/>
                  </a:lnTo>
                  <a:lnTo>
                    <a:pt x="1438" y="1370"/>
                  </a:lnTo>
                  <a:lnTo>
                    <a:pt x="1553" y="1256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7610310" y="2776583"/>
              <a:ext cx="85748" cy="48273"/>
            </a:xfrm>
            <a:custGeom>
              <a:avLst/>
              <a:gdLst/>
              <a:ahLst/>
              <a:cxnLst/>
              <a:rect l="l" t="t" r="r" b="b"/>
              <a:pathLst>
                <a:path w="1096" h="617" extrusionOk="0">
                  <a:moveTo>
                    <a:pt x="46" y="1"/>
                  </a:moveTo>
                  <a:lnTo>
                    <a:pt x="0" y="138"/>
                  </a:lnTo>
                  <a:lnTo>
                    <a:pt x="1027" y="617"/>
                  </a:lnTo>
                  <a:lnTo>
                    <a:pt x="1096" y="48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7833522" y="2658757"/>
              <a:ext cx="62590" cy="82228"/>
            </a:xfrm>
            <a:custGeom>
              <a:avLst/>
              <a:gdLst/>
              <a:ahLst/>
              <a:cxnLst/>
              <a:rect l="l" t="t" r="r" b="b"/>
              <a:pathLst>
                <a:path w="800" h="1051" extrusionOk="0">
                  <a:moveTo>
                    <a:pt x="685" y="0"/>
                  </a:moveTo>
                  <a:lnTo>
                    <a:pt x="0" y="959"/>
                  </a:lnTo>
                  <a:lnTo>
                    <a:pt x="114" y="1050"/>
                  </a:lnTo>
                  <a:lnTo>
                    <a:pt x="799" y="6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8965697" y="2685515"/>
              <a:ext cx="112584" cy="89347"/>
            </a:xfrm>
            <a:custGeom>
              <a:avLst/>
              <a:gdLst/>
              <a:ahLst/>
              <a:cxnLst/>
              <a:rect l="l" t="t" r="r" b="b"/>
              <a:pathLst>
                <a:path w="1439" h="1142" extrusionOk="0">
                  <a:moveTo>
                    <a:pt x="1370" y="1"/>
                  </a:moveTo>
                  <a:cubicBezTo>
                    <a:pt x="1347" y="23"/>
                    <a:pt x="548" y="434"/>
                    <a:pt x="1" y="1028"/>
                  </a:cubicBezTo>
                  <a:lnTo>
                    <a:pt x="115" y="1142"/>
                  </a:lnTo>
                  <a:cubicBezTo>
                    <a:pt x="640" y="548"/>
                    <a:pt x="1439" y="138"/>
                    <a:pt x="1439" y="138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8458561" y="2679803"/>
              <a:ext cx="157179" cy="79020"/>
            </a:xfrm>
            <a:custGeom>
              <a:avLst/>
              <a:gdLst/>
              <a:ahLst/>
              <a:cxnLst/>
              <a:rect l="l" t="t" r="r" b="b"/>
              <a:pathLst>
                <a:path w="2009" h="1010" extrusionOk="0">
                  <a:moveTo>
                    <a:pt x="1424" y="0"/>
                  </a:moveTo>
                  <a:cubicBezTo>
                    <a:pt x="276" y="0"/>
                    <a:pt x="0" y="964"/>
                    <a:pt x="0" y="964"/>
                  </a:cubicBezTo>
                  <a:lnTo>
                    <a:pt x="160" y="1009"/>
                  </a:lnTo>
                  <a:cubicBezTo>
                    <a:pt x="160" y="970"/>
                    <a:pt x="399" y="144"/>
                    <a:pt x="1425" y="144"/>
                  </a:cubicBezTo>
                  <a:cubicBezTo>
                    <a:pt x="1584" y="144"/>
                    <a:pt x="1763" y="164"/>
                    <a:pt x="1963" y="211"/>
                  </a:cubicBezTo>
                  <a:lnTo>
                    <a:pt x="2009" y="74"/>
                  </a:lnTo>
                  <a:cubicBezTo>
                    <a:pt x="1792" y="22"/>
                    <a:pt x="1598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7783528" y="2730736"/>
              <a:ext cx="100066" cy="40605"/>
            </a:xfrm>
            <a:custGeom>
              <a:avLst/>
              <a:gdLst/>
              <a:ahLst/>
              <a:cxnLst/>
              <a:rect l="l" t="t" r="r" b="b"/>
              <a:pathLst>
                <a:path w="1279" h="519" extrusionOk="0">
                  <a:moveTo>
                    <a:pt x="561" y="0"/>
                  </a:moveTo>
                  <a:cubicBezTo>
                    <a:pt x="391" y="0"/>
                    <a:pt x="203" y="51"/>
                    <a:pt x="0" y="153"/>
                  </a:cubicBezTo>
                  <a:lnTo>
                    <a:pt x="69" y="290"/>
                  </a:lnTo>
                  <a:cubicBezTo>
                    <a:pt x="249" y="195"/>
                    <a:pt x="410" y="149"/>
                    <a:pt x="554" y="149"/>
                  </a:cubicBezTo>
                  <a:cubicBezTo>
                    <a:pt x="793" y="149"/>
                    <a:pt x="985" y="276"/>
                    <a:pt x="1142" y="518"/>
                  </a:cubicBezTo>
                  <a:lnTo>
                    <a:pt x="1278" y="450"/>
                  </a:lnTo>
                  <a:cubicBezTo>
                    <a:pt x="1092" y="148"/>
                    <a:pt x="85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8878227" y="2763361"/>
              <a:ext cx="184015" cy="45456"/>
            </a:xfrm>
            <a:custGeom>
              <a:avLst/>
              <a:gdLst/>
              <a:ahLst/>
              <a:cxnLst/>
              <a:rect l="l" t="t" r="r" b="b"/>
              <a:pathLst>
                <a:path w="2352" h="581" extrusionOk="0">
                  <a:moveTo>
                    <a:pt x="1082" y="0"/>
                  </a:moveTo>
                  <a:cubicBezTo>
                    <a:pt x="715" y="0"/>
                    <a:pt x="358" y="126"/>
                    <a:pt x="0" y="375"/>
                  </a:cubicBezTo>
                  <a:lnTo>
                    <a:pt x="91" y="512"/>
                  </a:lnTo>
                  <a:cubicBezTo>
                    <a:pt x="415" y="275"/>
                    <a:pt x="743" y="160"/>
                    <a:pt x="1082" y="160"/>
                  </a:cubicBezTo>
                  <a:cubicBezTo>
                    <a:pt x="1460" y="160"/>
                    <a:pt x="1850" y="303"/>
                    <a:pt x="2260" y="580"/>
                  </a:cubicBezTo>
                  <a:lnTo>
                    <a:pt x="2351" y="466"/>
                  </a:lnTo>
                  <a:cubicBezTo>
                    <a:pt x="1907" y="154"/>
                    <a:pt x="1489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8" name="Google Shape;908;p35"/>
          <p:cNvGrpSpPr/>
          <p:nvPr/>
        </p:nvGrpSpPr>
        <p:grpSpPr>
          <a:xfrm>
            <a:off x="88" y="4469900"/>
            <a:ext cx="9143765" cy="1526112"/>
            <a:chOff x="152488" y="4348275"/>
            <a:chExt cx="9143765" cy="1526112"/>
          </a:xfrm>
        </p:grpSpPr>
        <p:sp>
          <p:nvSpPr>
            <p:cNvPr id="909" name="Google Shape;909;p35"/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35"/>
          <p:cNvGrpSpPr/>
          <p:nvPr/>
        </p:nvGrpSpPr>
        <p:grpSpPr>
          <a:xfrm flipH="1">
            <a:off x="6385337" y="377076"/>
            <a:ext cx="3400591" cy="574641"/>
            <a:chOff x="7240638" y="2452915"/>
            <a:chExt cx="2380532" cy="402297"/>
          </a:xfrm>
        </p:grpSpPr>
        <p:sp>
          <p:nvSpPr>
            <p:cNvPr id="913" name="Google Shape;913;p35"/>
            <p:cNvSpPr/>
            <p:nvPr/>
          </p:nvSpPr>
          <p:spPr>
            <a:xfrm>
              <a:off x="7240638" y="2452915"/>
              <a:ext cx="2380532" cy="402297"/>
            </a:xfrm>
            <a:custGeom>
              <a:avLst/>
              <a:gdLst/>
              <a:ahLst/>
              <a:cxnLst/>
              <a:rect l="l" t="t" r="r" b="b"/>
              <a:pathLst>
                <a:path w="30427" h="5142" extrusionOk="0">
                  <a:moveTo>
                    <a:pt x="17707" y="1"/>
                  </a:moveTo>
                  <a:cubicBezTo>
                    <a:pt x="16437" y="1"/>
                    <a:pt x="15411" y="609"/>
                    <a:pt x="14814" y="1832"/>
                  </a:cubicBezTo>
                  <a:cubicBezTo>
                    <a:pt x="13962" y="1100"/>
                    <a:pt x="12884" y="614"/>
                    <a:pt x="11780" y="614"/>
                  </a:cubicBezTo>
                  <a:cubicBezTo>
                    <a:pt x="10578" y="614"/>
                    <a:pt x="9343" y="1190"/>
                    <a:pt x="8332" y="2654"/>
                  </a:cubicBezTo>
                  <a:cubicBezTo>
                    <a:pt x="8001" y="2206"/>
                    <a:pt x="7525" y="1991"/>
                    <a:pt x="7024" y="1991"/>
                  </a:cubicBezTo>
                  <a:cubicBezTo>
                    <a:pt x="6072" y="1991"/>
                    <a:pt x="5032" y="2770"/>
                    <a:pt x="4748" y="4206"/>
                  </a:cubicBezTo>
                  <a:cubicBezTo>
                    <a:pt x="4288" y="4036"/>
                    <a:pt x="3780" y="3922"/>
                    <a:pt x="3223" y="3922"/>
                  </a:cubicBezTo>
                  <a:cubicBezTo>
                    <a:pt x="2288" y="3922"/>
                    <a:pt x="1216" y="4241"/>
                    <a:pt x="0" y="5142"/>
                  </a:cubicBezTo>
                  <a:lnTo>
                    <a:pt x="30426" y="5142"/>
                  </a:lnTo>
                  <a:cubicBezTo>
                    <a:pt x="28021" y="3522"/>
                    <a:pt x="26141" y="2720"/>
                    <a:pt x="24769" y="2720"/>
                  </a:cubicBezTo>
                  <a:cubicBezTo>
                    <a:pt x="24266" y="2720"/>
                    <a:pt x="23832" y="2828"/>
                    <a:pt x="23465" y="3042"/>
                  </a:cubicBezTo>
                  <a:cubicBezTo>
                    <a:pt x="21404" y="1020"/>
                    <a:pt x="19351" y="1"/>
                    <a:pt x="17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8394250" y="2592647"/>
              <a:ext cx="121503" cy="107264"/>
            </a:xfrm>
            <a:custGeom>
              <a:avLst/>
              <a:gdLst/>
              <a:ahLst/>
              <a:cxnLst/>
              <a:rect l="l" t="t" r="r" b="b"/>
              <a:pathLst>
                <a:path w="1553" h="1371" extrusionOk="0">
                  <a:moveTo>
                    <a:pt x="115" y="1"/>
                  </a:moveTo>
                  <a:lnTo>
                    <a:pt x="0" y="115"/>
                  </a:lnTo>
                  <a:lnTo>
                    <a:pt x="1438" y="1370"/>
                  </a:lnTo>
                  <a:lnTo>
                    <a:pt x="1553" y="1256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7610310" y="2776583"/>
              <a:ext cx="85748" cy="48273"/>
            </a:xfrm>
            <a:custGeom>
              <a:avLst/>
              <a:gdLst/>
              <a:ahLst/>
              <a:cxnLst/>
              <a:rect l="l" t="t" r="r" b="b"/>
              <a:pathLst>
                <a:path w="1096" h="617" extrusionOk="0">
                  <a:moveTo>
                    <a:pt x="46" y="1"/>
                  </a:moveTo>
                  <a:lnTo>
                    <a:pt x="0" y="138"/>
                  </a:lnTo>
                  <a:lnTo>
                    <a:pt x="1027" y="617"/>
                  </a:lnTo>
                  <a:lnTo>
                    <a:pt x="1096" y="48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7833522" y="2658757"/>
              <a:ext cx="62590" cy="82228"/>
            </a:xfrm>
            <a:custGeom>
              <a:avLst/>
              <a:gdLst/>
              <a:ahLst/>
              <a:cxnLst/>
              <a:rect l="l" t="t" r="r" b="b"/>
              <a:pathLst>
                <a:path w="800" h="1051" extrusionOk="0">
                  <a:moveTo>
                    <a:pt x="685" y="0"/>
                  </a:moveTo>
                  <a:lnTo>
                    <a:pt x="0" y="959"/>
                  </a:lnTo>
                  <a:lnTo>
                    <a:pt x="114" y="1050"/>
                  </a:lnTo>
                  <a:lnTo>
                    <a:pt x="799" y="6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8965697" y="2685515"/>
              <a:ext cx="112584" cy="89347"/>
            </a:xfrm>
            <a:custGeom>
              <a:avLst/>
              <a:gdLst/>
              <a:ahLst/>
              <a:cxnLst/>
              <a:rect l="l" t="t" r="r" b="b"/>
              <a:pathLst>
                <a:path w="1439" h="1142" extrusionOk="0">
                  <a:moveTo>
                    <a:pt x="1370" y="1"/>
                  </a:moveTo>
                  <a:cubicBezTo>
                    <a:pt x="1347" y="23"/>
                    <a:pt x="548" y="434"/>
                    <a:pt x="1" y="1028"/>
                  </a:cubicBezTo>
                  <a:lnTo>
                    <a:pt x="115" y="1142"/>
                  </a:lnTo>
                  <a:cubicBezTo>
                    <a:pt x="640" y="548"/>
                    <a:pt x="1439" y="138"/>
                    <a:pt x="1439" y="138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8458561" y="2679803"/>
              <a:ext cx="157179" cy="79020"/>
            </a:xfrm>
            <a:custGeom>
              <a:avLst/>
              <a:gdLst/>
              <a:ahLst/>
              <a:cxnLst/>
              <a:rect l="l" t="t" r="r" b="b"/>
              <a:pathLst>
                <a:path w="2009" h="1010" extrusionOk="0">
                  <a:moveTo>
                    <a:pt x="1424" y="0"/>
                  </a:moveTo>
                  <a:cubicBezTo>
                    <a:pt x="276" y="0"/>
                    <a:pt x="0" y="964"/>
                    <a:pt x="0" y="964"/>
                  </a:cubicBezTo>
                  <a:lnTo>
                    <a:pt x="160" y="1009"/>
                  </a:lnTo>
                  <a:cubicBezTo>
                    <a:pt x="160" y="970"/>
                    <a:pt x="399" y="144"/>
                    <a:pt x="1425" y="144"/>
                  </a:cubicBezTo>
                  <a:cubicBezTo>
                    <a:pt x="1584" y="144"/>
                    <a:pt x="1763" y="164"/>
                    <a:pt x="1963" y="211"/>
                  </a:cubicBezTo>
                  <a:lnTo>
                    <a:pt x="2009" y="74"/>
                  </a:lnTo>
                  <a:cubicBezTo>
                    <a:pt x="1792" y="22"/>
                    <a:pt x="1598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7783528" y="2730736"/>
              <a:ext cx="100066" cy="40605"/>
            </a:xfrm>
            <a:custGeom>
              <a:avLst/>
              <a:gdLst/>
              <a:ahLst/>
              <a:cxnLst/>
              <a:rect l="l" t="t" r="r" b="b"/>
              <a:pathLst>
                <a:path w="1279" h="519" extrusionOk="0">
                  <a:moveTo>
                    <a:pt x="561" y="0"/>
                  </a:moveTo>
                  <a:cubicBezTo>
                    <a:pt x="391" y="0"/>
                    <a:pt x="203" y="51"/>
                    <a:pt x="0" y="153"/>
                  </a:cubicBezTo>
                  <a:lnTo>
                    <a:pt x="69" y="290"/>
                  </a:lnTo>
                  <a:cubicBezTo>
                    <a:pt x="249" y="195"/>
                    <a:pt x="410" y="149"/>
                    <a:pt x="554" y="149"/>
                  </a:cubicBezTo>
                  <a:cubicBezTo>
                    <a:pt x="793" y="149"/>
                    <a:pt x="985" y="276"/>
                    <a:pt x="1142" y="518"/>
                  </a:cubicBezTo>
                  <a:lnTo>
                    <a:pt x="1278" y="450"/>
                  </a:lnTo>
                  <a:cubicBezTo>
                    <a:pt x="1092" y="148"/>
                    <a:pt x="85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8878227" y="2763361"/>
              <a:ext cx="184015" cy="45456"/>
            </a:xfrm>
            <a:custGeom>
              <a:avLst/>
              <a:gdLst/>
              <a:ahLst/>
              <a:cxnLst/>
              <a:rect l="l" t="t" r="r" b="b"/>
              <a:pathLst>
                <a:path w="2352" h="581" extrusionOk="0">
                  <a:moveTo>
                    <a:pt x="1082" y="0"/>
                  </a:moveTo>
                  <a:cubicBezTo>
                    <a:pt x="715" y="0"/>
                    <a:pt x="358" y="126"/>
                    <a:pt x="0" y="375"/>
                  </a:cubicBezTo>
                  <a:lnTo>
                    <a:pt x="91" y="512"/>
                  </a:lnTo>
                  <a:cubicBezTo>
                    <a:pt x="415" y="275"/>
                    <a:pt x="743" y="160"/>
                    <a:pt x="1082" y="160"/>
                  </a:cubicBezTo>
                  <a:cubicBezTo>
                    <a:pt x="1460" y="160"/>
                    <a:pt x="1850" y="303"/>
                    <a:pt x="2260" y="580"/>
                  </a:cubicBezTo>
                  <a:lnTo>
                    <a:pt x="2351" y="466"/>
                  </a:lnTo>
                  <a:cubicBezTo>
                    <a:pt x="1907" y="154"/>
                    <a:pt x="1489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35"/>
          <p:cNvGrpSpPr/>
          <p:nvPr/>
        </p:nvGrpSpPr>
        <p:grpSpPr>
          <a:xfrm flipH="1">
            <a:off x="-966296" y="394961"/>
            <a:ext cx="2009061" cy="295581"/>
            <a:chOff x="335712" y="2832036"/>
            <a:chExt cx="2009061" cy="295581"/>
          </a:xfrm>
        </p:grpSpPr>
        <p:sp>
          <p:nvSpPr>
            <p:cNvPr id="922" name="Google Shape;922;p35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>
            <a:spLocks noGrp="1"/>
          </p:cNvSpPr>
          <p:nvPr>
            <p:ph type="title"/>
          </p:nvPr>
        </p:nvSpPr>
        <p:spPr>
          <a:xfrm>
            <a:off x="4205150" y="1605000"/>
            <a:ext cx="42258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4" name="Google Shape;194;p9"/>
          <p:cNvSpPr txBox="1">
            <a:spLocks noGrp="1"/>
          </p:cNvSpPr>
          <p:nvPr>
            <p:ph type="subTitle" idx="1"/>
          </p:nvPr>
        </p:nvSpPr>
        <p:spPr>
          <a:xfrm>
            <a:off x="4205150" y="2327100"/>
            <a:ext cx="4225800" cy="12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9"/>
          <p:cNvGrpSpPr/>
          <p:nvPr/>
        </p:nvGrpSpPr>
        <p:grpSpPr>
          <a:xfrm>
            <a:off x="88" y="4469900"/>
            <a:ext cx="9143765" cy="1526112"/>
            <a:chOff x="152488" y="4348275"/>
            <a:chExt cx="9143765" cy="1526112"/>
          </a:xfrm>
        </p:grpSpPr>
        <p:sp>
          <p:nvSpPr>
            <p:cNvPr id="196" name="Google Shape;196;p9"/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9"/>
          <p:cNvGrpSpPr/>
          <p:nvPr/>
        </p:nvGrpSpPr>
        <p:grpSpPr>
          <a:xfrm>
            <a:off x="5853962" y="394961"/>
            <a:ext cx="2009061" cy="295581"/>
            <a:chOff x="335712" y="2832036"/>
            <a:chExt cx="2009061" cy="295581"/>
          </a:xfrm>
        </p:grpSpPr>
        <p:sp>
          <p:nvSpPr>
            <p:cNvPr id="200" name="Google Shape;200;p9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9"/>
          <p:cNvGrpSpPr/>
          <p:nvPr/>
        </p:nvGrpSpPr>
        <p:grpSpPr>
          <a:xfrm>
            <a:off x="-1454251" y="542751"/>
            <a:ext cx="3400591" cy="574641"/>
            <a:chOff x="7240638" y="2452915"/>
            <a:chExt cx="2380532" cy="402297"/>
          </a:xfrm>
        </p:grpSpPr>
        <p:sp>
          <p:nvSpPr>
            <p:cNvPr id="209" name="Google Shape;209;p9"/>
            <p:cNvSpPr/>
            <p:nvPr/>
          </p:nvSpPr>
          <p:spPr>
            <a:xfrm>
              <a:off x="7240638" y="2452915"/>
              <a:ext cx="2380532" cy="402297"/>
            </a:xfrm>
            <a:custGeom>
              <a:avLst/>
              <a:gdLst/>
              <a:ahLst/>
              <a:cxnLst/>
              <a:rect l="l" t="t" r="r" b="b"/>
              <a:pathLst>
                <a:path w="30427" h="5142" extrusionOk="0">
                  <a:moveTo>
                    <a:pt x="17707" y="1"/>
                  </a:moveTo>
                  <a:cubicBezTo>
                    <a:pt x="16437" y="1"/>
                    <a:pt x="15411" y="609"/>
                    <a:pt x="14814" y="1832"/>
                  </a:cubicBezTo>
                  <a:cubicBezTo>
                    <a:pt x="13962" y="1100"/>
                    <a:pt x="12884" y="614"/>
                    <a:pt x="11780" y="614"/>
                  </a:cubicBezTo>
                  <a:cubicBezTo>
                    <a:pt x="10578" y="614"/>
                    <a:pt x="9343" y="1190"/>
                    <a:pt x="8332" y="2654"/>
                  </a:cubicBezTo>
                  <a:cubicBezTo>
                    <a:pt x="8001" y="2206"/>
                    <a:pt x="7525" y="1991"/>
                    <a:pt x="7024" y="1991"/>
                  </a:cubicBezTo>
                  <a:cubicBezTo>
                    <a:pt x="6072" y="1991"/>
                    <a:pt x="5032" y="2770"/>
                    <a:pt x="4748" y="4206"/>
                  </a:cubicBezTo>
                  <a:cubicBezTo>
                    <a:pt x="4288" y="4036"/>
                    <a:pt x="3780" y="3922"/>
                    <a:pt x="3223" y="3922"/>
                  </a:cubicBezTo>
                  <a:cubicBezTo>
                    <a:pt x="2288" y="3922"/>
                    <a:pt x="1216" y="4241"/>
                    <a:pt x="0" y="5142"/>
                  </a:cubicBezTo>
                  <a:lnTo>
                    <a:pt x="30426" y="5142"/>
                  </a:lnTo>
                  <a:cubicBezTo>
                    <a:pt x="28021" y="3522"/>
                    <a:pt x="26141" y="2720"/>
                    <a:pt x="24769" y="2720"/>
                  </a:cubicBezTo>
                  <a:cubicBezTo>
                    <a:pt x="24266" y="2720"/>
                    <a:pt x="23832" y="2828"/>
                    <a:pt x="23465" y="3042"/>
                  </a:cubicBezTo>
                  <a:cubicBezTo>
                    <a:pt x="21404" y="1020"/>
                    <a:pt x="19351" y="1"/>
                    <a:pt x="17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394250" y="2592647"/>
              <a:ext cx="121503" cy="107264"/>
            </a:xfrm>
            <a:custGeom>
              <a:avLst/>
              <a:gdLst/>
              <a:ahLst/>
              <a:cxnLst/>
              <a:rect l="l" t="t" r="r" b="b"/>
              <a:pathLst>
                <a:path w="1553" h="1371" extrusionOk="0">
                  <a:moveTo>
                    <a:pt x="115" y="1"/>
                  </a:moveTo>
                  <a:lnTo>
                    <a:pt x="0" y="115"/>
                  </a:lnTo>
                  <a:lnTo>
                    <a:pt x="1438" y="1370"/>
                  </a:lnTo>
                  <a:lnTo>
                    <a:pt x="1553" y="1256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7610310" y="2776583"/>
              <a:ext cx="85748" cy="48273"/>
            </a:xfrm>
            <a:custGeom>
              <a:avLst/>
              <a:gdLst/>
              <a:ahLst/>
              <a:cxnLst/>
              <a:rect l="l" t="t" r="r" b="b"/>
              <a:pathLst>
                <a:path w="1096" h="617" extrusionOk="0">
                  <a:moveTo>
                    <a:pt x="46" y="1"/>
                  </a:moveTo>
                  <a:lnTo>
                    <a:pt x="0" y="138"/>
                  </a:lnTo>
                  <a:lnTo>
                    <a:pt x="1027" y="617"/>
                  </a:lnTo>
                  <a:lnTo>
                    <a:pt x="1096" y="48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7833522" y="2658757"/>
              <a:ext cx="62590" cy="82228"/>
            </a:xfrm>
            <a:custGeom>
              <a:avLst/>
              <a:gdLst/>
              <a:ahLst/>
              <a:cxnLst/>
              <a:rect l="l" t="t" r="r" b="b"/>
              <a:pathLst>
                <a:path w="800" h="1051" extrusionOk="0">
                  <a:moveTo>
                    <a:pt x="685" y="0"/>
                  </a:moveTo>
                  <a:lnTo>
                    <a:pt x="0" y="959"/>
                  </a:lnTo>
                  <a:lnTo>
                    <a:pt x="114" y="1050"/>
                  </a:lnTo>
                  <a:lnTo>
                    <a:pt x="799" y="6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965697" y="2685515"/>
              <a:ext cx="112584" cy="89347"/>
            </a:xfrm>
            <a:custGeom>
              <a:avLst/>
              <a:gdLst/>
              <a:ahLst/>
              <a:cxnLst/>
              <a:rect l="l" t="t" r="r" b="b"/>
              <a:pathLst>
                <a:path w="1439" h="1142" extrusionOk="0">
                  <a:moveTo>
                    <a:pt x="1370" y="1"/>
                  </a:moveTo>
                  <a:cubicBezTo>
                    <a:pt x="1347" y="23"/>
                    <a:pt x="548" y="434"/>
                    <a:pt x="1" y="1028"/>
                  </a:cubicBezTo>
                  <a:lnTo>
                    <a:pt x="115" y="1142"/>
                  </a:lnTo>
                  <a:cubicBezTo>
                    <a:pt x="640" y="548"/>
                    <a:pt x="1439" y="138"/>
                    <a:pt x="1439" y="138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458561" y="2679803"/>
              <a:ext cx="157179" cy="79020"/>
            </a:xfrm>
            <a:custGeom>
              <a:avLst/>
              <a:gdLst/>
              <a:ahLst/>
              <a:cxnLst/>
              <a:rect l="l" t="t" r="r" b="b"/>
              <a:pathLst>
                <a:path w="2009" h="1010" extrusionOk="0">
                  <a:moveTo>
                    <a:pt x="1424" y="0"/>
                  </a:moveTo>
                  <a:cubicBezTo>
                    <a:pt x="276" y="0"/>
                    <a:pt x="0" y="964"/>
                    <a:pt x="0" y="964"/>
                  </a:cubicBezTo>
                  <a:lnTo>
                    <a:pt x="160" y="1009"/>
                  </a:lnTo>
                  <a:cubicBezTo>
                    <a:pt x="160" y="970"/>
                    <a:pt x="399" y="144"/>
                    <a:pt x="1425" y="144"/>
                  </a:cubicBezTo>
                  <a:cubicBezTo>
                    <a:pt x="1584" y="144"/>
                    <a:pt x="1763" y="164"/>
                    <a:pt x="1963" y="211"/>
                  </a:cubicBezTo>
                  <a:lnTo>
                    <a:pt x="2009" y="74"/>
                  </a:lnTo>
                  <a:cubicBezTo>
                    <a:pt x="1792" y="22"/>
                    <a:pt x="1598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7783528" y="2730736"/>
              <a:ext cx="100066" cy="40605"/>
            </a:xfrm>
            <a:custGeom>
              <a:avLst/>
              <a:gdLst/>
              <a:ahLst/>
              <a:cxnLst/>
              <a:rect l="l" t="t" r="r" b="b"/>
              <a:pathLst>
                <a:path w="1279" h="519" extrusionOk="0">
                  <a:moveTo>
                    <a:pt x="561" y="0"/>
                  </a:moveTo>
                  <a:cubicBezTo>
                    <a:pt x="391" y="0"/>
                    <a:pt x="203" y="51"/>
                    <a:pt x="0" y="153"/>
                  </a:cubicBezTo>
                  <a:lnTo>
                    <a:pt x="69" y="290"/>
                  </a:lnTo>
                  <a:cubicBezTo>
                    <a:pt x="249" y="195"/>
                    <a:pt x="410" y="149"/>
                    <a:pt x="554" y="149"/>
                  </a:cubicBezTo>
                  <a:cubicBezTo>
                    <a:pt x="793" y="149"/>
                    <a:pt x="985" y="276"/>
                    <a:pt x="1142" y="518"/>
                  </a:cubicBezTo>
                  <a:lnTo>
                    <a:pt x="1278" y="450"/>
                  </a:lnTo>
                  <a:cubicBezTo>
                    <a:pt x="1092" y="148"/>
                    <a:pt x="85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8878227" y="2763361"/>
              <a:ext cx="184015" cy="45456"/>
            </a:xfrm>
            <a:custGeom>
              <a:avLst/>
              <a:gdLst/>
              <a:ahLst/>
              <a:cxnLst/>
              <a:rect l="l" t="t" r="r" b="b"/>
              <a:pathLst>
                <a:path w="2352" h="581" extrusionOk="0">
                  <a:moveTo>
                    <a:pt x="1082" y="0"/>
                  </a:moveTo>
                  <a:cubicBezTo>
                    <a:pt x="715" y="0"/>
                    <a:pt x="358" y="126"/>
                    <a:pt x="0" y="375"/>
                  </a:cubicBezTo>
                  <a:lnTo>
                    <a:pt x="91" y="512"/>
                  </a:lnTo>
                  <a:cubicBezTo>
                    <a:pt x="415" y="275"/>
                    <a:pt x="743" y="160"/>
                    <a:pt x="1082" y="160"/>
                  </a:cubicBezTo>
                  <a:cubicBezTo>
                    <a:pt x="1460" y="160"/>
                    <a:pt x="1850" y="303"/>
                    <a:pt x="2260" y="580"/>
                  </a:cubicBezTo>
                  <a:lnTo>
                    <a:pt x="2351" y="466"/>
                  </a:lnTo>
                  <a:cubicBezTo>
                    <a:pt x="1907" y="154"/>
                    <a:pt x="1489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3"/>
          <p:cNvGrpSpPr/>
          <p:nvPr/>
        </p:nvGrpSpPr>
        <p:grpSpPr>
          <a:xfrm>
            <a:off x="0" y="4531150"/>
            <a:ext cx="9143971" cy="791191"/>
            <a:chOff x="0" y="4988350"/>
            <a:chExt cx="9143971" cy="791191"/>
          </a:xfrm>
        </p:grpSpPr>
        <p:sp>
          <p:nvSpPr>
            <p:cNvPr id="266" name="Google Shape;266;p13"/>
            <p:cNvSpPr/>
            <p:nvPr/>
          </p:nvSpPr>
          <p:spPr>
            <a:xfrm>
              <a:off x="0" y="4988350"/>
              <a:ext cx="9143971" cy="791191"/>
            </a:xfrm>
            <a:custGeom>
              <a:avLst/>
              <a:gdLst/>
              <a:ahLst/>
              <a:cxnLst/>
              <a:rect l="l" t="t" r="r" b="b"/>
              <a:pathLst>
                <a:path w="115109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115108" y="10112"/>
                  </a:lnTo>
                  <a:lnTo>
                    <a:pt x="115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20529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814291" y="5377649"/>
              <a:ext cx="7377170" cy="12596"/>
            </a:xfrm>
            <a:custGeom>
              <a:avLst/>
              <a:gdLst/>
              <a:ahLst/>
              <a:cxnLst/>
              <a:rect l="l" t="t" r="r" b="b"/>
              <a:pathLst>
                <a:path w="94292" h="161" extrusionOk="0">
                  <a:moveTo>
                    <a:pt x="0" y="1"/>
                  </a:moveTo>
                  <a:lnTo>
                    <a:pt x="0" y="161"/>
                  </a:lnTo>
                  <a:lnTo>
                    <a:pt x="6300" y="161"/>
                  </a:lnTo>
                  <a:lnTo>
                    <a:pt x="6300" y="1"/>
                  </a:lnTo>
                  <a:close/>
                  <a:moveTo>
                    <a:pt x="11002" y="1"/>
                  </a:moveTo>
                  <a:lnTo>
                    <a:pt x="11002" y="161"/>
                  </a:lnTo>
                  <a:lnTo>
                    <a:pt x="17279" y="161"/>
                  </a:lnTo>
                  <a:lnTo>
                    <a:pt x="17279" y="1"/>
                  </a:lnTo>
                  <a:close/>
                  <a:moveTo>
                    <a:pt x="22004" y="1"/>
                  </a:moveTo>
                  <a:lnTo>
                    <a:pt x="22004" y="161"/>
                  </a:lnTo>
                  <a:lnTo>
                    <a:pt x="28281" y="161"/>
                  </a:lnTo>
                  <a:lnTo>
                    <a:pt x="28281" y="1"/>
                  </a:lnTo>
                  <a:close/>
                  <a:moveTo>
                    <a:pt x="33006" y="1"/>
                  </a:moveTo>
                  <a:lnTo>
                    <a:pt x="33006" y="161"/>
                  </a:lnTo>
                  <a:lnTo>
                    <a:pt x="39283" y="161"/>
                  </a:lnTo>
                  <a:lnTo>
                    <a:pt x="39283" y="1"/>
                  </a:lnTo>
                  <a:close/>
                  <a:moveTo>
                    <a:pt x="44008" y="1"/>
                  </a:moveTo>
                  <a:lnTo>
                    <a:pt x="44008" y="161"/>
                  </a:lnTo>
                  <a:lnTo>
                    <a:pt x="50284" y="161"/>
                  </a:lnTo>
                  <a:lnTo>
                    <a:pt x="50284" y="1"/>
                  </a:lnTo>
                  <a:close/>
                  <a:moveTo>
                    <a:pt x="55009" y="1"/>
                  </a:moveTo>
                  <a:lnTo>
                    <a:pt x="55009" y="161"/>
                  </a:lnTo>
                  <a:lnTo>
                    <a:pt x="61286" y="161"/>
                  </a:lnTo>
                  <a:lnTo>
                    <a:pt x="61286" y="1"/>
                  </a:lnTo>
                  <a:close/>
                  <a:moveTo>
                    <a:pt x="66011" y="1"/>
                  </a:moveTo>
                  <a:lnTo>
                    <a:pt x="66011" y="161"/>
                  </a:lnTo>
                  <a:lnTo>
                    <a:pt x="72288" y="161"/>
                  </a:lnTo>
                  <a:lnTo>
                    <a:pt x="72288" y="1"/>
                  </a:lnTo>
                  <a:close/>
                  <a:moveTo>
                    <a:pt x="77013" y="1"/>
                  </a:moveTo>
                  <a:lnTo>
                    <a:pt x="77013" y="161"/>
                  </a:lnTo>
                  <a:lnTo>
                    <a:pt x="83290" y="161"/>
                  </a:lnTo>
                  <a:lnTo>
                    <a:pt x="83290" y="1"/>
                  </a:lnTo>
                  <a:close/>
                  <a:moveTo>
                    <a:pt x="88015" y="1"/>
                  </a:moveTo>
                  <a:lnTo>
                    <a:pt x="88015" y="161"/>
                  </a:lnTo>
                  <a:lnTo>
                    <a:pt x="94292" y="161"/>
                  </a:lnTo>
                  <a:lnTo>
                    <a:pt x="94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855924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13"/>
          <p:cNvGrpSpPr/>
          <p:nvPr/>
        </p:nvGrpSpPr>
        <p:grpSpPr>
          <a:xfrm>
            <a:off x="-739088" y="394961"/>
            <a:ext cx="2009061" cy="295581"/>
            <a:chOff x="335712" y="2832036"/>
            <a:chExt cx="2009061" cy="295581"/>
          </a:xfrm>
        </p:grpSpPr>
        <p:sp>
          <p:nvSpPr>
            <p:cNvPr id="271" name="Google Shape;271;p13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3"/>
          <p:cNvGrpSpPr/>
          <p:nvPr/>
        </p:nvGrpSpPr>
        <p:grpSpPr>
          <a:xfrm flipH="1">
            <a:off x="8013412" y="394961"/>
            <a:ext cx="2009061" cy="295581"/>
            <a:chOff x="335712" y="2832036"/>
            <a:chExt cx="2009061" cy="295581"/>
          </a:xfrm>
        </p:grpSpPr>
        <p:sp>
          <p:nvSpPr>
            <p:cNvPr id="280" name="Google Shape;280;p13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2"/>
          </p:nvPr>
        </p:nvSpPr>
        <p:spPr>
          <a:xfrm>
            <a:off x="720000" y="1656500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1"/>
          </p:nvPr>
        </p:nvSpPr>
        <p:spPr>
          <a:xfrm>
            <a:off x="720000" y="2184200"/>
            <a:ext cx="23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3"/>
          </p:nvPr>
        </p:nvSpPr>
        <p:spPr>
          <a:xfrm>
            <a:off x="3384300" y="1656500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4"/>
          </p:nvPr>
        </p:nvSpPr>
        <p:spPr>
          <a:xfrm>
            <a:off x="3384300" y="2184200"/>
            <a:ext cx="23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5"/>
          </p:nvPr>
        </p:nvSpPr>
        <p:spPr>
          <a:xfrm>
            <a:off x="720000" y="3353325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6"/>
          </p:nvPr>
        </p:nvSpPr>
        <p:spPr>
          <a:xfrm>
            <a:off x="720000" y="3881025"/>
            <a:ext cx="23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7"/>
          </p:nvPr>
        </p:nvSpPr>
        <p:spPr>
          <a:xfrm>
            <a:off x="3384300" y="3353325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8"/>
          </p:nvPr>
        </p:nvSpPr>
        <p:spPr>
          <a:xfrm>
            <a:off x="3384300" y="3881025"/>
            <a:ext cx="23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9"/>
          </p:nvPr>
        </p:nvSpPr>
        <p:spPr>
          <a:xfrm>
            <a:off x="6048550" y="1656500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subTitle" idx="13"/>
          </p:nvPr>
        </p:nvSpPr>
        <p:spPr>
          <a:xfrm>
            <a:off x="6048550" y="2184200"/>
            <a:ext cx="23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title" idx="14"/>
          </p:nvPr>
        </p:nvSpPr>
        <p:spPr>
          <a:xfrm>
            <a:off x="6048550" y="3353325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subTitle" idx="15"/>
          </p:nvPr>
        </p:nvSpPr>
        <p:spPr>
          <a:xfrm>
            <a:off x="6048550" y="3881025"/>
            <a:ext cx="23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title" idx="16" hasCustomPrompt="1"/>
          </p:nvPr>
        </p:nvSpPr>
        <p:spPr>
          <a:xfrm>
            <a:off x="1432700" y="1284750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096950" y="1284750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761200" y="1284750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432700" y="2981625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096950" y="2981625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761200" y="2981625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"/>
          <p:cNvSpPr txBox="1">
            <a:spLocks noGrp="1"/>
          </p:cNvSpPr>
          <p:nvPr>
            <p:ph type="title"/>
          </p:nvPr>
        </p:nvSpPr>
        <p:spPr>
          <a:xfrm>
            <a:off x="4070625" y="2352050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5" name="Google Shape;335;p15"/>
          <p:cNvSpPr txBox="1">
            <a:spLocks noGrp="1"/>
          </p:cNvSpPr>
          <p:nvPr>
            <p:ph type="subTitle" idx="1"/>
          </p:nvPr>
        </p:nvSpPr>
        <p:spPr>
          <a:xfrm>
            <a:off x="2476800" y="1117388"/>
            <a:ext cx="5954100" cy="12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36" name="Google Shape;336;p15"/>
          <p:cNvGrpSpPr/>
          <p:nvPr/>
        </p:nvGrpSpPr>
        <p:grpSpPr>
          <a:xfrm flipH="1">
            <a:off x="-242191" y="4469746"/>
            <a:ext cx="9628385" cy="1606996"/>
            <a:chOff x="152488" y="4348275"/>
            <a:chExt cx="9143765" cy="1526112"/>
          </a:xfrm>
        </p:grpSpPr>
        <p:sp>
          <p:nvSpPr>
            <p:cNvPr id="337" name="Google Shape;337;p15"/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15"/>
          <p:cNvGrpSpPr/>
          <p:nvPr/>
        </p:nvGrpSpPr>
        <p:grpSpPr>
          <a:xfrm>
            <a:off x="-1454251" y="542751"/>
            <a:ext cx="3400591" cy="574641"/>
            <a:chOff x="7240638" y="2452915"/>
            <a:chExt cx="2380532" cy="402297"/>
          </a:xfrm>
        </p:grpSpPr>
        <p:sp>
          <p:nvSpPr>
            <p:cNvPr id="341" name="Google Shape;341;p15"/>
            <p:cNvSpPr/>
            <p:nvPr/>
          </p:nvSpPr>
          <p:spPr>
            <a:xfrm>
              <a:off x="7240638" y="2452915"/>
              <a:ext cx="2380532" cy="402297"/>
            </a:xfrm>
            <a:custGeom>
              <a:avLst/>
              <a:gdLst/>
              <a:ahLst/>
              <a:cxnLst/>
              <a:rect l="l" t="t" r="r" b="b"/>
              <a:pathLst>
                <a:path w="30427" h="5142" extrusionOk="0">
                  <a:moveTo>
                    <a:pt x="17707" y="1"/>
                  </a:moveTo>
                  <a:cubicBezTo>
                    <a:pt x="16437" y="1"/>
                    <a:pt x="15411" y="609"/>
                    <a:pt x="14814" y="1832"/>
                  </a:cubicBezTo>
                  <a:cubicBezTo>
                    <a:pt x="13962" y="1100"/>
                    <a:pt x="12884" y="614"/>
                    <a:pt x="11780" y="614"/>
                  </a:cubicBezTo>
                  <a:cubicBezTo>
                    <a:pt x="10578" y="614"/>
                    <a:pt x="9343" y="1190"/>
                    <a:pt x="8332" y="2654"/>
                  </a:cubicBezTo>
                  <a:cubicBezTo>
                    <a:pt x="8001" y="2206"/>
                    <a:pt x="7525" y="1991"/>
                    <a:pt x="7024" y="1991"/>
                  </a:cubicBezTo>
                  <a:cubicBezTo>
                    <a:pt x="6072" y="1991"/>
                    <a:pt x="5032" y="2770"/>
                    <a:pt x="4748" y="4206"/>
                  </a:cubicBezTo>
                  <a:cubicBezTo>
                    <a:pt x="4288" y="4036"/>
                    <a:pt x="3780" y="3922"/>
                    <a:pt x="3223" y="3922"/>
                  </a:cubicBezTo>
                  <a:cubicBezTo>
                    <a:pt x="2288" y="3922"/>
                    <a:pt x="1216" y="4241"/>
                    <a:pt x="0" y="5142"/>
                  </a:cubicBezTo>
                  <a:lnTo>
                    <a:pt x="30426" y="5142"/>
                  </a:lnTo>
                  <a:cubicBezTo>
                    <a:pt x="28021" y="3522"/>
                    <a:pt x="26141" y="2720"/>
                    <a:pt x="24769" y="2720"/>
                  </a:cubicBezTo>
                  <a:cubicBezTo>
                    <a:pt x="24266" y="2720"/>
                    <a:pt x="23832" y="2828"/>
                    <a:pt x="23465" y="3042"/>
                  </a:cubicBezTo>
                  <a:cubicBezTo>
                    <a:pt x="21404" y="1020"/>
                    <a:pt x="19351" y="1"/>
                    <a:pt x="17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394250" y="2592647"/>
              <a:ext cx="121503" cy="107264"/>
            </a:xfrm>
            <a:custGeom>
              <a:avLst/>
              <a:gdLst/>
              <a:ahLst/>
              <a:cxnLst/>
              <a:rect l="l" t="t" r="r" b="b"/>
              <a:pathLst>
                <a:path w="1553" h="1371" extrusionOk="0">
                  <a:moveTo>
                    <a:pt x="115" y="1"/>
                  </a:moveTo>
                  <a:lnTo>
                    <a:pt x="0" y="115"/>
                  </a:lnTo>
                  <a:lnTo>
                    <a:pt x="1438" y="1370"/>
                  </a:lnTo>
                  <a:lnTo>
                    <a:pt x="1553" y="1256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7610310" y="2776583"/>
              <a:ext cx="85748" cy="48273"/>
            </a:xfrm>
            <a:custGeom>
              <a:avLst/>
              <a:gdLst/>
              <a:ahLst/>
              <a:cxnLst/>
              <a:rect l="l" t="t" r="r" b="b"/>
              <a:pathLst>
                <a:path w="1096" h="617" extrusionOk="0">
                  <a:moveTo>
                    <a:pt x="46" y="1"/>
                  </a:moveTo>
                  <a:lnTo>
                    <a:pt x="0" y="138"/>
                  </a:lnTo>
                  <a:lnTo>
                    <a:pt x="1027" y="617"/>
                  </a:lnTo>
                  <a:lnTo>
                    <a:pt x="1096" y="48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7833522" y="2658757"/>
              <a:ext cx="62590" cy="82228"/>
            </a:xfrm>
            <a:custGeom>
              <a:avLst/>
              <a:gdLst/>
              <a:ahLst/>
              <a:cxnLst/>
              <a:rect l="l" t="t" r="r" b="b"/>
              <a:pathLst>
                <a:path w="800" h="1051" extrusionOk="0">
                  <a:moveTo>
                    <a:pt x="685" y="0"/>
                  </a:moveTo>
                  <a:lnTo>
                    <a:pt x="0" y="959"/>
                  </a:lnTo>
                  <a:lnTo>
                    <a:pt x="114" y="1050"/>
                  </a:lnTo>
                  <a:lnTo>
                    <a:pt x="799" y="6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8965697" y="2685515"/>
              <a:ext cx="112584" cy="89347"/>
            </a:xfrm>
            <a:custGeom>
              <a:avLst/>
              <a:gdLst/>
              <a:ahLst/>
              <a:cxnLst/>
              <a:rect l="l" t="t" r="r" b="b"/>
              <a:pathLst>
                <a:path w="1439" h="1142" extrusionOk="0">
                  <a:moveTo>
                    <a:pt x="1370" y="1"/>
                  </a:moveTo>
                  <a:cubicBezTo>
                    <a:pt x="1347" y="23"/>
                    <a:pt x="548" y="434"/>
                    <a:pt x="1" y="1028"/>
                  </a:cubicBezTo>
                  <a:lnTo>
                    <a:pt x="115" y="1142"/>
                  </a:lnTo>
                  <a:cubicBezTo>
                    <a:pt x="640" y="548"/>
                    <a:pt x="1439" y="138"/>
                    <a:pt x="1439" y="138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458561" y="2679803"/>
              <a:ext cx="157179" cy="79020"/>
            </a:xfrm>
            <a:custGeom>
              <a:avLst/>
              <a:gdLst/>
              <a:ahLst/>
              <a:cxnLst/>
              <a:rect l="l" t="t" r="r" b="b"/>
              <a:pathLst>
                <a:path w="2009" h="1010" extrusionOk="0">
                  <a:moveTo>
                    <a:pt x="1424" y="0"/>
                  </a:moveTo>
                  <a:cubicBezTo>
                    <a:pt x="276" y="0"/>
                    <a:pt x="0" y="964"/>
                    <a:pt x="0" y="964"/>
                  </a:cubicBezTo>
                  <a:lnTo>
                    <a:pt x="160" y="1009"/>
                  </a:lnTo>
                  <a:cubicBezTo>
                    <a:pt x="160" y="970"/>
                    <a:pt x="399" y="144"/>
                    <a:pt x="1425" y="144"/>
                  </a:cubicBezTo>
                  <a:cubicBezTo>
                    <a:pt x="1584" y="144"/>
                    <a:pt x="1763" y="164"/>
                    <a:pt x="1963" y="211"/>
                  </a:cubicBezTo>
                  <a:lnTo>
                    <a:pt x="2009" y="74"/>
                  </a:lnTo>
                  <a:cubicBezTo>
                    <a:pt x="1792" y="22"/>
                    <a:pt x="1598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7783528" y="2730736"/>
              <a:ext cx="100066" cy="40605"/>
            </a:xfrm>
            <a:custGeom>
              <a:avLst/>
              <a:gdLst/>
              <a:ahLst/>
              <a:cxnLst/>
              <a:rect l="l" t="t" r="r" b="b"/>
              <a:pathLst>
                <a:path w="1279" h="519" extrusionOk="0">
                  <a:moveTo>
                    <a:pt x="561" y="0"/>
                  </a:moveTo>
                  <a:cubicBezTo>
                    <a:pt x="391" y="0"/>
                    <a:pt x="203" y="51"/>
                    <a:pt x="0" y="153"/>
                  </a:cubicBezTo>
                  <a:lnTo>
                    <a:pt x="69" y="290"/>
                  </a:lnTo>
                  <a:cubicBezTo>
                    <a:pt x="249" y="195"/>
                    <a:pt x="410" y="149"/>
                    <a:pt x="554" y="149"/>
                  </a:cubicBezTo>
                  <a:cubicBezTo>
                    <a:pt x="793" y="149"/>
                    <a:pt x="985" y="276"/>
                    <a:pt x="1142" y="518"/>
                  </a:cubicBezTo>
                  <a:lnTo>
                    <a:pt x="1278" y="450"/>
                  </a:lnTo>
                  <a:cubicBezTo>
                    <a:pt x="1092" y="148"/>
                    <a:pt x="85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8878227" y="2763361"/>
              <a:ext cx="184015" cy="45456"/>
            </a:xfrm>
            <a:custGeom>
              <a:avLst/>
              <a:gdLst/>
              <a:ahLst/>
              <a:cxnLst/>
              <a:rect l="l" t="t" r="r" b="b"/>
              <a:pathLst>
                <a:path w="2352" h="581" extrusionOk="0">
                  <a:moveTo>
                    <a:pt x="1082" y="0"/>
                  </a:moveTo>
                  <a:cubicBezTo>
                    <a:pt x="715" y="0"/>
                    <a:pt x="358" y="126"/>
                    <a:pt x="0" y="375"/>
                  </a:cubicBezTo>
                  <a:lnTo>
                    <a:pt x="91" y="512"/>
                  </a:lnTo>
                  <a:cubicBezTo>
                    <a:pt x="415" y="275"/>
                    <a:pt x="743" y="160"/>
                    <a:pt x="1082" y="160"/>
                  </a:cubicBezTo>
                  <a:cubicBezTo>
                    <a:pt x="1460" y="160"/>
                    <a:pt x="1850" y="303"/>
                    <a:pt x="2260" y="580"/>
                  </a:cubicBezTo>
                  <a:lnTo>
                    <a:pt x="2351" y="466"/>
                  </a:lnTo>
                  <a:cubicBezTo>
                    <a:pt x="1907" y="154"/>
                    <a:pt x="1489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15"/>
          <p:cNvGrpSpPr/>
          <p:nvPr/>
        </p:nvGrpSpPr>
        <p:grpSpPr>
          <a:xfrm>
            <a:off x="7379294" y="3561437"/>
            <a:ext cx="2445831" cy="359841"/>
            <a:chOff x="335712" y="2832036"/>
            <a:chExt cx="2009061" cy="295581"/>
          </a:xfrm>
        </p:grpSpPr>
        <p:sp>
          <p:nvSpPr>
            <p:cNvPr id="350" name="Google Shape;350;p15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22"/>
          <p:cNvGrpSpPr/>
          <p:nvPr/>
        </p:nvGrpSpPr>
        <p:grpSpPr>
          <a:xfrm>
            <a:off x="0" y="4531150"/>
            <a:ext cx="9143971" cy="791191"/>
            <a:chOff x="0" y="4988350"/>
            <a:chExt cx="9143971" cy="791191"/>
          </a:xfrm>
        </p:grpSpPr>
        <p:sp>
          <p:nvSpPr>
            <p:cNvPr id="520" name="Google Shape;520;p22"/>
            <p:cNvSpPr/>
            <p:nvPr/>
          </p:nvSpPr>
          <p:spPr>
            <a:xfrm>
              <a:off x="0" y="4988350"/>
              <a:ext cx="9143971" cy="791191"/>
            </a:xfrm>
            <a:custGeom>
              <a:avLst/>
              <a:gdLst/>
              <a:ahLst/>
              <a:cxnLst/>
              <a:rect l="l" t="t" r="r" b="b"/>
              <a:pathLst>
                <a:path w="115109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115108" y="10112"/>
                  </a:lnTo>
                  <a:lnTo>
                    <a:pt x="115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20529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814291" y="5377649"/>
              <a:ext cx="7377170" cy="12596"/>
            </a:xfrm>
            <a:custGeom>
              <a:avLst/>
              <a:gdLst/>
              <a:ahLst/>
              <a:cxnLst/>
              <a:rect l="l" t="t" r="r" b="b"/>
              <a:pathLst>
                <a:path w="94292" h="161" extrusionOk="0">
                  <a:moveTo>
                    <a:pt x="0" y="1"/>
                  </a:moveTo>
                  <a:lnTo>
                    <a:pt x="0" y="161"/>
                  </a:lnTo>
                  <a:lnTo>
                    <a:pt x="6300" y="161"/>
                  </a:lnTo>
                  <a:lnTo>
                    <a:pt x="6300" y="1"/>
                  </a:lnTo>
                  <a:close/>
                  <a:moveTo>
                    <a:pt x="11002" y="1"/>
                  </a:moveTo>
                  <a:lnTo>
                    <a:pt x="11002" y="161"/>
                  </a:lnTo>
                  <a:lnTo>
                    <a:pt x="17279" y="161"/>
                  </a:lnTo>
                  <a:lnTo>
                    <a:pt x="17279" y="1"/>
                  </a:lnTo>
                  <a:close/>
                  <a:moveTo>
                    <a:pt x="22004" y="1"/>
                  </a:moveTo>
                  <a:lnTo>
                    <a:pt x="22004" y="161"/>
                  </a:lnTo>
                  <a:lnTo>
                    <a:pt x="28281" y="161"/>
                  </a:lnTo>
                  <a:lnTo>
                    <a:pt x="28281" y="1"/>
                  </a:lnTo>
                  <a:close/>
                  <a:moveTo>
                    <a:pt x="33006" y="1"/>
                  </a:moveTo>
                  <a:lnTo>
                    <a:pt x="33006" y="161"/>
                  </a:lnTo>
                  <a:lnTo>
                    <a:pt x="39283" y="161"/>
                  </a:lnTo>
                  <a:lnTo>
                    <a:pt x="39283" y="1"/>
                  </a:lnTo>
                  <a:close/>
                  <a:moveTo>
                    <a:pt x="44008" y="1"/>
                  </a:moveTo>
                  <a:lnTo>
                    <a:pt x="44008" y="161"/>
                  </a:lnTo>
                  <a:lnTo>
                    <a:pt x="50284" y="161"/>
                  </a:lnTo>
                  <a:lnTo>
                    <a:pt x="50284" y="1"/>
                  </a:lnTo>
                  <a:close/>
                  <a:moveTo>
                    <a:pt x="55009" y="1"/>
                  </a:moveTo>
                  <a:lnTo>
                    <a:pt x="55009" y="161"/>
                  </a:lnTo>
                  <a:lnTo>
                    <a:pt x="61286" y="161"/>
                  </a:lnTo>
                  <a:lnTo>
                    <a:pt x="61286" y="1"/>
                  </a:lnTo>
                  <a:close/>
                  <a:moveTo>
                    <a:pt x="66011" y="1"/>
                  </a:moveTo>
                  <a:lnTo>
                    <a:pt x="66011" y="161"/>
                  </a:lnTo>
                  <a:lnTo>
                    <a:pt x="72288" y="161"/>
                  </a:lnTo>
                  <a:lnTo>
                    <a:pt x="72288" y="1"/>
                  </a:lnTo>
                  <a:close/>
                  <a:moveTo>
                    <a:pt x="77013" y="1"/>
                  </a:moveTo>
                  <a:lnTo>
                    <a:pt x="77013" y="161"/>
                  </a:lnTo>
                  <a:lnTo>
                    <a:pt x="83290" y="161"/>
                  </a:lnTo>
                  <a:lnTo>
                    <a:pt x="83290" y="1"/>
                  </a:lnTo>
                  <a:close/>
                  <a:moveTo>
                    <a:pt x="88015" y="1"/>
                  </a:moveTo>
                  <a:lnTo>
                    <a:pt x="88015" y="161"/>
                  </a:lnTo>
                  <a:lnTo>
                    <a:pt x="94292" y="161"/>
                  </a:lnTo>
                  <a:lnTo>
                    <a:pt x="94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855924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22"/>
          <p:cNvGrpSpPr/>
          <p:nvPr/>
        </p:nvGrpSpPr>
        <p:grpSpPr>
          <a:xfrm>
            <a:off x="-1081138" y="2229711"/>
            <a:ext cx="2009061" cy="295581"/>
            <a:chOff x="335712" y="2832036"/>
            <a:chExt cx="2009061" cy="295581"/>
          </a:xfrm>
        </p:grpSpPr>
        <p:sp>
          <p:nvSpPr>
            <p:cNvPr id="525" name="Google Shape;525;p22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22"/>
          <p:cNvGrpSpPr/>
          <p:nvPr/>
        </p:nvGrpSpPr>
        <p:grpSpPr>
          <a:xfrm>
            <a:off x="7848312" y="247161"/>
            <a:ext cx="2009061" cy="295581"/>
            <a:chOff x="335712" y="2832036"/>
            <a:chExt cx="2009061" cy="295581"/>
          </a:xfrm>
        </p:grpSpPr>
        <p:sp>
          <p:nvSpPr>
            <p:cNvPr id="534" name="Google Shape;534;p22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2"/>
          <p:cNvSpPr txBox="1">
            <a:spLocks noGrp="1"/>
          </p:cNvSpPr>
          <p:nvPr>
            <p:ph type="title" idx="2"/>
          </p:nvPr>
        </p:nvSpPr>
        <p:spPr>
          <a:xfrm>
            <a:off x="720000" y="2680125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4" name="Google Shape;544;p22"/>
          <p:cNvSpPr txBox="1">
            <a:spLocks noGrp="1"/>
          </p:cNvSpPr>
          <p:nvPr>
            <p:ph type="subTitle" idx="1"/>
          </p:nvPr>
        </p:nvSpPr>
        <p:spPr>
          <a:xfrm>
            <a:off x="720000" y="3137750"/>
            <a:ext cx="22425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2"/>
          <p:cNvSpPr txBox="1">
            <a:spLocks noGrp="1"/>
          </p:cNvSpPr>
          <p:nvPr>
            <p:ph type="title" idx="3"/>
          </p:nvPr>
        </p:nvSpPr>
        <p:spPr>
          <a:xfrm>
            <a:off x="3454222" y="2680125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6" name="Google Shape;546;p22"/>
          <p:cNvSpPr txBox="1">
            <a:spLocks noGrp="1"/>
          </p:cNvSpPr>
          <p:nvPr>
            <p:ph type="subTitle" idx="4"/>
          </p:nvPr>
        </p:nvSpPr>
        <p:spPr>
          <a:xfrm>
            <a:off x="3454225" y="3137750"/>
            <a:ext cx="22425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2"/>
          <p:cNvSpPr txBox="1">
            <a:spLocks noGrp="1"/>
          </p:cNvSpPr>
          <p:nvPr>
            <p:ph type="title" idx="5"/>
          </p:nvPr>
        </p:nvSpPr>
        <p:spPr>
          <a:xfrm>
            <a:off x="6188426" y="2680125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8" name="Google Shape;548;p22"/>
          <p:cNvSpPr txBox="1">
            <a:spLocks noGrp="1"/>
          </p:cNvSpPr>
          <p:nvPr>
            <p:ph type="subTitle" idx="6"/>
          </p:nvPr>
        </p:nvSpPr>
        <p:spPr>
          <a:xfrm>
            <a:off x="6188427" y="3137750"/>
            <a:ext cx="22425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24"/>
          <p:cNvSpPr txBox="1">
            <a:spLocks noGrp="1"/>
          </p:cNvSpPr>
          <p:nvPr>
            <p:ph type="title" idx="2"/>
          </p:nvPr>
        </p:nvSpPr>
        <p:spPr>
          <a:xfrm>
            <a:off x="713088" y="1195175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5" name="Google Shape;585;p24"/>
          <p:cNvSpPr txBox="1">
            <a:spLocks noGrp="1"/>
          </p:cNvSpPr>
          <p:nvPr>
            <p:ph type="subTitle" idx="1"/>
          </p:nvPr>
        </p:nvSpPr>
        <p:spPr>
          <a:xfrm>
            <a:off x="713088" y="1722875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24"/>
          <p:cNvSpPr txBox="1">
            <a:spLocks noGrp="1"/>
          </p:cNvSpPr>
          <p:nvPr>
            <p:ph type="title" idx="3"/>
          </p:nvPr>
        </p:nvSpPr>
        <p:spPr>
          <a:xfrm>
            <a:off x="3348199" y="1195175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7" name="Google Shape;587;p24"/>
          <p:cNvSpPr txBox="1">
            <a:spLocks noGrp="1"/>
          </p:cNvSpPr>
          <p:nvPr>
            <p:ph type="subTitle" idx="4"/>
          </p:nvPr>
        </p:nvSpPr>
        <p:spPr>
          <a:xfrm>
            <a:off x="3348199" y="1722875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24"/>
          <p:cNvSpPr txBox="1">
            <a:spLocks noGrp="1"/>
          </p:cNvSpPr>
          <p:nvPr>
            <p:ph type="title" idx="5"/>
          </p:nvPr>
        </p:nvSpPr>
        <p:spPr>
          <a:xfrm>
            <a:off x="713088" y="3396000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9" name="Google Shape;589;p24"/>
          <p:cNvSpPr txBox="1">
            <a:spLocks noGrp="1"/>
          </p:cNvSpPr>
          <p:nvPr>
            <p:ph type="subTitle" idx="6"/>
          </p:nvPr>
        </p:nvSpPr>
        <p:spPr>
          <a:xfrm>
            <a:off x="713088" y="3923700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24"/>
          <p:cNvSpPr txBox="1">
            <a:spLocks noGrp="1"/>
          </p:cNvSpPr>
          <p:nvPr>
            <p:ph type="title" idx="7"/>
          </p:nvPr>
        </p:nvSpPr>
        <p:spPr>
          <a:xfrm>
            <a:off x="3388697" y="3396000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1" name="Google Shape;591;p24"/>
          <p:cNvSpPr txBox="1">
            <a:spLocks noGrp="1"/>
          </p:cNvSpPr>
          <p:nvPr>
            <p:ph type="subTitle" idx="8"/>
          </p:nvPr>
        </p:nvSpPr>
        <p:spPr>
          <a:xfrm>
            <a:off x="3388697" y="3923700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24"/>
          <p:cNvSpPr txBox="1">
            <a:spLocks noGrp="1"/>
          </p:cNvSpPr>
          <p:nvPr>
            <p:ph type="title" idx="9"/>
          </p:nvPr>
        </p:nvSpPr>
        <p:spPr>
          <a:xfrm>
            <a:off x="713088" y="2295575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3" name="Google Shape;593;p24"/>
          <p:cNvSpPr txBox="1">
            <a:spLocks noGrp="1"/>
          </p:cNvSpPr>
          <p:nvPr>
            <p:ph type="subTitle" idx="13"/>
          </p:nvPr>
        </p:nvSpPr>
        <p:spPr>
          <a:xfrm>
            <a:off x="713088" y="2823275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4"/>
          <p:cNvSpPr txBox="1">
            <a:spLocks noGrp="1"/>
          </p:cNvSpPr>
          <p:nvPr>
            <p:ph type="title" idx="14"/>
          </p:nvPr>
        </p:nvSpPr>
        <p:spPr>
          <a:xfrm>
            <a:off x="3388713" y="2295575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5" name="Google Shape;595;p24"/>
          <p:cNvSpPr txBox="1">
            <a:spLocks noGrp="1"/>
          </p:cNvSpPr>
          <p:nvPr>
            <p:ph type="subTitle" idx="15"/>
          </p:nvPr>
        </p:nvSpPr>
        <p:spPr>
          <a:xfrm>
            <a:off x="3388713" y="2823275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6" name="Google Shape;596;p24"/>
          <p:cNvGrpSpPr/>
          <p:nvPr/>
        </p:nvGrpSpPr>
        <p:grpSpPr>
          <a:xfrm flipH="1">
            <a:off x="-19836" y="4473200"/>
            <a:ext cx="9183664" cy="1390384"/>
            <a:chOff x="338550" y="1782325"/>
            <a:chExt cx="2222625" cy="336500"/>
          </a:xfrm>
        </p:grpSpPr>
        <p:sp>
          <p:nvSpPr>
            <p:cNvPr id="597" name="Google Shape;597;p24"/>
            <p:cNvSpPr/>
            <p:nvPr/>
          </p:nvSpPr>
          <p:spPr>
            <a:xfrm>
              <a:off x="338550" y="1782325"/>
              <a:ext cx="2222625" cy="336500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338550" y="1927850"/>
              <a:ext cx="2222625" cy="190975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1610475" y="1898550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1039275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1901500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408725" y="190197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846975" y="2044050"/>
              <a:ext cx="93600" cy="9725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956550" y="1870000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2170850" y="1972725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686050" y="2007525"/>
              <a:ext cx="231150" cy="9725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24"/>
          <p:cNvGrpSpPr/>
          <p:nvPr/>
        </p:nvGrpSpPr>
        <p:grpSpPr>
          <a:xfrm flipH="1">
            <a:off x="7348454" y="1647023"/>
            <a:ext cx="2009061" cy="295581"/>
            <a:chOff x="335712" y="2832036"/>
            <a:chExt cx="2009061" cy="295581"/>
          </a:xfrm>
        </p:grpSpPr>
        <p:sp>
          <p:nvSpPr>
            <p:cNvPr id="608" name="Google Shape;608;p24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4"/>
          <p:cNvGrpSpPr/>
          <p:nvPr/>
        </p:nvGrpSpPr>
        <p:grpSpPr>
          <a:xfrm flipH="1">
            <a:off x="-1295971" y="91823"/>
            <a:ext cx="2009061" cy="295581"/>
            <a:chOff x="335712" y="2832036"/>
            <a:chExt cx="2009061" cy="295581"/>
          </a:xfrm>
        </p:grpSpPr>
        <p:sp>
          <p:nvSpPr>
            <p:cNvPr id="617" name="Google Shape;617;p24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7"/>
          <p:cNvGrpSpPr/>
          <p:nvPr/>
        </p:nvGrpSpPr>
        <p:grpSpPr>
          <a:xfrm>
            <a:off x="0" y="4531150"/>
            <a:ext cx="9143971" cy="791191"/>
            <a:chOff x="0" y="4988350"/>
            <a:chExt cx="9143971" cy="791191"/>
          </a:xfrm>
        </p:grpSpPr>
        <p:sp>
          <p:nvSpPr>
            <p:cNvPr id="688" name="Google Shape;688;p27"/>
            <p:cNvSpPr/>
            <p:nvPr/>
          </p:nvSpPr>
          <p:spPr>
            <a:xfrm>
              <a:off x="0" y="4988350"/>
              <a:ext cx="9143971" cy="791191"/>
            </a:xfrm>
            <a:custGeom>
              <a:avLst/>
              <a:gdLst/>
              <a:ahLst/>
              <a:cxnLst/>
              <a:rect l="l" t="t" r="r" b="b"/>
              <a:pathLst>
                <a:path w="115109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115108" y="10112"/>
                  </a:lnTo>
                  <a:lnTo>
                    <a:pt x="115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20529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814291" y="5377649"/>
              <a:ext cx="7377170" cy="12596"/>
            </a:xfrm>
            <a:custGeom>
              <a:avLst/>
              <a:gdLst/>
              <a:ahLst/>
              <a:cxnLst/>
              <a:rect l="l" t="t" r="r" b="b"/>
              <a:pathLst>
                <a:path w="94292" h="161" extrusionOk="0">
                  <a:moveTo>
                    <a:pt x="0" y="1"/>
                  </a:moveTo>
                  <a:lnTo>
                    <a:pt x="0" y="161"/>
                  </a:lnTo>
                  <a:lnTo>
                    <a:pt x="6300" y="161"/>
                  </a:lnTo>
                  <a:lnTo>
                    <a:pt x="6300" y="1"/>
                  </a:lnTo>
                  <a:close/>
                  <a:moveTo>
                    <a:pt x="11002" y="1"/>
                  </a:moveTo>
                  <a:lnTo>
                    <a:pt x="11002" y="161"/>
                  </a:lnTo>
                  <a:lnTo>
                    <a:pt x="17279" y="161"/>
                  </a:lnTo>
                  <a:lnTo>
                    <a:pt x="17279" y="1"/>
                  </a:lnTo>
                  <a:close/>
                  <a:moveTo>
                    <a:pt x="22004" y="1"/>
                  </a:moveTo>
                  <a:lnTo>
                    <a:pt x="22004" y="161"/>
                  </a:lnTo>
                  <a:lnTo>
                    <a:pt x="28281" y="161"/>
                  </a:lnTo>
                  <a:lnTo>
                    <a:pt x="28281" y="1"/>
                  </a:lnTo>
                  <a:close/>
                  <a:moveTo>
                    <a:pt x="33006" y="1"/>
                  </a:moveTo>
                  <a:lnTo>
                    <a:pt x="33006" y="161"/>
                  </a:lnTo>
                  <a:lnTo>
                    <a:pt x="39283" y="161"/>
                  </a:lnTo>
                  <a:lnTo>
                    <a:pt x="39283" y="1"/>
                  </a:lnTo>
                  <a:close/>
                  <a:moveTo>
                    <a:pt x="44008" y="1"/>
                  </a:moveTo>
                  <a:lnTo>
                    <a:pt x="44008" y="161"/>
                  </a:lnTo>
                  <a:lnTo>
                    <a:pt x="50284" y="161"/>
                  </a:lnTo>
                  <a:lnTo>
                    <a:pt x="50284" y="1"/>
                  </a:lnTo>
                  <a:close/>
                  <a:moveTo>
                    <a:pt x="55009" y="1"/>
                  </a:moveTo>
                  <a:lnTo>
                    <a:pt x="55009" y="161"/>
                  </a:lnTo>
                  <a:lnTo>
                    <a:pt x="61286" y="161"/>
                  </a:lnTo>
                  <a:lnTo>
                    <a:pt x="61286" y="1"/>
                  </a:lnTo>
                  <a:close/>
                  <a:moveTo>
                    <a:pt x="66011" y="1"/>
                  </a:moveTo>
                  <a:lnTo>
                    <a:pt x="66011" y="161"/>
                  </a:lnTo>
                  <a:lnTo>
                    <a:pt x="72288" y="161"/>
                  </a:lnTo>
                  <a:lnTo>
                    <a:pt x="72288" y="1"/>
                  </a:lnTo>
                  <a:close/>
                  <a:moveTo>
                    <a:pt x="77013" y="1"/>
                  </a:moveTo>
                  <a:lnTo>
                    <a:pt x="77013" y="161"/>
                  </a:lnTo>
                  <a:lnTo>
                    <a:pt x="83290" y="161"/>
                  </a:lnTo>
                  <a:lnTo>
                    <a:pt x="83290" y="1"/>
                  </a:lnTo>
                  <a:close/>
                  <a:moveTo>
                    <a:pt x="88015" y="1"/>
                  </a:moveTo>
                  <a:lnTo>
                    <a:pt x="88015" y="161"/>
                  </a:lnTo>
                  <a:lnTo>
                    <a:pt x="94292" y="161"/>
                  </a:lnTo>
                  <a:lnTo>
                    <a:pt x="94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855924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27"/>
          <p:cNvGrpSpPr/>
          <p:nvPr/>
        </p:nvGrpSpPr>
        <p:grpSpPr>
          <a:xfrm>
            <a:off x="8424012" y="247161"/>
            <a:ext cx="2009061" cy="295581"/>
            <a:chOff x="335712" y="2832036"/>
            <a:chExt cx="2009061" cy="295581"/>
          </a:xfrm>
        </p:grpSpPr>
        <p:sp>
          <p:nvSpPr>
            <p:cNvPr id="693" name="Google Shape;693;p27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27"/>
          <p:cNvGrpSpPr/>
          <p:nvPr/>
        </p:nvGrpSpPr>
        <p:grpSpPr>
          <a:xfrm>
            <a:off x="-1295963" y="3538061"/>
            <a:ext cx="2009061" cy="295581"/>
            <a:chOff x="335712" y="2832036"/>
            <a:chExt cx="2009061" cy="295581"/>
          </a:xfrm>
        </p:grpSpPr>
        <p:sp>
          <p:nvSpPr>
            <p:cNvPr id="702" name="Google Shape;702;p27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3_1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9"/>
          <p:cNvSpPr txBox="1">
            <a:spLocks noGrp="1"/>
          </p:cNvSpPr>
          <p:nvPr>
            <p:ph type="title"/>
          </p:nvPr>
        </p:nvSpPr>
        <p:spPr>
          <a:xfrm>
            <a:off x="896988" y="1184475"/>
            <a:ext cx="562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9" name="Google Shape;739;p29"/>
          <p:cNvSpPr txBox="1">
            <a:spLocks noGrp="1"/>
          </p:cNvSpPr>
          <p:nvPr>
            <p:ph type="title" idx="2" hasCustomPrompt="1"/>
          </p:nvPr>
        </p:nvSpPr>
        <p:spPr>
          <a:xfrm>
            <a:off x="6518688" y="1443663"/>
            <a:ext cx="172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0" name="Google Shape;740;p29"/>
          <p:cNvSpPr txBox="1">
            <a:spLocks noGrp="1"/>
          </p:cNvSpPr>
          <p:nvPr>
            <p:ph type="subTitle" idx="1"/>
          </p:nvPr>
        </p:nvSpPr>
        <p:spPr>
          <a:xfrm>
            <a:off x="896988" y="2026275"/>
            <a:ext cx="56217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1" name="Google Shape;741;p29"/>
          <p:cNvGrpSpPr/>
          <p:nvPr/>
        </p:nvGrpSpPr>
        <p:grpSpPr>
          <a:xfrm>
            <a:off x="7181974" y="3186401"/>
            <a:ext cx="3400591" cy="574641"/>
            <a:chOff x="7240638" y="2452915"/>
            <a:chExt cx="2380532" cy="402297"/>
          </a:xfrm>
        </p:grpSpPr>
        <p:sp>
          <p:nvSpPr>
            <p:cNvPr id="742" name="Google Shape;742;p29"/>
            <p:cNvSpPr/>
            <p:nvPr/>
          </p:nvSpPr>
          <p:spPr>
            <a:xfrm>
              <a:off x="7240638" y="2452915"/>
              <a:ext cx="2380532" cy="402297"/>
            </a:xfrm>
            <a:custGeom>
              <a:avLst/>
              <a:gdLst/>
              <a:ahLst/>
              <a:cxnLst/>
              <a:rect l="l" t="t" r="r" b="b"/>
              <a:pathLst>
                <a:path w="30427" h="5142" extrusionOk="0">
                  <a:moveTo>
                    <a:pt x="17707" y="1"/>
                  </a:moveTo>
                  <a:cubicBezTo>
                    <a:pt x="16437" y="1"/>
                    <a:pt x="15411" y="609"/>
                    <a:pt x="14814" y="1832"/>
                  </a:cubicBezTo>
                  <a:cubicBezTo>
                    <a:pt x="13962" y="1100"/>
                    <a:pt x="12884" y="614"/>
                    <a:pt x="11780" y="614"/>
                  </a:cubicBezTo>
                  <a:cubicBezTo>
                    <a:pt x="10578" y="614"/>
                    <a:pt x="9343" y="1190"/>
                    <a:pt x="8332" y="2654"/>
                  </a:cubicBezTo>
                  <a:cubicBezTo>
                    <a:pt x="8001" y="2206"/>
                    <a:pt x="7525" y="1991"/>
                    <a:pt x="7024" y="1991"/>
                  </a:cubicBezTo>
                  <a:cubicBezTo>
                    <a:pt x="6072" y="1991"/>
                    <a:pt x="5032" y="2770"/>
                    <a:pt x="4748" y="4206"/>
                  </a:cubicBezTo>
                  <a:cubicBezTo>
                    <a:pt x="4288" y="4036"/>
                    <a:pt x="3780" y="3922"/>
                    <a:pt x="3223" y="3922"/>
                  </a:cubicBezTo>
                  <a:cubicBezTo>
                    <a:pt x="2288" y="3922"/>
                    <a:pt x="1216" y="4241"/>
                    <a:pt x="0" y="5142"/>
                  </a:cubicBezTo>
                  <a:lnTo>
                    <a:pt x="30426" y="5142"/>
                  </a:lnTo>
                  <a:cubicBezTo>
                    <a:pt x="28021" y="3522"/>
                    <a:pt x="26141" y="2720"/>
                    <a:pt x="24769" y="2720"/>
                  </a:cubicBezTo>
                  <a:cubicBezTo>
                    <a:pt x="24266" y="2720"/>
                    <a:pt x="23832" y="2828"/>
                    <a:pt x="23465" y="3042"/>
                  </a:cubicBezTo>
                  <a:cubicBezTo>
                    <a:pt x="21404" y="1020"/>
                    <a:pt x="19351" y="1"/>
                    <a:pt x="17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8394250" y="2592647"/>
              <a:ext cx="121503" cy="107264"/>
            </a:xfrm>
            <a:custGeom>
              <a:avLst/>
              <a:gdLst/>
              <a:ahLst/>
              <a:cxnLst/>
              <a:rect l="l" t="t" r="r" b="b"/>
              <a:pathLst>
                <a:path w="1553" h="1371" extrusionOk="0">
                  <a:moveTo>
                    <a:pt x="115" y="1"/>
                  </a:moveTo>
                  <a:lnTo>
                    <a:pt x="0" y="115"/>
                  </a:lnTo>
                  <a:lnTo>
                    <a:pt x="1438" y="1370"/>
                  </a:lnTo>
                  <a:lnTo>
                    <a:pt x="1553" y="1256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7610310" y="2776583"/>
              <a:ext cx="85748" cy="48273"/>
            </a:xfrm>
            <a:custGeom>
              <a:avLst/>
              <a:gdLst/>
              <a:ahLst/>
              <a:cxnLst/>
              <a:rect l="l" t="t" r="r" b="b"/>
              <a:pathLst>
                <a:path w="1096" h="617" extrusionOk="0">
                  <a:moveTo>
                    <a:pt x="46" y="1"/>
                  </a:moveTo>
                  <a:lnTo>
                    <a:pt x="0" y="138"/>
                  </a:lnTo>
                  <a:lnTo>
                    <a:pt x="1027" y="617"/>
                  </a:lnTo>
                  <a:lnTo>
                    <a:pt x="1096" y="48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7833522" y="2658757"/>
              <a:ext cx="62590" cy="82228"/>
            </a:xfrm>
            <a:custGeom>
              <a:avLst/>
              <a:gdLst/>
              <a:ahLst/>
              <a:cxnLst/>
              <a:rect l="l" t="t" r="r" b="b"/>
              <a:pathLst>
                <a:path w="800" h="1051" extrusionOk="0">
                  <a:moveTo>
                    <a:pt x="685" y="0"/>
                  </a:moveTo>
                  <a:lnTo>
                    <a:pt x="0" y="959"/>
                  </a:lnTo>
                  <a:lnTo>
                    <a:pt x="114" y="1050"/>
                  </a:lnTo>
                  <a:lnTo>
                    <a:pt x="799" y="6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8965697" y="2685515"/>
              <a:ext cx="112584" cy="89347"/>
            </a:xfrm>
            <a:custGeom>
              <a:avLst/>
              <a:gdLst/>
              <a:ahLst/>
              <a:cxnLst/>
              <a:rect l="l" t="t" r="r" b="b"/>
              <a:pathLst>
                <a:path w="1439" h="1142" extrusionOk="0">
                  <a:moveTo>
                    <a:pt x="1370" y="1"/>
                  </a:moveTo>
                  <a:cubicBezTo>
                    <a:pt x="1347" y="23"/>
                    <a:pt x="548" y="434"/>
                    <a:pt x="1" y="1028"/>
                  </a:cubicBezTo>
                  <a:lnTo>
                    <a:pt x="115" y="1142"/>
                  </a:lnTo>
                  <a:cubicBezTo>
                    <a:pt x="640" y="548"/>
                    <a:pt x="1439" y="138"/>
                    <a:pt x="1439" y="138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8458561" y="2679803"/>
              <a:ext cx="157179" cy="79020"/>
            </a:xfrm>
            <a:custGeom>
              <a:avLst/>
              <a:gdLst/>
              <a:ahLst/>
              <a:cxnLst/>
              <a:rect l="l" t="t" r="r" b="b"/>
              <a:pathLst>
                <a:path w="2009" h="1010" extrusionOk="0">
                  <a:moveTo>
                    <a:pt x="1424" y="0"/>
                  </a:moveTo>
                  <a:cubicBezTo>
                    <a:pt x="276" y="0"/>
                    <a:pt x="0" y="964"/>
                    <a:pt x="0" y="964"/>
                  </a:cubicBezTo>
                  <a:lnTo>
                    <a:pt x="160" y="1009"/>
                  </a:lnTo>
                  <a:cubicBezTo>
                    <a:pt x="160" y="970"/>
                    <a:pt x="399" y="144"/>
                    <a:pt x="1425" y="144"/>
                  </a:cubicBezTo>
                  <a:cubicBezTo>
                    <a:pt x="1584" y="144"/>
                    <a:pt x="1763" y="164"/>
                    <a:pt x="1963" y="211"/>
                  </a:cubicBezTo>
                  <a:lnTo>
                    <a:pt x="2009" y="74"/>
                  </a:lnTo>
                  <a:cubicBezTo>
                    <a:pt x="1792" y="22"/>
                    <a:pt x="1598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7783528" y="2730736"/>
              <a:ext cx="100066" cy="40605"/>
            </a:xfrm>
            <a:custGeom>
              <a:avLst/>
              <a:gdLst/>
              <a:ahLst/>
              <a:cxnLst/>
              <a:rect l="l" t="t" r="r" b="b"/>
              <a:pathLst>
                <a:path w="1279" h="519" extrusionOk="0">
                  <a:moveTo>
                    <a:pt x="561" y="0"/>
                  </a:moveTo>
                  <a:cubicBezTo>
                    <a:pt x="391" y="0"/>
                    <a:pt x="203" y="51"/>
                    <a:pt x="0" y="153"/>
                  </a:cubicBezTo>
                  <a:lnTo>
                    <a:pt x="69" y="290"/>
                  </a:lnTo>
                  <a:cubicBezTo>
                    <a:pt x="249" y="195"/>
                    <a:pt x="410" y="149"/>
                    <a:pt x="554" y="149"/>
                  </a:cubicBezTo>
                  <a:cubicBezTo>
                    <a:pt x="793" y="149"/>
                    <a:pt x="985" y="276"/>
                    <a:pt x="1142" y="518"/>
                  </a:cubicBezTo>
                  <a:lnTo>
                    <a:pt x="1278" y="450"/>
                  </a:lnTo>
                  <a:cubicBezTo>
                    <a:pt x="1092" y="148"/>
                    <a:pt x="85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8878227" y="2763361"/>
              <a:ext cx="184015" cy="45456"/>
            </a:xfrm>
            <a:custGeom>
              <a:avLst/>
              <a:gdLst/>
              <a:ahLst/>
              <a:cxnLst/>
              <a:rect l="l" t="t" r="r" b="b"/>
              <a:pathLst>
                <a:path w="2352" h="581" extrusionOk="0">
                  <a:moveTo>
                    <a:pt x="1082" y="0"/>
                  </a:moveTo>
                  <a:cubicBezTo>
                    <a:pt x="715" y="0"/>
                    <a:pt x="358" y="126"/>
                    <a:pt x="0" y="375"/>
                  </a:cubicBezTo>
                  <a:lnTo>
                    <a:pt x="91" y="512"/>
                  </a:lnTo>
                  <a:cubicBezTo>
                    <a:pt x="415" y="275"/>
                    <a:pt x="743" y="160"/>
                    <a:pt x="1082" y="160"/>
                  </a:cubicBezTo>
                  <a:cubicBezTo>
                    <a:pt x="1460" y="160"/>
                    <a:pt x="1850" y="303"/>
                    <a:pt x="2260" y="580"/>
                  </a:cubicBezTo>
                  <a:lnTo>
                    <a:pt x="2351" y="466"/>
                  </a:lnTo>
                  <a:cubicBezTo>
                    <a:pt x="1907" y="154"/>
                    <a:pt x="1489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750;p29"/>
          <p:cNvGrpSpPr/>
          <p:nvPr/>
        </p:nvGrpSpPr>
        <p:grpSpPr>
          <a:xfrm>
            <a:off x="-461063" y="247161"/>
            <a:ext cx="2009061" cy="295581"/>
            <a:chOff x="335712" y="2832036"/>
            <a:chExt cx="2009061" cy="295581"/>
          </a:xfrm>
        </p:grpSpPr>
        <p:sp>
          <p:nvSpPr>
            <p:cNvPr id="751" name="Google Shape;751;p29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29"/>
          <p:cNvGrpSpPr/>
          <p:nvPr/>
        </p:nvGrpSpPr>
        <p:grpSpPr>
          <a:xfrm flipH="1">
            <a:off x="14" y="4473200"/>
            <a:ext cx="9183664" cy="1390384"/>
            <a:chOff x="338550" y="1782325"/>
            <a:chExt cx="2222625" cy="336500"/>
          </a:xfrm>
        </p:grpSpPr>
        <p:sp>
          <p:nvSpPr>
            <p:cNvPr id="760" name="Google Shape;760;p29"/>
            <p:cNvSpPr/>
            <p:nvPr/>
          </p:nvSpPr>
          <p:spPr>
            <a:xfrm>
              <a:off x="338550" y="1782325"/>
              <a:ext cx="2222625" cy="336500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338550" y="1927850"/>
              <a:ext cx="2222625" cy="190975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1610475" y="1898550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1039275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1901500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408725" y="190197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846975" y="2044050"/>
              <a:ext cx="93600" cy="9725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956550" y="1870000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2170850" y="1972725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686050" y="2007525"/>
              <a:ext cx="231150" cy="9725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Dela Gothic One"/>
              <a:buNone/>
              <a:defRPr sz="35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●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○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■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●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○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■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●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○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Char char="■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8" r:id="rId3"/>
    <p:sldLayoutId id="2147483659" r:id="rId4"/>
    <p:sldLayoutId id="2147483661" r:id="rId5"/>
    <p:sldLayoutId id="2147483668" r:id="rId6"/>
    <p:sldLayoutId id="2147483670" r:id="rId7"/>
    <p:sldLayoutId id="2147483673" r:id="rId8"/>
    <p:sldLayoutId id="2147483675" r:id="rId9"/>
    <p:sldLayoutId id="2147483676" r:id="rId10"/>
    <p:sldLayoutId id="2147483677" r:id="rId11"/>
    <p:sldLayoutId id="2147483679" r:id="rId12"/>
    <p:sldLayoutId id="2147483680" r:id="rId13"/>
    <p:sldLayoutId id="214748368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2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898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6" name="Google Shape;6036;p75"/>
          <p:cNvGrpSpPr/>
          <p:nvPr/>
        </p:nvGrpSpPr>
        <p:grpSpPr>
          <a:xfrm>
            <a:off x="719943" y="2451543"/>
            <a:ext cx="2557290" cy="1328250"/>
            <a:chOff x="1070925" y="2351850"/>
            <a:chExt cx="2711579" cy="1408387"/>
          </a:xfrm>
        </p:grpSpPr>
        <p:sp>
          <p:nvSpPr>
            <p:cNvPr id="6037" name="Google Shape;6037;p75"/>
            <p:cNvSpPr/>
            <p:nvPr/>
          </p:nvSpPr>
          <p:spPr>
            <a:xfrm>
              <a:off x="1229263" y="2521990"/>
              <a:ext cx="616802" cy="856618"/>
            </a:xfrm>
            <a:custGeom>
              <a:avLst/>
              <a:gdLst/>
              <a:ahLst/>
              <a:cxnLst/>
              <a:rect l="l" t="t" r="r" b="b"/>
              <a:pathLst>
                <a:path w="11916" h="16549" extrusionOk="0">
                  <a:moveTo>
                    <a:pt x="0" y="0"/>
                  </a:moveTo>
                  <a:lnTo>
                    <a:pt x="0" y="1164"/>
                  </a:lnTo>
                  <a:lnTo>
                    <a:pt x="457" y="1164"/>
                  </a:lnTo>
                  <a:lnTo>
                    <a:pt x="457" y="16549"/>
                  </a:lnTo>
                  <a:lnTo>
                    <a:pt x="11915" y="16549"/>
                  </a:lnTo>
                  <a:lnTo>
                    <a:pt x="11915" y="9792"/>
                  </a:lnTo>
                  <a:lnTo>
                    <a:pt x="10614" y="9792"/>
                  </a:lnTo>
                  <a:lnTo>
                    <a:pt x="10614" y="5410"/>
                  </a:lnTo>
                  <a:lnTo>
                    <a:pt x="9199" y="5410"/>
                  </a:lnTo>
                  <a:lnTo>
                    <a:pt x="9199" y="1164"/>
                  </a:lnTo>
                  <a:lnTo>
                    <a:pt x="9724" y="1164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75"/>
            <p:cNvSpPr/>
            <p:nvPr/>
          </p:nvSpPr>
          <p:spPr>
            <a:xfrm>
              <a:off x="1252867" y="2577478"/>
              <a:ext cx="452560" cy="9524"/>
            </a:xfrm>
            <a:custGeom>
              <a:avLst/>
              <a:gdLst/>
              <a:ahLst/>
              <a:cxnLst/>
              <a:rect l="l" t="t" r="r" b="b"/>
              <a:pathLst>
                <a:path w="8743" h="184" extrusionOk="0">
                  <a:moveTo>
                    <a:pt x="1" y="1"/>
                  </a:moveTo>
                  <a:lnTo>
                    <a:pt x="1" y="184"/>
                  </a:lnTo>
                  <a:lnTo>
                    <a:pt x="8743" y="184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75"/>
            <p:cNvSpPr/>
            <p:nvPr/>
          </p:nvSpPr>
          <p:spPr>
            <a:xfrm>
              <a:off x="1252867" y="2797257"/>
              <a:ext cx="452560" cy="9524"/>
            </a:xfrm>
            <a:custGeom>
              <a:avLst/>
              <a:gdLst/>
              <a:ahLst/>
              <a:cxnLst/>
              <a:rect l="l" t="t" r="r" b="b"/>
              <a:pathLst>
                <a:path w="8743" h="184" extrusionOk="0">
                  <a:moveTo>
                    <a:pt x="1" y="0"/>
                  </a:moveTo>
                  <a:lnTo>
                    <a:pt x="1" y="183"/>
                  </a:lnTo>
                  <a:lnTo>
                    <a:pt x="8743" y="183"/>
                  </a:lnTo>
                  <a:lnTo>
                    <a:pt x="87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75"/>
            <p:cNvSpPr/>
            <p:nvPr/>
          </p:nvSpPr>
          <p:spPr>
            <a:xfrm>
              <a:off x="1252867" y="3025265"/>
              <a:ext cx="536467" cy="8334"/>
            </a:xfrm>
            <a:custGeom>
              <a:avLst/>
              <a:gdLst/>
              <a:ahLst/>
              <a:cxnLst/>
              <a:rect l="l" t="t" r="r" b="b"/>
              <a:pathLst>
                <a:path w="10364" h="161" extrusionOk="0">
                  <a:moveTo>
                    <a:pt x="1" y="1"/>
                  </a:moveTo>
                  <a:lnTo>
                    <a:pt x="1" y="161"/>
                  </a:lnTo>
                  <a:lnTo>
                    <a:pt x="10364" y="161"/>
                  </a:lnTo>
                  <a:lnTo>
                    <a:pt x="103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75"/>
            <p:cNvSpPr/>
            <p:nvPr/>
          </p:nvSpPr>
          <p:spPr>
            <a:xfrm>
              <a:off x="1582535" y="2651911"/>
              <a:ext cx="92189" cy="50883"/>
            </a:xfrm>
            <a:custGeom>
              <a:avLst/>
              <a:gdLst/>
              <a:ahLst/>
              <a:cxnLst/>
              <a:rect l="l" t="t" r="r" b="b"/>
              <a:pathLst>
                <a:path w="1781" h="983" extrusionOk="0">
                  <a:moveTo>
                    <a:pt x="0" y="1"/>
                  </a:moveTo>
                  <a:lnTo>
                    <a:pt x="0" y="982"/>
                  </a:lnTo>
                  <a:lnTo>
                    <a:pt x="1780" y="982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75"/>
            <p:cNvSpPr/>
            <p:nvPr/>
          </p:nvSpPr>
          <p:spPr>
            <a:xfrm>
              <a:off x="1713647" y="2866979"/>
              <a:ext cx="24898" cy="50831"/>
            </a:xfrm>
            <a:custGeom>
              <a:avLst/>
              <a:gdLst/>
              <a:ahLst/>
              <a:cxnLst/>
              <a:rect l="l" t="t" r="r" b="b"/>
              <a:pathLst>
                <a:path w="481" h="982" extrusionOk="0">
                  <a:moveTo>
                    <a:pt x="1" y="0"/>
                  </a:moveTo>
                  <a:lnTo>
                    <a:pt x="1" y="982"/>
                  </a:lnTo>
                  <a:lnTo>
                    <a:pt x="480" y="98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75"/>
            <p:cNvSpPr/>
            <p:nvPr/>
          </p:nvSpPr>
          <p:spPr>
            <a:xfrm>
              <a:off x="1284803" y="2866979"/>
              <a:ext cx="23655" cy="50831"/>
            </a:xfrm>
            <a:custGeom>
              <a:avLst/>
              <a:gdLst/>
              <a:ahLst/>
              <a:cxnLst/>
              <a:rect l="l" t="t" r="r" b="b"/>
              <a:pathLst>
                <a:path w="457" h="982" extrusionOk="0">
                  <a:moveTo>
                    <a:pt x="0" y="0"/>
                  </a:moveTo>
                  <a:lnTo>
                    <a:pt x="0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75"/>
            <p:cNvSpPr/>
            <p:nvPr/>
          </p:nvSpPr>
          <p:spPr>
            <a:xfrm>
              <a:off x="1456082" y="2866979"/>
              <a:ext cx="23707" cy="50831"/>
            </a:xfrm>
            <a:custGeom>
              <a:avLst/>
              <a:gdLst/>
              <a:ahLst/>
              <a:cxnLst/>
              <a:rect l="l" t="t" r="r" b="b"/>
              <a:pathLst>
                <a:path w="458" h="982" extrusionOk="0">
                  <a:moveTo>
                    <a:pt x="1" y="0"/>
                  </a:moveTo>
                  <a:lnTo>
                    <a:pt x="1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75"/>
            <p:cNvSpPr/>
            <p:nvPr/>
          </p:nvSpPr>
          <p:spPr>
            <a:xfrm>
              <a:off x="1369848" y="2866979"/>
              <a:ext cx="24846" cy="50831"/>
            </a:xfrm>
            <a:custGeom>
              <a:avLst/>
              <a:gdLst/>
              <a:ahLst/>
              <a:cxnLst/>
              <a:rect l="l" t="t" r="r" b="b"/>
              <a:pathLst>
                <a:path w="480" h="982" extrusionOk="0">
                  <a:moveTo>
                    <a:pt x="1" y="0"/>
                  </a:moveTo>
                  <a:lnTo>
                    <a:pt x="1" y="982"/>
                  </a:lnTo>
                  <a:lnTo>
                    <a:pt x="480" y="98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75"/>
            <p:cNvSpPr/>
            <p:nvPr/>
          </p:nvSpPr>
          <p:spPr>
            <a:xfrm>
              <a:off x="1284803" y="3079615"/>
              <a:ext cx="23655" cy="31937"/>
            </a:xfrm>
            <a:custGeom>
              <a:avLst/>
              <a:gdLst/>
              <a:ahLst/>
              <a:cxnLst/>
              <a:rect l="l" t="t" r="r" b="b"/>
              <a:pathLst>
                <a:path w="457" h="617" extrusionOk="0">
                  <a:moveTo>
                    <a:pt x="0" y="1"/>
                  </a:moveTo>
                  <a:lnTo>
                    <a:pt x="0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75"/>
            <p:cNvSpPr/>
            <p:nvPr/>
          </p:nvSpPr>
          <p:spPr>
            <a:xfrm>
              <a:off x="1311978" y="3305294"/>
              <a:ext cx="50831" cy="73296"/>
            </a:xfrm>
            <a:custGeom>
              <a:avLst/>
              <a:gdLst/>
              <a:ahLst/>
              <a:cxnLst/>
              <a:rect l="l" t="t" r="r" b="b"/>
              <a:pathLst>
                <a:path w="982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982" y="1416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75"/>
            <p:cNvSpPr/>
            <p:nvPr/>
          </p:nvSpPr>
          <p:spPr>
            <a:xfrm>
              <a:off x="1369848" y="3079615"/>
              <a:ext cx="24846" cy="31937"/>
            </a:xfrm>
            <a:custGeom>
              <a:avLst/>
              <a:gdLst/>
              <a:ahLst/>
              <a:cxnLst/>
              <a:rect l="l" t="t" r="r" b="b"/>
              <a:pathLst>
                <a:path w="480" h="617" extrusionOk="0">
                  <a:moveTo>
                    <a:pt x="1" y="1"/>
                  </a:moveTo>
                  <a:lnTo>
                    <a:pt x="1" y="617"/>
                  </a:lnTo>
                  <a:lnTo>
                    <a:pt x="480" y="61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75"/>
            <p:cNvSpPr/>
            <p:nvPr/>
          </p:nvSpPr>
          <p:spPr>
            <a:xfrm>
              <a:off x="1456082" y="3079615"/>
              <a:ext cx="23707" cy="31937"/>
            </a:xfrm>
            <a:custGeom>
              <a:avLst/>
              <a:gdLst/>
              <a:ahLst/>
              <a:cxnLst/>
              <a:rect l="l" t="t" r="r" b="b"/>
              <a:pathLst>
                <a:path w="458" h="617" extrusionOk="0">
                  <a:moveTo>
                    <a:pt x="1" y="1"/>
                  </a:moveTo>
                  <a:lnTo>
                    <a:pt x="1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75"/>
            <p:cNvSpPr/>
            <p:nvPr/>
          </p:nvSpPr>
          <p:spPr>
            <a:xfrm>
              <a:off x="1542369" y="3079615"/>
              <a:ext cx="23655" cy="31937"/>
            </a:xfrm>
            <a:custGeom>
              <a:avLst/>
              <a:gdLst/>
              <a:ahLst/>
              <a:cxnLst/>
              <a:rect l="l" t="t" r="r" b="b"/>
              <a:pathLst>
                <a:path w="457" h="617" extrusionOk="0">
                  <a:moveTo>
                    <a:pt x="0" y="1"/>
                  </a:moveTo>
                  <a:lnTo>
                    <a:pt x="0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75"/>
            <p:cNvSpPr/>
            <p:nvPr/>
          </p:nvSpPr>
          <p:spPr>
            <a:xfrm>
              <a:off x="1628603" y="3079615"/>
              <a:ext cx="23655" cy="31937"/>
            </a:xfrm>
            <a:custGeom>
              <a:avLst/>
              <a:gdLst/>
              <a:ahLst/>
              <a:cxnLst/>
              <a:rect l="l" t="t" r="r" b="b"/>
              <a:pathLst>
                <a:path w="457" h="617" extrusionOk="0">
                  <a:moveTo>
                    <a:pt x="0" y="1"/>
                  </a:moveTo>
                  <a:lnTo>
                    <a:pt x="0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75"/>
            <p:cNvSpPr/>
            <p:nvPr/>
          </p:nvSpPr>
          <p:spPr>
            <a:xfrm>
              <a:off x="1713647" y="3079615"/>
              <a:ext cx="24898" cy="31937"/>
            </a:xfrm>
            <a:custGeom>
              <a:avLst/>
              <a:gdLst/>
              <a:ahLst/>
              <a:cxnLst/>
              <a:rect l="l" t="t" r="r" b="b"/>
              <a:pathLst>
                <a:path w="481" h="617" extrusionOk="0">
                  <a:moveTo>
                    <a:pt x="1" y="1"/>
                  </a:moveTo>
                  <a:lnTo>
                    <a:pt x="1" y="617"/>
                  </a:lnTo>
                  <a:lnTo>
                    <a:pt x="480" y="61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75"/>
            <p:cNvSpPr/>
            <p:nvPr/>
          </p:nvSpPr>
          <p:spPr>
            <a:xfrm>
              <a:off x="1628603" y="2866979"/>
              <a:ext cx="23655" cy="50831"/>
            </a:xfrm>
            <a:custGeom>
              <a:avLst/>
              <a:gdLst/>
              <a:ahLst/>
              <a:cxnLst/>
              <a:rect l="l" t="t" r="r" b="b"/>
              <a:pathLst>
                <a:path w="457" h="982" extrusionOk="0">
                  <a:moveTo>
                    <a:pt x="0" y="0"/>
                  </a:moveTo>
                  <a:lnTo>
                    <a:pt x="0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75"/>
            <p:cNvSpPr/>
            <p:nvPr/>
          </p:nvSpPr>
          <p:spPr>
            <a:xfrm>
              <a:off x="1542369" y="2866979"/>
              <a:ext cx="23655" cy="50831"/>
            </a:xfrm>
            <a:custGeom>
              <a:avLst/>
              <a:gdLst/>
              <a:ahLst/>
              <a:cxnLst/>
              <a:rect l="l" t="t" r="r" b="b"/>
              <a:pathLst>
                <a:path w="457" h="982" extrusionOk="0">
                  <a:moveTo>
                    <a:pt x="0" y="0"/>
                  </a:moveTo>
                  <a:lnTo>
                    <a:pt x="0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75"/>
            <p:cNvSpPr/>
            <p:nvPr/>
          </p:nvSpPr>
          <p:spPr>
            <a:xfrm>
              <a:off x="1433669" y="2651911"/>
              <a:ext cx="90998" cy="50883"/>
            </a:xfrm>
            <a:custGeom>
              <a:avLst/>
              <a:gdLst/>
              <a:ahLst/>
              <a:cxnLst/>
              <a:rect l="l" t="t" r="r" b="b"/>
              <a:pathLst>
                <a:path w="1758" h="983" extrusionOk="0">
                  <a:moveTo>
                    <a:pt x="0" y="1"/>
                  </a:moveTo>
                  <a:lnTo>
                    <a:pt x="0" y="982"/>
                  </a:lnTo>
                  <a:lnTo>
                    <a:pt x="1758" y="982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75"/>
            <p:cNvSpPr/>
            <p:nvPr/>
          </p:nvSpPr>
          <p:spPr>
            <a:xfrm>
              <a:off x="1284803" y="2651911"/>
              <a:ext cx="90998" cy="50883"/>
            </a:xfrm>
            <a:custGeom>
              <a:avLst/>
              <a:gdLst/>
              <a:ahLst/>
              <a:cxnLst/>
              <a:rect l="l" t="t" r="r" b="b"/>
              <a:pathLst>
                <a:path w="1758" h="983" extrusionOk="0">
                  <a:moveTo>
                    <a:pt x="0" y="1"/>
                  </a:moveTo>
                  <a:lnTo>
                    <a:pt x="0" y="982"/>
                  </a:lnTo>
                  <a:lnTo>
                    <a:pt x="1758" y="982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75"/>
            <p:cNvSpPr/>
            <p:nvPr/>
          </p:nvSpPr>
          <p:spPr>
            <a:xfrm>
              <a:off x="1194997" y="2856316"/>
              <a:ext cx="57922" cy="522284"/>
            </a:xfrm>
            <a:custGeom>
              <a:avLst/>
              <a:gdLst/>
              <a:ahLst/>
              <a:cxnLst/>
              <a:rect l="l" t="t" r="r" b="b"/>
              <a:pathLst>
                <a:path w="1119" h="10090" extrusionOk="0">
                  <a:moveTo>
                    <a:pt x="0" y="1"/>
                  </a:moveTo>
                  <a:lnTo>
                    <a:pt x="0" y="10090"/>
                  </a:lnTo>
                  <a:lnTo>
                    <a:pt x="160" y="10090"/>
                  </a:lnTo>
                  <a:lnTo>
                    <a:pt x="160" y="183"/>
                  </a:lnTo>
                  <a:lnTo>
                    <a:pt x="1119" y="183"/>
                  </a:lnTo>
                  <a:lnTo>
                    <a:pt x="1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75"/>
            <p:cNvSpPr/>
            <p:nvPr/>
          </p:nvSpPr>
          <p:spPr>
            <a:xfrm>
              <a:off x="1314307" y="2486533"/>
              <a:ext cx="185569" cy="35509"/>
            </a:xfrm>
            <a:custGeom>
              <a:avLst/>
              <a:gdLst/>
              <a:ahLst/>
              <a:cxnLst/>
              <a:rect l="l" t="t" r="r" b="b"/>
              <a:pathLst>
                <a:path w="3585" h="686" extrusionOk="0">
                  <a:moveTo>
                    <a:pt x="1" y="0"/>
                  </a:moveTo>
                  <a:lnTo>
                    <a:pt x="1" y="685"/>
                  </a:lnTo>
                  <a:lnTo>
                    <a:pt x="183" y="685"/>
                  </a:lnTo>
                  <a:lnTo>
                    <a:pt x="183" y="183"/>
                  </a:lnTo>
                  <a:lnTo>
                    <a:pt x="3425" y="183"/>
                  </a:lnTo>
                  <a:lnTo>
                    <a:pt x="3425" y="685"/>
                  </a:lnTo>
                  <a:lnTo>
                    <a:pt x="3584" y="685"/>
                  </a:lnTo>
                  <a:lnTo>
                    <a:pt x="35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75"/>
            <p:cNvSpPr/>
            <p:nvPr/>
          </p:nvSpPr>
          <p:spPr>
            <a:xfrm>
              <a:off x="1609710" y="2351850"/>
              <a:ext cx="9473" cy="170195"/>
            </a:xfrm>
            <a:custGeom>
              <a:avLst/>
              <a:gdLst/>
              <a:ahLst/>
              <a:cxnLst/>
              <a:rect l="l" t="t" r="r" b="b"/>
              <a:pathLst>
                <a:path w="183" h="3288" extrusionOk="0">
                  <a:moveTo>
                    <a:pt x="0" y="0"/>
                  </a:moveTo>
                  <a:lnTo>
                    <a:pt x="0" y="3287"/>
                  </a:lnTo>
                  <a:lnTo>
                    <a:pt x="183" y="328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75"/>
            <p:cNvSpPr/>
            <p:nvPr/>
          </p:nvSpPr>
          <p:spPr>
            <a:xfrm>
              <a:off x="1224553" y="2517228"/>
              <a:ext cx="320203" cy="861380"/>
            </a:xfrm>
            <a:custGeom>
              <a:avLst/>
              <a:gdLst/>
              <a:ahLst/>
              <a:cxnLst/>
              <a:rect l="l" t="t" r="r" b="b"/>
              <a:pathLst>
                <a:path w="6186" h="16641" extrusionOk="0">
                  <a:moveTo>
                    <a:pt x="0" y="1"/>
                  </a:moveTo>
                  <a:lnTo>
                    <a:pt x="0" y="1348"/>
                  </a:lnTo>
                  <a:lnTo>
                    <a:pt x="457" y="1348"/>
                  </a:lnTo>
                  <a:lnTo>
                    <a:pt x="457" y="16641"/>
                  </a:lnTo>
                  <a:lnTo>
                    <a:pt x="639" y="16641"/>
                  </a:lnTo>
                  <a:lnTo>
                    <a:pt x="639" y="1165"/>
                  </a:lnTo>
                  <a:lnTo>
                    <a:pt x="160" y="1165"/>
                  </a:lnTo>
                  <a:lnTo>
                    <a:pt x="160" y="161"/>
                  </a:lnTo>
                  <a:lnTo>
                    <a:pt x="6186" y="161"/>
                  </a:lnTo>
                  <a:lnTo>
                    <a:pt x="6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75"/>
            <p:cNvSpPr/>
            <p:nvPr/>
          </p:nvSpPr>
          <p:spPr>
            <a:xfrm>
              <a:off x="3437408" y="3142246"/>
              <a:ext cx="194989" cy="66204"/>
            </a:xfrm>
            <a:custGeom>
              <a:avLst/>
              <a:gdLst/>
              <a:ahLst/>
              <a:cxnLst/>
              <a:rect l="l" t="t" r="r" b="b"/>
              <a:pathLst>
                <a:path w="3767" h="1279" extrusionOk="0">
                  <a:moveTo>
                    <a:pt x="1" y="0"/>
                  </a:moveTo>
                  <a:lnTo>
                    <a:pt x="1" y="1279"/>
                  </a:lnTo>
                  <a:lnTo>
                    <a:pt x="3767" y="1279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75"/>
            <p:cNvSpPr/>
            <p:nvPr/>
          </p:nvSpPr>
          <p:spPr>
            <a:xfrm>
              <a:off x="3482337" y="2955595"/>
              <a:ext cx="103991" cy="186707"/>
            </a:xfrm>
            <a:custGeom>
              <a:avLst/>
              <a:gdLst/>
              <a:ahLst/>
              <a:cxnLst/>
              <a:rect l="l" t="t" r="r" b="b"/>
              <a:pathLst>
                <a:path w="2009" h="3607" extrusionOk="0">
                  <a:moveTo>
                    <a:pt x="0" y="0"/>
                  </a:moveTo>
                  <a:lnTo>
                    <a:pt x="0" y="3606"/>
                  </a:lnTo>
                  <a:lnTo>
                    <a:pt x="2009" y="3606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75"/>
            <p:cNvSpPr/>
            <p:nvPr/>
          </p:nvSpPr>
          <p:spPr>
            <a:xfrm>
              <a:off x="3479956" y="3137536"/>
              <a:ext cx="108753" cy="9473"/>
            </a:xfrm>
            <a:custGeom>
              <a:avLst/>
              <a:gdLst/>
              <a:ahLst/>
              <a:cxnLst/>
              <a:rect l="l" t="t" r="r" b="b"/>
              <a:pathLst>
                <a:path w="2101" h="183" extrusionOk="0">
                  <a:moveTo>
                    <a:pt x="1" y="0"/>
                  </a:moveTo>
                  <a:lnTo>
                    <a:pt x="1" y="183"/>
                  </a:lnTo>
                  <a:lnTo>
                    <a:pt x="2100" y="183"/>
                  </a:lnTo>
                  <a:lnTo>
                    <a:pt x="2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75"/>
            <p:cNvSpPr/>
            <p:nvPr/>
          </p:nvSpPr>
          <p:spPr>
            <a:xfrm>
              <a:off x="1932236" y="2995761"/>
              <a:ext cx="1369377" cy="447797"/>
            </a:xfrm>
            <a:custGeom>
              <a:avLst/>
              <a:gdLst/>
              <a:ahLst/>
              <a:cxnLst/>
              <a:rect l="l" t="t" r="r" b="b"/>
              <a:pathLst>
                <a:path w="26455" h="8651" extrusionOk="0">
                  <a:moveTo>
                    <a:pt x="0" y="0"/>
                  </a:moveTo>
                  <a:lnTo>
                    <a:pt x="0" y="8651"/>
                  </a:lnTo>
                  <a:lnTo>
                    <a:pt x="26455" y="8651"/>
                  </a:lnTo>
                  <a:lnTo>
                    <a:pt x="26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75"/>
            <p:cNvSpPr/>
            <p:nvPr/>
          </p:nvSpPr>
          <p:spPr>
            <a:xfrm>
              <a:off x="2845515" y="2995761"/>
              <a:ext cx="456079" cy="146540"/>
            </a:xfrm>
            <a:custGeom>
              <a:avLst/>
              <a:gdLst/>
              <a:ahLst/>
              <a:cxnLst/>
              <a:rect l="l" t="t" r="r" b="b"/>
              <a:pathLst>
                <a:path w="8811" h="2831" extrusionOk="0">
                  <a:moveTo>
                    <a:pt x="0" y="0"/>
                  </a:moveTo>
                  <a:lnTo>
                    <a:pt x="0" y="2830"/>
                  </a:lnTo>
                  <a:lnTo>
                    <a:pt x="8811" y="2830"/>
                  </a:lnTo>
                  <a:lnTo>
                    <a:pt x="8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75"/>
            <p:cNvSpPr/>
            <p:nvPr/>
          </p:nvSpPr>
          <p:spPr>
            <a:xfrm>
              <a:off x="1932236" y="2848034"/>
              <a:ext cx="457270" cy="147782"/>
            </a:xfrm>
            <a:custGeom>
              <a:avLst/>
              <a:gdLst/>
              <a:ahLst/>
              <a:cxnLst/>
              <a:rect l="l" t="t" r="r" b="b"/>
              <a:pathLst>
                <a:path w="8834" h="2855" extrusionOk="0">
                  <a:moveTo>
                    <a:pt x="0" y="1"/>
                  </a:moveTo>
                  <a:lnTo>
                    <a:pt x="0" y="2854"/>
                  </a:lnTo>
                  <a:lnTo>
                    <a:pt x="8834" y="2854"/>
                  </a:lnTo>
                  <a:lnTo>
                    <a:pt x="88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75"/>
            <p:cNvSpPr/>
            <p:nvPr/>
          </p:nvSpPr>
          <p:spPr>
            <a:xfrm>
              <a:off x="2389445" y="2848034"/>
              <a:ext cx="456131" cy="147782"/>
            </a:xfrm>
            <a:custGeom>
              <a:avLst/>
              <a:gdLst/>
              <a:ahLst/>
              <a:cxnLst/>
              <a:rect l="l" t="t" r="r" b="b"/>
              <a:pathLst>
                <a:path w="8812" h="2855" extrusionOk="0">
                  <a:moveTo>
                    <a:pt x="1" y="1"/>
                  </a:moveTo>
                  <a:lnTo>
                    <a:pt x="1" y="2854"/>
                  </a:lnTo>
                  <a:lnTo>
                    <a:pt x="8811" y="285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75"/>
            <p:cNvSpPr/>
            <p:nvPr/>
          </p:nvSpPr>
          <p:spPr>
            <a:xfrm>
              <a:off x="1476166" y="3287540"/>
              <a:ext cx="456131" cy="147782"/>
            </a:xfrm>
            <a:custGeom>
              <a:avLst/>
              <a:gdLst/>
              <a:ahLst/>
              <a:cxnLst/>
              <a:rect l="l" t="t" r="r" b="b"/>
              <a:pathLst>
                <a:path w="8812" h="2855" extrusionOk="0">
                  <a:moveTo>
                    <a:pt x="1" y="1"/>
                  </a:moveTo>
                  <a:lnTo>
                    <a:pt x="1" y="2854"/>
                  </a:lnTo>
                  <a:lnTo>
                    <a:pt x="8811" y="285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75"/>
            <p:cNvSpPr/>
            <p:nvPr/>
          </p:nvSpPr>
          <p:spPr>
            <a:xfrm>
              <a:off x="2131880" y="2700359"/>
              <a:ext cx="456131" cy="146591"/>
            </a:xfrm>
            <a:custGeom>
              <a:avLst/>
              <a:gdLst/>
              <a:ahLst/>
              <a:cxnLst/>
              <a:rect l="l" t="t" r="r" b="b"/>
              <a:pathLst>
                <a:path w="881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8811" y="2831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75"/>
            <p:cNvSpPr/>
            <p:nvPr/>
          </p:nvSpPr>
          <p:spPr>
            <a:xfrm>
              <a:off x="1476166" y="3141056"/>
              <a:ext cx="456131" cy="147730"/>
            </a:xfrm>
            <a:custGeom>
              <a:avLst/>
              <a:gdLst/>
              <a:ahLst/>
              <a:cxnLst/>
              <a:rect l="l" t="t" r="r" b="b"/>
              <a:pathLst>
                <a:path w="8812" h="2854" extrusionOk="0">
                  <a:moveTo>
                    <a:pt x="1" y="1"/>
                  </a:moveTo>
                  <a:lnTo>
                    <a:pt x="1" y="2854"/>
                  </a:lnTo>
                  <a:lnTo>
                    <a:pt x="8811" y="285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75"/>
            <p:cNvSpPr/>
            <p:nvPr/>
          </p:nvSpPr>
          <p:spPr>
            <a:xfrm>
              <a:off x="1932236" y="3142246"/>
              <a:ext cx="457270" cy="145349"/>
            </a:xfrm>
            <a:custGeom>
              <a:avLst/>
              <a:gdLst/>
              <a:ahLst/>
              <a:cxnLst/>
              <a:rect l="l" t="t" r="r" b="b"/>
              <a:pathLst>
                <a:path w="8834" h="2808" extrusionOk="0">
                  <a:moveTo>
                    <a:pt x="0" y="0"/>
                  </a:moveTo>
                  <a:lnTo>
                    <a:pt x="0" y="2808"/>
                  </a:lnTo>
                  <a:lnTo>
                    <a:pt x="8834" y="2808"/>
                  </a:lnTo>
                  <a:lnTo>
                    <a:pt x="88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75"/>
            <p:cNvSpPr/>
            <p:nvPr/>
          </p:nvSpPr>
          <p:spPr>
            <a:xfrm>
              <a:off x="1932236" y="3138675"/>
              <a:ext cx="1369377" cy="8334"/>
            </a:xfrm>
            <a:custGeom>
              <a:avLst/>
              <a:gdLst/>
              <a:ahLst/>
              <a:cxnLst/>
              <a:rect l="l" t="t" r="r" b="b"/>
              <a:pathLst>
                <a:path w="26455" h="161" extrusionOk="0">
                  <a:moveTo>
                    <a:pt x="0" y="1"/>
                  </a:moveTo>
                  <a:lnTo>
                    <a:pt x="0" y="161"/>
                  </a:lnTo>
                  <a:lnTo>
                    <a:pt x="26455" y="161"/>
                  </a:lnTo>
                  <a:lnTo>
                    <a:pt x="264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75"/>
            <p:cNvSpPr/>
            <p:nvPr/>
          </p:nvSpPr>
          <p:spPr>
            <a:xfrm>
              <a:off x="1932236" y="2994571"/>
              <a:ext cx="913349" cy="8334"/>
            </a:xfrm>
            <a:custGeom>
              <a:avLst/>
              <a:gdLst/>
              <a:ahLst/>
              <a:cxnLst/>
              <a:rect l="l" t="t" r="r" b="b"/>
              <a:pathLst>
                <a:path w="17645" h="161" extrusionOk="0">
                  <a:moveTo>
                    <a:pt x="0" y="0"/>
                  </a:moveTo>
                  <a:lnTo>
                    <a:pt x="0" y="160"/>
                  </a:lnTo>
                  <a:lnTo>
                    <a:pt x="17644" y="160"/>
                  </a:lnTo>
                  <a:lnTo>
                    <a:pt x="176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75"/>
            <p:cNvSpPr/>
            <p:nvPr/>
          </p:nvSpPr>
          <p:spPr>
            <a:xfrm>
              <a:off x="1476166" y="3282830"/>
              <a:ext cx="1825456" cy="9524"/>
            </a:xfrm>
            <a:custGeom>
              <a:avLst/>
              <a:gdLst/>
              <a:ahLst/>
              <a:cxnLst/>
              <a:rect l="l" t="t" r="r" b="b"/>
              <a:pathLst>
                <a:path w="35266" h="184" extrusionOk="0">
                  <a:moveTo>
                    <a:pt x="1" y="1"/>
                  </a:moveTo>
                  <a:lnTo>
                    <a:pt x="1" y="183"/>
                  </a:lnTo>
                  <a:lnTo>
                    <a:pt x="35266" y="183"/>
                  </a:lnTo>
                  <a:lnTo>
                    <a:pt x="35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75"/>
            <p:cNvSpPr/>
            <p:nvPr/>
          </p:nvSpPr>
          <p:spPr>
            <a:xfrm>
              <a:off x="2840805" y="2995761"/>
              <a:ext cx="9473" cy="437186"/>
            </a:xfrm>
            <a:custGeom>
              <a:avLst/>
              <a:gdLst/>
              <a:ahLst/>
              <a:cxnLst/>
              <a:rect l="l" t="t" r="r" b="b"/>
              <a:pathLst>
                <a:path w="183" h="8446" extrusionOk="0">
                  <a:moveTo>
                    <a:pt x="0" y="0"/>
                  </a:moveTo>
                  <a:lnTo>
                    <a:pt x="0" y="8445"/>
                  </a:lnTo>
                  <a:lnTo>
                    <a:pt x="183" y="8445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75"/>
            <p:cNvSpPr/>
            <p:nvPr/>
          </p:nvSpPr>
          <p:spPr>
            <a:xfrm>
              <a:off x="2384735" y="2846896"/>
              <a:ext cx="8334" cy="586055"/>
            </a:xfrm>
            <a:custGeom>
              <a:avLst/>
              <a:gdLst/>
              <a:ahLst/>
              <a:cxnLst/>
              <a:rect l="l" t="t" r="r" b="b"/>
              <a:pathLst>
                <a:path w="161" h="11322" extrusionOk="0">
                  <a:moveTo>
                    <a:pt x="0" y="0"/>
                  </a:moveTo>
                  <a:lnTo>
                    <a:pt x="0" y="11321"/>
                  </a:lnTo>
                  <a:lnTo>
                    <a:pt x="160" y="11321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75"/>
            <p:cNvSpPr/>
            <p:nvPr/>
          </p:nvSpPr>
          <p:spPr>
            <a:xfrm>
              <a:off x="2131880" y="2843324"/>
              <a:ext cx="456131" cy="8334"/>
            </a:xfrm>
            <a:custGeom>
              <a:avLst/>
              <a:gdLst/>
              <a:ahLst/>
              <a:cxnLst/>
              <a:rect l="l" t="t" r="r" b="b"/>
              <a:pathLst>
                <a:path w="8812" h="161" extrusionOk="0">
                  <a:moveTo>
                    <a:pt x="1" y="1"/>
                  </a:moveTo>
                  <a:lnTo>
                    <a:pt x="1" y="160"/>
                  </a:lnTo>
                  <a:lnTo>
                    <a:pt x="8811" y="160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75"/>
            <p:cNvSpPr/>
            <p:nvPr/>
          </p:nvSpPr>
          <p:spPr>
            <a:xfrm>
              <a:off x="1070925" y="3208397"/>
              <a:ext cx="2711579" cy="551840"/>
            </a:xfrm>
            <a:custGeom>
              <a:avLst/>
              <a:gdLst/>
              <a:ahLst/>
              <a:cxnLst/>
              <a:rect l="l" t="t" r="r" b="b"/>
              <a:pathLst>
                <a:path w="52385" h="10661" extrusionOk="0">
                  <a:moveTo>
                    <a:pt x="42775" y="1"/>
                  </a:moveTo>
                  <a:cubicBezTo>
                    <a:pt x="41474" y="1"/>
                    <a:pt x="40242" y="480"/>
                    <a:pt x="39283" y="1370"/>
                  </a:cubicBezTo>
                  <a:lnTo>
                    <a:pt x="38416" y="2169"/>
                  </a:lnTo>
                  <a:cubicBezTo>
                    <a:pt x="36955" y="3516"/>
                    <a:pt x="35083" y="4246"/>
                    <a:pt x="33097" y="4246"/>
                  </a:cubicBezTo>
                  <a:lnTo>
                    <a:pt x="10044" y="4246"/>
                  </a:lnTo>
                  <a:cubicBezTo>
                    <a:pt x="9793" y="4246"/>
                    <a:pt x="9565" y="4086"/>
                    <a:pt x="9473" y="3858"/>
                  </a:cubicBezTo>
                  <a:lnTo>
                    <a:pt x="9359" y="3607"/>
                  </a:lnTo>
                  <a:cubicBezTo>
                    <a:pt x="9199" y="3219"/>
                    <a:pt x="8811" y="2945"/>
                    <a:pt x="8378" y="2945"/>
                  </a:cubicBezTo>
                  <a:lnTo>
                    <a:pt x="1" y="2945"/>
                  </a:lnTo>
                  <a:lnTo>
                    <a:pt x="3425" y="10660"/>
                  </a:lnTo>
                  <a:lnTo>
                    <a:pt x="45195" y="10660"/>
                  </a:lnTo>
                  <a:lnTo>
                    <a:pt x="523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75"/>
            <p:cNvSpPr/>
            <p:nvPr/>
          </p:nvSpPr>
          <p:spPr>
            <a:xfrm>
              <a:off x="1148930" y="3535684"/>
              <a:ext cx="2412650" cy="49640"/>
            </a:xfrm>
            <a:custGeom>
              <a:avLst/>
              <a:gdLst/>
              <a:ahLst/>
              <a:cxnLst/>
              <a:rect l="l" t="t" r="r" b="b"/>
              <a:pathLst>
                <a:path w="46610" h="959" extrusionOk="0">
                  <a:moveTo>
                    <a:pt x="0" y="0"/>
                  </a:moveTo>
                  <a:lnTo>
                    <a:pt x="411" y="959"/>
                  </a:lnTo>
                  <a:lnTo>
                    <a:pt x="45970" y="959"/>
                  </a:lnTo>
                  <a:lnTo>
                    <a:pt x="46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75"/>
            <p:cNvSpPr/>
            <p:nvPr/>
          </p:nvSpPr>
          <p:spPr>
            <a:xfrm>
              <a:off x="2825432" y="3422275"/>
              <a:ext cx="590765" cy="8282"/>
            </a:xfrm>
            <a:custGeom>
              <a:avLst/>
              <a:gdLst/>
              <a:ahLst/>
              <a:cxnLst/>
              <a:rect l="l" t="t" r="r" b="b"/>
              <a:pathLst>
                <a:path w="11413" h="160" extrusionOk="0">
                  <a:moveTo>
                    <a:pt x="0" y="0"/>
                  </a:moveTo>
                  <a:lnTo>
                    <a:pt x="0" y="160"/>
                  </a:lnTo>
                  <a:lnTo>
                    <a:pt x="11413" y="160"/>
                  </a:lnTo>
                  <a:lnTo>
                    <a:pt x="114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75"/>
            <p:cNvSpPr/>
            <p:nvPr/>
          </p:nvSpPr>
          <p:spPr>
            <a:xfrm>
              <a:off x="1560071" y="2425092"/>
              <a:ext cx="108753" cy="8334"/>
            </a:xfrm>
            <a:custGeom>
              <a:avLst/>
              <a:gdLst/>
              <a:ahLst/>
              <a:cxnLst/>
              <a:rect l="l" t="t" r="r" b="b"/>
              <a:pathLst>
                <a:path w="2101" h="161" extrusionOk="0">
                  <a:moveTo>
                    <a:pt x="0" y="1"/>
                  </a:moveTo>
                  <a:lnTo>
                    <a:pt x="0" y="160"/>
                  </a:lnTo>
                  <a:lnTo>
                    <a:pt x="2100" y="160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75"/>
            <p:cNvSpPr/>
            <p:nvPr/>
          </p:nvSpPr>
          <p:spPr>
            <a:xfrm>
              <a:off x="1560071" y="2449886"/>
              <a:ext cx="108753" cy="8334"/>
            </a:xfrm>
            <a:custGeom>
              <a:avLst/>
              <a:gdLst/>
              <a:ahLst/>
              <a:cxnLst/>
              <a:rect l="l" t="t" r="r" b="b"/>
              <a:pathLst>
                <a:path w="2101" h="161" extrusionOk="0">
                  <a:moveTo>
                    <a:pt x="0" y="1"/>
                  </a:moveTo>
                  <a:lnTo>
                    <a:pt x="0" y="161"/>
                  </a:lnTo>
                  <a:lnTo>
                    <a:pt x="2100" y="161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75"/>
            <p:cNvSpPr/>
            <p:nvPr/>
          </p:nvSpPr>
          <p:spPr>
            <a:xfrm>
              <a:off x="1560071" y="2477061"/>
              <a:ext cx="108753" cy="9524"/>
            </a:xfrm>
            <a:custGeom>
              <a:avLst/>
              <a:gdLst/>
              <a:ahLst/>
              <a:cxnLst/>
              <a:rect l="l" t="t" r="r" b="b"/>
              <a:pathLst>
                <a:path w="2101" h="184" extrusionOk="0">
                  <a:moveTo>
                    <a:pt x="0" y="1"/>
                  </a:moveTo>
                  <a:lnTo>
                    <a:pt x="0" y="183"/>
                  </a:lnTo>
                  <a:lnTo>
                    <a:pt x="2100" y="183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4" name="Google Shape;6084;p75"/>
          <p:cNvGrpSpPr/>
          <p:nvPr/>
        </p:nvGrpSpPr>
        <p:grpSpPr>
          <a:xfrm>
            <a:off x="3541714" y="2247058"/>
            <a:ext cx="1769607" cy="1737220"/>
            <a:chOff x="5120775" y="1989875"/>
            <a:chExt cx="2024027" cy="1986984"/>
          </a:xfrm>
        </p:grpSpPr>
        <p:sp>
          <p:nvSpPr>
            <p:cNvPr id="6085" name="Google Shape;6085;p75"/>
            <p:cNvSpPr/>
            <p:nvPr/>
          </p:nvSpPr>
          <p:spPr>
            <a:xfrm>
              <a:off x="5500667" y="2680555"/>
              <a:ext cx="19537" cy="21050"/>
            </a:xfrm>
            <a:custGeom>
              <a:avLst/>
              <a:gdLst/>
              <a:ahLst/>
              <a:cxnLst/>
              <a:rect l="l" t="t" r="r" b="b"/>
              <a:pathLst>
                <a:path w="594" h="640" extrusionOk="0">
                  <a:moveTo>
                    <a:pt x="480" y="1"/>
                  </a:moveTo>
                  <a:lnTo>
                    <a:pt x="0" y="549"/>
                  </a:lnTo>
                  <a:lnTo>
                    <a:pt x="114" y="640"/>
                  </a:lnTo>
                  <a:lnTo>
                    <a:pt x="594" y="9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A8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75"/>
            <p:cNvSpPr/>
            <p:nvPr/>
          </p:nvSpPr>
          <p:spPr>
            <a:xfrm>
              <a:off x="5391797" y="2616746"/>
              <a:ext cx="27825" cy="61603"/>
            </a:xfrm>
            <a:custGeom>
              <a:avLst/>
              <a:gdLst/>
              <a:ahLst/>
              <a:cxnLst/>
              <a:rect l="l" t="t" r="r" b="b"/>
              <a:pathLst>
                <a:path w="846" h="1873" extrusionOk="0">
                  <a:moveTo>
                    <a:pt x="115" y="1"/>
                  </a:moveTo>
                  <a:lnTo>
                    <a:pt x="1" y="92"/>
                  </a:lnTo>
                  <a:cubicBezTo>
                    <a:pt x="1" y="92"/>
                    <a:pt x="480" y="845"/>
                    <a:pt x="731" y="1872"/>
                  </a:cubicBezTo>
                  <a:lnTo>
                    <a:pt x="845" y="1827"/>
                  </a:lnTo>
                  <a:cubicBezTo>
                    <a:pt x="594" y="799"/>
                    <a:pt x="115" y="23"/>
                    <a:pt x="115" y="1"/>
                  </a:cubicBezTo>
                  <a:close/>
                </a:path>
              </a:pathLst>
            </a:custGeom>
            <a:solidFill>
              <a:srgbClr val="A8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75"/>
            <p:cNvSpPr/>
            <p:nvPr/>
          </p:nvSpPr>
          <p:spPr>
            <a:xfrm>
              <a:off x="5120775" y="1991750"/>
              <a:ext cx="2023985" cy="1985109"/>
            </a:xfrm>
            <a:custGeom>
              <a:avLst/>
              <a:gdLst/>
              <a:ahLst/>
              <a:cxnLst/>
              <a:rect l="l" t="t" r="r" b="b"/>
              <a:pathLst>
                <a:path w="61538" h="60356" extrusionOk="0">
                  <a:moveTo>
                    <a:pt x="30943" y="0"/>
                  </a:moveTo>
                  <a:cubicBezTo>
                    <a:pt x="28696" y="0"/>
                    <a:pt x="26444" y="246"/>
                    <a:pt x="24241" y="651"/>
                  </a:cubicBezTo>
                  <a:cubicBezTo>
                    <a:pt x="19379" y="1564"/>
                    <a:pt x="15179" y="4075"/>
                    <a:pt x="11253" y="6951"/>
                  </a:cubicBezTo>
                  <a:cubicBezTo>
                    <a:pt x="8606" y="8937"/>
                    <a:pt x="6780" y="11630"/>
                    <a:pt x="5022" y="14369"/>
                  </a:cubicBezTo>
                  <a:cubicBezTo>
                    <a:pt x="2603" y="18158"/>
                    <a:pt x="799" y="22130"/>
                    <a:pt x="411" y="26672"/>
                  </a:cubicBezTo>
                  <a:cubicBezTo>
                    <a:pt x="1" y="31397"/>
                    <a:pt x="777" y="36236"/>
                    <a:pt x="2443" y="40687"/>
                  </a:cubicBezTo>
                  <a:cubicBezTo>
                    <a:pt x="4155" y="45366"/>
                    <a:pt x="7145" y="49748"/>
                    <a:pt x="10957" y="53195"/>
                  </a:cubicBezTo>
                  <a:cubicBezTo>
                    <a:pt x="15499" y="57303"/>
                    <a:pt x="21205" y="60065"/>
                    <a:pt x="27368" y="60316"/>
                  </a:cubicBezTo>
                  <a:cubicBezTo>
                    <a:pt x="27924" y="60342"/>
                    <a:pt x="28480" y="60355"/>
                    <a:pt x="29035" y="60355"/>
                  </a:cubicBezTo>
                  <a:cubicBezTo>
                    <a:pt x="35308" y="60355"/>
                    <a:pt x="41558" y="58699"/>
                    <a:pt x="46884" y="55386"/>
                  </a:cubicBezTo>
                  <a:cubicBezTo>
                    <a:pt x="48664" y="54268"/>
                    <a:pt x="50444" y="52989"/>
                    <a:pt x="51974" y="51483"/>
                  </a:cubicBezTo>
                  <a:cubicBezTo>
                    <a:pt x="53617" y="49885"/>
                    <a:pt x="54873" y="47991"/>
                    <a:pt x="56082" y="46028"/>
                  </a:cubicBezTo>
                  <a:cubicBezTo>
                    <a:pt x="57589" y="43631"/>
                    <a:pt x="58936" y="41120"/>
                    <a:pt x="59689" y="38381"/>
                  </a:cubicBezTo>
                  <a:cubicBezTo>
                    <a:pt x="60990" y="33634"/>
                    <a:pt x="61538" y="27608"/>
                    <a:pt x="60008" y="22837"/>
                  </a:cubicBezTo>
                  <a:cubicBezTo>
                    <a:pt x="59301" y="20600"/>
                    <a:pt x="58411" y="18455"/>
                    <a:pt x="57429" y="16332"/>
                  </a:cubicBezTo>
                  <a:cubicBezTo>
                    <a:pt x="53457" y="7750"/>
                    <a:pt x="44738" y="1929"/>
                    <a:pt x="35562" y="377"/>
                  </a:cubicBezTo>
                  <a:cubicBezTo>
                    <a:pt x="34036" y="117"/>
                    <a:pt x="32490" y="0"/>
                    <a:pt x="30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75"/>
            <p:cNvSpPr/>
            <p:nvPr/>
          </p:nvSpPr>
          <p:spPr>
            <a:xfrm>
              <a:off x="5332495" y="2044672"/>
              <a:ext cx="1109610" cy="1882854"/>
            </a:xfrm>
            <a:custGeom>
              <a:avLst/>
              <a:gdLst/>
              <a:ahLst/>
              <a:cxnLst/>
              <a:rect l="l" t="t" r="r" b="b"/>
              <a:pathLst>
                <a:path w="33737" h="57247" extrusionOk="0">
                  <a:moveTo>
                    <a:pt x="14289" y="1"/>
                  </a:moveTo>
                  <a:cubicBezTo>
                    <a:pt x="12121" y="777"/>
                    <a:pt x="10089" y="1850"/>
                    <a:pt x="8149" y="3059"/>
                  </a:cubicBezTo>
                  <a:cubicBezTo>
                    <a:pt x="8172" y="3082"/>
                    <a:pt x="8172" y="3105"/>
                    <a:pt x="8195" y="3105"/>
                  </a:cubicBezTo>
                  <a:cubicBezTo>
                    <a:pt x="8309" y="3196"/>
                    <a:pt x="8423" y="3242"/>
                    <a:pt x="8468" y="3356"/>
                  </a:cubicBezTo>
                  <a:cubicBezTo>
                    <a:pt x="8560" y="3493"/>
                    <a:pt x="8491" y="3698"/>
                    <a:pt x="8400" y="3835"/>
                  </a:cubicBezTo>
                  <a:cubicBezTo>
                    <a:pt x="7692" y="5205"/>
                    <a:pt x="6939" y="6620"/>
                    <a:pt x="5729" y="7602"/>
                  </a:cubicBezTo>
                  <a:cubicBezTo>
                    <a:pt x="5524" y="7761"/>
                    <a:pt x="5319" y="7898"/>
                    <a:pt x="5136" y="8081"/>
                  </a:cubicBezTo>
                  <a:cubicBezTo>
                    <a:pt x="4999" y="8218"/>
                    <a:pt x="4885" y="8378"/>
                    <a:pt x="4771" y="8537"/>
                  </a:cubicBezTo>
                  <a:cubicBezTo>
                    <a:pt x="4520" y="8880"/>
                    <a:pt x="4269" y="9245"/>
                    <a:pt x="3995" y="9587"/>
                  </a:cubicBezTo>
                  <a:cubicBezTo>
                    <a:pt x="3858" y="9793"/>
                    <a:pt x="3698" y="9975"/>
                    <a:pt x="3538" y="10158"/>
                  </a:cubicBezTo>
                  <a:cubicBezTo>
                    <a:pt x="3333" y="10341"/>
                    <a:pt x="3105" y="10478"/>
                    <a:pt x="2899" y="10660"/>
                  </a:cubicBezTo>
                  <a:cubicBezTo>
                    <a:pt x="2306" y="11162"/>
                    <a:pt x="1826" y="11938"/>
                    <a:pt x="1575" y="12669"/>
                  </a:cubicBezTo>
                  <a:cubicBezTo>
                    <a:pt x="1415" y="13171"/>
                    <a:pt x="1256" y="13650"/>
                    <a:pt x="1096" y="14130"/>
                  </a:cubicBezTo>
                  <a:cubicBezTo>
                    <a:pt x="1005" y="14426"/>
                    <a:pt x="890" y="14723"/>
                    <a:pt x="845" y="15020"/>
                  </a:cubicBezTo>
                  <a:cubicBezTo>
                    <a:pt x="776" y="15362"/>
                    <a:pt x="754" y="15727"/>
                    <a:pt x="731" y="16070"/>
                  </a:cubicBezTo>
                  <a:cubicBezTo>
                    <a:pt x="639" y="17348"/>
                    <a:pt x="434" y="18626"/>
                    <a:pt x="114" y="19859"/>
                  </a:cubicBezTo>
                  <a:cubicBezTo>
                    <a:pt x="69" y="20064"/>
                    <a:pt x="0" y="20292"/>
                    <a:pt x="23" y="20498"/>
                  </a:cubicBezTo>
                  <a:cubicBezTo>
                    <a:pt x="46" y="20726"/>
                    <a:pt x="160" y="20954"/>
                    <a:pt x="366" y="21023"/>
                  </a:cubicBezTo>
                  <a:cubicBezTo>
                    <a:pt x="594" y="20384"/>
                    <a:pt x="731" y="19699"/>
                    <a:pt x="754" y="19037"/>
                  </a:cubicBezTo>
                  <a:cubicBezTo>
                    <a:pt x="799" y="18466"/>
                    <a:pt x="754" y="17896"/>
                    <a:pt x="1027" y="17416"/>
                  </a:cubicBezTo>
                  <a:cubicBezTo>
                    <a:pt x="1119" y="17485"/>
                    <a:pt x="1142" y="17622"/>
                    <a:pt x="1142" y="17759"/>
                  </a:cubicBezTo>
                  <a:cubicBezTo>
                    <a:pt x="1187" y="18763"/>
                    <a:pt x="982" y="19790"/>
                    <a:pt x="1301" y="20749"/>
                  </a:cubicBezTo>
                  <a:cubicBezTo>
                    <a:pt x="1461" y="21274"/>
                    <a:pt x="1530" y="21845"/>
                    <a:pt x="1484" y="22415"/>
                  </a:cubicBezTo>
                  <a:cubicBezTo>
                    <a:pt x="1415" y="22940"/>
                    <a:pt x="1279" y="23488"/>
                    <a:pt x="1393" y="24013"/>
                  </a:cubicBezTo>
                  <a:cubicBezTo>
                    <a:pt x="1438" y="24218"/>
                    <a:pt x="1530" y="24424"/>
                    <a:pt x="1644" y="24606"/>
                  </a:cubicBezTo>
                  <a:cubicBezTo>
                    <a:pt x="1986" y="25268"/>
                    <a:pt x="2488" y="25885"/>
                    <a:pt x="3173" y="26136"/>
                  </a:cubicBezTo>
                  <a:cubicBezTo>
                    <a:pt x="3401" y="26204"/>
                    <a:pt x="3652" y="26250"/>
                    <a:pt x="3881" y="26318"/>
                  </a:cubicBezTo>
                  <a:cubicBezTo>
                    <a:pt x="4657" y="26524"/>
                    <a:pt x="5296" y="27094"/>
                    <a:pt x="5844" y="27665"/>
                  </a:cubicBezTo>
                  <a:cubicBezTo>
                    <a:pt x="6163" y="28007"/>
                    <a:pt x="6642" y="28190"/>
                    <a:pt x="6985" y="28510"/>
                  </a:cubicBezTo>
                  <a:cubicBezTo>
                    <a:pt x="7259" y="28783"/>
                    <a:pt x="7419" y="29126"/>
                    <a:pt x="7624" y="29468"/>
                  </a:cubicBezTo>
                  <a:cubicBezTo>
                    <a:pt x="8149" y="30336"/>
                    <a:pt x="8948" y="31043"/>
                    <a:pt x="9701" y="31728"/>
                  </a:cubicBezTo>
                  <a:cubicBezTo>
                    <a:pt x="9906" y="31914"/>
                    <a:pt x="10172" y="32101"/>
                    <a:pt x="10437" y="32101"/>
                  </a:cubicBezTo>
                  <a:cubicBezTo>
                    <a:pt x="10496" y="32101"/>
                    <a:pt x="10555" y="32091"/>
                    <a:pt x="10614" y="32070"/>
                  </a:cubicBezTo>
                  <a:cubicBezTo>
                    <a:pt x="10718" y="32029"/>
                    <a:pt x="10822" y="31930"/>
                    <a:pt x="10943" y="31930"/>
                  </a:cubicBezTo>
                  <a:cubicBezTo>
                    <a:pt x="10955" y="31930"/>
                    <a:pt x="10967" y="31931"/>
                    <a:pt x="10979" y="31933"/>
                  </a:cubicBezTo>
                  <a:cubicBezTo>
                    <a:pt x="11048" y="31933"/>
                    <a:pt x="11116" y="31979"/>
                    <a:pt x="11185" y="32025"/>
                  </a:cubicBezTo>
                  <a:cubicBezTo>
                    <a:pt x="11687" y="32435"/>
                    <a:pt x="11778" y="33212"/>
                    <a:pt x="11618" y="33828"/>
                  </a:cubicBezTo>
                  <a:cubicBezTo>
                    <a:pt x="11436" y="34467"/>
                    <a:pt x="11048" y="35015"/>
                    <a:pt x="10728" y="35585"/>
                  </a:cubicBezTo>
                  <a:cubicBezTo>
                    <a:pt x="10409" y="36156"/>
                    <a:pt x="10363" y="36818"/>
                    <a:pt x="10226" y="37457"/>
                  </a:cubicBezTo>
                  <a:cubicBezTo>
                    <a:pt x="10112" y="38005"/>
                    <a:pt x="9998" y="38598"/>
                    <a:pt x="10249" y="39078"/>
                  </a:cubicBezTo>
                  <a:cubicBezTo>
                    <a:pt x="10386" y="39329"/>
                    <a:pt x="10591" y="39511"/>
                    <a:pt x="10751" y="39717"/>
                  </a:cubicBezTo>
                  <a:cubicBezTo>
                    <a:pt x="11230" y="40379"/>
                    <a:pt x="11276" y="41246"/>
                    <a:pt x="11687" y="41954"/>
                  </a:cubicBezTo>
                  <a:cubicBezTo>
                    <a:pt x="11984" y="42456"/>
                    <a:pt x="12463" y="42821"/>
                    <a:pt x="12942" y="43140"/>
                  </a:cubicBezTo>
                  <a:cubicBezTo>
                    <a:pt x="13604" y="43597"/>
                    <a:pt x="14289" y="43985"/>
                    <a:pt x="14905" y="44487"/>
                  </a:cubicBezTo>
                  <a:cubicBezTo>
                    <a:pt x="15522" y="44989"/>
                    <a:pt x="16046" y="45651"/>
                    <a:pt x="16206" y="46427"/>
                  </a:cubicBezTo>
                  <a:cubicBezTo>
                    <a:pt x="16275" y="46815"/>
                    <a:pt x="16252" y="47203"/>
                    <a:pt x="16275" y="47591"/>
                  </a:cubicBezTo>
                  <a:cubicBezTo>
                    <a:pt x="16298" y="48482"/>
                    <a:pt x="16526" y="49372"/>
                    <a:pt x="16526" y="50262"/>
                  </a:cubicBezTo>
                  <a:cubicBezTo>
                    <a:pt x="16526" y="51015"/>
                    <a:pt x="16389" y="51723"/>
                    <a:pt x="16206" y="52453"/>
                  </a:cubicBezTo>
                  <a:cubicBezTo>
                    <a:pt x="16161" y="52704"/>
                    <a:pt x="16115" y="52955"/>
                    <a:pt x="16138" y="53206"/>
                  </a:cubicBezTo>
                  <a:cubicBezTo>
                    <a:pt x="16183" y="53412"/>
                    <a:pt x="16275" y="53594"/>
                    <a:pt x="16389" y="53754"/>
                  </a:cubicBezTo>
                  <a:cubicBezTo>
                    <a:pt x="17051" y="54987"/>
                    <a:pt x="17895" y="56288"/>
                    <a:pt x="19219" y="56722"/>
                  </a:cubicBezTo>
                  <a:cubicBezTo>
                    <a:pt x="19630" y="56881"/>
                    <a:pt x="19927" y="57201"/>
                    <a:pt x="20360" y="57247"/>
                  </a:cubicBezTo>
                  <a:cubicBezTo>
                    <a:pt x="20338" y="57064"/>
                    <a:pt x="20109" y="57018"/>
                    <a:pt x="19950" y="56904"/>
                  </a:cubicBezTo>
                  <a:cubicBezTo>
                    <a:pt x="19858" y="56858"/>
                    <a:pt x="19790" y="56767"/>
                    <a:pt x="19767" y="56653"/>
                  </a:cubicBezTo>
                  <a:cubicBezTo>
                    <a:pt x="19721" y="56562"/>
                    <a:pt x="19744" y="56448"/>
                    <a:pt x="19835" y="56356"/>
                  </a:cubicBezTo>
                  <a:cubicBezTo>
                    <a:pt x="19904" y="56265"/>
                    <a:pt x="20064" y="56219"/>
                    <a:pt x="20064" y="56082"/>
                  </a:cubicBezTo>
                  <a:cubicBezTo>
                    <a:pt x="20064" y="56014"/>
                    <a:pt x="19995" y="55968"/>
                    <a:pt x="19950" y="55923"/>
                  </a:cubicBezTo>
                  <a:cubicBezTo>
                    <a:pt x="19699" y="55763"/>
                    <a:pt x="19402" y="55603"/>
                    <a:pt x="19311" y="55306"/>
                  </a:cubicBezTo>
                  <a:cubicBezTo>
                    <a:pt x="19470" y="55215"/>
                    <a:pt x="19630" y="55147"/>
                    <a:pt x="19813" y="55124"/>
                  </a:cubicBezTo>
                  <a:cubicBezTo>
                    <a:pt x="19881" y="55124"/>
                    <a:pt x="19927" y="55124"/>
                    <a:pt x="19972" y="55078"/>
                  </a:cubicBezTo>
                  <a:cubicBezTo>
                    <a:pt x="20041" y="55032"/>
                    <a:pt x="20064" y="54941"/>
                    <a:pt x="20064" y="54873"/>
                  </a:cubicBezTo>
                  <a:cubicBezTo>
                    <a:pt x="20087" y="54713"/>
                    <a:pt x="20087" y="54553"/>
                    <a:pt x="20018" y="54416"/>
                  </a:cubicBezTo>
                  <a:cubicBezTo>
                    <a:pt x="19995" y="54348"/>
                    <a:pt x="19950" y="54279"/>
                    <a:pt x="19927" y="54211"/>
                  </a:cubicBezTo>
                  <a:cubicBezTo>
                    <a:pt x="19858" y="54097"/>
                    <a:pt x="19835" y="53937"/>
                    <a:pt x="19881" y="53800"/>
                  </a:cubicBezTo>
                  <a:cubicBezTo>
                    <a:pt x="19881" y="53777"/>
                    <a:pt x="19881" y="53754"/>
                    <a:pt x="19904" y="53731"/>
                  </a:cubicBezTo>
                  <a:cubicBezTo>
                    <a:pt x="19927" y="53709"/>
                    <a:pt x="19972" y="53709"/>
                    <a:pt x="19995" y="53709"/>
                  </a:cubicBezTo>
                  <a:lnTo>
                    <a:pt x="20429" y="53709"/>
                  </a:lnTo>
                  <a:cubicBezTo>
                    <a:pt x="20497" y="53709"/>
                    <a:pt x="20566" y="53709"/>
                    <a:pt x="20634" y="53686"/>
                  </a:cubicBezTo>
                  <a:cubicBezTo>
                    <a:pt x="20680" y="53663"/>
                    <a:pt x="20817" y="53572"/>
                    <a:pt x="20840" y="53503"/>
                  </a:cubicBezTo>
                  <a:cubicBezTo>
                    <a:pt x="21159" y="53366"/>
                    <a:pt x="21502" y="53229"/>
                    <a:pt x="21844" y="53092"/>
                  </a:cubicBezTo>
                  <a:cubicBezTo>
                    <a:pt x="22050" y="53001"/>
                    <a:pt x="22255" y="52910"/>
                    <a:pt x="22392" y="52773"/>
                  </a:cubicBezTo>
                  <a:cubicBezTo>
                    <a:pt x="22552" y="52613"/>
                    <a:pt x="22643" y="52362"/>
                    <a:pt x="22552" y="52179"/>
                  </a:cubicBezTo>
                  <a:cubicBezTo>
                    <a:pt x="22506" y="52042"/>
                    <a:pt x="22392" y="51883"/>
                    <a:pt x="22506" y="51814"/>
                  </a:cubicBezTo>
                  <a:cubicBezTo>
                    <a:pt x="22529" y="51791"/>
                    <a:pt x="22557" y="51786"/>
                    <a:pt x="22586" y="51786"/>
                  </a:cubicBezTo>
                  <a:cubicBezTo>
                    <a:pt x="22614" y="51786"/>
                    <a:pt x="22643" y="51791"/>
                    <a:pt x="22666" y="51791"/>
                  </a:cubicBezTo>
                  <a:cubicBezTo>
                    <a:pt x="22961" y="51835"/>
                    <a:pt x="23255" y="51861"/>
                    <a:pt x="23550" y="51861"/>
                  </a:cubicBezTo>
                  <a:cubicBezTo>
                    <a:pt x="23712" y="51861"/>
                    <a:pt x="23874" y="51853"/>
                    <a:pt x="24035" y="51837"/>
                  </a:cubicBezTo>
                  <a:cubicBezTo>
                    <a:pt x="24378" y="51791"/>
                    <a:pt x="24766" y="51677"/>
                    <a:pt x="24948" y="51358"/>
                  </a:cubicBezTo>
                  <a:cubicBezTo>
                    <a:pt x="25017" y="51198"/>
                    <a:pt x="25040" y="51038"/>
                    <a:pt x="25085" y="50878"/>
                  </a:cubicBezTo>
                  <a:cubicBezTo>
                    <a:pt x="25291" y="50353"/>
                    <a:pt x="25907" y="50125"/>
                    <a:pt x="26272" y="49714"/>
                  </a:cubicBezTo>
                  <a:cubicBezTo>
                    <a:pt x="26318" y="49669"/>
                    <a:pt x="26364" y="49600"/>
                    <a:pt x="26386" y="49532"/>
                  </a:cubicBezTo>
                  <a:cubicBezTo>
                    <a:pt x="26409" y="49463"/>
                    <a:pt x="26386" y="49349"/>
                    <a:pt x="26386" y="49258"/>
                  </a:cubicBezTo>
                  <a:cubicBezTo>
                    <a:pt x="26295" y="48641"/>
                    <a:pt x="26752" y="48048"/>
                    <a:pt x="27322" y="47751"/>
                  </a:cubicBezTo>
                  <a:cubicBezTo>
                    <a:pt x="27870" y="47454"/>
                    <a:pt x="28532" y="47432"/>
                    <a:pt x="29171" y="47409"/>
                  </a:cubicBezTo>
                  <a:cubicBezTo>
                    <a:pt x="29331" y="47409"/>
                    <a:pt x="29513" y="47386"/>
                    <a:pt x="29673" y="47340"/>
                  </a:cubicBezTo>
                  <a:cubicBezTo>
                    <a:pt x="29856" y="47272"/>
                    <a:pt x="29993" y="47158"/>
                    <a:pt x="30130" y="47044"/>
                  </a:cubicBezTo>
                  <a:cubicBezTo>
                    <a:pt x="30518" y="46678"/>
                    <a:pt x="31043" y="46382"/>
                    <a:pt x="31180" y="45880"/>
                  </a:cubicBezTo>
                  <a:cubicBezTo>
                    <a:pt x="31317" y="45469"/>
                    <a:pt x="31408" y="45058"/>
                    <a:pt x="31431" y="44624"/>
                  </a:cubicBezTo>
                  <a:cubicBezTo>
                    <a:pt x="31476" y="44282"/>
                    <a:pt x="31476" y="43939"/>
                    <a:pt x="31545" y="43597"/>
                  </a:cubicBezTo>
                  <a:cubicBezTo>
                    <a:pt x="31727" y="42752"/>
                    <a:pt x="32321" y="42045"/>
                    <a:pt x="32937" y="41429"/>
                  </a:cubicBezTo>
                  <a:cubicBezTo>
                    <a:pt x="33211" y="41155"/>
                    <a:pt x="33531" y="40858"/>
                    <a:pt x="33645" y="40447"/>
                  </a:cubicBezTo>
                  <a:cubicBezTo>
                    <a:pt x="33736" y="40082"/>
                    <a:pt x="33645" y="39694"/>
                    <a:pt x="33462" y="39352"/>
                  </a:cubicBezTo>
                  <a:cubicBezTo>
                    <a:pt x="33348" y="39100"/>
                    <a:pt x="33143" y="38872"/>
                    <a:pt x="32869" y="38827"/>
                  </a:cubicBezTo>
                  <a:cubicBezTo>
                    <a:pt x="32800" y="38815"/>
                    <a:pt x="32738" y="38815"/>
                    <a:pt x="32675" y="38815"/>
                  </a:cubicBezTo>
                  <a:cubicBezTo>
                    <a:pt x="32612" y="38815"/>
                    <a:pt x="32549" y="38815"/>
                    <a:pt x="32481" y="38804"/>
                  </a:cubicBezTo>
                  <a:cubicBezTo>
                    <a:pt x="31956" y="38758"/>
                    <a:pt x="31636" y="38210"/>
                    <a:pt x="31180" y="37959"/>
                  </a:cubicBezTo>
                  <a:cubicBezTo>
                    <a:pt x="30792" y="37708"/>
                    <a:pt x="30312" y="37685"/>
                    <a:pt x="29856" y="37662"/>
                  </a:cubicBezTo>
                  <a:cubicBezTo>
                    <a:pt x="29605" y="37662"/>
                    <a:pt x="29285" y="37594"/>
                    <a:pt x="29034" y="37594"/>
                  </a:cubicBezTo>
                  <a:cubicBezTo>
                    <a:pt x="28920" y="37594"/>
                    <a:pt x="28851" y="37503"/>
                    <a:pt x="28760" y="37434"/>
                  </a:cubicBezTo>
                  <a:cubicBezTo>
                    <a:pt x="28368" y="36980"/>
                    <a:pt x="27752" y="36694"/>
                    <a:pt x="27148" y="36694"/>
                  </a:cubicBezTo>
                  <a:cubicBezTo>
                    <a:pt x="27084" y="36694"/>
                    <a:pt x="27020" y="36697"/>
                    <a:pt x="26957" y="36704"/>
                  </a:cubicBezTo>
                  <a:cubicBezTo>
                    <a:pt x="26752" y="36704"/>
                    <a:pt x="26546" y="36749"/>
                    <a:pt x="26341" y="36749"/>
                  </a:cubicBezTo>
                  <a:cubicBezTo>
                    <a:pt x="26158" y="36749"/>
                    <a:pt x="25953" y="36681"/>
                    <a:pt x="25816" y="36521"/>
                  </a:cubicBezTo>
                  <a:cubicBezTo>
                    <a:pt x="25747" y="36453"/>
                    <a:pt x="25702" y="36339"/>
                    <a:pt x="25656" y="36247"/>
                  </a:cubicBezTo>
                  <a:cubicBezTo>
                    <a:pt x="25633" y="36133"/>
                    <a:pt x="25587" y="35996"/>
                    <a:pt x="25565" y="35882"/>
                  </a:cubicBezTo>
                  <a:cubicBezTo>
                    <a:pt x="25519" y="35677"/>
                    <a:pt x="25542" y="35471"/>
                    <a:pt x="25519" y="35289"/>
                  </a:cubicBezTo>
                  <a:cubicBezTo>
                    <a:pt x="25496" y="35129"/>
                    <a:pt x="25473" y="34992"/>
                    <a:pt x="25428" y="34855"/>
                  </a:cubicBezTo>
                  <a:cubicBezTo>
                    <a:pt x="25405" y="34764"/>
                    <a:pt x="25359" y="34672"/>
                    <a:pt x="25291" y="34604"/>
                  </a:cubicBezTo>
                  <a:cubicBezTo>
                    <a:pt x="25222" y="34535"/>
                    <a:pt x="25131" y="34490"/>
                    <a:pt x="25017" y="34421"/>
                  </a:cubicBezTo>
                  <a:cubicBezTo>
                    <a:pt x="24697" y="34239"/>
                    <a:pt x="24401" y="33965"/>
                    <a:pt x="24058" y="33805"/>
                  </a:cubicBezTo>
                  <a:cubicBezTo>
                    <a:pt x="23670" y="33600"/>
                    <a:pt x="23259" y="33622"/>
                    <a:pt x="22826" y="33600"/>
                  </a:cubicBezTo>
                  <a:cubicBezTo>
                    <a:pt x="22483" y="33577"/>
                    <a:pt x="22164" y="33508"/>
                    <a:pt x="21867" y="33394"/>
                  </a:cubicBezTo>
                  <a:cubicBezTo>
                    <a:pt x="21821" y="33348"/>
                    <a:pt x="21753" y="33326"/>
                    <a:pt x="21707" y="33280"/>
                  </a:cubicBezTo>
                  <a:cubicBezTo>
                    <a:pt x="21639" y="33212"/>
                    <a:pt x="21639" y="33097"/>
                    <a:pt x="21593" y="33006"/>
                  </a:cubicBezTo>
                  <a:cubicBezTo>
                    <a:pt x="21502" y="32687"/>
                    <a:pt x="21205" y="32458"/>
                    <a:pt x="21068" y="32139"/>
                  </a:cubicBezTo>
                  <a:cubicBezTo>
                    <a:pt x="20954" y="31910"/>
                    <a:pt x="20954" y="31614"/>
                    <a:pt x="20749" y="31431"/>
                  </a:cubicBezTo>
                  <a:cubicBezTo>
                    <a:pt x="20634" y="31340"/>
                    <a:pt x="20497" y="31317"/>
                    <a:pt x="20360" y="31226"/>
                  </a:cubicBezTo>
                  <a:cubicBezTo>
                    <a:pt x="20178" y="31112"/>
                    <a:pt x="20041" y="30906"/>
                    <a:pt x="19835" y="30883"/>
                  </a:cubicBezTo>
                  <a:cubicBezTo>
                    <a:pt x="19767" y="30861"/>
                    <a:pt x="19699" y="30883"/>
                    <a:pt x="19630" y="30838"/>
                  </a:cubicBezTo>
                  <a:cubicBezTo>
                    <a:pt x="19539" y="30792"/>
                    <a:pt x="19516" y="30655"/>
                    <a:pt x="19425" y="30587"/>
                  </a:cubicBezTo>
                  <a:cubicBezTo>
                    <a:pt x="19379" y="30564"/>
                    <a:pt x="19311" y="30541"/>
                    <a:pt x="19242" y="30541"/>
                  </a:cubicBezTo>
                  <a:cubicBezTo>
                    <a:pt x="19156" y="30535"/>
                    <a:pt x="19069" y="30532"/>
                    <a:pt x="18982" y="30532"/>
                  </a:cubicBezTo>
                  <a:cubicBezTo>
                    <a:pt x="18718" y="30532"/>
                    <a:pt x="18449" y="30558"/>
                    <a:pt x="18192" y="30609"/>
                  </a:cubicBezTo>
                  <a:cubicBezTo>
                    <a:pt x="18146" y="30724"/>
                    <a:pt x="18329" y="30883"/>
                    <a:pt x="18238" y="30975"/>
                  </a:cubicBezTo>
                  <a:cubicBezTo>
                    <a:pt x="18221" y="31008"/>
                    <a:pt x="18180" y="31029"/>
                    <a:pt x="18132" y="31029"/>
                  </a:cubicBezTo>
                  <a:cubicBezTo>
                    <a:pt x="18115" y="31029"/>
                    <a:pt x="18096" y="31026"/>
                    <a:pt x="18078" y="31020"/>
                  </a:cubicBezTo>
                  <a:lnTo>
                    <a:pt x="17279" y="30975"/>
                  </a:lnTo>
                  <a:cubicBezTo>
                    <a:pt x="17119" y="30975"/>
                    <a:pt x="16960" y="30975"/>
                    <a:pt x="16800" y="30906"/>
                  </a:cubicBezTo>
                  <a:cubicBezTo>
                    <a:pt x="16686" y="30861"/>
                    <a:pt x="16571" y="30792"/>
                    <a:pt x="16480" y="30701"/>
                  </a:cubicBezTo>
                  <a:cubicBezTo>
                    <a:pt x="16275" y="30541"/>
                    <a:pt x="16115" y="30358"/>
                    <a:pt x="15955" y="30176"/>
                  </a:cubicBezTo>
                  <a:cubicBezTo>
                    <a:pt x="15841" y="30039"/>
                    <a:pt x="15727" y="29902"/>
                    <a:pt x="15590" y="29788"/>
                  </a:cubicBezTo>
                  <a:cubicBezTo>
                    <a:pt x="15429" y="29694"/>
                    <a:pt x="15252" y="29623"/>
                    <a:pt x="15082" y="29623"/>
                  </a:cubicBezTo>
                  <a:cubicBezTo>
                    <a:pt x="14964" y="29623"/>
                    <a:pt x="14849" y="29658"/>
                    <a:pt x="14745" y="29742"/>
                  </a:cubicBezTo>
                  <a:cubicBezTo>
                    <a:pt x="14426" y="29970"/>
                    <a:pt x="14084" y="30221"/>
                    <a:pt x="13695" y="30267"/>
                  </a:cubicBezTo>
                  <a:cubicBezTo>
                    <a:pt x="13627" y="30267"/>
                    <a:pt x="13559" y="30261"/>
                    <a:pt x="13493" y="30261"/>
                  </a:cubicBezTo>
                  <a:cubicBezTo>
                    <a:pt x="13427" y="30261"/>
                    <a:pt x="13365" y="30267"/>
                    <a:pt x="13307" y="30290"/>
                  </a:cubicBezTo>
                  <a:cubicBezTo>
                    <a:pt x="13125" y="30313"/>
                    <a:pt x="12965" y="30427"/>
                    <a:pt x="12828" y="30564"/>
                  </a:cubicBezTo>
                  <a:cubicBezTo>
                    <a:pt x="12782" y="30587"/>
                    <a:pt x="12760" y="30609"/>
                    <a:pt x="12737" y="30655"/>
                  </a:cubicBezTo>
                  <a:cubicBezTo>
                    <a:pt x="12714" y="30701"/>
                    <a:pt x="12760" y="30792"/>
                    <a:pt x="12760" y="30861"/>
                  </a:cubicBezTo>
                  <a:cubicBezTo>
                    <a:pt x="12760" y="31066"/>
                    <a:pt x="12486" y="31157"/>
                    <a:pt x="12349" y="31340"/>
                  </a:cubicBezTo>
                  <a:cubicBezTo>
                    <a:pt x="12303" y="31408"/>
                    <a:pt x="12280" y="31477"/>
                    <a:pt x="12212" y="31545"/>
                  </a:cubicBezTo>
                  <a:cubicBezTo>
                    <a:pt x="12156" y="31611"/>
                    <a:pt x="12073" y="31638"/>
                    <a:pt x="11983" y="31638"/>
                  </a:cubicBezTo>
                  <a:cubicBezTo>
                    <a:pt x="11852" y="31638"/>
                    <a:pt x="11704" y="31581"/>
                    <a:pt x="11596" y="31500"/>
                  </a:cubicBezTo>
                  <a:cubicBezTo>
                    <a:pt x="11436" y="31363"/>
                    <a:pt x="11299" y="31180"/>
                    <a:pt x="11093" y="31066"/>
                  </a:cubicBezTo>
                  <a:cubicBezTo>
                    <a:pt x="10995" y="31017"/>
                    <a:pt x="10888" y="30993"/>
                    <a:pt x="10781" y="30993"/>
                  </a:cubicBezTo>
                  <a:cubicBezTo>
                    <a:pt x="10641" y="30993"/>
                    <a:pt x="10502" y="31034"/>
                    <a:pt x="10386" y="31112"/>
                  </a:cubicBezTo>
                  <a:cubicBezTo>
                    <a:pt x="10317" y="31157"/>
                    <a:pt x="10272" y="31203"/>
                    <a:pt x="10203" y="31249"/>
                  </a:cubicBezTo>
                  <a:cubicBezTo>
                    <a:pt x="10127" y="31303"/>
                    <a:pt x="10030" y="31331"/>
                    <a:pt x="9929" y="31331"/>
                  </a:cubicBezTo>
                  <a:cubicBezTo>
                    <a:pt x="9819" y="31331"/>
                    <a:pt x="9705" y="31297"/>
                    <a:pt x="9610" y="31226"/>
                  </a:cubicBezTo>
                  <a:cubicBezTo>
                    <a:pt x="9450" y="31112"/>
                    <a:pt x="9382" y="30906"/>
                    <a:pt x="9313" y="30724"/>
                  </a:cubicBezTo>
                  <a:cubicBezTo>
                    <a:pt x="9245" y="30518"/>
                    <a:pt x="9176" y="30336"/>
                    <a:pt x="9176" y="30130"/>
                  </a:cubicBezTo>
                  <a:cubicBezTo>
                    <a:pt x="9153" y="29925"/>
                    <a:pt x="9222" y="29696"/>
                    <a:pt x="9359" y="29559"/>
                  </a:cubicBezTo>
                  <a:cubicBezTo>
                    <a:pt x="9404" y="29537"/>
                    <a:pt x="9450" y="29491"/>
                    <a:pt x="9473" y="29445"/>
                  </a:cubicBezTo>
                  <a:cubicBezTo>
                    <a:pt x="9496" y="29423"/>
                    <a:pt x="9518" y="29354"/>
                    <a:pt x="9541" y="29308"/>
                  </a:cubicBezTo>
                  <a:cubicBezTo>
                    <a:pt x="9655" y="28920"/>
                    <a:pt x="9838" y="28532"/>
                    <a:pt x="10066" y="28190"/>
                  </a:cubicBezTo>
                  <a:cubicBezTo>
                    <a:pt x="10158" y="28053"/>
                    <a:pt x="10249" y="27916"/>
                    <a:pt x="10249" y="27756"/>
                  </a:cubicBezTo>
                  <a:cubicBezTo>
                    <a:pt x="10249" y="27596"/>
                    <a:pt x="10135" y="27460"/>
                    <a:pt x="10021" y="27323"/>
                  </a:cubicBezTo>
                  <a:cubicBezTo>
                    <a:pt x="9998" y="27300"/>
                    <a:pt x="9975" y="27254"/>
                    <a:pt x="9929" y="27231"/>
                  </a:cubicBezTo>
                  <a:lnTo>
                    <a:pt x="9792" y="27231"/>
                  </a:lnTo>
                  <a:cubicBezTo>
                    <a:pt x="9757" y="27233"/>
                    <a:pt x="9722" y="27234"/>
                    <a:pt x="9687" y="27234"/>
                  </a:cubicBezTo>
                  <a:cubicBezTo>
                    <a:pt x="9197" y="27234"/>
                    <a:pt x="8707" y="27094"/>
                    <a:pt x="8217" y="27094"/>
                  </a:cubicBezTo>
                  <a:cubicBezTo>
                    <a:pt x="7898" y="27094"/>
                    <a:pt x="7578" y="27094"/>
                    <a:pt x="7304" y="26957"/>
                  </a:cubicBezTo>
                  <a:cubicBezTo>
                    <a:pt x="7259" y="26935"/>
                    <a:pt x="7236" y="26935"/>
                    <a:pt x="7213" y="26889"/>
                  </a:cubicBezTo>
                  <a:cubicBezTo>
                    <a:pt x="7190" y="26866"/>
                    <a:pt x="7190" y="26843"/>
                    <a:pt x="7190" y="26798"/>
                  </a:cubicBezTo>
                  <a:cubicBezTo>
                    <a:pt x="7167" y="26364"/>
                    <a:pt x="7304" y="25930"/>
                    <a:pt x="7601" y="25611"/>
                  </a:cubicBezTo>
                  <a:cubicBezTo>
                    <a:pt x="7784" y="25405"/>
                    <a:pt x="8012" y="25245"/>
                    <a:pt x="8217" y="25086"/>
                  </a:cubicBezTo>
                  <a:cubicBezTo>
                    <a:pt x="8354" y="24972"/>
                    <a:pt x="8468" y="24857"/>
                    <a:pt x="8560" y="24698"/>
                  </a:cubicBezTo>
                  <a:cubicBezTo>
                    <a:pt x="8628" y="24538"/>
                    <a:pt x="8628" y="24332"/>
                    <a:pt x="8537" y="24196"/>
                  </a:cubicBezTo>
                  <a:cubicBezTo>
                    <a:pt x="8400" y="24036"/>
                    <a:pt x="8149" y="24013"/>
                    <a:pt x="7921" y="24013"/>
                  </a:cubicBezTo>
                  <a:cubicBezTo>
                    <a:pt x="7464" y="24013"/>
                    <a:pt x="7031" y="24013"/>
                    <a:pt x="6597" y="24127"/>
                  </a:cubicBezTo>
                  <a:cubicBezTo>
                    <a:pt x="6551" y="24127"/>
                    <a:pt x="6506" y="24150"/>
                    <a:pt x="6483" y="24173"/>
                  </a:cubicBezTo>
                  <a:cubicBezTo>
                    <a:pt x="6437" y="24218"/>
                    <a:pt x="6437" y="24264"/>
                    <a:pt x="6437" y="24332"/>
                  </a:cubicBezTo>
                  <a:cubicBezTo>
                    <a:pt x="6437" y="24469"/>
                    <a:pt x="6391" y="24606"/>
                    <a:pt x="6323" y="24721"/>
                  </a:cubicBezTo>
                  <a:cubicBezTo>
                    <a:pt x="6232" y="24949"/>
                    <a:pt x="6117" y="25177"/>
                    <a:pt x="5912" y="25314"/>
                  </a:cubicBezTo>
                  <a:cubicBezTo>
                    <a:pt x="5770" y="25402"/>
                    <a:pt x="5588" y="25436"/>
                    <a:pt x="5417" y="25436"/>
                  </a:cubicBezTo>
                  <a:cubicBezTo>
                    <a:pt x="5368" y="25436"/>
                    <a:pt x="5319" y="25433"/>
                    <a:pt x="5273" y="25428"/>
                  </a:cubicBezTo>
                  <a:cubicBezTo>
                    <a:pt x="5045" y="25382"/>
                    <a:pt x="4839" y="25291"/>
                    <a:pt x="4634" y="25200"/>
                  </a:cubicBezTo>
                  <a:cubicBezTo>
                    <a:pt x="4543" y="25154"/>
                    <a:pt x="4474" y="25131"/>
                    <a:pt x="4406" y="25063"/>
                  </a:cubicBezTo>
                  <a:cubicBezTo>
                    <a:pt x="4223" y="24903"/>
                    <a:pt x="4269" y="24606"/>
                    <a:pt x="4200" y="24355"/>
                  </a:cubicBezTo>
                  <a:cubicBezTo>
                    <a:pt x="4155" y="24241"/>
                    <a:pt x="4109" y="24127"/>
                    <a:pt x="4086" y="23990"/>
                  </a:cubicBezTo>
                  <a:cubicBezTo>
                    <a:pt x="4063" y="23853"/>
                    <a:pt x="4086" y="23739"/>
                    <a:pt x="4086" y="23602"/>
                  </a:cubicBezTo>
                  <a:cubicBezTo>
                    <a:pt x="4177" y="23031"/>
                    <a:pt x="4291" y="22461"/>
                    <a:pt x="4360" y="21890"/>
                  </a:cubicBezTo>
                  <a:cubicBezTo>
                    <a:pt x="4611" y="21593"/>
                    <a:pt x="4794" y="21251"/>
                    <a:pt x="4885" y="20886"/>
                  </a:cubicBezTo>
                  <a:cubicBezTo>
                    <a:pt x="4953" y="20680"/>
                    <a:pt x="4999" y="20429"/>
                    <a:pt x="5182" y="20315"/>
                  </a:cubicBezTo>
                  <a:cubicBezTo>
                    <a:pt x="5296" y="20247"/>
                    <a:pt x="5456" y="20224"/>
                    <a:pt x="5547" y="20133"/>
                  </a:cubicBezTo>
                  <a:cubicBezTo>
                    <a:pt x="5615" y="20064"/>
                    <a:pt x="5661" y="19973"/>
                    <a:pt x="5729" y="19904"/>
                  </a:cubicBezTo>
                  <a:cubicBezTo>
                    <a:pt x="5775" y="19882"/>
                    <a:pt x="5844" y="19859"/>
                    <a:pt x="5889" y="19836"/>
                  </a:cubicBezTo>
                  <a:cubicBezTo>
                    <a:pt x="6072" y="19790"/>
                    <a:pt x="6209" y="19676"/>
                    <a:pt x="6369" y="19608"/>
                  </a:cubicBezTo>
                  <a:cubicBezTo>
                    <a:pt x="6511" y="19551"/>
                    <a:pt x="6669" y="19521"/>
                    <a:pt x="6829" y="19521"/>
                  </a:cubicBezTo>
                  <a:cubicBezTo>
                    <a:pt x="7052" y="19521"/>
                    <a:pt x="7278" y="19579"/>
                    <a:pt x="7464" y="19699"/>
                  </a:cubicBezTo>
                  <a:cubicBezTo>
                    <a:pt x="7510" y="19722"/>
                    <a:pt x="7533" y="19745"/>
                    <a:pt x="7578" y="19767"/>
                  </a:cubicBezTo>
                  <a:lnTo>
                    <a:pt x="7692" y="19767"/>
                  </a:lnTo>
                  <a:cubicBezTo>
                    <a:pt x="7784" y="19745"/>
                    <a:pt x="7875" y="19745"/>
                    <a:pt x="7966" y="19699"/>
                  </a:cubicBezTo>
                  <a:cubicBezTo>
                    <a:pt x="7998" y="19620"/>
                    <a:pt x="8084" y="19596"/>
                    <a:pt x="8172" y="19596"/>
                  </a:cubicBezTo>
                  <a:cubicBezTo>
                    <a:pt x="8211" y="19596"/>
                    <a:pt x="8251" y="19601"/>
                    <a:pt x="8286" y="19608"/>
                  </a:cubicBezTo>
                  <a:cubicBezTo>
                    <a:pt x="8583" y="19676"/>
                    <a:pt x="8902" y="19722"/>
                    <a:pt x="9222" y="19790"/>
                  </a:cubicBezTo>
                  <a:cubicBezTo>
                    <a:pt x="9290" y="19813"/>
                    <a:pt x="9359" y="19813"/>
                    <a:pt x="9427" y="19859"/>
                  </a:cubicBezTo>
                  <a:cubicBezTo>
                    <a:pt x="9518" y="19904"/>
                    <a:pt x="9587" y="19973"/>
                    <a:pt x="9678" y="20041"/>
                  </a:cubicBezTo>
                  <a:cubicBezTo>
                    <a:pt x="9792" y="20155"/>
                    <a:pt x="9929" y="20270"/>
                    <a:pt x="10066" y="20315"/>
                  </a:cubicBezTo>
                  <a:cubicBezTo>
                    <a:pt x="10135" y="20361"/>
                    <a:pt x="10203" y="20384"/>
                    <a:pt x="10272" y="20407"/>
                  </a:cubicBezTo>
                  <a:cubicBezTo>
                    <a:pt x="10500" y="20521"/>
                    <a:pt x="10614" y="20795"/>
                    <a:pt x="10568" y="21046"/>
                  </a:cubicBezTo>
                  <a:cubicBezTo>
                    <a:pt x="10546" y="21114"/>
                    <a:pt x="10523" y="21183"/>
                    <a:pt x="10523" y="21274"/>
                  </a:cubicBezTo>
                  <a:cubicBezTo>
                    <a:pt x="10523" y="21388"/>
                    <a:pt x="10591" y="21479"/>
                    <a:pt x="10637" y="21593"/>
                  </a:cubicBezTo>
                  <a:cubicBezTo>
                    <a:pt x="10728" y="21799"/>
                    <a:pt x="10751" y="22050"/>
                    <a:pt x="10820" y="22278"/>
                  </a:cubicBezTo>
                  <a:cubicBezTo>
                    <a:pt x="10888" y="22506"/>
                    <a:pt x="11048" y="22735"/>
                    <a:pt x="11253" y="22803"/>
                  </a:cubicBezTo>
                  <a:lnTo>
                    <a:pt x="11299" y="22803"/>
                  </a:lnTo>
                  <a:cubicBezTo>
                    <a:pt x="11322" y="22803"/>
                    <a:pt x="11344" y="22803"/>
                    <a:pt x="11344" y="22780"/>
                  </a:cubicBezTo>
                  <a:cubicBezTo>
                    <a:pt x="11459" y="22712"/>
                    <a:pt x="11504" y="22575"/>
                    <a:pt x="11527" y="22438"/>
                  </a:cubicBezTo>
                  <a:cubicBezTo>
                    <a:pt x="11527" y="22301"/>
                    <a:pt x="11527" y="22187"/>
                    <a:pt x="11550" y="22050"/>
                  </a:cubicBezTo>
                  <a:cubicBezTo>
                    <a:pt x="11573" y="21845"/>
                    <a:pt x="11664" y="21639"/>
                    <a:pt x="11687" y="21434"/>
                  </a:cubicBezTo>
                  <a:cubicBezTo>
                    <a:pt x="11733" y="21114"/>
                    <a:pt x="11550" y="20795"/>
                    <a:pt x="11367" y="20521"/>
                  </a:cubicBezTo>
                  <a:cubicBezTo>
                    <a:pt x="11299" y="20407"/>
                    <a:pt x="11230" y="20292"/>
                    <a:pt x="11208" y="20178"/>
                  </a:cubicBezTo>
                  <a:cubicBezTo>
                    <a:pt x="11208" y="20019"/>
                    <a:pt x="11322" y="19859"/>
                    <a:pt x="11322" y="19676"/>
                  </a:cubicBezTo>
                  <a:cubicBezTo>
                    <a:pt x="11322" y="19653"/>
                    <a:pt x="11322" y="19608"/>
                    <a:pt x="11322" y="19585"/>
                  </a:cubicBezTo>
                  <a:cubicBezTo>
                    <a:pt x="11344" y="19562"/>
                    <a:pt x="11367" y="19539"/>
                    <a:pt x="11413" y="19516"/>
                  </a:cubicBezTo>
                  <a:cubicBezTo>
                    <a:pt x="11664" y="19357"/>
                    <a:pt x="11984" y="19265"/>
                    <a:pt x="12235" y="19105"/>
                  </a:cubicBezTo>
                  <a:cubicBezTo>
                    <a:pt x="12440" y="18946"/>
                    <a:pt x="12691" y="18832"/>
                    <a:pt x="12942" y="18763"/>
                  </a:cubicBezTo>
                  <a:cubicBezTo>
                    <a:pt x="13171" y="18672"/>
                    <a:pt x="13444" y="18626"/>
                    <a:pt x="13604" y="18444"/>
                  </a:cubicBezTo>
                  <a:cubicBezTo>
                    <a:pt x="13650" y="18375"/>
                    <a:pt x="13695" y="18307"/>
                    <a:pt x="13741" y="18261"/>
                  </a:cubicBezTo>
                  <a:cubicBezTo>
                    <a:pt x="13901" y="18033"/>
                    <a:pt x="14175" y="17919"/>
                    <a:pt x="14357" y="17713"/>
                  </a:cubicBezTo>
                  <a:cubicBezTo>
                    <a:pt x="14380" y="17690"/>
                    <a:pt x="14403" y="17668"/>
                    <a:pt x="14426" y="17622"/>
                  </a:cubicBezTo>
                  <a:cubicBezTo>
                    <a:pt x="14426" y="17599"/>
                    <a:pt x="14426" y="17553"/>
                    <a:pt x="14426" y="17508"/>
                  </a:cubicBezTo>
                  <a:cubicBezTo>
                    <a:pt x="14426" y="17302"/>
                    <a:pt x="14380" y="17097"/>
                    <a:pt x="14335" y="16891"/>
                  </a:cubicBezTo>
                  <a:cubicBezTo>
                    <a:pt x="14289" y="16709"/>
                    <a:pt x="14243" y="16481"/>
                    <a:pt x="14357" y="16344"/>
                  </a:cubicBezTo>
                  <a:cubicBezTo>
                    <a:pt x="14373" y="16338"/>
                    <a:pt x="14388" y="16335"/>
                    <a:pt x="14402" y="16335"/>
                  </a:cubicBezTo>
                  <a:cubicBezTo>
                    <a:pt x="14495" y="16335"/>
                    <a:pt x="14569" y="16453"/>
                    <a:pt x="14609" y="16572"/>
                  </a:cubicBezTo>
                  <a:cubicBezTo>
                    <a:pt x="14631" y="16686"/>
                    <a:pt x="14654" y="16823"/>
                    <a:pt x="14768" y="16869"/>
                  </a:cubicBezTo>
                  <a:cubicBezTo>
                    <a:pt x="14791" y="16777"/>
                    <a:pt x="14791" y="16686"/>
                    <a:pt x="14791" y="16572"/>
                  </a:cubicBezTo>
                  <a:cubicBezTo>
                    <a:pt x="14814" y="16458"/>
                    <a:pt x="14814" y="16321"/>
                    <a:pt x="14905" y="16252"/>
                  </a:cubicBezTo>
                  <a:cubicBezTo>
                    <a:pt x="14997" y="16207"/>
                    <a:pt x="15088" y="16207"/>
                    <a:pt x="15179" y="16184"/>
                  </a:cubicBezTo>
                  <a:cubicBezTo>
                    <a:pt x="15499" y="16093"/>
                    <a:pt x="15658" y="15705"/>
                    <a:pt x="15932" y="15522"/>
                  </a:cubicBezTo>
                  <a:cubicBezTo>
                    <a:pt x="16024" y="15453"/>
                    <a:pt x="16138" y="15431"/>
                    <a:pt x="16229" y="15385"/>
                  </a:cubicBezTo>
                  <a:cubicBezTo>
                    <a:pt x="16389" y="15317"/>
                    <a:pt x="16503" y="15202"/>
                    <a:pt x="16663" y="15111"/>
                  </a:cubicBezTo>
                  <a:cubicBezTo>
                    <a:pt x="16891" y="14997"/>
                    <a:pt x="17142" y="14883"/>
                    <a:pt x="17211" y="14655"/>
                  </a:cubicBezTo>
                  <a:cubicBezTo>
                    <a:pt x="17233" y="14586"/>
                    <a:pt x="17256" y="14518"/>
                    <a:pt x="17279" y="14472"/>
                  </a:cubicBezTo>
                  <a:cubicBezTo>
                    <a:pt x="17370" y="14267"/>
                    <a:pt x="17576" y="14175"/>
                    <a:pt x="17804" y="14130"/>
                  </a:cubicBezTo>
                  <a:cubicBezTo>
                    <a:pt x="18009" y="14061"/>
                    <a:pt x="18238" y="14061"/>
                    <a:pt x="18420" y="13970"/>
                  </a:cubicBezTo>
                  <a:cubicBezTo>
                    <a:pt x="18649" y="13879"/>
                    <a:pt x="18808" y="13696"/>
                    <a:pt x="19014" y="13559"/>
                  </a:cubicBezTo>
                  <a:cubicBezTo>
                    <a:pt x="19059" y="13536"/>
                    <a:pt x="19128" y="13513"/>
                    <a:pt x="19174" y="13513"/>
                  </a:cubicBezTo>
                  <a:cubicBezTo>
                    <a:pt x="19186" y="13509"/>
                    <a:pt x="19199" y="13507"/>
                    <a:pt x="19211" y="13507"/>
                  </a:cubicBezTo>
                  <a:cubicBezTo>
                    <a:pt x="19266" y="13507"/>
                    <a:pt x="19315" y="13545"/>
                    <a:pt x="19333" y="13582"/>
                  </a:cubicBezTo>
                  <a:cubicBezTo>
                    <a:pt x="19356" y="13673"/>
                    <a:pt x="19288" y="13742"/>
                    <a:pt x="19311" y="13833"/>
                  </a:cubicBezTo>
                  <a:cubicBezTo>
                    <a:pt x="19174" y="13924"/>
                    <a:pt x="19014" y="13947"/>
                    <a:pt x="18877" y="14015"/>
                  </a:cubicBezTo>
                  <a:cubicBezTo>
                    <a:pt x="18717" y="14107"/>
                    <a:pt x="18603" y="14267"/>
                    <a:pt x="18649" y="14403"/>
                  </a:cubicBezTo>
                  <a:cubicBezTo>
                    <a:pt x="18683" y="14406"/>
                    <a:pt x="18718" y="14407"/>
                    <a:pt x="18752" y="14407"/>
                  </a:cubicBezTo>
                  <a:cubicBezTo>
                    <a:pt x="19055" y="14407"/>
                    <a:pt x="19338" y="14317"/>
                    <a:pt x="19584" y="14152"/>
                  </a:cubicBezTo>
                  <a:cubicBezTo>
                    <a:pt x="19676" y="14084"/>
                    <a:pt x="19790" y="14015"/>
                    <a:pt x="19904" y="13970"/>
                  </a:cubicBezTo>
                  <a:cubicBezTo>
                    <a:pt x="19972" y="13924"/>
                    <a:pt x="20064" y="13924"/>
                    <a:pt x="20155" y="13901"/>
                  </a:cubicBezTo>
                  <a:cubicBezTo>
                    <a:pt x="20269" y="13856"/>
                    <a:pt x="20383" y="13787"/>
                    <a:pt x="20497" y="13719"/>
                  </a:cubicBezTo>
                  <a:cubicBezTo>
                    <a:pt x="20726" y="13605"/>
                    <a:pt x="21000" y="13399"/>
                    <a:pt x="21205" y="13285"/>
                  </a:cubicBezTo>
                  <a:cubicBezTo>
                    <a:pt x="21137" y="13080"/>
                    <a:pt x="21045" y="12874"/>
                    <a:pt x="20863" y="12806"/>
                  </a:cubicBezTo>
                  <a:cubicBezTo>
                    <a:pt x="20771" y="12783"/>
                    <a:pt x="20680" y="12783"/>
                    <a:pt x="20589" y="12783"/>
                  </a:cubicBezTo>
                  <a:cubicBezTo>
                    <a:pt x="20224" y="12760"/>
                    <a:pt x="19858" y="12486"/>
                    <a:pt x="19813" y="12121"/>
                  </a:cubicBezTo>
                  <a:cubicBezTo>
                    <a:pt x="19790" y="12007"/>
                    <a:pt x="19790" y="11824"/>
                    <a:pt x="19676" y="11801"/>
                  </a:cubicBezTo>
                  <a:lnTo>
                    <a:pt x="19562" y="11801"/>
                  </a:lnTo>
                  <a:cubicBezTo>
                    <a:pt x="19128" y="11870"/>
                    <a:pt x="18717" y="11984"/>
                    <a:pt x="18306" y="12098"/>
                  </a:cubicBezTo>
                  <a:cubicBezTo>
                    <a:pt x="18329" y="11961"/>
                    <a:pt x="18466" y="11870"/>
                    <a:pt x="18603" y="11779"/>
                  </a:cubicBezTo>
                  <a:cubicBezTo>
                    <a:pt x="18945" y="11588"/>
                    <a:pt x="19304" y="11414"/>
                    <a:pt x="19678" y="11414"/>
                  </a:cubicBezTo>
                  <a:cubicBezTo>
                    <a:pt x="19752" y="11414"/>
                    <a:pt x="19828" y="11421"/>
                    <a:pt x="19904" y="11436"/>
                  </a:cubicBezTo>
                  <a:cubicBezTo>
                    <a:pt x="20018" y="11436"/>
                    <a:pt x="20132" y="11482"/>
                    <a:pt x="20246" y="11482"/>
                  </a:cubicBezTo>
                  <a:cubicBezTo>
                    <a:pt x="20284" y="11489"/>
                    <a:pt x="20325" y="11492"/>
                    <a:pt x="20366" y="11492"/>
                  </a:cubicBezTo>
                  <a:cubicBezTo>
                    <a:pt x="20449" y="11492"/>
                    <a:pt x="20535" y="11482"/>
                    <a:pt x="20612" y="11482"/>
                  </a:cubicBezTo>
                  <a:cubicBezTo>
                    <a:pt x="20863" y="11482"/>
                    <a:pt x="21091" y="11619"/>
                    <a:pt x="21319" y="11619"/>
                  </a:cubicBezTo>
                  <a:cubicBezTo>
                    <a:pt x="21707" y="11596"/>
                    <a:pt x="21958" y="11254"/>
                    <a:pt x="22278" y="11048"/>
                  </a:cubicBezTo>
                  <a:cubicBezTo>
                    <a:pt x="22301" y="11048"/>
                    <a:pt x="22301" y="11025"/>
                    <a:pt x="22323" y="11025"/>
                  </a:cubicBezTo>
                  <a:cubicBezTo>
                    <a:pt x="22392" y="11025"/>
                    <a:pt x="22392" y="11117"/>
                    <a:pt x="22392" y="11185"/>
                  </a:cubicBezTo>
                  <a:cubicBezTo>
                    <a:pt x="22301" y="11573"/>
                    <a:pt x="22027" y="11916"/>
                    <a:pt x="21662" y="12098"/>
                  </a:cubicBezTo>
                  <a:cubicBezTo>
                    <a:pt x="21593" y="12144"/>
                    <a:pt x="21525" y="12167"/>
                    <a:pt x="21456" y="12235"/>
                  </a:cubicBezTo>
                  <a:cubicBezTo>
                    <a:pt x="21410" y="12281"/>
                    <a:pt x="21388" y="12372"/>
                    <a:pt x="21410" y="12441"/>
                  </a:cubicBezTo>
                  <a:cubicBezTo>
                    <a:pt x="21456" y="12486"/>
                    <a:pt x="21502" y="12509"/>
                    <a:pt x="21570" y="12532"/>
                  </a:cubicBezTo>
                  <a:cubicBezTo>
                    <a:pt x="21730" y="12577"/>
                    <a:pt x="21890" y="12600"/>
                    <a:pt x="22072" y="12600"/>
                  </a:cubicBezTo>
                  <a:cubicBezTo>
                    <a:pt x="22175" y="12600"/>
                    <a:pt x="22278" y="12589"/>
                    <a:pt x="22378" y="12589"/>
                  </a:cubicBezTo>
                  <a:cubicBezTo>
                    <a:pt x="22478" y="12589"/>
                    <a:pt x="22575" y="12600"/>
                    <a:pt x="22666" y="12646"/>
                  </a:cubicBezTo>
                  <a:cubicBezTo>
                    <a:pt x="22734" y="12669"/>
                    <a:pt x="22780" y="12737"/>
                    <a:pt x="22848" y="12760"/>
                  </a:cubicBezTo>
                  <a:cubicBezTo>
                    <a:pt x="22901" y="12778"/>
                    <a:pt x="22953" y="12785"/>
                    <a:pt x="23005" y="12785"/>
                  </a:cubicBezTo>
                  <a:cubicBezTo>
                    <a:pt x="23090" y="12785"/>
                    <a:pt x="23175" y="12765"/>
                    <a:pt x="23259" y="12737"/>
                  </a:cubicBezTo>
                  <a:cubicBezTo>
                    <a:pt x="23282" y="12851"/>
                    <a:pt x="23305" y="12966"/>
                    <a:pt x="23351" y="13102"/>
                  </a:cubicBezTo>
                  <a:cubicBezTo>
                    <a:pt x="23351" y="13125"/>
                    <a:pt x="23351" y="13148"/>
                    <a:pt x="23373" y="13148"/>
                  </a:cubicBezTo>
                  <a:cubicBezTo>
                    <a:pt x="23385" y="13160"/>
                    <a:pt x="23396" y="13165"/>
                    <a:pt x="23408" y="13165"/>
                  </a:cubicBezTo>
                  <a:cubicBezTo>
                    <a:pt x="23419" y="13165"/>
                    <a:pt x="23430" y="13160"/>
                    <a:pt x="23442" y="13148"/>
                  </a:cubicBezTo>
                  <a:cubicBezTo>
                    <a:pt x="23670" y="13080"/>
                    <a:pt x="23761" y="12760"/>
                    <a:pt x="23716" y="12532"/>
                  </a:cubicBezTo>
                  <a:cubicBezTo>
                    <a:pt x="23693" y="12441"/>
                    <a:pt x="23670" y="12349"/>
                    <a:pt x="23716" y="12258"/>
                  </a:cubicBezTo>
                  <a:cubicBezTo>
                    <a:pt x="23739" y="12235"/>
                    <a:pt x="23761" y="12212"/>
                    <a:pt x="23784" y="12189"/>
                  </a:cubicBezTo>
                  <a:cubicBezTo>
                    <a:pt x="23853" y="12075"/>
                    <a:pt x="23807" y="11916"/>
                    <a:pt x="23784" y="11801"/>
                  </a:cubicBezTo>
                  <a:cubicBezTo>
                    <a:pt x="23761" y="11756"/>
                    <a:pt x="23739" y="11710"/>
                    <a:pt x="23716" y="11664"/>
                  </a:cubicBezTo>
                  <a:cubicBezTo>
                    <a:pt x="23689" y="11638"/>
                    <a:pt x="23647" y="11627"/>
                    <a:pt x="23602" y="11627"/>
                  </a:cubicBezTo>
                  <a:cubicBezTo>
                    <a:pt x="23571" y="11627"/>
                    <a:pt x="23539" y="11632"/>
                    <a:pt x="23510" y="11642"/>
                  </a:cubicBezTo>
                  <a:cubicBezTo>
                    <a:pt x="23442" y="11664"/>
                    <a:pt x="23373" y="11687"/>
                    <a:pt x="23305" y="11710"/>
                  </a:cubicBezTo>
                  <a:cubicBezTo>
                    <a:pt x="23264" y="11723"/>
                    <a:pt x="23221" y="11727"/>
                    <a:pt x="23179" y="11727"/>
                  </a:cubicBezTo>
                  <a:cubicBezTo>
                    <a:pt x="23016" y="11727"/>
                    <a:pt x="22844" y="11656"/>
                    <a:pt x="22671" y="11656"/>
                  </a:cubicBezTo>
                  <a:cubicBezTo>
                    <a:pt x="22639" y="11656"/>
                    <a:pt x="22607" y="11659"/>
                    <a:pt x="22575" y="11664"/>
                  </a:cubicBezTo>
                  <a:lnTo>
                    <a:pt x="22460" y="11664"/>
                  </a:lnTo>
                  <a:cubicBezTo>
                    <a:pt x="22415" y="11642"/>
                    <a:pt x="22392" y="11619"/>
                    <a:pt x="22392" y="11573"/>
                  </a:cubicBezTo>
                  <a:cubicBezTo>
                    <a:pt x="22392" y="11550"/>
                    <a:pt x="22415" y="11550"/>
                    <a:pt x="22438" y="11528"/>
                  </a:cubicBezTo>
                  <a:cubicBezTo>
                    <a:pt x="22483" y="11505"/>
                    <a:pt x="22529" y="11459"/>
                    <a:pt x="22575" y="11413"/>
                  </a:cubicBezTo>
                  <a:cubicBezTo>
                    <a:pt x="22780" y="11231"/>
                    <a:pt x="22848" y="10911"/>
                    <a:pt x="22894" y="10637"/>
                  </a:cubicBezTo>
                  <a:cubicBezTo>
                    <a:pt x="22917" y="10523"/>
                    <a:pt x="22940" y="10409"/>
                    <a:pt x="22917" y="10295"/>
                  </a:cubicBezTo>
                  <a:cubicBezTo>
                    <a:pt x="22894" y="10135"/>
                    <a:pt x="22780" y="10021"/>
                    <a:pt x="22643" y="9907"/>
                  </a:cubicBezTo>
                  <a:cubicBezTo>
                    <a:pt x="22506" y="9793"/>
                    <a:pt x="22323" y="9679"/>
                    <a:pt x="22141" y="9587"/>
                  </a:cubicBezTo>
                  <a:cubicBezTo>
                    <a:pt x="21958" y="9519"/>
                    <a:pt x="21776" y="9405"/>
                    <a:pt x="21616" y="9268"/>
                  </a:cubicBezTo>
                  <a:cubicBezTo>
                    <a:pt x="21606" y="9270"/>
                    <a:pt x="21596" y="9270"/>
                    <a:pt x="21586" y="9270"/>
                  </a:cubicBezTo>
                  <a:cubicBezTo>
                    <a:pt x="21466" y="9270"/>
                    <a:pt x="21386" y="9145"/>
                    <a:pt x="21365" y="9040"/>
                  </a:cubicBezTo>
                  <a:cubicBezTo>
                    <a:pt x="21319" y="8925"/>
                    <a:pt x="21319" y="8788"/>
                    <a:pt x="21273" y="8674"/>
                  </a:cubicBezTo>
                  <a:cubicBezTo>
                    <a:pt x="21228" y="8537"/>
                    <a:pt x="21114" y="8446"/>
                    <a:pt x="21045" y="8332"/>
                  </a:cubicBezTo>
                  <a:cubicBezTo>
                    <a:pt x="20954" y="8195"/>
                    <a:pt x="20954" y="8035"/>
                    <a:pt x="20908" y="7875"/>
                  </a:cubicBezTo>
                  <a:cubicBezTo>
                    <a:pt x="20863" y="7716"/>
                    <a:pt x="20771" y="7556"/>
                    <a:pt x="20612" y="7533"/>
                  </a:cubicBezTo>
                  <a:cubicBezTo>
                    <a:pt x="20497" y="7602"/>
                    <a:pt x="20360" y="7602"/>
                    <a:pt x="20269" y="7670"/>
                  </a:cubicBezTo>
                  <a:cubicBezTo>
                    <a:pt x="20087" y="7784"/>
                    <a:pt x="20018" y="8058"/>
                    <a:pt x="19835" y="8081"/>
                  </a:cubicBezTo>
                  <a:cubicBezTo>
                    <a:pt x="19817" y="8086"/>
                    <a:pt x="19798" y="8089"/>
                    <a:pt x="19780" y="8089"/>
                  </a:cubicBezTo>
                  <a:cubicBezTo>
                    <a:pt x="19645" y="8089"/>
                    <a:pt x="19533" y="7948"/>
                    <a:pt x="19493" y="7807"/>
                  </a:cubicBezTo>
                  <a:cubicBezTo>
                    <a:pt x="19470" y="7647"/>
                    <a:pt x="19493" y="7465"/>
                    <a:pt x="19470" y="7305"/>
                  </a:cubicBezTo>
                  <a:cubicBezTo>
                    <a:pt x="19447" y="6985"/>
                    <a:pt x="19242" y="6689"/>
                    <a:pt x="18945" y="6574"/>
                  </a:cubicBezTo>
                  <a:cubicBezTo>
                    <a:pt x="18831" y="6529"/>
                    <a:pt x="18694" y="6506"/>
                    <a:pt x="18557" y="6483"/>
                  </a:cubicBezTo>
                  <a:cubicBezTo>
                    <a:pt x="18306" y="6437"/>
                    <a:pt x="18055" y="6437"/>
                    <a:pt x="17804" y="6437"/>
                  </a:cubicBezTo>
                  <a:cubicBezTo>
                    <a:pt x="17758" y="6437"/>
                    <a:pt x="17713" y="6437"/>
                    <a:pt x="17667" y="6460"/>
                  </a:cubicBezTo>
                  <a:cubicBezTo>
                    <a:pt x="17599" y="6506"/>
                    <a:pt x="17599" y="6597"/>
                    <a:pt x="17576" y="6666"/>
                  </a:cubicBezTo>
                  <a:cubicBezTo>
                    <a:pt x="17530" y="7054"/>
                    <a:pt x="17484" y="7510"/>
                    <a:pt x="17142" y="7693"/>
                  </a:cubicBezTo>
                  <a:cubicBezTo>
                    <a:pt x="17051" y="7761"/>
                    <a:pt x="16891" y="7830"/>
                    <a:pt x="16914" y="7944"/>
                  </a:cubicBezTo>
                  <a:cubicBezTo>
                    <a:pt x="16937" y="8012"/>
                    <a:pt x="16982" y="8058"/>
                    <a:pt x="17005" y="8104"/>
                  </a:cubicBezTo>
                  <a:cubicBezTo>
                    <a:pt x="17188" y="8309"/>
                    <a:pt x="17074" y="8652"/>
                    <a:pt x="16868" y="8834"/>
                  </a:cubicBezTo>
                  <a:cubicBezTo>
                    <a:pt x="16640" y="9017"/>
                    <a:pt x="16366" y="9085"/>
                    <a:pt x="16092" y="9177"/>
                  </a:cubicBezTo>
                  <a:cubicBezTo>
                    <a:pt x="16001" y="9199"/>
                    <a:pt x="15932" y="9222"/>
                    <a:pt x="15864" y="9291"/>
                  </a:cubicBezTo>
                  <a:cubicBezTo>
                    <a:pt x="15795" y="9359"/>
                    <a:pt x="15795" y="9450"/>
                    <a:pt x="15773" y="9542"/>
                  </a:cubicBezTo>
                  <a:cubicBezTo>
                    <a:pt x="15750" y="9724"/>
                    <a:pt x="15750" y="9907"/>
                    <a:pt x="15750" y="10090"/>
                  </a:cubicBezTo>
                  <a:cubicBezTo>
                    <a:pt x="15750" y="10181"/>
                    <a:pt x="15773" y="10272"/>
                    <a:pt x="15727" y="10363"/>
                  </a:cubicBezTo>
                  <a:cubicBezTo>
                    <a:pt x="15704" y="10409"/>
                    <a:pt x="15681" y="10455"/>
                    <a:pt x="15636" y="10478"/>
                  </a:cubicBezTo>
                  <a:cubicBezTo>
                    <a:pt x="15547" y="10566"/>
                    <a:pt x="15427" y="10607"/>
                    <a:pt x="15304" y="10607"/>
                  </a:cubicBezTo>
                  <a:cubicBezTo>
                    <a:pt x="15111" y="10607"/>
                    <a:pt x="14911" y="10508"/>
                    <a:pt x="14814" y="10341"/>
                  </a:cubicBezTo>
                  <a:cubicBezTo>
                    <a:pt x="14677" y="10044"/>
                    <a:pt x="14837" y="9701"/>
                    <a:pt x="14997" y="9428"/>
                  </a:cubicBezTo>
                  <a:cubicBezTo>
                    <a:pt x="15065" y="9291"/>
                    <a:pt x="15133" y="9108"/>
                    <a:pt x="15019" y="9017"/>
                  </a:cubicBezTo>
                  <a:cubicBezTo>
                    <a:pt x="14951" y="8971"/>
                    <a:pt x="14882" y="8971"/>
                    <a:pt x="14814" y="8948"/>
                  </a:cubicBezTo>
                  <a:cubicBezTo>
                    <a:pt x="14220" y="8857"/>
                    <a:pt x="14015" y="8081"/>
                    <a:pt x="13467" y="7875"/>
                  </a:cubicBezTo>
                  <a:cubicBezTo>
                    <a:pt x="13457" y="7877"/>
                    <a:pt x="13446" y="7877"/>
                    <a:pt x="13436" y="7877"/>
                  </a:cubicBezTo>
                  <a:cubicBezTo>
                    <a:pt x="13264" y="7877"/>
                    <a:pt x="13103" y="7705"/>
                    <a:pt x="13125" y="7533"/>
                  </a:cubicBezTo>
                  <a:cubicBezTo>
                    <a:pt x="13125" y="7487"/>
                    <a:pt x="13148" y="7419"/>
                    <a:pt x="13125" y="7373"/>
                  </a:cubicBezTo>
                  <a:cubicBezTo>
                    <a:pt x="13125" y="7328"/>
                    <a:pt x="13056" y="7282"/>
                    <a:pt x="13034" y="7236"/>
                  </a:cubicBezTo>
                  <a:cubicBezTo>
                    <a:pt x="12942" y="7122"/>
                    <a:pt x="13056" y="6962"/>
                    <a:pt x="13171" y="6871"/>
                  </a:cubicBezTo>
                  <a:cubicBezTo>
                    <a:pt x="13581" y="6506"/>
                    <a:pt x="14015" y="6141"/>
                    <a:pt x="14563" y="5981"/>
                  </a:cubicBezTo>
                  <a:cubicBezTo>
                    <a:pt x="14654" y="5935"/>
                    <a:pt x="14768" y="5912"/>
                    <a:pt x="14860" y="5867"/>
                  </a:cubicBezTo>
                  <a:cubicBezTo>
                    <a:pt x="14951" y="5844"/>
                    <a:pt x="15019" y="5798"/>
                    <a:pt x="15088" y="5753"/>
                  </a:cubicBezTo>
                  <a:cubicBezTo>
                    <a:pt x="15385" y="5570"/>
                    <a:pt x="15704" y="5456"/>
                    <a:pt x="16024" y="5342"/>
                  </a:cubicBezTo>
                  <a:cubicBezTo>
                    <a:pt x="16092" y="5319"/>
                    <a:pt x="16183" y="5296"/>
                    <a:pt x="16229" y="5251"/>
                  </a:cubicBezTo>
                  <a:cubicBezTo>
                    <a:pt x="16252" y="5205"/>
                    <a:pt x="16298" y="5182"/>
                    <a:pt x="16320" y="5136"/>
                  </a:cubicBezTo>
                  <a:cubicBezTo>
                    <a:pt x="16430" y="5015"/>
                    <a:pt x="16590" y="4965"/>
                    <a:pt x="16762" y="4965"/>
                  </a:cubicBezTo>
                  <a:cubicBezTo>
                    <a:pt x="16913" y="4965"/>
                    <a:pt x="17072" y="5004"/>
                    <a:pt x="17211" y="5068"/>
                  </a:cubicBezTo>
                  <a:cubicBezTo>
                    <a:pt x="17256" y="5091"/>
                    <a:pt x="17325" y="5114"/>
                    <a:pt x="17393" y="5114"/>
                  </a:cubicBezTo>
                  <a:cubicBezTo>
                    <a:pt x="17413" y="5120"/>
                    <a:pt x="17433" y="5123"/>
                    <a:pt x="17453" y="5123"/>
                  </a:cubicBezTo>
                  <a:cubicBezTo>
                    <a:pt x="17502" y="5123"/>
                    <a:pt x="17550" y="5107"/>
                    <a:pt x="17599" y="5091"/>
                  </a:cubicBezTo>
                  <a:cubicBezTo>
                    <a:pt x="17635" y="5086"/>
                    <a:pt x="17669" y="5083"/>
                    <a:pt x="17703" y="5083"/>
                  </a:cubicBezTo>
                  <a:cubicBezTo>
                    <a:pt x="17819" y="5083"/>
                    <a:pt x="17921" y="5116"/>
                    <a:pt x="18009" y="5205"/>
                  </a:cubicBezTo>
                  <a:cubicBezTo>
                    <a:pt x="18101" y="5296"/>
                    <a:pt x="18146" y="5479"/>
                    <a:pt x="18055" y="5593"/>
                  </a:cubicBezTo>
                  <a:cubicBezTo>
                    <a:pt x="18032" y="5639"/>
                    <a:pt x="17987" y="5684"/>
                    <a:pt x="17964" y="5730"/>
                  </a:cubicBezTo>
                  <a:cubicBezTo>
                    <a:pt x="17918" y="5776"/>
                    <a:pt x="17918" y="5844"/>
                    <a:pt x="17964" y="5867"/>
                  </a:cubicBezTo>
                  <a:cubicBezTo>
                    <a:pt x="18192" y="5844"/>
                    <a:pt x="18443" y="5844"/>
                    <a:pt x="18671" y="5821"/>
                  </a:cubicBezTo>
                  <a:cubicBezTo>
                    <a:pt x="18717" y="5821"/>
                    <a:pt x="18740" y="5821"/>
                    <a:pt x="18786" y="5844"/>
                  </a:cubicBezTo>
                  <a:cubicBezTo>
                    <a:pt x="18831" y="5867"/>
                    <a:pt x="18877" y="5912"/>
                    <a:pt x="18900" y="5958"/>
                  </a:cubicBezTo>
                  <a:cubicBezTo>
                    <a:pt x="19059" y="6186"/>
                    <a:pt x="19288" y="6346"/>
                    <a:pt x="19539" y="6483"/>
                  </a:cubicBezTo>
                  <a:cubicBezTo>
                    <a:pt x="19699" y="6597"/>
                    <a:pt x="19881" y="6689"/>
                    <a:pt x="20064" y="6780"/>
                  </a:cubicBezTo>
                  <a:cubicBezTo>
                    <a:pt x="20176" y="6836"/>
                    <a:pt x="20289" y="6877"/>
                    <a:pt x="20415" y="6877"/>
                  </a:cubicBezTo>
                  <a:cubicBezTo>
                    <a:pt x="20442" y="6877"/>
                    <a:pt x="20469" y="6875"/>
                    <a:pt x="20497" y="6871"/>
                  </a:cubicBezTo>
                  <a:cubicBezTo>
                    <a:pt x="20315" y="6689"/>
                    <a:pt x="20178" y="6460"/>
                    <a:pt x="20087" y="6232"/>
                  </a:cubicBezTo>
                  <a:cubicBezTo>
                    <a:pt x="20116" y="6217"/>
                    <a:pt x="20145" y="6211"/>
                    <a:pt x="20173" y="6211"/>
                  </a:cubicBezTo>
                  <a:cubicBezTo>
                    <a:pt x="20273" y="6211"/>
                    <a:pt x="20362" y="6293"/>
                    <a:pt x="20452" y="6346"/>
                  </a:cubicBezTo>
                  <a:cubicBezTo>
                    <a:pt x="20516" y="6411"/>
                    <a:pt x="20627" y="6475"/>
                    <a:pt x="20710" y="6475"/>
                  </a:cubicBezTo>
                  <a:cubicBezTo>
                    <a:pt x="20744" y="6475"/>
                    <a:pt x="20774" y="6464"/>
                    <a:pt x="20794" y="6437"/>
                  </a:cubicBezTo>
                  <a:cubicBezTo>
                    <a:pt x="20885" y="6301"/>
                    <a:pt x="20908" y="6141"/>
                    <a:pt x="20840" y="5981"/>
                  </a:cubicBezTo>
                  <a:cubicBezTo>
                    <a:pt x="20794" y="5890"/>
                    <a:pt x="20703" y="5798"/>
                    <a:pt x="20657" y="5707"/>
                  </a:cubicBezTo>
                  <a:cubicBezTo>
                    <a:pt x="20589" y="5593"/>
                    <a:pt x="20612" y="5433"/>
                    <a:pt x="20703" y="5388"/>
                  </a:cubicBezTo>
                  <a:cubicBezTo>
                    <a:pt x="20726" y="5365"/>
                    <a:pt x="20749" y="5365"/>
                    <a:pt x="20771" y="5365"/>
                  </a:cubicBezTo>
                  <a:cubicBezTo>
                    <a:pt x="20794" y="5365"/>
                    <a:pt x="20840" y="5388"/>
                    <a:pt x="20863" y="5410"/>
                  </a:cubicBezTo>
                  <a:cubicBezTo>
                    <a:pt x="21022" y="5524"/>
                    <a:pt x="21182" y="5639"/>
                    <a:pt x="21342" y="5753"/>
                  </a:cubicBezTo>
                  <a:cubicBezTo>
                    <a:pt x="21570" y="5639"/>
                    <a:pt x="21776" y="5410"/>
                    <a:pt x="21707" y="5159"/>
                  </a:cubicBezTo>
                  <a:cubicBezTo>
                    <a:pt x="21662" y="5068"/>
                    <a:pt x="21570" y="4977"/>
                    <a:pt x="21479" y="4885"/>
                  </a:cubicBezTo>
                  <a:cubicBezTo>
                    <a:pt x="21388" y="4817"/>
                    <a:pt x="21273" y="4726"/>
                    <a:pt x="21137" y="4703"/>
                  </a:cubicBezTo>
                  <a:cubicBezTo>
                    <a:pt x="21045" y="4680"/>
                    <a:pt x="20908" y="4680"/>
                    <a:pt x="20863" y="4589"/>
                  </a:cubicBezTo>
                  <a:cubicBezTo>
                    <a:pt x="20794" y="4429"/>
                    <a:pt x="21068" y="4292"/>
                    <a:pt x="21000" y="4132"/>
                  </a:cubicBezTo>
                  <a:cubicBezTo>
                    <a:pt x="21000" y="4109"/>
                    <a:pt x="20954" y="4086"/>
                    <a:pt x="20931" y="4064"/>
                  </a:cubicBezTo>
                  <a:cubicBezTo>
                    <a:pt x="20817" y="3995"/>
                    <a:pt x="20703" y="3950"/>
                    <a:pt x="20566" y="3927"/>
                  </a:cubicBezTo>
                  <a:cubicBezTo>
                    <a:pt x="20452" y="3698"/>
                    <a:pt x="20155" y="3607"/>
                    <a:pt x="20018" y="3379"/>
                  </a:cubicBezTo>
                  <a:cubicBezTo>
                    <a:pt x="19972" y="3288"/>
                    <a:pt x="19950" y="3173"/>
                    <a:pt x="19904" y="3082"/>
                  </a:cubicBezTo>
                  <a:cubicBezTo>
                    <a:pt x="19790" y="2922"/>
                    <a:pt x="19539" y="2877"/>
                    <a:pt x="19333" y="2877"/>
                  </a:cubicBezTo>
                  <a:cubicBezTo>
                    <a:pt x="19192" y="2892"/>
                    <a:pt x="19050" y="2919"/>
                    <a:pt x="18916" y="2919"/>
                  </a:cubicBezTo>
                  <a:cubicBezTo>
                    <a:pt x="18855" y="2919"/>
                    <a:pt x="18797" y="2914"/>
                    <a:pt x="18740" y="2900"/>
                  </a:cubicBezTo>
                  <a:cubicBezTo>
                    <a:pt x="18717" y="2854"/>
                    <a:pt x="18666" y="2837"/>
                    <a:pt x="18609" y="2837"/>
                  </a:cubicBezTo>
                  <a:cubicBezTo>
                    <a:pt x="18552" y="2837"/>
                    <a:pt x="18489" y="2854"/>
                    <a:pt x="18443" y="2877"/>
                  </a:cubicBezTo>
                  <a:lnTo>
                    <a:pt x="17873" y="3128"/>
                  </a:lnTo>
                  <a:cubicBezTo>
                    <a:pt x="17781" y="3173"/>
                    <a:pt x="17667" y="3219"/>
                    <a:pt x="17599" y="3288"/>
                  </a:cubicBezTo>
                  <a:cubicBezTo>
                    <a:pt x="17507" y="3379"/>
                    <a:pt x="17462" y="3493"/>
                    <a:pt x="17507" y="3607"/>
                  </a:cubicBezTo>
                  <a:cubicBezTo>
                    <a:pt x="17553" y="3721"/>
                    <a:pt x="17690" y="3790"/>
                    <a:pt x="17713" y="3904"/>
                  </a:cubicBezTo>
                  <a:cubicBezTo>
                    <a:pt x="17758" y="4018"/>
                    <a:pt x="17690" y="4155"/>
                    <a:pt x="17599" y="4223"/>
                  </a:cubicBezTo>
                  <a:cubicBezTo>
                    <a:pt x="17507" y="4292"/>
                    <a:pt x="17370" y="4315"/>
                    <a:pt x="17256" y="4338"/>
                  </a:cubicBezTo>
                  <a:cubicBezTo>
                    <a:pt x="17211" y="4178"/>
                    <a:pt x="17348" y="3995"/>
                    <a:pt x="17279" y="3835"/>
                  </a:cubicBezTo>
                  <a:cubicBezTo>
                    <a:pt x="17256" y="3767"/>
                    <a:pt x="17165" y="3721"/>
                    <a:pt x="17142" y="3630"/>
                  </a:cubicBezTo>
                  <a:cubicBezTo>
                    <a:pt x="17119" y="3584"/>
                    <a:pt x="17119" y="3493"/>
                    <a:pt x="17142" y="3425"/>
                  </a:cubicBezTo>
                  <a:cubicBezTo>
                    <a:pt x="17211" y="3242"/>
                    <a:pt x="17348" y="3105"/>
                    <a:pt x="17530" y="3014"/>
                  </a:cubicBezTo>
                  <a:cubicBezTo>
                    <a:pt x="17690" y="2922"/>
                    <a:pt x="17895" y="2877"/>
                    <a:pt x="18078" y="2831"/>
                  </a:cubicBezTo>
                  <a:cubicBezTo>
                    <a:pt x="18146" y="2808"/>
                    <a:pt x="18238" y="2763"/>
                    <a:pt x="18215" y="2694"/>
                  </a:cubicBezTo>
                  <a:cubicBezTo>
                    <a:pt x="18215" y="2626"/>
                    <a:pt x="18146" y="2603"/>
                    <a:pt x="18078" y="2603"/>
                  </a:cubicBezTo>
                  <a:cubicBezTo>
                    <a:pt x="17941" y="2580"/>
                    <a:pt x="17804" y="2557"/>
                    <a:pt x="17667" y="2534"/>
                  </a:cubicBezTo>
                  <a:cubicBezTo>
                    <a:pt x="17644" y="2523"/>
                    <a:pt x="17621" y="2517"/>
                    <a:pt x="17599" y="2517"/>
                  </a:cubicBezTo>
                  <a:cubicBezTo>
                    <a:pt x="17576" y="2517"/>
                    <a:pt x="17553" y="2523"/>
                    <a:pt x="17530" y="2534"/>
                  </a:cubicBezTo>
                  <a:cubicBezTo>
                    <a:pt x="17430" y="2554"/>
                    <a:pt x="17348" y="2679"/>
                    <a:pt x="17252" y="2679"/>
                  </a:cubicBezTo>
                  <a:cubicBezTo>
                    <a:pt x="17239" y="2679"/>
                    <a:pt x="17225" y="2677"/>
                    <a:pt x="17211" y="2671"/>
                  </a:cubicBezTo>
                  <a:cubicBezTo>
                    <a:pt x="17142" y="2603"/>
                    <a:pt x="17256" y="2489"/>
                    <a:pt x="17211" y="2397"/>
                  </a:cubicBezTo>
                  <a:cubicBezTo>
                    <a:pt x="17191" y="2359"/>
                    <a:pt x="17156" y="2345"/>
                    <a:pt x="17114" y="2345"/>
                  </a:cubicBezTo>
                  <a:cubicBezTo>
                    <a:pt x="17057" y="2345"/>
                    <a:pt x="16989" y="2371"/>
                    <a:pt x="16937" y="2397"/>
                  </a:cubicBezTo>
                  <a:cubicBezTo>
                    <a:pt x="16823" y="2466"/>
                    <a:pt x="16731" y="2512"/>
                    <a:pt x="16640" y="2603"/>
                  </a:cubicBezTo>
                  <a:cubicBezTo>
                    <a:pt x="16571" y="2694"/>
                    <a:pt x="16526" y="2808"/>
                    <a:pt x="16549" y="2922"/>
                  </a:cubicBezTo>
                  <a:cubicBezTo>
                    <a:pt x="16567" y="3016"/>
                    <a:pt x="16663" y="3094"/>
                    <a:pt x="16759" y="3094"/>
                  </a:cubicBezTo>
                  <a:cubicBezTo>
                    <a:pt x="16781" y="3094"/>
                    <a:pt x="16802" y="3090"/>
                    <a:pt x="16823" y="3082"/>
                  </a:cubicBezTo>
                  <a:cubicBezTo>
                    <a:pt x="16850" y="3068"/>
                    <a:pt x="16895" y="3046"/>
                    <a:pt x="16936" y="3046"/>
                  </a:cubicBezTo>
                  <a:cubicBezTo>
                    <a:pt x="16962" y="3046"/>
                    <a:pt x="16987" y="3055"/>
                    <a:pt x="17005" y="3082"/>
                  </a:cubicBezTo>
                  <a:cubicBezTo>
                    <a:pt x="17028" y="3105"/>
                    <a:pt x="16982" y="3173"/>
                    <a:pt x="16937" y="3196"/>
                  </a:cubicBezTo>
                  <a:cubicBezTo>
                    <a:pt x="16845" y="3265"/>
                    <a:pt x="16731" y="3310"/>
                    <a:pt x="16640" y="3333"/>
                  </a:cubicBezTo>
                  <a:cubicBezTo>
                    <a:pt x="16526" y="3356"/>
                    <a:pt x="16389" y="3379"/>
                    <a:pt x="16320" y="3447"/>
                  </a:cubicBezTo>
                  <a:cubicBezTo>
                    <a:pt x="16206" y="3584"/>
                    <a:pt x="16320" y="3813"/>
                    <a:pt x="16206" y="3950"/>
                  </a:cubicBezTo>
                  <a:cubicBezTo>
                    <a:pt x="16161" y="4018"/>
                    <a:pt x="16092" y="4041"/>
                    <a:pt x="16024" y="4064"/>
                  </a:cubicBezTo>
                  <a:cubicBezTo>
                    <a:pt x="15887" y="4109"/>
                    <a:pt x="15773" y="4155"/>
                    <a:pt x="15658" y="4201"/>
                  </a:cubicBezTo>
                  <a:cubicBezTo>
                    <a:pt x="15613" y="4223"/>
                    <a:pt x="15567" y="4246"/>
                    <a:pt x="15522" y="4246"/>
                  </a:cubicBezTo>
                  <a:cubicBezTo>
                    <a:pt x="15476" y="4246"/>
                    <a:pt x="15430" y="4223"/>
                    <a:pt x="15385" y="4201"/>
                  </a:cubicBezTo>
                  <a:cubicBezTo>
                    <a:pt x="15202" y="4132"/>
                    <a:pt x="15019" y="4064"/>
                    <a:pt x="14860" y="3995"/>
                  </a:cubicBezTo>
                  <a:cubicBezTo>
                    <a:pt x="14563" y="3881"/>
                    <a:pt x="14266" y="3744"/>
                    <a:pt x="13992" y="3630"/>
                  </a:cubicBezTo>
                  <a:cubicBezTo>
                    <a:pt x="13855" y="3584"/>
                    <a:pt x="13718" y="3516"/>
                    <a:pt x="13604" y="3425"/>
                  </a:cubicBezTo>
                  <a:cubicBezTo>
                    <a:pt x="13513" y="3310"/>
                    <a:pt x="13444" y="3151"/>
                    <a:pt x="13513" y="3014"/>
                  </a:cubicBezTo>
                  <a:cubicBezTo>
                    <a:pt x="13536" y="2968"/>
                    <a:pt x="13581" y="2922"/>
                    <a:pt x="13604" y="2854"/>
                  </a:cubicBezTo>
                  <a:cubicBezTo>
                    <a:pt x="13627" y="2785"/>
                    <a:pt x="13627" y="2740"/>
                    <a:pt x="13604" y="2671"/>
                  </a:cubicBezTo>
                  <a:cubicBezTo>
                    <a:pt x="13536" y="2329"/>
                    <a:pt x="13285" y="2009"/>
                    <a:pt x="12942" y="1895"/>
                  </a:cubicBezTo>
                  <a:cubicBezTo>
                    <a:pt x="12897" y="1872"/>
                    <a:pt x="12828" y="1850"/>
                    <a:pt x="12805" y="1804"/>
                  </a:cubicBezTo>
                  <a:cubicBezTo>
                    <a:pt x="12760" y="1713"/>
                    <a:pt x="12828" y="1621"/>
                    <a:pt x="12897" y="1553"/>
                  </a:cubicBezTo>
                  <a:cubicBezTo>
                    <a:pt x="13285" y="1165"/>
                    <a:pt x="13741" y="822"/>
                    <a:pt x="14220" y="571"/>
                  </a:cubicBezTo>
                  <a:cubicBezTo>
                    <a:pt x="14312" y="503"/>
                    <a:pt x="14426" y="457"/>
                    <a:pt x="14472" y="343"/>
                  </a:cubicBezTo>
                  <a:cubicBezTo>
                    <a:pt x="14494" y="206"/>
                    <a:pt x="14403" y="69"/>
                    <a:pt x="1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75"/>
            <p:cNvSpPr/>
            <p:nvPr/>
          </p:nvSpPr>
          <p:spPr>
            <a:xfrm>
              <a:off x="5635783" y="2826953"/>
              <a:ext cx="147183" cy="67852"/>
            </a:xfrm>
            <a:custGeom>
              <a:avLst/>
              <a:gdLst/>
              <a:ahLst/>
              <a:cxnLst/>
              <a:rect l="l" t="t" r="r" b="b"/>
              <a:pathLst>
                <a:path w="4475" h="2063" extrusionOk="0">
                  <a:moveTo>
                    <a:pt x="1621" y="1"/>
                  </a:moveTo>
                  <a:cubicBezTo>
                    <a:pt x="1233" y="1"/>
                    <a:pt x="845" y="23"/>
                    <a:pt x="457" y="23"/>
                  </a:cubicBezTo>
                  <a:cubicBezTo>
                    <a:pt x="1" y="23"/>
                    <a:pt x="138" y="594"/>
                    <a:pt x="503" y="617"/>
                  </a:cubicBezTo>
                  <a:cubicBezTo>
                    <a:pt x="530" y="622"/>
                    <a:pt x="559" y="623"/>
                    <a:pt x="587" y="623"/>
                  </a:cubicBezTo>
                  <a:cubicBezTo>
                    <a:pt x="703" y="623"/>
                    <a:pt x="827" y="594"/>
                    <a:pt x="937" y="594"/>
                  </a:cubicBezTo>
                  <a:cubicBezTo>
                    <a:pt x="1165" y="594"/>
                    <a:pt x="1416" y="640"/>
                    <a:pt x="1667" y="685"/>
                  </a:cubicBezTo>
                  <a:cubicBezTo>
                    <a:pt x="1735" y="685"/>
                    <a:pt x="1827" y="708"/>
                    <a:pt x="1895" y="731"/>
                  </a:cubicBezTo>
                  <a:cubicBezTo>
                    <a:pt x="2078" y="822"/>
                    <a:pt x="2192" y="1005"/>
                    <a:pt x="2352" y="1119"/>
                  </a:cubicBezTo>
                  <a:cubicBezTo>
                    <a:pt x="2466" y="1188"/>
                    <a:pt x="2580" y="1210"/>
                    <a:pt x="2694" y="1279"/>
                  </a:cubicBezTo>
                  <a:cubicBezTo>
                    <a:pt x="2877" y="1347"/>
                    <a:pt x="3014" y="1507"/>
                    <a:pt x="3105" y="1690"/>
                  </a:cubicBezTo>
                  <a:cubicBezTo>
                    <a:pt x="3151" y="1781"/>
                    <a:pt x="3196" y="1895"/>
                    <a:pt x="3288" y="1964"/>
                  </a:cubicBezTo>
                  <a:cubicBezTo>
                    <a:pt x="3356" y="1986"/>
                    <a:pt x="3425" y="2009"/>
                    <a:pt x="3493" y="2009"/>
                  </a:cubicBezTo>
                  <a:cubicBezTo>
                    <a:pt x="3676" y="2032"/>
                    <a:pt x="3858" y="2032"/>
                    <a:pt x="4064" y="2055"/>
                  </a:cubicBezTo>
                  <a:cubicBezTo>
                    <a:pt x="4093" y="2060"/>
                    <a:pt x="4126" y="2063"/>
                    <a:pt x="4159" y="2063"/>
                  </a:cubicBezTo>
                  <a:cubicBezTo>
                    <a:pt x="4281" y="2063"/>
                    <a:pt x="4411" y="2025"/>
                    <a:pt x="4429" y="1918"/>
                  </a:cubicBezTo>
                  <a:cubicBezTo>
                    <a:pt x="4474" y="1804"/>
                    <a:pt x="4406" y="1713"/>
                    <a:pt x="4338" y="1644"/>
                  </a:cubicBezTo>
                  <a:cubicBezTo>
                    <a:pt x="4201" y="1484"/>
                    <a:pt x="4018" y="1370"/>
                    <a:pt x="3858" y="1256"/>
                  </a:cubicBezTo>
                  <a:cubicBezTo>
                    <a:pt x="3310" y="914"/>
                    <a:pt x="2671" y="685"/>
                    <a:pt x="2192" y="275"/>
                  </a:cubicBezTo>
                  <a:cubicBezTo>
                    <a:pt x="2078" y="160"/>
                    <a:pt x="1964" y="46"/>
                    <a:pt x="1827" y="1"/>
                  </a:cubicBez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75"/>
            <p:cNvSpPr/>
            <p:nvPr/>
          </p:nvSpPr>
          <p:spPr>
            <a:xfrm>
              <a:off x="5800962" y="2895466"/>
              <a:ext cx="75844" cy="35324"/>
            </a:xfrm>
            <a:custGeom>
              <a:avLst/>
              <a:gdLst/>
              <a:ahLst/>
              <a:cxnLst/>
              <a:rect l="l" t="t" r="r" b="b"/>
              <a:pathLst>
                <a:path w="2306" h="1074" extrusionOk="0">
                  <a:moveTo>
                    <a:pt x="411" y="0"/>
                  </a:moveTo>
                  <a:cubicBezTo>
                    <a:pt x="320" y="0"/>
                    <a:pt x="229" y="6"/>
                    <a:pt x="137" y="18"/>
                  </a:cubicBezTo>
                  <a:cubicBezTo>
                    <a:pt x="92" y="18"/>
                    <a:pt x="46" y="40"/>
                    <a:pt x="23" y="86"/>
                  </a:cubicBezTo>
                  <a:cubicBezTo>
                    <a:pt x="0" y="109"/>
                    <a:pt x="23" y="155"/>
                    <a:pt x="23" y="200"/>
                  </a:cubicBezTo>
                  <a:cubicBezTo>
                    <a:pt x="92" y="337"/>
                    <a:pt x="229" y="474"/>
                    <a:pt x="229" y="634"/>
                  </a:cubicBezTo>
                  <a:cubicBezTo>
                    <a:pt x="229" y="771"/>
                    <a:pt x="160" y="839"/>
                    <a:pt x="274" y="953"/>
                  </a:cubicBezTo>
                  <a:cubicBezTo>
                    <a:pt x="350" y="1029"/>
                    <a:pt x="457" y="1073"/>
                    <a:pt x="556" y="1073"/>
                  </a:cubicBezTo>
                  <a:cubicBezTo>
                    <a:pt x="577" y="1073"/>
                    <a:pt x="597" y="1071"/>
                    <a:pt x="617" y="1068"/>
                  </a:cubicBezTo>
                  <a:cubicBezTo>
                    <a:pt x="776" y="1045"/>
                    <a:pt x="936" y="953"/>
                    <a:pt x="1096" y="908"/>
                  </a:cubicBezTo>
                  <a:cubicBezTo>
                    <a:pt x="1193" y="877"/>
                    <a:pt x="1295" y="868"/>
                    <a:pt x="1399" y="868"/>
                  </a:cubicBezTo>
                  <a:cubicBezTo>
                    <a:pt x="1569" y="868"/>
                    <a:pt x="1746" y="893"/>
                    <a:pt x="1921" y="893"/>
                  </a:cubicBezTo>
                  <a:cubicBezTo>
                    <a:pt x="2044" y="893"/>
                    <a:pt x="2165" y="881"/>
                    <a:pt x="2283" y="839"/>
                  </a:cubicBezTo>
                  <a:cubicBezTo>
                    <a:pt x="2306" y="748"/>
                    <a:pt x="2214" y="657"/>
                    <a:pt x="2100" y="588"/>
                  </a:cubicBezTo>
                  <a:cubicBezTo>
                    <a:pt x="2032" y="543"/>
                    <a:pt x="1940" y="497"/>
                    <a:pt x="1849" y="451"/>
                  </a:cubicBezTo>
                  <a:cubicBezTo>
                    <a:pt x="1758" y="428"/>
                    <a:pt x="1644" y="406"/>
                    <a:pt x="1552" y="360"/>
                  </a:cubicBezTo>
                  <a:cubicBezTo>
                    <a:pt x="1461" y="314"/>
                    <a:pt x="1393" y="269"/>
                    <a:pt x="1324" y="223"/>
                  </a:cubicBezTo>
                  <a:cubicBezTo>
                    <a:pt x="1119" y="109"/>
                    <a:pt x="890" y="40"/>
                    <a:pt x="685" y="18"/>
                  </a:cubicBezTo>
                  <a:cubicBezTo>
                    <a:pt x="594" y="6"/>
                    <a:pt x="502" y="0"/>
                    <a:pt x="411" y="0"/>
                  </a:cubicBez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75"/>
            <p:cNvSpPr/>
            <p:nvPr/>
          </p:nvSpPr>
          <p:spPr>
            <a:xfrm>
              <a:off x="5789680" y="2097692"/>
              <a:ext cx="66865" cy="65056"/>
            </a:xfrm>
            <a:custGeom>
              <a:avLst/>
              <a:gdLst/>
              <a:ahLst/>
              <a:cxnLst/>
              <a:rect l="l" t="t" r="r" b="b"/>
              <a:pathLst>
                <a:path w="2033" h="1978" extrusionOk="0">
                  <a:moveTo>
                    <a:pt x="1343" y="0"/>
                  </a:moveTo>
                  <a:cubicBezTo>
                    <a:pt x="1297" y="0"/>
                    <a:pt x="1252" y="12"/>
                    <a:pt x="1211" y="32"/>
                  </a:cubicBezTo>
                  <a:cubicBezTo>
                    <a:pt x="937" y="78"/>
                    <a:pt x="709" y="306"/>
                    <a:pt x="686" y="580"/>
                  </a:cubicBezTo>
                  <a:cubicBezTo>
                    <a:pt x="686" y="626"/>
                    <a:pt x="709" y="694"/>
                    <a:pt x="686" y="763"/>
                  </a:cubicBezTo>
                  <a:cubicBezTo>
                    <a:pt x="594" y="991"/>
                    <a:pt x="161" y="900"/>
                    <a:pt x="47" y="1128"/>
                  </a:cubicBezTo>
                  <a:cubicBezTo>
                    <a:pt x="1" y="1265"/>
                    <a:pt x="92" y="1402"/>
                    <a:pt x="229" y="1470"/>
                  </a:cubicBezTo>
                  <a:cubicBezTo>
                    <a:pt x="412" y="1561"/>
                    <a:pt x="617" y="1539"/>
                    <a:pt x="800" y="1630"/>
                  </a:cubicBezTo>
                  <a:cubicBezTo>
                    <a:pt x="937" y="1698"/>
                    <a:pt x="1005" y="1813"/>
                    <a:pt x="1119" y="1904"/>
                  </a:cubicBezTo>
                  <a:cubicBezTo>
                    <a:pt x="1181" y="1956"/>
                    <a:pt x="1240" y="1977"/>
                    <a:pt x="1297" y="1977"/>
                  </a:cubicBezTo>
                  <a:cubicBezTo>
                    <a:pt x="1517" y="1977"/>
                    <a:pt x="1705" y="1656"/>
                    <a:pt x="1850" y="1493"/>
                  </a:cubicBezTo>
                  <a:cubicBezTo>
                    <a:pt x="1918" y="1402"/>
                    <a:pt x="1987" y="1310"/>
                    <a:pt x="2010" y="1196"/>
                  </a:cubicBezTo>
                  <a:cubicBezTo>
                    <a:pt x="2032" y="1082"/>
                    <a:pt x="1987" y="945"/>
                    <a:pt x="1873" y="922"/>
                  </a:cubicBezTo>
                  <a:cubicBezTo>
                    <a:pt x="1827" y="900"/>
                    <a:pt x="1758" y="900"/>
                    <a:pt x="1713" y="877"/>
                  </a:cubicBezTo>
                  <a:cubicBezTo>
                    <a:pt x="1667" y="831"/>
                    <a:pt x="1667" y="740"/>
                    <a:pt x="1667" y="671"/>
                  </a:cubicBezTo>
                  <a:cubicBezTo>
                    <a:pt x="1667" y="534"/>
                    <a:pt x="1644" y="397"/>
                    <a:pt x="1622" y="260"/>
                  </a:cubicBezTo>
                  <a:cubicBezTo>
                    <a:pt x="1599" y="192"/>
                    <a:pt x="1576" y="123"/>
                    <a:pt x="1507" y="55"/>
                  </a:cubicBezTo>
                  <a:cubicBezTo>
                    <a:pt x="1457" y="17"/>
                    <a:pt x="1400" y="0"/>
                    <a:pt x="1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75"/>
            <p:cNvSpPr/>
            <p:nvPr/>
          </p:nvSpPr>
          <p:spPr>
            <a:xfrm>
              <a:off x="5875296" y="2060821"/>
              <a:ext cx="201945" cy="66471"/>
            </a:xfrm>
            <a:custGeom>
              <a:avLst/>
              <a:gdLst/>
              <a:ahLst/>
              <a:cxnLst/>
              <a:rect l="l" t="t" r="r" b="b"/>
              <a:pathLst>
                <a:path w="6140" h="2021" extrusionOk="0">
                  <a:moveTo>
                    <a:pt x="5731" y="1"/>
                  </a:moveTo>
                  <a:cubicBezTo>
                    <a:pt x="5677" y="1"/>
                    <a:pt x="5622" y="5"/>
                    <a:pt x="5569" y="12"/>
                  </a:cubicBezTo>
                  <a:cubicBezTo>
                    <a:pt x="4793" y="103"/>
                    <a:pt x="4017" y="217"/>
                    <a:pt x="3264" y="491"/>
                  </a:cubicBezTo>
                  <a:cubicBezTo>
                    <a:pt x="3173" y="514"/>
                    <a:pt x="3081" y="560"/>
                    <a:pt x="2990" y="560"/>
                  </a:cubicBezTo>
                  <a:cubicBezTo>
                    <a:pt x="2892" y="587"/>
                    <a:pt x="2797" y="596"/>
                    <a:pt x="2702" y="596"/>
                  </a:cubicBezTo>
                  <a:cubicBezTo>
                    <a:pt x="2556" y="596"/>
                    <a:pt x="2412" y="574"/>
                    <a:pt x="2260" y="560"/>
                  </a:cubicBezTo>
                  <a:cubicBezTo>
                    <a:pt x="2157" y="548"/>
                    <a:pt x="2054" y="543"/>
                    <a:pt x="1952" y="543"/>
                  </a:cubicBezTo>
                  <a:cubicBezTo>
                    <a:pt x="1849" y="543"/>
                    <a:pt x="1746" y="548"/>
                    <a:pt x="1643" y="560"/>
                  </a:cubicBezTo>
                  <a:cubicBezTo>
                    <a:pt x="1484" y="583"/>
                    <a:pt x="1347" y="628"/>
                    <a:pt x="1210" y="628"/>
                  </a:cubicBezTo>
                  <a:cubicBezTo>
                    <a:pt x="1073" y="605"/>
                    <a:pt x="936" y="560"/>
                    <a:pt x="799" y="560"/>
                  </a:cubicBezTo>
                  <a:cubicBezTo>
                    <a:pt x="767" y="554"/>
                    <a:pt x="733" y="551"/>
                    <a:pt x="699" y="551"/>
                  </a:cubicBezTo>
                  <a:cubicBezTo>
                    <a:pt x="590" y="551"/>
                    <a:pt x="481" y="581"/>
                    <a:pt x="411" y="651"/>
                  </a:cubicBezTo>
                  <a:cubicBezTo>
                    <a:pt x="342" y="742"/>
                    <a:pt x="320" y="879"/>
                    <a:pt x="228" y="948"/>
                  </a:cubicBezTo>
                  <a:cubicBezTo>
                    <a:pt x="183" y="1016"/>
                    <a:pt x="114" y="1039"/>
                    <a:pt x="68" y="1085"/>
                  </a:cubicBezTo>
                  <a:cubicBezTo>
                    <a:pt x="23" y="1130"/>
                    <a:pt x="0" y="1222"/>
                    <a:pt x="68" y="1267"/>
                  </a:cubicBezTo>
                  <a:cubicBezTo>
                    <a:pt x="297" y="1290"/>
                    <a:pt x="525" y="1336"/>
                    <a:pt x="753" y="1404"/>
                  </a:cubicBezTo>
                  <a:lnTo>
                    <a:pt x="890" y="1427"/>
                  </a:lnTo>
                  <a:cubicBezTo>
                    <a:pt x="1073" y="1564"/>
                    <a:pt x="1324" y="1518"/>
                    <a:pt x="1552" y="1564"/>
                  </a:cubicBezTo>
                  <a:cubicBezTo>
                    <a:pt x="1826" y="1610"/>
                    <a:pt x="2077" y="1769"/>
                    <a:pt x="2351" y="1861"/>
                  </a:cubicBezTo>
                  <a:cubicBezTo>
                    <a:pt x="2648" y="1975"/>
                    <a:pt x="2990" y="2021"/>
                    <a:pt x="3310" y="2021"/>
                  </a:cubicBezTo>
                  <a:cubicBezTo>
                    <a:pt x="3378" y="1998"/>
                    <a:pt x="3424" y="1998"/>
                    <a:pt x="3492" y="1975"/>
                  </a:cubicBezTo>
                  <a:cubicBezTo>
                    <a:pt x="3538" y="1952"/>
                    <a:pt x="3584" y="1884"/>
                    <a:pt x="3629" y="1838"/>
                  </a:cubicBezTo>
                  <a:cubicBezTo>
                    <a:pt x="3789" y="1633"/>
                    <a:pt x="4040" y="1496"/>
                    <a:pt x="4246" y="1336"/>
                  </a:cubicBezTo>
                  <a:cubicBezTo>
                    <a:pt x="4360" y="1244"/>
                    <a:pt x="4474" y="1130"/>
                    <a:pt x="4588" y="1039"/>
                  </a:cubicBezTo>
                  <a:cubicBezTo>
                    <a:pt x="4999" y="742"/>
                    <a:pt x="5569" y="719"/>
                    <a:pt x="6003" y="446"/>
                  </a:cubicBezTo>
                  <a:cubicBezTo>
                    <a:pt x="6049" y="400"/>
                    <a:pt x="6094" y="354"/>
                    <a:pt x="6117" y="309"/>
                  </a:cubicBezTo>
                  <a:cubicBezTo>
                    <a:pt x="6140" y="240"/>
                    <a:pt x="6117" y="172"/>
                    <a:pt x="6072" y="126"/>
                  </a:cubicBezTo>
                  <a:cubicBezTo>
                    <a:pt x="5990" y="29"/>
                    <a:pt x="5863" y="1"/>
                    <a:pt x="5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75"/>
            <p:cNvSpPr/>
            <p:nvPr/>
          </p:nvSpPr>
          <p:spPr>
            <a:xfrm>
              <a:off x="6044191" y="2062696"/>
              <a:ext cx="232763" cy="225987"/>
            </a:xfrm>
            <a:custGeom>
              <a:avLst/>
              <a:gdLst/>
              <a:ahLst/>
              <a:cxnLst/>
              <a:rect l="l" t="t" r="r" b="b"/>
              <a:pathLst>
                <a:path w="7077" h="6871" extrusionOk="0">
                  <a:moveTo>
                    <a:pt x="3767" y="1"/>
                  </a:moveTo>
                  <a:cubicBezTo>
                    <a:pt x="3584" y="1"/>
                    <a:pt x="3402" y="1"/>
                    <a:pt x="3219" y="23"/>
                  </a:cubicBezTo>
                  <a:cubicBezTo>
                    <a:pt x="2991" y="46"/>
                    <a:pt x="2763" y="115"/>
                    <a:pt x="2534" y="183"/>
                  </a:cubicBezTo>
                  <a:cubicBezTo>
                    <a:pt x="2420" y="206"/>
                    <a:pt x="2329" y="252"/>
                    <a:pt x="2238" y="297"/>
                  </a:cubicBezTo>
                  <a:cubicBezTo>
                    <a:pt x="2169" y="343"/>
                    <a:pt x="2101" y="411"/>
                    <a:pt x="2009" y="457"/>
                  </a:cubicBezTo>
                  <a:cubicBezTo>
                    <a:pt x="1667" y="685"/>
                    <a:pt x="1188" y="708"/>
                    <a:pt x="891" y="1005"/>
                  </a:cubicBezTo>
                  <a:cubicBezTo>
                    <a:pt x="822" y="1051"/>
                    <a:pt x="777" y="1119"/>
                    <a:pt x="708" y="1165"/>
                  </a:cubicBezTo>
                  <a:cubicBezTo>
                    <a:pt x="571" y="1302"/>
                    <a:pt x="389" y="1370"/>
                    <a:pt x="206" y="1416"/>
                  </a:cubicBezTo>
                  <a:cubicBezTo>
                    <a:pt x="138" y="1439"/>
                    <a:pt x="69" y="1439"/>
                    <a:pt x="24" y="1507"/>
                  </a:cubicBezTo>
                  <a:cubicBezTo>
                    <a:pt x="24" y="1507"/>
                    <a:pt x="1" y="1530"/>
                    <a:pt x="1" y="1553"/>
                  </a:cubicBezTo>
                  <a:cubicBezTo>
                    <a:pt x="1" y="1553"/>
                    <a:pt x="24" y="1576"/>
                    <a:pt x="24" y="1576"/>
                  </a:cubicBezTo>
                  <a:cubicBezTo>
                    <a:pt x="188" y="1722"/>
                    <a:pt x="411" y="1795"/>
                    <a:pt x="622" y="1795"/>
                  </a:cubicBezTo>
                  <a:cubicBezTo>
                    <a:pt x="675" y="1795"/>
                    <a:pt x="727" y="1790"/>
                    <a:pt x="777" y="1781"/>
                  </a:cubicBezTo>
                  <a:cubicBezTo>
                    <a:pt x="806" y="1773"/>
                    <a:pt x="834" y="1769"/>
                    <a:pt x="863" y="1769"/>
                  </a:cubicBezTo>
                  <a:cubicBezTo>
                    <a:pt x="1079" y="1769"/>
                    <a:pt x="1272" y="1985"/>
                    <a:pt x="1393" y="2146"/>
                  </a:cubicBezTo>
                  <a:cubicBezTo>
                    <a:pt x="1530" y="2352"/>
                    <a:pt x="1598" y="2603"/>
                    <a:pt x="1713" y="2808"/>
                  </a:cubicBezTo>
                  <a:cubicBezTo>
                    <a:pt x="1758" y="2899"/>
                    <a:pt x="1804" y="2991"/>
                    <a:pt x="1872" y="3059"/>
                  </a:cubicBezTo>
                  <a:cubicBezTo>
                    <a:pt x="1986" y="3196"/>
                    <a:pt x="2169" y="3265"/>
                    <a:pt x="2260" y="3379"/>
                  </a:cubicBezTo>
                  <a:cubicBezTo>
                    <a:pt x="2329" y="3447"/>
                    <a:pt x="2352" y="3538"/>
                    <a:pt x="2375" y="3607"/>
                  </a:cubicBezTo>
                  <a:cubicBezTo>
                    <a:pt x="2420" y="3721"/>
                    <a:pt x="2420" y="3835"/>
                    <a:pt x="2352" y="3904"/>
                  </a:cubicBezTo>
                  <a:cubicBezTo>
                    <a:pt x="2260" y="3995"/>
                    <a:pt x="2123" y="3949"/>
                    <a:pt x="1986" y="3995"/>
                  </a:cubicBezTo>
                  <a:cubicBezTo>
                    <a:pt x="1827" y="4018"/>
                    <a:pt x="1713" y="4200"/>
                    <a:pt x="1713" y="4360"/>
                  </a:cubicBezTo>
                  <a:cubicBezTo>
                    <a:pt x="1690" y="4543"/>
                    <a:pt x="1758" y="4703"/>
                    <a:pt x="1827" y="4862"/>
                  </a:cubicBezTo>
                  <a:cubicBezTo>
                    <a:pt x="1918" y="5045"/>
                    <a:pt x="2009" y="5250"/>
                    <a:pt x="2146" y="5410"/>
                  </a:cubicBezTo>
                  <a:cubicBezTo>
                    <a:pt x="2352" y="5730"/>
                    <a:pt x="2648" y="5935"/>
                    <a:pt x="2854" y="6232"/>
                  </a:cubicBezTo>
                  <a:cubicBezTo>
                    <a:pt x="2922" y="6323"/>
                    <a:pt x="2991" y="6414"/>
                    <a:pt x="3059" y="6483"/>
                  </a:cubicBezTo>
                  <a:cubicBezTo>
                    <a:pt x="3151" y="6551"/>
                    <a:pt x="3242" y="6597"/>
                    <a:pt x="3333" y="6643"/>
                  </a:cubicBezTo>
                  <a:cubicBezTo>
                    <a:pt x="3408" y="6680"/>
                    <a:pt x="3482" y="6717"/>
                    <a:pt x="3569" y="6717"/>
                  </a:cubicBezTo>
                  <a:cubicBezTo>
                    <a:pt x="3589" y="6717"/>
                    <a:pt x="3609" y="6715"/>
                    <a:pt x="3630" y="6711"/>
                  </a:cubicBezTo>
                  <a:cubicBezTo>
                    <a:pt x="3653" y="6711"/>
                    <a:pt x="3698" y="6688"/>
                    <a:pt x="3744" y="6688"/>
                  </a:cubicBezTo>
                  <a:cubicBezTo>
                    <a:pt x="3790" y="6688"/>
                    <a:pt x="3858" y="6711"/>
                    <a:pt x="3904" y="6757"/>
                  </a:cubicBezTo>
                  <a:cubicBezTo>
                    <a:pt x="4064" y="6825"/>
                    <a:pt x="4246" y="6871"/>
                    <a:pt x="4406" y="6871"/>
                  </a:cubicBezTo>
                  <a:cubicBezTo>
                    <a:pt x="4452" y="6871"/>
                    <a:pt x="4497" y="6871"/>
                    <a:pt x="4543" y="6825"/>
                  </a:cubicBezTo>
                  <a:cubicBezTo>
                    <a:pt x="4566" y="6802"/>
                    <a:pt x="4589" y="6780"/>
                    <a:pt x="4589" y="6757"/>
                  </a:cubicBezTo>
                  <a:cubicBezTo>
                    <a:pt x="4703" y="6392"/>
                    <a:pt x="4474" y="6004"/>
                    <a:pt x="4543" y="5638"/>
                  </a:cubicBezTo>
                  <a:cubicBezTo>
                    <a:pt x="4589" y="5501"/>
                    <a:pt x="4680" y="5364"/>
                    <a:pt x="4748" y="5228"/>
                  </a:cubicBezTo>
                  <a:cubicBezTo>
                    <a:pt x="4817" y="5136"/>
                    <a:pt x="4885" y="5045"/>
                    <a:pt x="4954" y="4976"/>
                  </a:cubicBezTo>
                  <a:cubicBezTo>
                    <a:pt x="5182" y="4771"/>
                    <a:pt x="5547" y="4771"/>
                    <a:pt x="5753" y="4543"/>
                  </a:cubicBezTo>
                  <a:cubicBezTo>
                    <a:pt x="5844" y="4474"/>
                    <a:pt x="5912" y="4360"/>
                    <a:pt x="5935" y="4246"/>
                  </a:cubicBezTo>
                  <a:cubicBezTo>
                    <a:pt x="5935" y="4200"/>
                    <a:pt x="5935" y="4132"/>
                    <a:pt x="5981" y="4086"/>
                  </a:cubicBezTo>
                  <a:cubicBezTo>
                    <a:pt x="6049" y="3972"/>
                    <a:pt x="6186" y="3949"/>
                    <a:pt x="6323" y="3904"/>
                  </a:cubicBezTo>
                  <a:cubicBezTo>
                    <a:pt x="6460" y="3858"/>
                    <a:pt x="6574" y="3767"/>
                    <a:pt x="6666" y="3653"/>
                  </a:cubicBezTo>
                  <a:cubicBezTo>
                    <a:pt x="6711" y="3561"/>
                    <a:pt x="6780" y="3493"/>
                    <a:pt x="6871" y="3402"/>
                  </a:cubicBezTo>
                  <a:cubicBezTo>
                    <a:pt x="6917" y="3356"/>
                    <a:pt x="6962" y="3310"/>
                    <a:pt x="7008" y="3242"/>
                  </a:cubicBezTo>
                  <a:cubicBezTo>
                    <a:pt x="7077" y="3082"/>
                    <a:pt x="6985" y="2877"/>
                    <a:pt x="6848" y="2762"/>
                  </a:cubicBezTo>
                  <a:cubicBezTo>
                    <a:pt x="6780" y="2694"/>
                    <a:pt x="6711" y="2671"/>
                    <a:pt x="6666" y="2603"/>
                  </a:cubicBezTo>
                  <a:cubicBezTo>
                    <a:pt x="6415" y="2397"/>
                    <a:pt x="6437" y="2009"/>
                    <a:pt x="6209" y="1781"/>
                  </a:cubicBezTo>
                  <a:cubicBezTo>
                    <a:pt x="6164" y="1735"/>
                    <a:pt x="6118" y="1690"/>
                    <a:pt x="6049" y="1644"/>
                  </a:cubicBezTo>
                  <a:cubicBezTo>
                    <a:pt x="5912" y="1553"/>
                    <a:pt x="5798" y="1416"/>
                    <a:pt x="5684" y="1279"/>
                  </a:cubicBezTo>
                  <a:cubicBezTo>
                    <a:pt x="5410" y="1005"/>
                    <a:pt x="5251" y="685"/>
                    <a:pt x="4977" y="411"/>
                  </a:cubicBezTo>
                  <a:cubicBezTo>
                    <a:pt x="4966" y="412"/>
                    <a:pt x="4955" y="413"/>
                    <a:pt x="4944" y="413"/>
                  </a:cubicBezTo>
                  <a:cubicBezTo>
                    <a:pt x="4708" y="413"/>
                    <a:pt x="4510" y="178"/>
                    <a:pt x="4292" y="69"/>
                  </a:cubicBezTo>
                  <a:cubicBezTo>
                    <a:pt x="4132" y="1"/>
                    <a:pt x="3949" y="1"/>
                    <a:pt x="37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75"/>
            <p:cNvSpPr/>
            <p:nvPr/>
          </p:nvSpPr>
          <p:spPr>
            <a:xfrm>
              <a:off x="6268673" y="2046185"/>
              <a:ext cx="62327" cy="31574"/>
            </a:xfrm>
            <a:custGeom>
              <a:avLst/>
              <a:gdLst/>
              <a:ahLst/>
              <a:cxnLst/>
              <a:rect l="l" t="t" r="r" b="b"/>
              <a:pathLst>
                <a:path w="1895" h="960" extrusionOk="0">
                  <a:moveTo>
                    <a:pt x="411" y="0"/>
                  </a:moveTo>
                  <a:cubicBezTo>
                    <a:pt x="137" y="0"/>
                    <a:pt x="0" y="206"/>
                    <a:pt x="229" y="388"/>
                  </a:cubicBezTo>
                  <a:cubicBezTo>
                    <a:pt x="457" y="571"/>
                    <a:pt x="708" y="776"/>
                    <a:pt x="1005" y="799"/>
                  </a:cubicBezTo>
                  <a:cubicBezTo>
                    <a:pt x="1050" y="799"/>
                    <a:pt x="1119" y="799"/>
                    <a:pt x="1142" y="822"/>
                  </a:cubicBezTo>
                  <a:cubicBezTo>
                    <a:pt x="1187" y="822"/>
                    <a:pt x="1210" y="845"/>
                    <a:pt x="1256" y="868"/>
                  </a:cubicBezTo>
                  <a:cubicBezTo>
                    <a:pt x="1393" y="959"/>
                    <a:pt x="1575" y="959"/>
                    <a:pt x="1735" y="959"/>
                  </a:cubicBezTo>
                  <a:cubicBezTo>
                    <a:pt x="1758" y="959"/>
                    <a:pt x="1804" y="959"/>
                    <a:pt x="1826" y="936"/>
                  </a:cubicBezTo>
                  <a:cubicBezTo>
                    <a:pt x="1895" y="913"/>
                    <a:pt x="1895" y="845"/>
                    <a:pt x="1872" y="776"/>
                  </a:cubicBezTo>
                  <a:cubicBezTo>
                    <a:pt x="1849" y="731"/>
                    <a:pt x="1826" y="662"/>
                    <a:pt x="1849" y="617"/>
                  </a:cubicBezTo>
                  <a:cubicBezTo>
                    <a:pt x="1849" y="571"/>
                    <a:pt x="1872" y="548"/>
                    <a:pt x="1849" y="503"/>
                  </a:cubicBezTo>
                  <a:cubicBezTo>
                    <a:pt x="1849" y="434"/>
                    <a:pt x="1758" y="411"/>
                    <a:pt x="1690" y="388"/>
                  </a:cubicBezTo>
                  <a:cubicBezTo>
                    <a:pt x="1416" y="366"/>
                    <a:pt x="1165" y="343"/>
                    <a:pt x="913" y="297"/>
                  </a:cubicBezTo>
                  <a:cubicBezTo>
                    <a:pt x="708" y="274"/>
                    <a:pt x="617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75"/>
            <p:cNvSpPr/>
            <p:nvPr/>
          </p:nvSpPr>
          <p:spPr>
            <a:xfrm>
              <a:off x="6304722" y="2191333"/>
              <a:ext cx="75088" cy="41080"/>
            </a:xfrm>
            <a:custGeom>
              <a:avLst/>
              <a:gdLst/>
              <a:ahLst/>
              <a:cxnLst/>
              <a:rect l="l" t="t" r="r" b="b"/>
              <a:pathLst>
                <a:path w="2283" h="1249" extrusionOk="0">
                  <a:moveTo>
                    <a:pt x="1626" y="1"/>
                  </a:moveTo>
                  <a:cubicBezTo>
                    <a:pt x="1518" y="1"/>
                    <a:pt x="1407" y="17"/>
                    <a:pt x="1301" y="38"/>
                  </a:cubicBezTo>
                  <a:cubicBezTo>
                    <a:pt x="1050" y="107"/>
                    <a:pt x="799" y="244"/>
                    <a:pt x="525" y="267"/>
                  </a:cubicBezTo>
                  <a:cubicBezTo>
                    <a:pt x="439" y="267"/>
                    <a:pt x="303" y="228"/>
                    <a:pt x="201" y="228"/>
                  </a:cubicBezTo>
                  <a:cubicBezTo>
                    <a:pt x="167" y="228"/>
                    <a:pt x="137" y="232"/>
                    <a:pt x="114" y="244"/>
                  </a:cubicBezTo>
                  <a:cubicBezTo>
                    <a:pt x="0" y="335"/>
                    <a:pt x="91" y="540"/>
                    <a:pt x="137" y="632"/>
                  </a:cubicBezTo>
                  <a:cubicBezTo>
                    <a:pt x="206" y="723"/>
                    <a:pt x="297" y="792"/>
                    <a:pt x="388" y="860"/>
                  </a:cubicBezTo>
                  <a:cubicBezTo>
                    <a:pt x="548" y="997"/>
                    <a:pt x="708" y="1134"/>
                    <a:pt x="913" y="1180"/>
                  </a:cubicBezTo>
                  <a:cubicBezTo>
                    <a:pt x="1050" y="1225"/>
                    <a:pt x="1187" y="1248"/>
                    <a:pt x="1324" y="1248"/>
                  </a:cubicBezTo>
                  <a:cubicBezTo>
                    <a:pt x="1461" y="1248"/>
                    <a:pt x="1575" y="1248"/>
                    <a:pt x="1689" y="1225"/>
                  </a:cubicBezTo>
                  <a:cubicBezTo>
                    <a:pt x="1803" y="1180"/>
                    <a:pt x="1895" y="1111"/>
                    <a:pt x="1940" y="997"/>
                  </a:cubicBezTo>
                  <a:cubicBezTo>
                    <a:pt x="1986" y="951"/>
                    <a:pt x="1986" y="883"/>
                    <a:pt x="2009" y="837"/>
                  </a:cubicBezTo>
                  <a:cubicBezTo>
                    <a:pt x="2054" y="769"/>
                    <a:pt x="2100" y="723"/>
                    <a:pt x="2146" y="677"/>
                  </a:cubicBezTo>
                  <a:cubicBezTo>
                    <a:pt x="2283" y="495"/>
                    <a:pt x="2168" y="198"/>
                    <a:pt x="1986" y="84"/>
                  </a:cubicBezTo>
                  <a:cubicBezTo>
                    <a:pt x="1876" y="23"/>
                    <a:pt x="1752" y="1"/>
                    <a:pt x="1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75"/>
            <p:cNvSpPr/>
            <p:nvPr/>
          </p:nvSpPr>
          <p:spPr>
            <a:xfrm>
              <a:off x="6425563" y="2046941"/>
              <a:ext cx="719239" cy="1391115"/>
            </a:xfrm>
            <a:custGeom>
              <a:avLst/>
              <a:gdLst/>
              <a:ahLst/>
              <a:cxnLst/>
              <a:rect l="l" t="t" r="r" b="b"/>
              <a:pathLst>
                <a:path w="21868" h="42296" extrusionOk="0">
                  <a:moveTo>
                    <a:pt x="12023" y="7749"/>
                  </a:moveTo>
                  <a:cubicBezTo>
                    <a:pt x="12110" y="7749"/>
                    <a:pt x="12184" y="7819"/>
                    <a:pt x="12258" y="7875"/>
                  </a:cubicBezTo>
                  <a:cubicBezTo>
                    <a:pt x="12486" y="8035"/>
                    <a:pt x="12692" y="8217"/>
                    <a:pt x="12897" y="8423"/>
                  </a:cubicBezTo>
                  <a:cubicBezTo>
                    <a:pt x="12966" y="8491"/>
                    <a:pt x="13034" y="8537"/>
                    <a:pt x="13057" y="8628"/>
                  </a:cubicBezTo>
                  <a:cubicBezTo>
                    <a:pt x="13080" y="8697"/>
                    <a:pt x="13057" y="8788"/>
                    <a:pt x="12989" y="8834"/>
                  </a:cubicBezTo>
                  <a:cubicBezTo>
                    <a:pt x="12966" y="8856"/>
                    <a:pt x="12897" y="8879"/>
                    <a:pt x="12874" y="8902"/>
                  </a:cubicBezTo>
                  <a:cubicBezTo>
                    <a:pt x="12829" y="8948"/>
                    <a:pt x="12874" y="9039"/>
                    <a:pt x="12874" y="9108"/>
                  </a:cubicBezTo>
                  <a:cubicBezTo>
                    <a:pt x="12897" y="9199"/>
                    <a:pt x="12897" y="9290"/>
                    <a:pt x="12852" y="9359"/>
                  </a:cubicBezTo>
                  <a:cubicBezTo>
                    <a:pt x="12692" y="9313"/>
                    <a:pt x="12555" y="9153"/>
                    <a:pt x="12464" y="9016"/>
                  </a:cubicBezTo>
                  <a:cubicBezTo>
                    <a:pt x="12395" y="8856"/>
                    <a:pt x="12327" y="8697"/>
                    <a:pt x="12212" y="8560"/>
                  </a:cubicBezTo>
                  <a:cubicBezTo>
                    <a:pt x="12098" y="8400"/>
                    <a:pt x="11939" y="8286"/>
                    <a:pt x="11870" y="8103"/>
                  </a:cubicBezTo>
                  <a:cubicBezTo>
                    <a:pt x="11824" y="7989"/>
                    <a:pt x="11824" y="7806"/>
                    <a:pt x="11961" y="7761"/>
                  </a:cubicBezTo>
                  <a:cubicBezTo>
                    <a:pt x="11983" y="7752"/>
                    <a:pt x="12003" y="7749"/>
                    <a:pt x="12023" y="7749"/>
                  </a:cubicBezTo>
                  <a:close/>
                  <a:moveTo>
                    <a:pt x="11125" y="10199"/>
                  </a:moveTo>
                  <a:cubicBezTo>
                    <a:pt x="11348" y="10199"/>
                    <a:pt x="11574" y="10327"/>
                    <a:pt x="11756" y="10454"/>
                  </a:cubicBezTo>
                  <a:cubicBezTo>
                    <a:pt x="12053" y="10660"/>
                    <a:pt x="12349" y="10865"/>
                    <a:pt x="12623" y="11070"/>
                  </a:cubicBezTo>
                  <a:cubicBezTo>
                    <a:pt x="13148" y="11413"/>
                    <a:pt x="13650" y="11778"/>
                    <a:pt x="14039" y="12257"/>
                  </a:cubicBezTo>
                  <a:cubicBezTo>
                    <a:pt x="14107" y="12029"/>
                    <a:pt x="14016" y="11801"/>
                    <a:pt x="13879" y="11595"/>
                  </a:cubicBezTo>
                  <a:cubicBezTo>
                    <a:pt x="13742" y="11413"/>
                    <a:pt x="13559" y="11253"/>
                    <a:pt x="13422" y="11048"/>
                  </a:cubicBezTo>
                  <a:cubicBezTo>
                    <a:pt x="13262" y="10819"/>
                    <a:pt x="13171" y="10568"/>
                    <a:pt x="13080" y="10294"/>
                  </a:cubicBezTo>
                  <a:lnTo>
                    <a:pt x="13080" y="10294"/>
                  </a:lnTo>
                  <a:cubicBezTo>
                    <a:pt x="13605" y="10545"/>
                    <a:pt x="13787" y="11276"/>
                    <a:pt x="14335" y="11436"/>
                  </a:cubicBezTo>
                  <a:cubicBezTo>
                    <a:pt x="14347" y="11447"/>
                    <a:pt x="14364" y="11453"/>
                    <a:pt x="14381" y="11453"/>
                  </a:cubicBezTo>
                  <a:cubicBezTo>
                    <a:pt x="14398" y="11453"/>
                    <a:pt x="14415" y="11447"/>
                    <a:pt x="14427" y="11436"/>
                  </a:cubicBezTo>
                  <a:cubicBezTo>
                    <a:pt x="14449" y="11413"/>
                    <a:pt x="14472" y="11390"/>
                    <a:pt x="14495" y="11367"/>
                  </a:cubicBezTo>
                  <a:cubicBezTo>
                    <a:pt x="14533" y="11311"/>
                    <a:pt x="14601" y="11270"/>
                    <a:pt x="14675" y="11270"/>
                  </a:cubicBezTo>
                  <a:cubicBezTo>
                    <a:pt x="14691" y="11270"/>
                    <a:pt x="14707" y="11272"/>
                    <a:pt x="14723" y="11276"/>
                  </a:cubicBezTo>
                  <a:cubicBezTo>
                    <a:pt x="14815" y="11299"/>
                    <a:pt x="14906" y="11344"/>
                    <a:pt x="14974" y="11413"/>
                  </a:cubicBezTo>
                  <a:cubicBezTo>
                    <a:pt x="15340" y="11710"/>
                    <a:pt x="15636" y="12120"/>
                    <a:pt x="15865" y="12531"/>
                  </a:cubicBezTo>
                  <a:cubicBezTo>
                    <a:pt x="16093" y="12897"/>
                    <a:pt x="16275" y="13285"/>
                    <a:pt x="16230" y="13695"/>
                  </a:cubicBezTo>
                  <a:cubicBezTo>
                    <a:pt x="16230" y="13741"/>
                    <a:pt x="16230" y="13810"/>
                    <a:pt x="16184" y="13832"/>
                  </a:cubicBezTo>
                  <a:cubicBezTo>
                    <a:pt x="16138" y="13878"/>
                    <a:pt x="16093" y="13878"/>
                    <a:pt x="16024" y="13878"/>
                  </a:cubicBezTo>
                  <a:cubicBezTo>
                    <a:pt x="15963" y="13884"/>
                    <a:pt x="15900" y="13887"/>
                    <a:pt x="15837" y="13887"/>
                  </a:cubicBezTo>
                  <a:cubicBezTo>
                    <a:pt x="15663" y="13887"/>
                    <a:pt x="15484" y="13866"/>
                    <a:pt x="15317" y="13832"/>
                  </a:cubicBezTo>
                  <a:cubicBezTo>
                    <a:pt x="15248" y="14015"/>
                    <a:pt x="15248" y="14198"/>
                    <a:pt x="15271" y="14403"/>
                  </a:cubicBezTo>
                  <a:cubicBezTo>
                    <a:pt x="15317" y="14517"/>
                    <a:pt x="15362" y="14631"/>
                    <a:pt x="15317" y="14745"/>
                  </a:cubicBezTo>
                  <a:cubicBezTo>
                    <a:pt x="15271" y="14905"/>
                    <a:pt x="15088" y="14974"/>
                    <a:pt x="14906" y="14974"/>
                  </a:cubicBezTo>
                  <a:cubicBezTo>
                    <a:pt x="14746" y="14951"/>
                    <a:pt x="14609" y="14859"/>
                    <a:pt x="14449" y="14814"/>
                  </a:cubicBezTo>
                  <a:cubicBezTo>
                    <a:pt x="14267" y="14723"/>
                    <a:pt x="14061" y="14677"/>
                    <a:pt x="13833" y="14677"/>
                  </a:cubicBezTo>
                  <a:cubicBezTo>
                    <a:pt x="13742" y="14677"/>
                    <a:pt x="13650" y="14677"/>
                    <a:pt x="13559" y="14654"/>
                  </a:cubicBezTo>
                  <a:cubicBezTo>
                    <a:pt x="13468" y="14608"/>
                    <a:pt x="13399" y="14517"/>
                    <a:pt x="13331" y="14449"/>
                  </a:cubicBezTo>
                  <a:cubicBezTo>
                    <a:pt x="13057" y="14152"/>
                    <a:pt x="12737" y="13878"/>
                    <a:pt x="12395" y="13650"/>
                  </a:cubicBezTo>
                  <a:cubicBezTo>
                    <a:pt x="12304" y="13581"/>
                    <a:pt x="12190" y="13513"/>
                    <a:pt x="12076" y="13490"/>
                  </a:cubicBezTo>
                  <a:cubicBezTo>
                    <a:pt x="12056" y="13488"/>
                    <a:pt x="12037" y="13486"/>
                    <a:pt x="12018" y="13486"/>
                  </a:cubicBezTo>
                  <a:cubicBezTo>
                    <a:pt x="11851" y="13486"/>
                    <a:pt x="11673" y="13570"/>
                    <a:pt x="11551" y="13673"/>
                  </a:cubicBezTo>
                  <a:cubicBezTo>
                    <a:pt x="11391" y="13810"/>
                    <a:pt x="11254" y="13946"/>
                    <a:pt x="11071" y="14038"/>
                  </a:cubicBezTo>
                  <a:cubicBezTo>
                    <a:pt x="10934" y="14106"/>
                    <a:pt x="10774" y="14152"/>
                    <a:pt x="10638" y="14220"/>
                  </a:cubicBezTo>
                  <a:cubicBezTo>
                    <a:pt x="10409" y="14334"/>
                    <a:pt x="10204" y="14517"/>
                    <a:pt x="10067" y="14745"/>
                  </a:cubicBezTo>
                  <a:cubicBezTo>
                    <a:pt x="9998" y="14859"/>
                    <a:pt x="9930" y="14996"/>
                    <a:pt x="9861" y="15133"/>
                  </a:cubicBezTo>
                  <a:cubicBezTo>
                    <a:pt x="9702" y="15384"/>
                    <a:pt x="9405" y="15567"/>
                    <a:pt x="9108" y="15613"/>
                  </a:cubicBezTo>
                  <a:cubicBezTo>
                    <a:pt x="9081" y="15616"/>
                    <a:pt x="9055" y="15618"/>
                    <a:pt x="9032" y="15618"/>
                  </a:cubicBezTo>
                  <a:cubicBezTo>
                    <a:pt x="8756" y="15618"/>
                    <a:pt x="8710" y="15384"/>
                    <a:pt x="8857" y="15111"/>
                  </a:cubicBezTo>
                  <a:cubicBezTo>
                    <a:pt x="8948" y="14928"/>
                    <a:pt x="9108" y="14745"/>
                    <a:pt x="9131" y="14540"/>
                  </a:cubicBezTo>
                  <a:cubicBezTo>
                    <a:pt x="9154" y="14471"/>
                    <a:pt x="9154" y="14403"/>
                    <a:pt x="9154" y="14334"/>
                  </a:cubicBezTo>
                  <a:cubicBezTo>
                    <a:pt x="9200" y="13992"/>
                    <a:pt x="9473" y="13673"/>
                    <a:pt x="9337" y="13353"/>
                  </a:cubicBezTo>
                  <a:cubicBezTo>
                    <a:pt x="9291" y="13239"/>
                    <a:pt x="9200" y="13148"/>
                    <a:pt x="9131" y="13033"/>
                  </a:cubicBezTo>
                  <a:cubicBezTo>
                    <a:pt x="9085" y="12942"/>
                    <a:pt x="9063" y="12828"/>
                    <a:pt x="9040" y="12737"/>
                  </a:cubicBezTo>
                  <a:cubicBezTo>
                    <a:pt x="8971" y="12326"/>
                    <a:pt x="8880" y="11938"/>
                    <a:pt x="8789" y="11527"/>
                  </a:cubicBezTo>
                  <a:cubicBezTo>
                    <a:pt x="8789" y="11436"/>
                    <a:pt x="8766" y="11322"/>
                    <a:pt x="8834" y="11276"/>
                  </a:cubicBezTo>
                  <a:cubicBezTo>
                    <a:pt x="8865" y="11253"/>
                    <a:pt x="8900" y="11245"/>
                    <a:pt x="8938" y="11245"/>
                  </a:cubicBezTo>
                  <a:cubicBezTo>
                    <a:pt x="9014" y="11245"/>
                    <a:pt x="9101" y="11276"/>
                    <a:pt x="9177" y="11276"/>
                  </a:cubicBezTo>
                  <a:cubicBezTo>
                    <a:pt x="9245" y="11253"/>
                    <a:pt x="9291" y="11230"/>
                    <a:pt x="9337" y="11185"/>
                  </a:cubicBezTo>
                  <a:cubicBezTo>
                    <a:pt x="9519" y="11048"/>
                    <a:pt x="9656" y="10865"/>
                    <a:pt x="9770" y="10660"/>
                  </a:cubicBezTo>
                  <a:cubicBezTo>
                    <a:pt x="9793" y="10614"/>
                    <a:pt x="9816" y="10568"/>
                    <a:pt x="9861" y="10568"/>
                  </a:cubicBezTo>
                  <a:cubicBezTo>
                    <a:pt x="9884" y="10545"/>
                    <a:pt x="9907" y="10545"/>
                    <a:pt x="9953" y="10545"/>
                  </a:cubicBezTo>
                  <a:cubicBezTo>
                    <a:pt x="10158" y="10591"/>
                    <a:pt x="10364" y="10614"/>
                    <a:pt x="10569" y="10637"/>
                  </a:cubicBezTo>
                  <a:cubicBezTo>
                    <a:pt x="10752" y="10637"/>
                    <a:pt x="10934" y="10660"/>
                    <a:pt x="11117" y="10751"/>
                  </a:cubicBezTo>
                  <a:cubicBezTo>
                    <a:pt x="11299" y="10819"/>
                    <a:pt x="11436" y="10956"/>
                    <a:pt x="11573" y="11070"/>
                  </a:cubicBezTo>
                  <a:cubicBezTo>
                    <a:pt x="11733" y="11207"/>
                    <a:pt x="11893" y="11344"/>
                    <a:pt x="12053" y="11481"/>
                  </a:cubicBezTo>
                  <a:cubicBezTo>
                    <a:pt x="12190" y="11618"/>
                    <a:pt x="12327" y="11755"/>
                    <a:pt x="12372" y="11938"/>
                  </a:cubicBezTo>
                  <a:cubicBezTo>
                    <a:pt x="12441" y="12235"/>
                    <a:pt x="12235" y="12554"/>
                    <a:pt x="12395" y="12828"/>
                  </a:cubicBezTo>
                  <a:cubicBezTo>
                    <a:pt x="12418" y="12897"/>
                    <a:pt x="12509" y="12942"/>
                    <a:pt x="12578" y="12988"/>
                  </a:cubicBezTo>
                  <a:cubicBezTo>
                    <a:pt x="12760" y="13125"/>
                    <a:pt x="12966" y="13193"/>
                    <a:pt x="13194" y="13193"/>
                  </a:cubicBezTo>
                  <a:cubicBezTo>
                    <a:pt x="13285" y="13079"/>
                    <a:pt x="13262" y="12874"/>
                    <a:pt x="13171" y="12737"/>
                  </a:cubicBezTo>
                  <a:cubicBezTo>
                    <a:pt x="13103" y="12600"/>
                    <a:pt x="12966" y="12486"/>
                    <a:pt x="12874" y="12349"/>
                  </a:cubicBezTo>
                  <a:cubicBezTo>
                    <a:pt x="12760" y="12166"/>
                    <a:pt x="12715" y="11961"/>
                    <a:pt x="12646" y="11755"/>
                  </a:cubicBezTo>
                  <a:cubicBezTo>
                    <a:pt x="12372" y="11139"/>
                    <a:pt x="11756" y="10751"/>
                    <a:pt x="11185" y="10431"/>
                  </a:cubicBezTo>
                  <a:cubicBezTo>
                    <a:pt x="11094" y="10386"/>
                    <a:pt x="10980" y="10317"/>
                    <a:pt x="10957" y="10226"/>
                  </a:cubicBezTo>
                  <a:cubicBezTo>
                    <a:pt x="11013" y="10207"/>
                    <a:pt x="11069" y="10199"/>
                    <a:pt x="11125" y="10199"/>
                  </a:cubicBezTo>
                  <a:close/>
                  <a:moveTo>
                    <a:pt x="982" y="0"/>
                  </a:moveTo>
                  <a:cubicBezTo>
                    <a:pt x="823" y="23"/>
                    <a:pt x="663" y="23"/>
                    <a:pt x="503" y="23"/>
                  </a:cubicBezTo>
                  <a:cubicBezTo>
                    <a:pt x="937" y="228"/>
                    <a:pt x="1370" y="480"/>
                    <a:pt x="1759" y="753"/>
                  </a:cubicBezTo>
                  <a:cubicBezTo>
                    <a:pt x="1850" y="799"/>
                    <a:pt x="1941" y="890"/>
                    <a:pt x="1895" y="982"/>
                  </a:cubicBezTo>
                  <a:cubicBezTo>
                    <a:pt x="1873" y="1073"/>
                    <a:pt x="1759" y="1073"/>
                    <a:pt x="1644" y="1073"/>
                  </a:cubicBezTo>
                  <a:cubicBezTo>
                    <a:pt x="1279" y="1073"/>
                    <a:pt x="891" y="1119"/>
                    <a:pt x="549" y="1256"/>
                  </a:cubicBezTo>
                  <a:cubicBezTo>
                    <a:pt x="275" y="1347"/>
                    <a:pt x="1" y="1552"/>
                    <a:pt x="47" y="1803"/>
                  </a:cubicBezTo>
                  <a:cubicBezTo>
                    <a:pt x="47" y="1940"/>
                    <a:pt x="138" y="2032"/>
                    <a:pt x="229" y="2123"/>
                  </a:cubicBezTo>
                  <a:cubicBezTo>
                    <a:pt x="1074" y="3036"/>
                    <a:pt x="2238" y="3652"/>
                    <a:pt x="2900" y="4702"/>
                  </a:cubicBezTo>
                  <a:cubicBezTo>
                    <a:pt x="3037" y="4930"/>
                    <a:pt x="3174" y="5182"/>
                    <a:pt x="3402" y="5296"/>
                  </a:cubicBezTo>
                  <a:cubicBezTo>
                    <a:pt x="3539" y="5387"/>
                    <a:pt x="3699" y="5410"/>
                    <a:pt x="3858" y="5433"/>
                  </a:cubicBezTo>
                  <a:cubicBezTo>
                    <a:pt x="4001" y="5453"/>
                    <a:pt x="4153" y="5473"/>
                    <a:pt x="4302" y="5473"/>
                  </a:cubicBezTo>
                  <a:cubicBezTo>
                    <a:pt x="4486" y="5473"/>
                    <a:pt x="4666" y="5442"/>
                    <a:pt x="4817" y="5341"/>
                  </a:cubicBezTo>
                  <a:cubicBezTo>
                    <a:pt x="5274" y="5570"/>
                    <a:pt x="5730" y="5798"/>
                    <a:pt x="6232" y="5958"/>
                  </a:cubicBezTo>
                  <a:cubicBezTo>
                    <a:pt x="6141" y="5387"/>
                    <a:pt x="5913" y="4839"/>
                    <a:pt x="5548" y="4383"/>
                  </a:cubicBezTo>
                  <a:lnTo>
                    <a:pt x="5548" y="4383"/>
                  </a:lnTo>
                  <a:cubicBezTo>
                    <a:pt x="6187" y="4611"/>
                    <a:pt x="6871" y="4885"/>
                    <a:pt x="7237" y="5455"/>
                  </a:cubicBezTo>
                  <a:cubicBezTo>
                    <a:pt x="7305" y="5547"/>
                    <a:pt x="7351" y="5661"/>
                    <a:pt x="7351" y="5775"/>
                  </a:cubicBezTo>
                  <a:cubicBezTo>
                    <a:pt x="7374" y="6186"/>
                    <a:pt x="6826" y="6323"/>
                    <a:pt x="6529" y="6597"/>
                  </a:cubicBezTo>
                  <a:cubicBezTo>
                    <a:pt x="6095" y="6985"/>
                    <a:pt x="6141" y="7647"/>
                    <a:pt x="6118" y="8217"/>
                  </a:cubicBezTo>
                  <a:cubicBezTo>
                    <a:pt x="6095" y="8834"/>
                    <a:pt x="5981" y="9427"/>
                    <a:pt x="5753" y="9998"/>
                  </a:cubicBezTo>
                  <a:cubicBezTo>
                    <a:pt x="5684" y="10135"/>
                    <a:pt x="5593" y="10294"/>
                    <a:pt x="5433" y="10317"/>
                  </a:cubicBezTo>
                  <a:cubicBezTo>
                    <a:pt x="5433" y="10637"/>
                    <a:pt x="5684" y="10888"/>
                    <a:pt x="5936" y="11025"/>
                  </a:cubicBezTo>
                  <a:cubicBezTo>
                    <a:pt x="6209" y="11185"/>
                    <a:pt x="6506" y="11253"/>
                    <a:pt x="6757" y="11436"/>
                  </a:cubicBezTo>
                  <a:cubicBezTo>
                    <a:pt x="6849" y="11504"/>
                    <a:pt x="6940" y="11595"/>
                    <a:pt x="6963" y="11687"/>
                  </a:cubicBezTo>
                  <a:cubicBezTo>
                    <a:pt x="7008" y="11869"/>
                    <a:pt x="6871" y="12006"/>
                    <a:pt x="6734" y="12098"/>
                  </a:cubicBezTo>
                  <a:cubicBezTo>
                    <a:pt x="6597" y="12166"/>
                    <a:pt x="6415" y="12212"/>
                    <a:pt x="6278" y="12303"/>
                  </a:cubicBezTo>
                  <a:cubicBezTo>
                    <a:pt x="5821" y="12554"/>
                    <a:pt x="5776" y="13307"/>
                    <a:pt x="6209" y="13627"/>
                  </a:cubicBezTo>
                  <a:cubicBezTo>
                    <a:pt x="6575" y="13901"/>
                    <a:pt x="6849" y="14152"/>
                    <a:pt x="7077" y="14563"/>
                  </a:cubicBezTo>
                  <a:cubicBezTo>
                    <a:pt x="7168" y="14745"/>
                    <a:pt x="7259" y="14951"/>
                    <a:pt x="7214" y="15156"/>
                  </a:cubicBezTo>
                  <a:cubicBezTo>
                    <a:pt x="7533" y="15270"/>
                    <a:pt x="7967" y="15225"/>
                    <a:pt x="8172" y="15499"/>
                  </a:cubicBezTo>
                  <a:cubicBezTo>
                    <a:pt x="8309" y="15681"/>
                    <a:pt x="8309" y="15909"/>
                    <a:pt x="8309" y="16138"/>
                  </a:cubicBezTo>
                  <a:cubicBezTo>
                    <a:pt x="8309" y="16297"/>
                    <a:pt x="8309" y="16434"/>
                    <a:pt x="8287" y="16594"/>
                  </a:cubicBezTo>
                  <a:cubicBezTo>
                    <a:pt x="8287" y="16663"/>
                    <a:pt x="8287" y="16731"/>
                    <a:pt x="8264" y="16777"/>
                  </a:cubicBezTo>
                  <a:cubicBezTo>
                    <a:pt x="8241" y="16868"/>
                    <a:pt x="8172" y="16914"/>
                    <a:pt x="8150" y="16982"/>
                  </a:cubicBezTo>
                  <a:cubicBezTo>
                    <a:pt x="7967" y="17279"/>
                    <a:pt x="8035" y="17644"/>
                    <a:pt x="8104" y="17964"/>
                  </a:cubicBezTo>
                  <a:cubicBezTo>
                    <a:pt x="8195" y="18306"/>
                    <a:pt x="8287" y="18648"/>
                    <a:pt x="8104" y="18945"/>
                  </a:cubicBezTo>
                  <a:cubicBezTo>
                    <a:pt x="7899" y="19333"/>
                    <a:pt x="7670" y="19767"/>
                    <a:pt x="7442" y="20132"/>
                  </a:cubicBezTo>
                  <a:cubicBezTo>
                    <a:pt x="7282" y="20406"/>
                    <a:pt x="7122" y="20680"/>
                    <a:pt x="7054" y="20977"/>
                  </a:cubicBezTo>
                  <a:cubicBezTo>
                    <a:pt x="7008" y="21182"/>
                    <a:pt x="6985" y="21410"/>
                    <a:pt x="6985" y="21661"/>
                  </a:cubicBezTo>
                  <a:cubicBezTo>
                    <a:pt x="7008" y="22346"/>
                    <a:pt x="7122" y="23077"/>
                    <a:pt x="7008" y="23761"/>
                  </a:cubicBezTo>
                  <a:cubicBezTo>
                    <a:pt x="6985" y="23944"/>
                    <a:pt x="6963" y="24104"/>
                    <a:pt x="7008" y="24263"/>
                  </a:cubicBezTo>
                  <a:cubicBezTo>
                    <a:pt x="7031" y="24355"/>
                    <a:pt x="7077" y="24423"/>
                    <a:pt x="7122" y="24515"/>
                  </a:cubicBezTo>
                  <a:cubicBezTo>
                    <a:pt x="7328" y="24788"/>
                    <a:pt x="7533" y="25085"/>
                    <a:pt x="7693" y="25405"/>
                  </a:cubicBezTo>
                  <a:cubicBezTo>
                    <a:pt x="7830" y="25724"/>
                    <a:pt x="7899" y="26090"/>
                    <a:pt x="7807" y="26409"/>
                  </a:cubicBezTo>
                  <a:cubicBezTo>
                    <a:pt x="7602" y="27048"/>
                    <a:pt x="7488" y="27779"/>
                    <a:pt x="7807" y="28372"/>
                  </a:cubicBezTo>
                  <a:cubicBezTo>
                    <a:pt x="7944" y="28669"/>
                    <a:pt x="8195" y="28897"/>
                    <a:pt x="8423" y="29125"/>
                  </a:cubicBezTo>
                  <a:cubicBezTo>
                    <a:pt x="9085" y="29742"/>
                    <a:pt x="9747" y="30381"/>
                    <a:pt x="10409" y="30997"/>
                  </a:cubicBezTo>
                  <a:cubicBezTo>
                    <a:pt x="10660" y="31248"/>
                    <a:pt x="10911" y="31476"/>
                    <a:pt x="11231" y="31636"/>
                  </a:cubicBezTo>
                  <a:cubicBezTo>
                    <a:pt x="11437" y="31747"/>
                    <a:pt x="11676" y="31814"/>
                    <a:pt x="11910" y="31814"/>
                  </a:cubicBezTo>
                  <a:cubicBezTo>
                    <a:pt x="12013" y="31814"/>
                    <a:pt x="12115" y="31801"/>
                    <a:pt x="12212" y="31773"/>
                  </a:cubicBezTo>
                  <a:cubicBezTo>
                    <a:pt x="12349" y="31727"/>
                    <a:pt x="12464" y="31659"/>
                    <a:pt x="12532" y="31568"/>
                  </a:cubicBezTo>
                  <a:cubicBezTo>
                    <a:pt x="12601" y="31499"/>
                    <a:pt x="12646" y="31408"/>
                    <a:pt x="12715" y="31316"/>
                  </a:cubicBezTo>
                  <a:cubicBezTo>
                    <a:pt x="12897" y="31020"/>
                    <a:pt x="13217" y="30792"/>
                    <a:pt x="13559" y="30700"/>
                  </a:cubicBezTo>
                  <a:cubicBezTo>
                    <a:pt x="13742" y="30655"/>
                    <a:pt x="13924" y="30632"/>
                    <a:pt x="14084" y="30609"/>
                  </a:cubicBezTo>
                  <a:cubicBezTo>
                    <a:pt x="14404" y="30518"/>
                    <a:pt x="14678" y="30358"/>
                    <a:pt x="14929" y="30221"/>
                  </a:cubicBezTo>
                  <a:cubicBezTo>
                    <a:pt x="15111" y="30107"/>
                    <a:pt x="15317" y="29993"/>
                    <a:pt x="15431" y="29810"/>
                  </a:cubicBezTo>
                  <a:cubicBezTo>
                    <a:pt x="15477" y="29696"/>
                    <a:pt x="15522" y="29582"/>
                    <a:pt x="15591" y="29513"/>
                  </a:cubicBezTo>
                  <a:cubicBezTo>
                    <a:pt x="15666" y="29438"/>
                    <a:pt x="15762" y="29404"/>
                    <a:pt x="15860" y="29404"/>
                  </a:cubicBezTo>
                  <a:cubicBezTo>
                    <a:pt x="15940" y="29404"/>
                    <a:pt x="16021" y="29427"/>
                    <a:pt x="16093" y="29468"/>
                  </a:cubicBezTo>
                  <a:cubicBezTo>
                    <a:pt x="16253" y="29536"/>
                    <a:pt x="16367" y="29673"/>
                    <a:pt x="16481" y="29810"/>
                  </a:cubicBezTo>
                  <a:cubicBezTo>
                    <a:pt x="16585" y="29914"/>
                    <a:pt x="16689" y="30018"/>
                    <a:pt x="16828" y="30018"/>
                  </a:cubicBezTo>
                  <a:cubicBezTo>
                    <a:pt x="16841" y="30018"/>
                    <a:pt x="16855" y="30017"/>
                    <a:pt x="16869" y="30015"/>
                  </a:cubicBezTo>
                  <a:cubicBezTo>
                    <a:pt x="16937" y="30015"/>
                    <a:pt x="16983" y="29970"/>
                    <a:pt x="17051" y="29947"/>
                  </a:cubicBezTo>
                  <a:cubicBezTo>
                    <a:pt x="17088" y="29935"/>
                    <a:pt x="17125" y="29929"/>
                    <a:pt x="17161" y="29929"/>
                  </a:cubicBezTo>
                  <a:cubicBezTo>
                    <a:pt x="17328" y="29929"/>
                    <a:pt x="17483" y="30048"/>
                    <a:pt x="17576" y="30198"/>
                  </a:cubicBezTo>
                  <a:cubicBezTo>
                    <a:pt x="17668" y="30381"/>
                    <a:pt x="17691" y="30586"/>
                    <a:pt x="17691" y="30792"/>
                  </a:cubicBezTo>
                  <a:cubicBezTo>
                    <a:pt x="17713" y="31202"/>
                    <a:pt x="17576" y="31568"/>
                    <a:pt x="17554" y="31956"/>
                  </a:cubicBezTo>
                  <a:cubicBezTo>
                    <a:pt x="17531" y="32161"/>
                    <a:pt x="17508" y="32366"/>
                    <a:pt x="17531" y="32572"/>
                  </a:cubicBezTo>
                  <a:cubicBezTo>
                    <a:pt x="17531" y="32823"/>
                    <a:pt x="17599" y="33074"/>
                    <a:pt x="17713" y="33279"/>
                  </a:cubicBezTo>
                  <a:cubicBezTo>
                    <a:pt x="17919" y="33736"/>
                    <a:pt x="18307" y="34101"/>
                    <a:pt x="18421" y="34558"/>
                  </a:cubicBezTo>
                  <a:cubicBezTo>
                    <a:pt x="18581" y="35128"/>
                    <a:pt x="18330" y="35722"/>
                    <a:pt x="18284" y="36315"/>
                  </a:cubicBezTo>
                  <a:cubicBezTo>
                    <a:pt x="18261" y="36795"/>
                    <a:pt x="18398" y="37297"/>
                    <a:pt x="18284" y="37776"/>
                  </a:cubicBezTo>
                  <a:cubicBezTo>
                    <a:pt x="17599" y="38415"/>
                    <a:pt x="17303" y="39419"/>
                    <a:pt x="17303" y="40355"/>
                  </a:cubicBezTo>
                  <a:cubicBezTo>
                    <a:pt x="17280" y="41017"/>
                    <a:pt x="17417" y="41679"/>
                    <a:pt x="17645" y="42295"/>
                  </a:cubicBezTo>
                  <a:cubicBezTo>
                    <a:pt x="18626" y="40515"/>
                    <a:pt x="19471" y="38689"/>
                    <a:pt x="20019" y="36703"/>
                  </a:cubicBezTo>
                  <a:cubicBezTo>
                    <a:pt x="21320" y="31956"/>
                    <a:pt x="21868" y="25930"/>
                    <a:pt x="20338" y="21159"/>
                  </a:cubicBezTo>
                  <a:cubicBezTo>
                    <a:pt x="19631" y="18922"/>
                    <a:pt x="18741" y="16777"/>
                    <a:pt x="17759" y="14654"/>
                  </a:cubicBezTo>
                  <a:cubicBezTo>
                    <a:pt x="14518" y="7670"/>
                    <a:pt x="8172" y="2534"/>
                    <a:pt x="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75"/>
            <p:cNvSpPr/>
            <p:nvPr/>
          </p:nvSpPr>
          <p:spPr>
            <a:xfrm>
              <a:off x="5451100" y="2124268"/>
              <a:ext cx="1599835" cy="1458672"/>
            </a:xfrm>
            <a:custGeom>
              <a:avLst/>
              <a:gdLst/>
              <a:ahLst/>
              <a:cxnLst/>
              <a:rect l="l" t="t" r="r" b="b"/>
              <a:pathLst>
                <a:path w="48642" h="44350" extrusionOk="0">
                  <a:moveTo>
                    <a:pt x="15887" y="0"/>
                  </a:moveTo>
                  <a:lnTo>
                    <a:pt x="15910" y="137"/>
                  </a:lnTo>
                  <a:lnTo>
                    <a:pt x="16298" y="137"/>
                  </a:lnTo>
                  <a:lnTo>
                    <a:pt x="16298" y="0"/>
                  </a:lnTo>
                  <a:close/>
                  <a:moveTo>
                    <a:pt x="16709" y="0"/>
                  </a:moveTo>
                  <a:lnTo>
                    <a:pt x="16709" y="137"/>
                  </a:lnTo>
                  <a:lnTo>
                    <a:pt x="17097" y="137"/>
                  </a:lnTo>
                  <a:lnTo>
                    <a:pt x="17120" y="0"/>
                  </a:lnTo>
                  <a:close/>
                  <a:moveTo>
                    <a:pt x="17508" y="23"/>
                  </a:moveTo>
                  <a:lnTo>
                    <a:pt x="17508" y="160"/>
                  </a:lnTo>
                  <a:cubicBezTo>
                    <a:pt x="17645" y="160"/>
                    <a:pt x="17782" y="183"/>
                    <a:pt x="17896" y="183"/>
                  </a:cubicBezTo>
                  <a:lnTo>
                    <a:pt x="17919" y="46"/>
                  </a:lnTo>
                  <a:cubicBezTo>
                    <a:pt x="17782" y="46"/>
                    <a:pt x="17645" y="23"/>
                    <a:pt x="17508" y="23"/>
                  </a:cubicBezTo>
                  <a:close/>
                  <a:moveTo>
                    <a:pt x="15499" y="23"/>
                  </a:moveTo>
                  <a:cubicBezTo>
                    <a:pt x="15362" y="46"/>
                    <a:pt x="15225" y="46"/>
                    <a:pt x="15088" y="69"/>
                  </a:cubicBezTo>
                  <a:lnTo>
                    <a:pt x="15111" y="206"/>
                  </a:lnTo>
                  <a:cubicBezTo>
                    <a:pt x="15225" y="183"/>
                    <a:pt x="15362" y="183"/>
                    <a:pt x="15499" y="160"/>
                  </a:cubicBezTo>
                  <a:lnTo>
                    <a:pt x="15499" y="23"/>
                  </a:lnTo>
                  <a:close/>
                  <a:moveTo>
                    <a:pt x="18329" y="92"/>
                  </a:moveTo>
                  <a:lnTo>
                    <a:pt x="18307" y="228"/>
                  </a:lnTo>
                  <a:cubicBezTo>
                    <a:pt x="18444" y="228"/>
                    <a:pt x="18581" y="251"/>
                    <a:pt x="18717" y="274"/>
                  </a:cubicBezTo>
                  <a:lnTo>
                    <a:pt x="18717" y="137"/>
                  </a:lnTo>
                  <a:cubicBezTo>
                    <a:pt x="18581" y="114"/>
                    <a:pt x="18444" y="92"/>
                    <a:pt x="18329" y="92"/>
                  </a:cubicBezTo>
                  <a:close/>
                  <a:moveTo>
                    <a:pt x="14677" y="114"/>
                  </a:moveTo>
                  <a:cubicBezTo>
                    <a:pt x="14540" y="114"/>
                    <a:pt x="14426" y="137"/>
                    <a:pt x="14289" y="160"/>
                  </a:cubicBezTo>
                  <a:lnTo>
                    <a:pt x="14312" y="297"/>
                  </a:lnTo>
                  <a:cubicBezTo>
                    <a:pt x="14426" y="274"/>
                    <a:pt x="14563" y="251"/>
                    <a:pt x="14700" y="228"/>
                  </a:cubicBezTo>
                  <a:lnTo>
                    <a:pt x="14677" y="114"/>
                  </a:lnTo>
                  <a:close/>
                  <a:moveTo>
                    <a:pt x="19128" y="183"/>
                  </a:moveTo>
                  <a:lnTo>
                    <a:pt x="19105" y="320"/>
                  </a:lnTo>
                  <a:cubicBezTo>
                    <a:pt x="19242" y="343"/>
                    <a:pt x="19379" y="365"/>
                    <a:pt x="19494" y="388"/>
                  </a:cubicBezTo>
                  <a:lnTo>
                    <a:pt x="19516" y="251"/>
                  </a:lnTo>
                  <a:cubicBezTo>
                    <a:pt x="19379" y="228"/>
                    <a:pt x="19265" y="206"/>
                    <a:pt x="19128" y="183"/>
                  </a:cubicBezTo>
                  <a:close/>
                  <a:moveTo>
                    <a:pt x="13878" y="228"/>
                  </a:moveTo>
                  <a:cubicBezTo>
                    <a:pt x="13742" y="251"/>
                    <a:pt x="13627" y="274"/>
                    <a:pt x="13490" y="297"/>
                  </a:cubicBezTo>
                  <a:lnTo>
                    <a:pt x="13513" y="434"/>
                  </a:lnTo>
                  <a:cubicBezTo>
                    <a:pt x="13650" y="411"/>
                    <a:pt x="13787" y="388"/>
                    <a:pt x="13901" y="365"/>
                  </a:cubicBezTo>
                  <a:lnTo>
                    <a:pt x="13878" y="228"/>
                  </a:lnTo>
                  <a:close/>
                  <a:moveTo>
                    <a:pt x="19927" y="320"/>
                  </a:moveTo>
                  <a:lnTo>
                    <a:pt x="19904" y="457"/>
                  </a:lnTo>
                  <a:cubicBezTo>
                    <a:pt x="20018" y="480"/>
                    <a:pt x="20155" y="502"/>
                    <a:pt x="20292" y="525"/>
                  </a:cubicBezTo>
                  <a:lnTo>
                    <a:pt x="20315" y="388"/>
                  </a:lnTo>
                  <a:cubicBezTo>
                    <a:pt x="20178" y="365"/>
                    <a:pt x="20064" y="343"/>
                    <a:pt x="19927" y="320"/>
                  </a:cubicBezTo>
                  <a:close/>
                  <a:moveTo>
                    <a:pt x="13102" y="388"/>
                  </a:moveTo>
                  <a:cubicBezTo>
                    <a:pt x="12965" y="434"/>
                    <a:pt x="12829" y="457"/>
                    <a:pt x="12692" y="502"/>
                  </a:cubicBezTo>
                  <a:lnTo>
                    <a:pt x="12737" y="617"/>
                  </a:lnTo>
                  <a:cubicBezTo>
                    <a:pt x="12874" y="594"/>
                    <a:pt x="12988" y="548"/>
                    <a:pt x="13125" y="525"/>
                  </a:cubicBezTo>
                  <a:lnTo>
                    <a:pt x="13102" y="388"/>
                  </a:lnTo>
                  <a:close/>
                  <a:moveTo>
                    <a:pt x="20703" y="480"/>
                  </a:moveTo>
                  <a:lnTo>
                    <a:pt x="20680" y="617"/>
                  </a:lnTo>
                  <a:cubicBezTo>
                    <a:pt x="20817" y="639"/>
                    <a:pt x="20954" y="662"/>
                    <a:pt x="21068" y="708"/>
                  </a:cubicBezTo>
                  <a:lnTo>
                    <a:pt x="21114" y="571"/>
                  </a:lnTo>
                  <a:cubicBezTo>
                    <a:pt x="20977" y="548"/>
                    <a:pt x="20840" y="502"/>
                    <a:pt x="20703" y="480"/>
                  </a:cubicBezTo>
                  <a:close/>
                  <a:moveTo>
                    <a:pt x="24675" y="617"/>
                  </a:moveTo>
                  <a:lnTo>
                    <a:pt x="24675" y="753"/>
                  </a:lnTo>
                  <a:lnTo>
                    <a:pt x="25086" y="753"/>
                  </a:lnTo>
                  <a:lnTo>
                    <a:pt x="25086" y="617"/>
                  </a:lnTo>
                  <a:close/>
                  <a:moveTo>
                    <a:pt x="24287" y="639"/>
                  </a:moveTo>
                  <a:cubicBezTo>
                    <a:pt x="24150" y="639"/>
                    <a:pt x="24013" y="639"/>
                    <a:pt x="23876" y="662"/>
                  </a:cubicBezTo>
                  <a:lnTo>
                    <a:pt x="23876" y="776"/>
                  </a:lnTo>
                  <a:lnTo>
                    <a:pt x="24287" y="776"/>
                  </a:lnTo>
                  <a:lnTo>
                    <a:pt x="24287" y="639"/>
                  </a:lnTo>
                  <a:close/>
                  <a:moveTo>
                    <a:pt x="25497" y="617"/>
                  </a:moveTo>
                  <a:lnTo>
                    <a:pt x="25497" y="753"/>
                  </a:lnTo>
                  <a:cubicBezTo>
                    <a:pt x="25634" y="753"/>
                    <a:pt x="25748" y="776"/>
                    <a:pt x="25885" y="776"/>
                  </a:cubicBezTo>
                  <a:lnTo>
                    <a:pt x="25907" y="639"/>
                  </a:lnTo>
                  <a:cubicBezTo>
                    <a:pt x="25770" y="639"/>
                    <a:pt x="25634" y="639"/>
                    <a:pt x="25497" y="617"/>
                  </a:cubicBezTo>
                  <a:close/>
                  <a:moveTo>
                    <a:pt x="26295" y="662"/>
                  </a:moveTo>
                  <a:lnTo>
                    <a:pt x="26295" y="799"/>
                  </a:lnTo>
                  <a:cubicBezTo>
                    <a:pt x="26432" y="799"/>
                    <a:pt x="26569" y="799"/>
                    <a:pt x="26683" y="822"/>
                  </a:cubicBezTo>
                  <a:lnTo>
                    <a:pt x="26706" y="685"/>
                  </a:lnTo>
                  <a:cubicBezTo>
                    <a:pt x="26569" y="662"/>
                    <a:pt x="26432" y="662"/>
                    <a:pt x="26295" y="662"/>
                  </a:cubicBezTo>
                  <a:close/>
                  <a:moveTo>
                    <a:pt x="23465" y="662"/>
                  </a:moveTo>
                  <a:cubicBezTo>
                    <a:pt x="23328" y="685"/>
                    <a:pt x="23214" y="685"/>
                    <a:pt x="23077" y="708"/>
                  </a:cubicBezTo>
                  <a:lnTo>
                    <a:pt x="23077" y="845"/>
                  </a:lnTo>
                  <a:cubicBezTo>
                    <a:pt x="23214" y="822"/>
                    <a:pt x="23351" y="822"/>
                    <a:pt x="23488" y="799"/>
                  </a:cubicBezTo>
                  <a:lnTo>
                    <a:pt x="23465" y="662"/>
                  </a:lnTo>
                  <a:close/>
                  <a:moveTo>
                    <a:pt x="12304" y="617"/>
                  </a:moveTo>
                  <a:cubicBezTo>
                    <a:pt x="12189" y="662"/>
                    <a:pt x="12052" y="685"/>
                    <a:pt x="11938" y="731"/>
                  </a:cubicBezTo>
                  <a:lnTo>
                    <a:pt x="11961" y="868"/>
                  </a:lnTo>
                  <a:cubicBezTo>
                    <a:pt x="12098" y="822"/>
                    <a:pt x="12235" y="776"/>
                    <a:pt x="12349" y="731"/>
                  </a:cubicBezTo>
                  <a:lnTo>
                    <a:pt x="12304" y="617"/>
                  </a:lnTo>
                  <a:close/>
                  <a:moveTo>
                    <a:pt x="21502" y="662"/>
                  </a:moveTo>
                  <a:lnTo>
                    <a:pt x="21456" y="799"/>
                  </a:lnTo>
                  <a:cubicBezTo>
                    <a:pt x="21593" y="822"/>
                    <a:pt x="21730" y="868"/>
                    <a:pt x="21845" y="890"/>
                  </a:cubicBezTo>
                  <a:lnTo>
                    <a:pt x="21890" y="776"/>
                  </a:lnTo>
                  <a:cubicBezTo>
                    <a:pt x="21753" y="731"/>
                    <a:pt x="21639" y="708"/>
                    <a:pt x="21502" y="662"/>
                  </a:cubicBezTo>
                  <a:close/>
                  <a:moveTo>
                    <a:pt x="27117" y="708"/>
                  </a:moveTo>
                  <a:lnTo>
                    <a:pt x="27094" y="845"/>
                  </a:lnTo>
                  <a:cubicBezTo>
                    <a:pt x="27231" y="868"/>
                    <a:pt x="27368" y="868"/>
                    <a:pt x="27505" y="890"/>
                  </a:cubicBezTo>
                  <a:lnTo>
                    <a:pt x="27505" y="753"/>
                  </a:lnTo>
                  <a:cubicBezTo>
                    <a:pt x="27368" y="731"/>
                    <a:pt x="27231" y="731"/>
                    <a:pt x="27117" y="708"/>
                  </a:cubicBezTo>
                  <a:close/>
                  <a:moveTo>
                    <a:pt x="22666" y="731"/>
                  </a:moveTo>
                  <a:cubicBezTo>
                    <a:pt x="22529" y="753"/>
                    <a:pt x="22392" y="753"/>
                    <a:pt x="22255" y="776"/>
                  </a:cubicBezTo>
                  <a:lnTo>
                    <a:pt x="22278" y="913"/>
                  </a:lnTo>
                  <a:cubicBezTo>
                    <a:pt x="22415" y="890"/>
                    <a:pt x="22552" y="890"/>
                    <a:pt x="22689" y="868"/>
                  </a:cubicBezTo>
                  <a:lnTo>
                    <a:pt x="22666" y="731"/>
                  </a:lnTo>
                  <a:close/>
                  <a:moveTo>
                    <a:pt x="27916" y="799"/>
                  </a:moveTo>
                  <a:lnTo>
                    <a:pt x="27893" y="936"/>
                  </a:lnTo>
                  <a:cubicBezTo>
                    <a:pt x="28030" y="959"/>
                    <a:pt x="28167" y="982"/>
                    <a:pt x="28281" y="1005"/>
                  </a:cubicBezTo>
                  <a:lnTo>
                    <a:pt x="28304" y="868"/>
                  </a:lnTo>
                  <a:cubicBezTo>
                    <a:pt x="28190" y="845"/>
                    <a:pt x="28053" y="822"/>
                    <a:pt x="27916" y="799"/>
                  </a:cubicBezTo>
                  <a:close/>
                  <a:moveTo>
                    <a:pt x="11550" y="868"/>
                  </a:moveTo>
                  <a:cubicBezTo>
                    <a:pt x="11413" y="936"/>
                    <a:pt x="11299" y="982"/>
                    <a:pt x="11162" y="1027"/>
                  </a:cubicBezTo>
                  <a:lnTo>
                    <a:pt x="11231" y="1141"/>
                  </a:lnTo>
                  <a:cubicBezTo>
                    <a:pt x="11345" y="1096"/>
                    <a:pt x="11459" y="1050"/>
                    <a:pt x="11596" y="1005"/>
                  </a:cubicBezTo>
                  <a:lnTo>
                    <a:pt x="11550" y="868"/>
                  </a:lnTo>
                  <a:close/>
                  <a:moveTo>
                    <a:pt x="28715" y="936"/>
                  </a:moveTo>
                  <a:lnTo>
                    <a:pt x="28692" y="1050"/>
                  </a:lnTo>
                  <a:cubicBezTo>
                    <a:pt x="28829" y="1073"/>
                    <a:pt x="28943" y="1096"/>
                    <a:pt x="29080" y="1141"/>
                  </a:cubicBezTo>
                  <a:lnTo>
                    <a:pt x="29103" y="1005"/>
                  </a:lnTo>
                  <a:cubicBezTo>
                    <a:pt x="28966" y="982"/>
                    <a:pt x="28852" y="959"/>
                    <a:pt x="28715" y="936"/>
                  </a:cubicBezTo>
                  <a:close/>
                  <a:moveTo>
                    <a:pt x="29514" y="1073"/>
                  </a:moveTo>
                  <a:lnTo>
                    <a:pt x="29468" y="1210"/>
                  </a:lnTo>
                  <a:cubicBezTo>
                    <a:pt x="29605" y="1233"/>
                    <a:pt x="29742" y="1278"/>
                    <a:pt x="29879" y="1301"/>
                  </a:cubicBezTo>
                  <a:lnTo>
                    <a:pt x="29902" y="1164"/>
                  </a:lnTo>
                  <a:cubicBezTo>
                    <a:pt x="29765" y="1141"/>
                    <a:pt x="29628" y="1119"/>
                    <a:pt x="29514" y="1073"/>
                  </a:cubicBezTo>
                  <a:close/>
                  <a:moveTo>
                    <a:pt x="10797" y="1187"/>
                  </a:moveTo>
                  <a:cubicBezTo>
                    <a:pt x="10683" y="1256"/>
                    <a:pt x="10546" y="1301"/>
                    <a:pt x="10432" y="1370"/>
                  </a:cubicBezTo>
                  <a:lnTo>
                    <a:pt x="10500" y="1484"/>
                  </a:lnTo>
                  <a:cubicBezTo>
                    <a:pt x="10614" y="1415"/>
                    <a:pt x="10729" y="1370"/>
                    <a:pt x="10866" y="1301"/>
                  </a:cubicBezTo>
                  <a:lnTo>
                    <a:pt x="10797" y="1187"/>
                  </a:lnTo>
                  <a:close/>
                  <a:moveTo>
                    <a:pt x="30290" y="1278"/>
                  </a:moveTo>
                  <a:lnTo>
                    <a:pt x="30267" y="1393"/>
                  </a:lnTo>
                  <a:cubicBezTo>
                    <a:pt x="30381" y="1438"/>
                    <a:pt x="30518" y="1461"/>
                    <a:pt x="30655" y="1507"/>
                  </a:cubicBezTo>
                  <a:lnTo>
                    <a:pt x="30678" y="1370"/>
                  </a:lnTo>
                  <a:cubicBezTo>
                    <a:pt x="30541" y="1347"/>
                    <a:pt x="30427" y="1301"/>
                    <a:pt x="30290" y="1278"/>
                  </a:cubicBezTo>
                  <a:close/>
                  <a:moveTo>
                    <a:pt x="31066" y="1507"/>
                  </a:moveTo>
                  <a:lnTo>
                    <a:pt x="31020" y="1621"/>
                  </a:lnTo>
                  <a:cubicBezTo>
                    <a:pt x="31157" y="1666"/>
                    <a:pt x="31294" y="1712"/>
                    <a:pt x="31408" y="1758"/>
                  </a:cubicBezTo>
                  <a:lnTo>
                    <a:pt x="31454" y="1621"/>
                  </a:lnTo>
                  <a:cubicBezTo>
                    <a:pt x="31317" y="1575"/>
                    <a:pt x="31203" y="1530"/>
                    <a:pt x="31066" y="1507"/>
                  </a:cubicBezTo>
                  <a:close/>
                  <a:moveTo>
                    <a:pt x="10067" y="1552"/>
                  </a:moveTo>
                  <a:cubicBezTo>
                    <a:pt x="9953" y="1621"/>
                    <a:pt x="9838" y="1666"/>
                    <a:pt x="9724" y="1735"/>
                  </a:cubicBezTo>
                  <a:lnTo>
                    <a:pt x="9793" y="1849"/>
                  </a:lnTo>
                  <a:cubicBezTo>
                    <a:pt x="9907" y="1803"/>
                    <a:pt x="10021" y="1735"/>
                    <a:pt x="10135" y="1666"/>
                  </a:cubicBezTo>
                  <a:lnTo>
                    <a:pt x="10067" y="1552"/>
                  </a:lnTo>
                  <a:close/>
                  <a:moveTo>
                    <a:pt x="31842" y="1758"/>
                  </a:moveTo>
                  <a:lnTo>
                    <a:pt x="31796" y="1895"/>
                  </a:lnTo>
                  <a:cubicBezTo>
                    <a:pt x="31910" y="1940"/>
                    <a:pt x="32047" y="1986"/>
                    <a:pt x="32162" y="2032"/>
                  </a:cubicBezTo>
                  <a:lnTo>
                    <a:pt x="32207" y="1918"/>
                  </a:lnTo>
                  <a:cubicBezTo>
                    <a:pt x="32093" y="1849"/>
                    <a:pt x="31956" y="1803"/>
                    <a:pt x="31842" y="1758"/>
                  </a:cubicBezTo>
                  <a:close/>
                  <a:moveTo>
                    <a:pt x="9359" y="1940"/>
                  </a:moveTo>
                  <a:cubicBezTo>
                    <a:pt x="9245" y="2009"/>
                    <a:pt x="9131" y="2100"/>
                    <a:pt x="9017" y="2169"/>
                  </a:cubicBezTo>
                  <a:lnTo>
                    <a:pt x="9108" y="2283"/>
                  </a:lnTo>
                  <a:cubicBezTo>
                    <a:pt x="9222" y="2214"/>
                    <a:pt x="9336" y="2123"/>
                    <a:pt x="9450" y="2055"/>
                  </a:cubicBezTo>
                  <a:lnTo>
                    <a:pt x="9359" y="1940"/>
                  </a:lnTo>
                  <a:close/>
                  <a:moveTo>
                    <a:pt x="32595" y="2055"/>
                  </a:moveTo>
                  <a:lnTo>
                    <a:pt x="32527" y="2191"/>
                  </a:lnTo>
                  <a:cubicBezTo>
                    <a:pt x="32664" y="2237"/>
                    <a:pt x="32778" y="2283"/>
                    <a:pt x="32892" y="2351"/>
                  </a:cubicBezTo>
                  <a:lnTo>
                    <a:pt x="32960" y="2214"/>
                  </a:lnTo>
                  <a:cubicBezTo>
                    <a:pt x="32823" y="2169"/>
                    <a:pt x="32709" y="2123"/>
                    <a:pt x="32595" y="2055"/>
                  </a:cubicBezTo>
                  <a:close/>
                  <a:moveTo>
                    <a:pt x="33326" y="2397"/>
                  </a:moveTo>
                  <a:lnTo>
                    <a:pt x="33257" y="2511"/>
                  </a:lnTo>
                  <a:cubicBezTo>
                    <a:pt x="33394" y="2579"/>
                    <a:pt x="33508" y="2648"/>
                    <a:pt x="33622" y="2694"/>
                  </a:cubicBezTo>
                  <a:lnTo>
                    <a:pt x="33691" y="2579"/>
                  </a:lnTo>
                  <a:cubicBezTo>
                    <a:pt x="33577" y="2511"/>
                    <a:pt x="33440" y="2465"/>
                    <a:pt x="33326" y="2397"/>
                  </a:cubicBezTo>
                  <a:close/>
                  <a:moveTo>
                    <a:pt x="8697" y="2397"/>
                  </a:moveTo>
                  <a:cubicBezTo>
                    <a:pt x="8583" y="2465"/>
                    <a:pt x="8469" y="2557"/>
                    <a:pt x="8355" y="2625"/>
                  </a:cubicBezTo>
                  <a:lnTo>
                    <a:pt x="8446" y="2739"/>
                  </a:lnTo>
                  <a:cubicBezTo>
                    <a:pt x="8560" y="2648"/>
                    <a:pt x="8651" y="2579"/>
                    <a:pt x="8766" y="2511"/>
                  </a:cubicBezTo>
                  <a:lnTo>
                    <a:pt x="8697" y="2397"/>
                  </a:lnTo>
                  <a:close/>
                  <a:moveTo>
                    <a:pt x="34033" y="2785"/>
                  </a:moveTo>
                  <a:lnTo>
                    <a:pt x="33988" y="2899"/>
                  </a:lnTo>
                  <a:cubicBezTo>
                    <a:pt x="34102" y="2968"/>
                    <a:pt x="34216" y="3013"/>
                    <a:pt x="34330" y="3082"/>
                  </a:cubicBezTo>
                  <a:lnTo>
                    <a:pt x="34398" y="2968"/>
                  </a:lnTo>
                  <a:cubicBezTo>
                    <a:pt x="34284" y="2899"/>
                    <a:pt x="34170" y="2831"/>
                    <a:pt x="34033" y="2785"/>
                  </a:cubicBezTo>
                  <a:close/>
                  <a:moveTo>
                    <a:pt x="8035" y="2876"/>
                  </a:moveTo>
                  <a:cubicBezTo>
                    <a:pt x="7944" y="2968"/>
                    <a:pt x="7830" y="3036"/>
                    <a:pt x="7716" y="3127"/>
                  </a:cubicBezTo>
                  <a:lnTo>
                    <a:pt x="7807" y="3241"/>
                  </a:lnTo>
                  <a:cubicBezTo>
                    <a:pt x="7921" y="3150"/>
                    <a:pt x="8012" y="3059"/>
                    <a:pt x="8127" y="2990"/>
                  </a:cubicBezTo>
                  <a:lnTo>
                    <a:pt x="8035" y="2876"/>
                  </a:lnTo>
                  <a:close/>
                  <a:moveTo>
                    <a:pt x="34741" y="3173"/>
                  </a:moveTo>
                  <a:lnTo>
                    <a:pt x="34672" y="3287"/>
                  </a:lnTo>
                  <a:cubicBezTo>
                    <a:pt x="34786" y="3378"/>
                    <a:pt x="34901" y="3447"/>
                    <a:pt x="35015" y="3515"/>
                  </a:cubicBezTo>
                  <a:lnTo>
                    <a:pt x="35083" y="3401"/>
                  </a:lnTo>
                  <a:cubicBezTo>
                    <a:pt x="34969" y="3333"/>
                    <a:pt x="34855" y="3264"/>
                    <a:pt x="34741" y="3173"/>
                  </a:cubicBezTo>
                  <a:close/>
                  <a:moveTo>
                    <a:pt x="7419" y="3401"/>
                  </a:moveTo>
                  <a:cubicBezTo>
                    <a:pt x="7305" y="3492"/>
                    <a:pt x="7214" y="3561"/>
                    <a:pt x="7122" y="3675"/>
                  </a:cubicBezTo>
                  <a:lnTo>
                    <a:pt x="7214" y="3766"/>
                  </a:lnTo>
                  <a:cubicBezTo>
                    <a:pt x="7305" y="3675"/>
                    <a:pt x="7396" y="3584"/>
                    <a:pt x="7510" y="3492"/>
                  </a:cubicBezTo>
                  <a:lnTo>
                    <a:pt x="7419" y="3401"/>
                  </a:lnTo>
                  <a:close/>
                  <a:moveTo>
                    <a:pt x="35426" y="3629"/>
                  </a:moveTo>
                  <a:lnTo>
                    <a:pt x="35334" y="3744"/>
                  </a:lnTo>
                  <a:cubicBezTo>
                    <a:pt x="35448" y="3812"/>
                    <a:pt x="35563" y="3903"/>
                    <a:pt x="35677" y="3972"/>
                  </a:cubicBezTo>
                  <a:lnTo>
                    <a:pt x="35745" y="3858"/>
                  </a:lnTo>
                  <a:cubicBezTo>
                    <a:pt x="35631" y="3789"/>
                    <a:pt x="35517" y="3698"/>
                    <a:pt x="35426" y="3629"/>
                  </a:cubicBezTo>
                  <a:close/>
                  <a:moveTo>
                    <a:pt x="6825" y="3949"/>
                  </a:moveTo>
                  <a:cubicBezTo>
                    <a:pt x="6734" y="4040"/>
                    <a:pt x="6620" y="4132"/>
                    <a:pt x="6529" y="4223"/>
                  </a:cubicBezTo>
                  <a:lnTo>
                    <a:pt x="6620" y="4314"/>
                  </a:lnTo>
                  <a:cubicBezTo>
                    <a:pt x="6734" y="4223"/>
                    <a:pt x="6825" y="4132"/>
                    <a:pt x="6917" y="4040"/>
                  </a:cubicBezTo>
                  <a:lnTo>
                    <a:pt x="6825" y="3949"/>
                  </a:lnTo>
                  <a:close/>
                  <a:moveTo>
                    <a:pt x="36065" y="4109"/>
                  </a:moveTo>
                  <a:lnTo>
                    <a:pt x="35996" y="4223"/>
                  </a:lnTo>
                  <a:cubicBezTo>
                    <a:pt x="36088" y="4291"/>
                    <a:pt x="36202" y="4383"/>
                    <a:pt x="36293" y="4451"/>
                  </a:cubicBezTo>
                  <a:lnTo>
                    <a:pt x="36384" y="4360"/>
                  </a:lnTo>
                  <a:cubicBezTo>
                    <a:pt x="36293" y="4269"/>
                    <a:pt x="36179" y="4177"/>
                    <a:pt x="36065" y="4109"/>
                  </a:cubicBezTo>
                  <a:close/>
                  <a:moveTo>
                    <a:pt x="6255" y="4520"/>
                  </a:moveTo>
                  <a:cubicBezTo>
                    <a:pt x="6164" y="4611"/>
                    <a:pt x="6072" y="4725"/>
                    <a:pt x="5981" y="4816"/>
                  </a:cubicBezTo>
                  <a:lnTo>
                    <a:pt x="6072" y="4908"/>
                  </a:lnTo>
                  <a:cubicBezTo>
                    <a:pt x="6164" y="4816"/>
                    <a:pt x="6255" y="4702"/>
                    <a:pt x="6346" y="4611"/>
                  </a:cubicBezTo>
                  <a:lnTo>
                    <a:pt x="6255" y="4520"/>
                  </a:lnTo>
                  <a:close/>
                  <a:moveTo>
                    <a:pt x="36704" y="4611"/>
                  </a:moveTo>
                  <a:lnTo>
                    <a:pt x="36612" y="4725"/>
                  </a:lnTo>
                  <a:cubicBezTo>
                    <a:pt x="36704" y="4794"/>
                    <a:pt x="36818" y="4885"/>
                    <a:pt x="36909" y="4976"/>
                  </a:cubicBezTo>
                  <a:lnTo>
                    <a:pt x="37001" y="4885"/>
                  </a:lnTo>
                  <a:cubicBezTo>
                    <a:pt x="36909" y="4794"/>
                    <a:pt x="36795" y="4702"/>
                    <a:pt x="36704" y="4611"/>
                  </a:cubicBezTo>
                  <a:close/>
                  <a:moveTo>
                    <a:pt x="5707" y="5113"/>
                  </a:moveTo>
                  <a:cubicBezTo>
                    <a:pt x="5661" y="5204"/>
                    <a:pt x="5593" y="5273"/>
                    <a:pt x="5524" y="5341"/>
                  </a:cubicBezTo>
                  <a:lnTo>
                    <a:pt x="5456" y="5364"/>
                  </a:lnTo>
                  <a:lnTo>
                    <a:pt x="5502" y="5501"/>
                  </a:lnTo>
                  <a:lnTo>
                    <a:pt x="5593" y="5455"/>
                  </a:lnTo>
                  <a:lnTo>
                    <a:pt x="5616" y="5455"/>
                  </a:lnTo>
                  <a:cubicBezTo>
                    <a:pt x="5684" y="5364"/>
                    <a:pt x="5753" y="5296"/>
                    <a:pt x="5821" y="5204"/>
                  </a:cubicBezTo>
                  <a:lnTo>
                    <a:pt x="5707" y="5113"/>
                  </a:lnTo>
                  <a:close/>
                  <a:moveTo>
                    <a:pt x="37297" y="5159"/>
                  </a:moveTo>
                  <a:lnTo>
                    <a:pt x="37206" y="5250"/>
                  </a:lnTo>
                  <a:cubicBezTo>
                    <a:pt x="37297" y="5341"/>
                    <a:pt x="37411" y="5433"/>
                    <a:pt x="37503" y="5524"/>
                  </a:cubicBezTo>
                  <a:lnTo>
                    <a:pt x="37594" y="5433"/>
                  </a:lnTo>
                  <a:cubicBezTo>
                    <a:pt x="37503" y="5341"/>
                    <a:pt x="37389" y="5250"/>
                    <a:pt x="37297" y="5159"/>
                  </a:cubicBezTo>
                  <a:close/>
                  <a:moveTo>
                    <a:pt x="5068" y="5501"/>
                  </a:moveTo>
                  <a:cubicBezTo>
                    <a:pt x="4931" y="5547"/>
                    <a:pt x="4817" y="5592"/>
                    <a:pt x="4703" y="5638"/>
                  </a:cubicBezTo>
                  <a:lnTo>
                    <a:pt x="4748" y="5775"/>
                  </a:lnTo>
                  <a:cubicBezTo>
                    <a:pt x="4862" y="5707"/>
                    <a:pt x="4999" y="5661"/>
                    <a:pt x="5114" y="5615"/>
                  </a:cubicBezTo>
                  <a:lnTo>
                    <a:pt x="5068" y="5501"/>
                  </a:lnTo>
                  <a:close/>
                  <a:moveTo>
                    <a:pt x="4315" y="5798"/>
                  </a:moveTo>
                  <a:cubicBezTo>
                    <a:pt x="4201" y="5866"/>
                    <a:pt x="4064" y="5912"/>
                    <a:pt x="3949" y="5980"/>
                  </a:cubicBezTo>
                  <a:lnTo>
                    <a:pt x="4018" y="6095"/>
                  </a:lnTo>
                  <a:cubicBezTo>
                    <a:pt x="4132" y="6049"/>
                    <a:pt x="4246" y="5980"/>
                    <a:pt x="4383" y="5935"/>
                  </a:cubicBezTo>
                  <a:lnTo>
                    <a:pt x="4315" y="5798"/>
                  </a:lnTo>
                  <a:close/>
                  <a:moveTo>
                    <a:pt x="37868" y="5707"/>
                  </a:moveTo>
                  <a:lnTo>
                    <a:pt x="37777" y="5821"/>
                  </a:lnTo>
                  <a:cubicBezTo>
                    <a:pt x="37868" y="5912"/>
                    <a:pt x="37959" y="6003"/>
                    <a:pt x="38050" y="6095"/>
                  </a:cubicBezTo>
                  <a:lnTo>
                    <a:pt x="38165" y="6003"/>
                  </a:lnTo>
                  <a:cubicBezTo>
                    <a:pt x="38073" y="5912"/>
                    <a:pt x="37982" y="5821"/>
                    <a:pt x="37868" y="5707"/>
                  </a:cubicBezTo>
                  <a:close/>
                  <a:moveTo>
                    <a:pt x="3607" y="6186"/>
                  </a:moveTo>
                  <a:cubicBezTo>
                    <a:pt x="3493" y="6254"/>
                    <a:pt x="3356" y="6323"/>
                    <a:pt x="3265" y="6391"/>
                  </a:cubicBezTo>
                  <a:lnTo>
                    <a:pt x="3333" y="6505"/>
                  </a:lnTo>
                  <a:cubicBezTo>
                    <a:pt x="3447" y="6437"/>
                    <a:pt x="3561" y="6368"/>
                    <a:pt x="3676" y="6300"/>
                  </a:cubicBezTo>
                  <a:lnTo>
                    <a:pt x="3607" y="6186"/>
                  </a:lnTo>
                  <a:close/>
                  <a:moveTo>
                    <a:pt x="38439" y="6277"/>
                  </a:moveTo>
                  <a:lnTo>
                    <a:pt x="38347" y="6391"/>
                  </a:lnTo>
                  <a:cubicBezTo>
                    <a:pt x="38461" y="6460"/>
                    <a:pt x="38553" y="6551"/>
                    <a:pt x="38667" y="6642"/>
                  </a:cubicBezTo>
                  <a:lnTo>
                    <a:pt x="38758" y="6551"/>
                  </a:lnTo>
                  <a:cubicBezTo>
                    <a:pt x="38644" y="6460"/>
                    <a:pt x="38553" y="6368"/>
                    <a:pt x="38439" y="6277"/>
                  </a:cubicBezTo>
                  <a:close/>
                  <a:moveTo>
                    <a:pt x="2922" y="6620"/>
                  </a:moveTo>
                  <a:cubicBezTo>
                    <a:pt x="2808" y="6711"/>
                    <a:pt x="2717" y="6802"/>
                    <a:pt x="2603" y="6871"/>
                  </a:cubicBezTo>
                  <a:lnTo>
                    <a:pt x="2694" y="6985"/>
                  </a:lnTo>
                  <a:cubicBezTo>
                    <a:pt x="2785" y="6893"/>
                    <a:pt x="2900" y="6825"/>
                    <a:pt x="3014" y="6734"/>
                  </a:cubicBezTo>
                  <a:lnTo>
                    <a:pt x="2922" y="6620"/>
                  </a:lnTo>
                  <a:close/>
                  <a:moveTo>
                    <a:pt x="39032" y="6825"/>
                  </a:moveTo>
                  <a:lnTo>
                    <a:pt x="38941" y="6916"/>
                  </a:lnTo>
                  <a:cubicBezTo>
                    <a:pt x="39055" y="7008"/>
                    <a:pt x="39146" y="7122"/>
                    <a:pt x="39237" y="7213"/>
                  </a:cubicBezTo>
                  <a:lnTo>
                    <a:pt x="39329" y="7122"/>
                  </a:lnTo>
                  <a:cubicBezTo>
                    <a:pt x="39237" y="7030"/>
                    <a:pt x="39146" y="6916"/>
                    <a:pt x="39032" y="6825"/>
                  </a:cubicBezTo>
                  <a:close/>
                  <a:moveTo>
                    <a:pt x="2306" y="7145"/>
                  </a:moveTo>
                  <a:cubicBezTo>
                    <a:pt x="2192" y="7236"/>
                    <a:pt x="2101" y="7350"/>
                    <a:pt x="2009" y="7441"/>
                  </a:cubicBezTo>
                  <a:lnTo>
                    <a:pt x="2101" y="7533"/>
                  </a:lnTo>
                  <a:cubicBezTo>
                    <a:pt x="2192" y="7441"/>
                    <a:pt x="2283" y="7350"/>
                    <a:pt x="2397" y="7259"/>
                  </a:cubicBezTo>
                  <a:lnTo>
                    <a:pt x="2306" y="7145"/>
                  </a:lnTo>
                  <a:close/>
                  <a:moveTo>
                    <a:pt x="39603" y="7418"/>
                  </a:moveTo>
                  <a:lnTo>
                    <a:pt x="39488" y="7510"/>
                  </a:lnTo>
                  <a:cubicBezTo>
                    <a:pt x="39580" y="7601"/>
                    <a:pt x="39671" y="7715"/>
                    <a:pt x="39740" y="7829"/>
                  </a:cubicBezTo>
                  <a:lnTo>
                    <a:pt x="39854" y="7738"/>
                  </a:lnTo>
                  <a:cubicBezTo>
                    <a:pt x="39762" y="7624"/>
                    <a:pt x="39694" y="7533"/>
                    <a:pt x="39603" y="7418"/>
                  </a:cubicBezTo>
                  <a:close/>
                  <a:moveTo>
                    <a:pt x="1735" y="7738"/>
                  </a:moveTo>
                  <a:cubicBezTo>
                    <a:pt x="1644" y="7852"/>
                    <a:pt x="1576" y="7943"/>
                    <a:pt x="1484" y="8058"/>
                  </a:cubicBezTo>
                  <a:lnTo>
                    <a:pt x="1598" y="8149"/>
                  </a:lnTo>
                  <a:cubicBezTo>
                    <a:pt x="1667" y="8035"/>
                    <a:pt x="1758" y="7921"/>
                    <a:pt x="1850" y="7829"/>
                  </a:cubicBezTo>
                  <a:lnTo>
                    <a:pt x="1735" y="7738"/>
                  </a:lnTo>
                  <a:close/>
                  <a:moveTo>
                    <a:pt x="40105" y="8058"/>
                  </a:moveTo>
                  <a:lnTo>
                    <a:pt x="39991" y="8149"/>
                  </a:lnTo>
                  <a:cubicBezTo>
                    <a:pt x="40059" y="8240"/>
                    <a:pt x="40128" y="8354"/>
                    <a:pt x="40219" y="8468"/>
                  </a:cubicBezTo>
                  <a:lnTo>
                    <a:pt x="40333" y="8400"/>
                  </a:lnTo>
                  <a:cubicBezTo>
                    <a:pt x="40242" y="8286"/>
                    <a:pt x="40173" y="8172"/>
                    <a:pt x="40105" y="8058"/>
                  </a:cubicBezTo>
                  <a:close/>
                  <a:moveTo>
                    <a:pt x="1256" y="8400"/>
                  </a:moveTo>
                  <a:cubicBezTo>
                    <a:pt x="1188" y="8514"/>
                    <a:pt x="1096" y="8628"/>
                    <a:pt x="1028" y="8742"/>
                  </a:cubicBezTo>
                  <a:lnTo>
                    <a:pt x="1165" y="8811"/>
                  </a:lnTo>
                  <a:cubicBezTo>
                    <a:pt x="1210" y="8697"/>
                    <a:pt x="1302" y="8583"/>
                    <a:pt x="1370" y="8468"/>
                  </a:cubicBezTo>
                  <a:lnTo>
                    <a:pt x="1256" y="8400"/>
                  </a:lnTo>
                  <a:close/>
                  <a:moveTo>
                    <a:pt x="40538" y="8742"/>
                  </a:moveTo>
                  <a:lnTo>
                    <a:pt x="40424" y="8811"/>
                  </a:lnTo>
                  <a:cubicBezTo>
                    <a:pt x="40470" y="8925"/>
                    <a:pt x="40538" y="9039"/>
                    <a:pt x="40607" y="9176"/>
                  </a:cubicBezTo>
                  <a:lnTo>
                    <a:pt x="40721" y="9108"/>
                  </a:lnTo>
                  <a:cubicBezTo>
                    <a:pt x="40653" y="8993"/>
                    <a:pt x="40607" y="8856"/>
                    <a:pt x="40538" y="8742"/>
                  </a:cubicBezTo>
                  <a:close/>
                  <a:moveTo>
                    <a:pt x="845" y="9085"/>
                  </a:moveTo>
                  <a:cubicBezTo>
                    <a:pt x="777" y="9222"/>
                    <a:pt x="731" y="9336"/>
                    <a:pt x="663" y="9450"/>
                  </a:cubicBezTo>
                  <a:lnTo>
                    <a:pt x="777" y="9518"/>
                  </a:lnTo>
                  <a:cubicBezTo>
                    <a:pt x="845" y="9404"/>
                    <a:pt x="891" y="9267"/>
                    <a:pt x="959" y="9153"/>
                  </a:cubicBezTo>
                  <a:lnTo>
                    <a:pt x="845" y="9085"/>
                  </a:lnTo>
                  <a:close/>
                  <a:moveTo>
                    <a:pt x="40904" y="9473"/>
                  </a:moveTo>
                  <a:lnTo>
                    <a:pt x="40767" y="9518"/>
                  </a:lnTo>
                  <a:cubicBezTo>
                    <a:pt x="40835" y="9655"/>
                    <a:pt x="40881" y="9769"/>
                    <a:pt x="40926" y="9906"/>
                  </a:cubicBezTo>
                  <a:lnTo>
                    <a:pt x="41041" y="9861"/>
                  </a:lnTo>
                  <a:cubicBezTo>
                    <a:pt x="40995" y="9724"/>
                    <a:pt x="40949" y="9587"/>
                    <a:pt x="40904" y="9473"/>
                  </a:cubicBezTo>
                  <a:close/>
                  <a:moveTo>
                    <a:pt x="503" y="9838"/>
                  </a:moveTo>
                  <a:cubicBezTo>
                    <a:pt x="457" y="9952"/>
                    <a:pt x="412" y="10089"/>
                    <a:pt x="366" y="10226"/>
                  </a:cubicBezTo>
                  <a:lnTo>
                    <a:pt x="480" y="10249"/>
                  </a:lnTo>
                  <a:cubicBezTo>
                    <a:pt x="526" y="10135"/>
                    <a:pt x="571" y="9998"/>
                    <a:pt x="640" y="9884"/>
                  </a:cubicBezTo>
                  <a:lnTo>
                    <a:pt x="503" y="9838"/>
                  </a:lnTo>
                  <a:close/>
                  <a:moveTo>
                    <a:pt x="41178" y="10226"/>
                  </a:moveTo>
                  <a:lnTo>
                    <a:pt x="41063" y="10272"/>
                  </a:lnTo>
                  <a:cubicBezTo>
                    <a:pt x="41086" y="10409"/>
                    <a:pt x="41132" y="10523"/>
                    <a:pt x="41178" y="10660"/>
                  </a:cubicBezTo>
                  <a:lnTo>
                    <a:pt x="41292" y="10614"/>
                  </a:lnTo>
                  <a:cubicBezTo>
                    <a:pt x="41269" y="10500"/>
                    <a:pt x="41223" y="10363"/>
                    <a:pt x="41178" y="10226"/>
                  </a:cubicBezTo>
                  <a:close/>
                  <a:moveTo>
                    <a:pt x="229" y="10591"/>
                  </a:moveTo>
                  <a:cubicBezTo>
                    <a:pt x="206" y="10728"/>
                    <a:pt x="160" y="10865"/>
                    <a:pt x="138" y="11002"/>
                  </a:cubicBezTo>
                  <a:lnTo>
                    <a:pt x="252" y="11025"/>
                  </a:lnTo>
                  <a:cubicBezTo>
                    <a:pt x="297" y="10888"/>
                    <a:pt x="320" y="10774"/>
                    <a:pt x="366" y="10637"/>
                  </a:cubicBezTo>
                  <a:lnTo>
                    <a:pt x="229" y="10591"/>
                  </a:lnTo>
                  <a:close/>
                  <a:moveTo>
                    <a:pt x="45674" y="10985"/>
                  </a:moveTo>
                  <a:cubicBezTo>
                    <a:pt x="45606" y="10985"/>
                    <a:pt x="45537" y="10991"/>
                    <a:pt x="45469" y="11002"/>
                  </a:cubicBezTo>
                  <a:lnTo>
                    <a:pt x="45469" y="11116"/>
                  </a:lnTo>
                  <a:cubicBezTo>
                    <a:pt x="45606" y="11116"/>
                    <a:pt x="45743" y="11116"/>
                    <a:pt x="45880" y="11139"/>
                  </a:cubicBezTo>
                  <a:lnTo>
                    <a:pt x="45880" y="11002"/>
                  </a:lnTo>
                  <a:cubicBezTo>
                    <a:pt x="45811" y="10991"/>
                    <a:pt x="45743" y="10985"/>
                    <a:pt x="45674" y="10985"/>
                  </a:cubicBezTo>
                  <a:close/>
                  <a:moveTo>
                    <a:pt x="46290" y="11025"/>
                  </a:moveTo>
                  <a:lnTo>
                    <a:pt x="46268" y="11162"/>
                  </a:lnTo>
                  <a:cubicBezTo>
                    <a:pt x="46405" y="11162"/>
                    <a:pt x="46542" y="11185"/>
                    <a:pt x="46678" y="11207"/>
                  </a:cubicBezTo>
                  <a:lnTo>
                    <a:pt x="46701" y="11070"/>
                  </a:lnTo>
                  <a:cubicBezTo>
                    <a:pt x="46564" y="11048"/>
                    <a:pt x="46427" y="11048"/>
                    <a:pt x="46290" y="11025"/>
                  </a:cubicBezTo>
                  <a:close/>
                  <a:moveTo>
                    <a:pt x="45058" y="11025"/>
                  </a:moveTo>
                  <a:cubicBezTo>
                    <a:pt x="44921" y="11048"/>
                    <a:pt x="44784" y="11070"/>
                    <a:pt x="44670" y="11093"/>
                  </a:cubicBezTo>
                  <a:lnTo>
                    <a:pt x="44693" y="11230"/>
                  </a:lnTo>
                  <a:cubicBezTo>
                    <a:pt x="44807" y="11185"/>
                    <a:pt x="44944" y="11185"/>
                    <a:pt x="45081" y="11162"/>
                  </a:cubicBezTo>
                  <a:lnTo>
                    <a:pt x="45058" y="11025"/>
                  </a:lnTo>
                  <a:close/>
                  <a:moveTo>
                    <a:pt x="41383" y="11025"/>
                  </a:moveTo>
                  <a:lnTo>
                    <a:pt x="41269" y="11048"/>
                  </a:lnTo>
                  <a:cubicBezTo>
                    <a:pt x="41292" y="11185"/>
                    <a:pt x="41315" y="11299"/>
                    <a:pt x="41337" y="11436"/>
                  </a:cubicBezTo>
                  <a:lnTo>
                    <a:pt x="41474" y="11413"/>
                  </a:lnTo>
                  <a:cubicBezTo>
                    <a:pt x="41451" y="11276"/>
                    <a:pt x="41429" y="11162"/>
                    <a:pt x="41383" y="11025"/>
                  </a:cubicBezTo>
                  <a:close/>
                  <a:moveTo>
                    <a:pt x="44259" y="11185"/>
                  </a:moveTo>
                  <a:cubicBezTo>
                    <a:pt x="44145" y="11230"/>
                    <a:pt x="44008" y="11276"/>
                    <a:pt x="43894" y="11344"/>
                  </a:cubicBezTo>
                  <a:lnTo>
                    <a:pt x="43939" y="11459"/>
                  </a:lnTo>
                  <a:cubicBezTo>
                    <a:pt x="44054" y="11413"/>
                    <a:pt x="44190" y="11367"/>
                    <a:pt x="44305" y="11322"/>
                  </a:cubicBezTo>
                  <a:lnTo>
                    <a:pt x="44259" y="11185"/>
                  </a:lnTo>
                  <a:close/>
                  <a:moveTo>
                    <a:pt x="754" y="11367"/>
                  </a:moveTo>
                  <a:lnTo>
                    <a:pt x="777" y="11504"/>
                  </a:lnTo>
                  <a:cubicBezTo>
                    <a:pt x="891" y="11504"/>
                    <a:pt x="1028" y="11504"/>
                    <a:pt x="1165" y="11481"/>
                  </a:cubicBezTo>
                  <a:lnTo>
                    <a:pt x="1165" y="11367"/>
                  </a:lnTo>
                  <a:close/>
                  <a:moveTo>
                    <a:pt x="1576" y="11367"/>
                  </a:moveTo>
                  <a:lnTo>
                    <a:pt x="1576" y="11504"/>
                  </a:lnTo>
                  <a:cubicBezTo>
                    <a:pt x="1690" y="11504"/>
                    <a:pt x="1827" y="11504"/>
                    <a:pt x="1964" y="11527"/>
                  </a:cubicBezTo>
                  <a:lnTo>
                    <a:pt x="1987" y="11390"/>
                  </a:lnTo>
                  <a:cubicBezTo>
                    <a:pt x="1850" y="11367"/>
                    <a:pt x="1713" y="11367"/>
                    <a:pt x="1576" y="11367"/>
                  </a:cubicBezTo>
                  <a:close/>
                  <a:moveTo>
                    <a:pt x="46" y="11390"/>
                  </a:moveTo>
                  <a:cubicBezTo>
                    <a:pt x="24" y="11436"/>
                    <a:pt x="24" y="11459"/>
                    <a:pt x="24" y="11504"/>
                  </a:cubicBezTo>
                  <a:lnTo>
                    <a:pt x="1" y="11595"/>
                  </a:lnTo>
                  <a:lnTo>
                    <a:pt x="92" y="11595"/>
                  </a:lnTo>
                  <a:cubicBezTo>
                    <a:pt x="183" y="11573"/>
                    <a:pt x="275" y="11550"/>
                    <a:pt x="366" y="11550"/>
                  </a:cubicBezTo>
                  <a:lnTo>
                    <a:pt x="343" y="11413"/>
                  </a:lnTo>
                  <a:cubicBezTo>
                    <a:pt x="297" y="11413"/>
                    <a:pt x="229" y="11436"/>
                    <a:pt x="160" y="11436"/>
                  </a:cubicBezTo>
                  <a:cubicBezTo>
                    <a:pt x="160" y="11436"/>
                    <a:pt x="160" y="11413"/>
                    <a:pt x="160" y="11413"/>
                  </a:cubicBezTo>
                  <a:lnTo>
                    <a:pt x="46" y="11390"/>
                  </a:lnTo>
                  <a:close/>
                  <a:moveTo>
                    <a:pt x="2375" y="11436"/>
                  </a:moveTo>
                  <a:lnTo>
                    <a:pt x="2352" y="11573"/>
                  </a:lnTo>
                  <a:cubicBezTo>
                    <a:pt x="2489" y="11573"/>
                    <a:pt x="2626" y="11618"/>
                    <a:pt x="2763" y="11641"/>
                  </a:cubicBezTo>
                  <a:lnTo>
                    <a:pt x="2785" y="11504"/>
                  </a:lnTo>
                  <a:cubicBezTo>
                    <a:pt x="2648" y="11481"/>
                    <a:pt x="2511" y="11459"/>
                    <a:pt x="2375" y="11436"/>
                  </a:cubicBezTo>
                  <a:close/>
                  <a:moveTo>
                    <a:pt x="43506" y="11527"/>
                  </a:moveTo>
                  <a:cubicBezTo>
                    <a:pt x="43392" y="11595"/>
                    <a:pt x="43277" y="11664"/>
                    <a:pt x="43163" y="11732"/>
                  </a:cubicBezTo>
                  <a:lnTo>
                    <a:pt x="43255" y="11847"/>
                  </a:lnTo>
                  <a:cubicBezTo>
                    <a:pt x="43346" y="11778"/>
                    <a:pt x="43460" y="11710"/>
                    <a:pt x="43574" y="11641"/>
                  </a:cubicBezTo>
                  <a:lnTo>
                    <a:pt x="43506" y="11527"/>
                  </a:lnTo>
                  <a:close/>
                  <a:moveTo>
                    <a:pt x="3173" y="11595"/>
                  </a:moveTo>
                  <a:lnTo>
                    <a:pt x="3128" y="11732"/>
                  </a:lnTo>
                  <a:cubicBezTo>
                    <a:pt x="3265" y="11778"/>
                    <a:pt x="3402" y="11824"/>
                    <a:pt x="3516" y="11869"/>
                  </a:cubicBezTo>
                  <a:lnTo>
                    <a:pt x="3561" y="11732"/>
                  </a:lnTo>
                  <a:cubicBezTo>
                    <a:pt x="3447" y="11687"/>
                    <a:pt x="3310" y="11641"/>
                    <a:pt x="3173" y="11595"/>
                  </a:cubicBezTo>
                  <a:close/>
                  <a:moveTo>
                    <a:pt x="3949" y="11892"/>
                  </a:moveTo>
                  <a:lnTo>
                    <a:pt x="3881" y="12006"/>
                  </a:lnTo>
                  <a:cubicBezTo>
                    <a:pt x="3995" y="12075"/>
                    <a:pt x="4132" y="12120"/>
                    <a:pt x="4246" y="12189"/>
                  </a:cubicBezTo>
                  <a:lnTo>
                    <a:pt x="4292" y="12075"/>
                  </a:lnTo>
                  <a:cubicBezTo>
                    <a:pt x="4178" y="12006"/>
                    <a:pt x="4064" y="11938"/>
                    <a:pt x="3949" y="11892"/>
                  </a:cubicBezTo>
                  <a:close/>
                  <a:moveTo>
                    <a:pt x="41520" y="11824"/>
                  </a:moveTo>
                  <a:lnTo>
                    <a:pt x="41383" y="11847"/>
                  </a:lnTo>
                  <a:cubicBezTo>
                    <a:pt x="41406" y="11961"/>
                    <a:pt x="41406" y="12098"/>
                    <a:pt x="41429" y="12235"/>
                  </a:cubicBezTo>
                  <a:lnTo>
                    <a:pt x="41566" y="12235"/>
                  </a:lnTo>
                  <a:cubicBezTo>
                    <a:pt x="41543" y="12098"/>
                    <a:pt x="41543" y="11961"/>
                    <a:pt x="41520" y="11824"/>
                  </a:cubicBezTo>
                  <a:close/>
                  <a:moveTo>
                    <a:pt x="42844" y="11983"/>
                  </a:moveTo>
                  <a:cubicBezTo>
                    <a:pt x="42730" y="12075"/>
                    <a:pt x="42638" y="12166"/>
                    <a:pt x="42547" y="12257"/>
                  </a:cubicBezTo>
                  <a:lnTo>
                    <a:pt x="42638" y="12349"/>
                  </a:lnTo>
                  <a:cubicBezTo>
                    <a:pt x="42730" y="12257"/>
                    <a:pt x="42821" y="12166"/>
                    <a:pt x="42935" y="12098"/>
                  </a:cubicBezTo>
                  <a:lnTo>
                    <a:pt x="42844" y="11983"/>
                  </a:lnTo>
                  <a:close/>
                  <a:moveTo>
                    <a:pt x="4657" y="12280"/>
                  </a:moveTo>
                  <a:lnTo>
                    <a:pt x="4589" y="12394"/>
                  </a:lnTo>
                  <a:cubicBezTo>
                    <a:pt x="4680" y="12463"/>
                    <a:pt x="4794" y="12554"/>
                    <a:pt x="4908" y="12623"/>
                  </a:cubicBezTo>
                  <a:lnTo>
                    <a:pt x="4977" y="12531"/>
                  </a:lnTo>
                  <a:cubicBezTo>
                    <a:pt x="4885" y="12440"/>
                    <a:pt x="4771" y="12372"/>
                    <a:pt x="4657" y="12280"/>
                  </a:cubicBezTo>
                  <a:close/>
                  <a:moveTo>
                    <a:pt x="42273" y="12554"/>
                  </a:moveTo>
                  <a:cubicBezTo>
                    <a:pt x="42182" y="12668"/>
                    <a:pt x="42091" y="12760"/>
                    <a:pt x="41999" y="12874"/>
                  </a:cubicBezTo>
                  <a:lnTo>
                    <a:pt x="42113" y="12965"/>
                  </a:lnTo>
                  <a:cubicBezTo>
                    <a:pt x="42205" y="12851"/>
                    <a:pt x="42273" y="12737"/>
                    <a:pt x="42364" y="12645"/>
                  </a:cubicBezTo>
                  <a:lnTo>
                    <a:pt x="42273" y="12554"/>
                  </a:lnTo>
                  <a:close/>
                  <a:moveTo>
                    <a:pt x="41566" y="12623"/>
                  </a:moveTo>
                  <a:lnTo>
                    <a:pt x="41451" y="12645"/>
                  </a:lnTo>
                  <a:cubicBezTo>
                    <a:pt x="41451" y="12714"/>
                    <a:pt x="41451" y="12782"/>
                    <a:pt x="41451" y="12851"/>
                  </a:cubicBezTo>
                  <a:cubicBezTo>
                    <a:pt x="41451" y="12919"/>
                    <a:pt x="41451" y="12965"/>
                    <a:pt x="41451" y="13033"/>
                  </a:cubicBezTo>
                  <a:lnTo>
                    <a:pt x="41566" y="13033"/>
                  </a:lnTo>
                  <a:cubicBezTo>
                    <a:pt x="41588" y="12965"/>
                    <a:pt x="41588" y="12919"/>
                    <a:pt x="41588" y="12851"/>
                  </a:cubicBezTo>
                  <a:cubicBezTo>
                    <a:pt x="41588" y="12782"/>
                    <a:pt x="41588" y="12714"/>
                    <a:pt x="41566" y="12623"/>
                  </a:cubicBezTo>
                  <a:close/>
                  <a:moveTo>
                    <a:pt x="5296" y="12782"/>
                  </a:moveTo>
                  <a:lnTo>
                    <a:pt x="5205" y="12897"/>
                  </a:lnTo>
                  <a:cubicBezTo>
                    <a:pt x="5296" y="12965"/>
                    <a:pt x="5410" y="13079"/>
                    <a:pt x="5502" y="13170"/>
                  </a:cubicBezTo>
                  <a:lnTo>
                    <a:pt x="5593" y="13079"/>
                  </a:lnTo>
                  <a:cubicBezTo>
                    <a:pt x="5502" y="12965"/>
                    <a:pt x="5387" y="12874"/>
                    <a:pt x="5296" y="12782"/>
                  </a:cubicBezTo>
                  <a:close/>
                  <a:moveTo>
                    <a:pt x="41771" y="13216"/>
                  </a:moveTo>
                  <a:cubicBezTo>
                    <a:pt x="41703" y="13307"/>
                    <a:pt x="41634" y="13421"/>
                    <a:pt x="41566" y="13558"/>
                  </a:cubicBezTo>
                  <a:lnTo>
                    <a:pt x="41680" y="13627"/>
                  </a:lnTo>
                  <a:cubicBezTo>
                    <a:pt x="41748" y="13513"/>
                    <a:pt x="41817" y="13399"/>
                    <a:pt x="41885" y="13285"/>
                  </a:cubicBezTo>
                  <a:lnTo>
                    <a:pt x="41771" y="13216"/>
                  </a:lnTo>
                  <a:close/>
                  <a:moveTo>
                    <a:pt x="5867" y="13376"/>
                  </a:moveTo>
                  <a:lnTo>
                    <a:pt x="5753" y="13467"/>
                  </a:lnTo>
                  <a:cubicBezTo>
                    <a:pt x="5844" y="13558"/>
                    <a:pt x="5935" y="13673"/>
                    <a:pt x="6004" y="13764"/>
                  </a:cubicBezTo>
                  <a:lnTo>
                    <a:pt x="6118" y="13695"/>
                  </a:lnTo>
                  <a:cubicBezTo>
                    <a:pt x="6027" y="13581"/>
                    <a:pt x="5958" y="13467"/>
                    <a:pt x="5867" y="13376"/>
                  </a:cubicBezTo>
                  <a:close/>
                  <a:moveTo>
                    <a:pt x="41429" y="13444"/>
                  </a:moveTo>
                  <a:cubicBezTo>
                    <a:pt x="41429" y="13558"/>
                    <a:pt x="41406" y="13695"/>
                    <a:pt x="41406" y="13832"/>
                  </a:cubicBezTo>
                  <a:lnTo>
                    <a:pt x="41520" y="13855"/>
                  </a:lnTo>
                  <a:cubicBezTo>
                    <a:pt x="41543" y="13718"/>
                    <a:pt x="41543" y="13581"/>
                    <a:pt x="41566" y="13444"/>
                  </a:cubicBezTo>
                  <a:close/>
                  <a:moveTo>
                    <a:pt x="41588" y="13832"/>
                  </a:moveTo>
                  <a:lnTo>
                    <a:pt x="41520" y="13946"/>
                  </a:lnTo>
                  <a:cubicBezTo>
                    <a:pt x="41657" y="14015"/>
                    <a:pt x="41771" y="14061"/>
                    <a:pt x="41885" y="14106"/>
                  </a:cubicBezTo>
                  <a:lnTo>
                    <a:pt x="41954" y="13992"/>
                  </a:lnTo>
                  <a:cubicBezTo>
                    <a:pt x="41817" y="13946"/>
                    <a:pt x="41703" y="13878"/>
                    <a:pt x="41588" y="13832"/>
                  </a:cubicBezTo>
                  <a:close/>
                  <a:moveTo>
                    <a:pt x="41063" y="13946"/>
                  </a:moveTo>
                  <a:cubicBezTo>
                    <a:pt x="40949" y="13992"/>
                    <a:pt x="40812" y="14061"/>
                    <a:pt x="40698" y="14106"/>
                  </a:cubicBezTo>
                  <a:lnTo>
                    <a:pt x="40767" y="14220"/>
                  </a:lnTo>
                  <a:cubicBezTo>
                    <a:pt x="40881" y="14175"/>
                    <a:pt x="40995" y="14106"/>
                    <a:pt x="41132" y="14061"/>
                  </a:cubicBezTo>
                  <a:lnTo>
                    <a:pt x="41063" y="13946"/>
                  </a:lnTo>
                  <a:close/>
                  <a:moveTo>
                    <a:pt x="5935" y="13992"/>
                  </a:moveTo>
                  <a:cubicBezTo>
                    <a:pt x="5844" y="14106"/>
                    <a:pt x="5776" y="14198"/>
                    <a:pt x="5684" y="14312"/>
                  </a:cubicBezTo>
                  <a:lnTo>
                    <a:pt x="5798" y="14403"/>
                  </a:lnTo>
                  <a:cubicBezTo>
                    <a:pt x="5867" y="14289"/>
                    <a:pt x="5958" y="14198"/>
                    <a:pt x="6049" y="14083"/>
                  </a:cubicBezTo>
                  <a:lnTo>
                    <a:pt x="5935" y="13992"/>
                  </a:lnTo>
                  <a:close/>
                  <a:moveTo>
                    <a:pt x="42319" y="14175"/>
                  </a:moveTo>
                  <a:lnTo>
                    <a:pt x="42250" y="14289"/>
                  </a:lnTo>
                  <a:cubicBezTo>
                    <a:pt x="42364" y="14357"/>
                    <a:pt x="42479" y="14426"/>
                    <a:pt x="42593" y="14494"/>
                  </a:cubicBezTo>
                  <a:lnTo>
                    <a:pt x="42661" y="14380"/>
                  </a:lnTo>
                  <a:cubicBezTo>
                    <a:pt x="42547" y="14312"/>
                    <a:pt x="42433" y="14243"/>
                    <a:pt x="42319" y="14175"/>
                  </a:cubicBezTo>
                  <a:close/>
                  <a:moveTo>
                    <a:pt x="40333" y="14289"/>
                  </a:moveTo>
                  <a:cubicBezTo>
                    <a:pt x="40219" y="14357"/>
                    <a:pt x="40105" y="14426"/>
                    <a:pt x="39991" y="14494"/>
                  </a:cubicBezTo>
                  <a:lnTo>
                    <a:pt x="40059" y="14608"/>
                  </a:lnTo>
                  <a:cubicBezTo>
                    <a:pt x="40173" y="14540"/>
                    <a:pt x="40287" y="14471"/>
                    <a:pt x="40401" y="14403"/>
                  </a:cubicBezTo>
                  <a:lnTo>
                    <a:pt x="40333" y="14289"/>
                  </a:lnTo>
                  <a:close/>
                  <a:moveTo>
                    <a:pt x="43004" y="14586"/>
                  </a:moveTo>
                  <a:lnTo>
                    <a:pt x="42935" y="14700"/>
                  </a:lnTo>
                  <a:cubicBezTo>
                    <a:pt x="43049" y="14768"/>
                    <a:pt x="43163" y="14837"/>
                    <a:pt x="43277" y="14905"/>
                  </a:cubicBezTo>
                  <a:lnTo>
                    <a:pt x="43346" y="14791"/>
                  </a:lnTo>
                  <a:cubicBezTo>
                    <a:pt x="43232" y="14723"/>
                    <a:pt x="43141" y="14654"/>
                    <a:pt x="43004" y="14586"/>
                  </a:cubicBezTo>
                  <a:close/>
                  <a:moveTo>
                    <a:pt x="5433" y="14631"/>
                  </a:moveTo>
                  <a:cubicBezTo>
                    <a:pt x="5365" y="14745"/>
                    <a:pt x="5296" y="14859"/>
                    <a:pt x="5205" y="14974"/>
                  </a:cubicBezTo>
                  <a:lnTo>
                    <a:pt x="5319" y="15042"/>
                  </a:lnTo>
                  <a:cubicBezTo>
                    <a:pt x="5387" y="14928"/>
                    <a:pt x="5479" y="14837"/>
                    <a:pt x="5547" y="14723"/>
                  </a:cubicBezTo>
                  <a:lnTo>
                    <a:pt x="5433" y="14631"/>
                  </a:lnTo>
                  <a:close/>
                  <a:moveTo>
                    <a:pt x="39648" y="14723"/>
                  </a:moveTo>
                  <a:cubicBezTo>
                    <a:pt x="39534" y="14814"/>
                    <a:pt x="39420" y="14882"/>
                    <a:pt x="39329" y="14974"/>
                  </a:cubicBezTo>
                  <a:lnTo>
                    <a:pt x="39420" y="15065"/>
                  </a:lnTo>
                  <a:cubicBezTo>
                    <a:pt x="39511" y="14996"/>
                    <a:pt x="39625" y="14905"/>
                    <a:pt x="39740" y="14837"/>
                  </a:cubicBezTo>
                  <a:lnTo>
                    <a:pt x="39648" y="14723"/>
                  </a:lnTo>
                  <a:close/>
                  <a:moveTo>
                    <a:pt x="43688" y="15019"/>
                  </a:moveTo>
                  <a:lnTo>
                    <a:pt x="43597" y="15133"/>
                  </a:lnTo>
                  <a:cubicBezTo>
                    <a:pt x="43711" y="15225"/>
                    <a:pt x="43825" y="15293"/>
                    <a:pt x="43917" y="15384"/>
                  </a:cubicBezTo>
                  <a:lnTo>
                    <a:pt x="44008" y="15270"/>
                  </a:lnTo>
                  <a:cubicBezTo>
                    <a:pt x="43894" y="15202"/>
                    <a:pt x="43802" y="15111"/>
                    <a:pt x="43688" y="15019"/>
                  </a:cubicBezTo>
                  <a:close/>
                  <a:moveTo>
                    <a:pt x="39009" y="15225"/>
                  </a:moveTo>
                  <a:cubicBezTo>
                    <a:pt x="38918" y="15316"/>
                    <a:pt x="38804" y="15407"/>
                    <a:pt x="38712" y="15521"/>
                  </a:cubicBezTo>
                  <a:lnTo>
                    <a:pt x="38804" y="15613"/>
                  </a:lnTo>
                  <a:cubicBezTo>
                    <a:pt x="38918" y="15521"/>
                    <a:pt x="39009" y="15430"/>
                    <a:pt x="39100" y="15339"/>
                  </a:cubicBezTo>
                  <a:lnTo>
                    <a:pt x="39009" y="15225"/>
                  </a:lnTo>
                  <a:close/>
                  <a:moveTo>
                    <a:pt x="4999" y="15316"/>
                  </a:moveTo>
                  <a:cubicBezTo>
                    <a:pt x="4931" y="15430"/>
                    <a:pt x="4862" y="15544"/>
                    <a:pt x="4794" y="15681"/>
                  </a:cubicBezTo>
                  <a:lnTo>
                    <a:pt x="4908" y="15727"/>
                  </a:lnTo>
                  <a:cubicBezTo>
                    <a:pt x="4977" y="15613"/>
                    <a:pt x="5045" y="15499"/>
                    <a:pt x="5114" y="15384"/>
                  </a:cubicBezTo>
                  <a:lnTo>
                    <a:pt x="4999" y="15316"/>
                  </a:lnTo>
                  <a:close/>
                  <a:moveTo>
                    <a:pt x="44327" y="15544"/>
                  </a:moveTo>
                  <a:lnTo>
                    <a:pt x="44236" y="15636"/>
                  </a:lnTo>
                  <a:cubicBezTo>
                    <a:pt x="44327" y="15727"/>
                    <a:pt x="44442" y="15818"/>
                    <a:pt x="44533" y="15909"/>
                  </a:cubicBezTo>
                  <a:lnTo>
                    <a:pt x="44624" y="15795"/>
                  </a:lnTo>
                  <a:cubicBezTo>
                    <a:pt x="44533" y="15704"/>
                    <a:pt x="44419" y="15613"/>
                    <a:pt x="44327" y="15544"/>
                  </a:cubicBezTo>
                  <a:close/>
                  <a:moveTo>
                    <a:pt x="38439" y="15818"/>
                  </a:moveTo>
                  <a:cubicBezTo>
                    <a:pt x="38347" y="15909"/>
                    <a:pt x="38279" y="16024"/>
                    <a:pt x="38187" y="16115"/>
                  </a:cubicBezTo>
                  <a:lnTo>
                    <a:pt x="38302" y="16206"/>
                  </a:lnTo>
                  <a:cubicBezTo>
                    <a:pt x="38370" y="16092"/>
                    <a:pt x="38461" y="16001"/>
                    <a:pt x="38553" y="15887"/>
                  </a:cubicBezTo>
                  <a:lnTo>
                    <a:pt x="38439" y="15818"/>
                  </a:lnTo>
                  <a:close/>
                  <a:moveTo>
                    <a:pt x="4611" y="16024"/>
                  </a:moveTo>
                  <a:cubicBezTo>
                    <a:pt x="4543" y="16161"/>
                    <a:pt x="4497" y="16275"/>
                    <a:pt x="4429" y="16412"/>
                  </a:cubicBezTo>
                  <a:lnTo>
                    <a:pt x="4566" y="16457"/>
                  </a:lnTo>
                  <a:cubicBezTo>
                    <a:pt x="4611" y="16343"/>
                    <a:pt x="4680" y="16206"/>
                    <a:pt x="4726" y="16092"/>
                  </a:cubicBezTo>
                  <a:lnTo>
                    <a:pt x="4611" y="16024"/>
                  </a:lnTo>
                  <a:close/>
                  <a:moveTo>
                    <a:pt x="44921" y="16092"/>
                  </a:moveTo>
                  <a:lnTo>
                    <a:pt x="44830" y="16183"/>
                  </a:lnTo>
                  <a:cubicBezTo>
                    <a:pt x="44921" y="16275"/>
                    <a:pt x="45012" y="16366"/>
                    <a:pt x="45104" y="16480"/>
                  </a:cubicBezTo>
                  <a:lnTo>
                    <a:pt x="45195" y="16389"/>
                  </a:lnTo>
                  <a:cubicBezTo>
                    <a:pt x="45104" y="16275"/>
                    <a:pt x="45012" y="16183"/>
                    <a:pt x="44921" y="16092"/>
                  </a:cubicBezTo>
                  <a:close/>
                  <a:moveTo>
                    <a:pt x="37936" y="16457"/>
                  </a:moveTo>
                  <a:cubicBezTo>
                    <a:pt x="37868" y="16571"/>
                    <a:pt x="37799" y="16685"/>
                    <a:pt x="37731" y="16800"/>
                  </a:cubicBezTo>
                  <a:lnTo>
                    <a:pt x="37845" y="16868"/>
                  </a:lnTo>
                  <a:cubicBezTo>
                    <a:pt x="37914" y="16754"/>
                    <a:pt x="37982" y="16640"/>
                    <a:pt x="38050" y="16526"/>
                  </a:cubicBezTo>
                  <a:lnTo>
                    <a:pt x="37936" y="16457"/>
                  </a:lnTo>
                  <a:close/>
                  <a:moveTo>
                    <a:pt x="45469" y="16685"/>
                  </a:moveTo>
                  <a:lnTo>
                    <a:pt x="45377" y="16777"/>
                  </a:lnTo>
                  <a:cubicBezTo>
                    <a:pt x="45446" y="16868"/>
                    <a:pt x="45537" y="16982"/>
                    <a:pt x="45628" y="17074"/>
                  </a:cubicBezTo>
                  <a:lnTo>
                    <a:pt x="45720" y="16982"/>
                  </a:lnTo>
                  <a:cubicBezTo>
                    <a:pt x="45651" y="16891"/>
                    <a:pt x="45560" y="16777"/>
                    <a:pt x="45469" y="16685"/>
                  </a:cubicBezTo>
                  <a:close/>
                  <a:moveTo>
                    <a:pt x="4292" y="16777"/>
                  </a:moveTo>
                  <a:cubicBezTo>
                    <a:pt x="4246" y="16914"/>
                    <a:pt x="4201" y="17028"/>
                    <a:pt x="4155" y="17165"/>
                  </a:cubicBezTo>
                  <a:lnTo>
                    <a:pt x="4269" y="17210"/>
                  </a:lnTo>
                  <a:cubicBezTo>
                    <a:pt x="4315" y="17074"/>
                    <a:pt x="4360" y="16959"/>
                    <a:pt x="4406" y="16822"/>
                  </a:cubicBezTo>
                  <a:lnTo>
                    <a:pt x="4292" y="16777"/>
                  </a:lnTo>
                  <a:close/>
                  <a:moveTo>
                    <a:pt x="37526" y="17165"/>
                  </a:moveTo>
                  <a:cubicBezTo>
                    <a:pt x="37480" y="17279"/>
                    <a:pt x="37411" y="17393"/>
                    <a:pt x="37366" y="17530"/>
                  </a:cubicBezTo>
                  <a:lnTo>
                    <a:pt x="37480" y="17576"/>
                  </a:lnTo>
                  <a:cubicBezTo>
                    <a:pt x="37548" y="17462"/>
                    <a:pt x="37594" y="17325"/>
                    <a:pt x="37662" y="17210"/>
                  </a:cubicBezTo>
                  <a:lnTo>
                    <a:pt x="37526" y="17165"/>
                  </a:lnTo>
                  <a:close/>
                  <a:moveTo>
                    <a:pt x="45971" y="17325"/>
                  </a:moveTo>
                  <a:lnTo>
                    <a:pt x="45857" y="17393"/>
                  </a:lnTo>
                  <a:cubicBezTo>
                    <a:pt x="45948" y="17507"/>
                    <a:pt x="46017" y="17599"/>
                    <a:pt x="46108" y="17713"/>
                  </a:cubicBezTo>
                  <a:lnTo>
                    <a:pt x="46222" y="17644"/>
                  </a:lnTo>
                  <a:cubicBezTo>
                    <a:pt x="46131" y="17530"/>
                    <a:pt x="46062" y="17416"/>
                    <a:pt x="45971" y="17325"/>
                  </a:cubicBezTo>
                  <a:close/>
                  <a:moveTo>
                    <a:pt x="4018" y="17553"/>
                  </a:moveTo>
                  <a:cubicBezTo>
                    <a:pt x="3972" y="17667"/>
                    <a:pt x="3949" y="17804"/>
                    <a:pt x="3904" y="17941"/>
                  </a:cubicBezTo>
                  <a:lnTo>
                    <a:pt x="4041" y="17964"/>
                  </a:lnTo>
                  <a:cubicBezTo>
                    <a:pt x="4086" y="17850"/>
                    <a:pt x="4109" y="17713"/>
                    <a:pt x="4155" y="17576"/>
                  </a:cubicBezTo>
                  <a:lnTo>
                    <a:pt x="4018" y="17553"/>
                  </a:lnTo>
                  <a:close/>
                  <a:moveTo>
                    <a:pt x="37206" y="17895"/>
                  </a:moveTo>
                  <a:cubicBezTo>
                    <a:pt x="37160" y="18032"/>
                    <a:pt x="37115" y="18146"/>
                    <a:pt x="37069" y="18283"/>
                  </a:cubicBezTo>
                  <a:lnTo>
                    <a:pt x="37206" y="18329"/>
                  </a:lnTo>
                  <a:cubicBezTo>
                    <a:pt x="37252" y="18192"/>
                    <a:pt x="37297" y="18078"/>
                    <a:pt x="37343" y="17941"/>
                  </a:cubicBezTo>
                  <a:lnTo>
                    <a:pt x="37206" y="17895"/>
                  </a:lnTo>
                  <a:close/>
                  <a:moveTo>
                    <a:pt x="46427" y="17987"/>
                  </a:moveTo>
                  <a:lnTo>
                    <a:pt x="46313" y="18055"/>
                  </a:lnTo>
                  <a:cubicBezTo>
                    <a:pt x="46405" y="18169"/>
                    <a:pt x="46473" y="18283"/>
                    <a:pt x="46542" y="18397"/>
                  </a:cubicBezTo>
                  <a:lnTo>
                    <a:pt x="46656" y="18329"/>
                  </a:lnTo>
                  <a:cubicBezTo>
                    <a:pt x="46587" y="18215"/>
                    <a:pt x="46519" y="18101"/>
                    <a:pt x="46427" y="17987"/>
                  </a:cubicBezTo>
                  <a:close/>
                  <a:moveTo>
                    <a:pt x="3813" y="18329"/>
                  </a:moveTo>
                  <a:cubicBezTo>
                    <a:pt x="3790" y="18466"/>
                    <a:pt x="3767" y="18603"/>
                    <a:pt x="3744" y="18717"/>
                  </a:cubicBezTo>
                  <a:lnTo>
                    <a:pt x="3881" y="18763"/>
                  </a:lnTo>
                  <a:cubicBezTo>
                    <a:pt x="3904" y="18626"/>
                    <a:pt x="3927" y="18489"/>
                    <a:pt x="3949" y="18352"/>
                  </a:cubicBezTo>
                  <a:lnTo>
                    <a:pt x="3813" y="18329"/>
                  </a:lnTo>
                  <a:close/>
                  <a:moveTo>
                    <a:pt x="46861" y="18671"/>
                  </a:moveTo>
                  <a:lnTo>
                    <a:pt x="46747" y="18740"/>
                  </a:lnTo>
                  <a:cubicBezTo>
                    <a:pt x="46793" y="18854"/>
                    <a:pt x="46861" y="18968"/>
                    <a:pt x="46930" y="19082"/>
                  </a:cubicBezTo>
                  <a:lnTo>
                    <a:pt x="47044" y="19036"/>
                  </a:lnTo>
                  <a:cubicBezTo>
                    <a:pt x="46975" y="18900"/>
                    <a:pt x="46930" y="18785"/>
                    <a:pt x="46861" y="18671"/>
                  </a:cubicBezTo>
                  <a:close/>
                  <a:moveTo>
                    <a:pt x="36955" y="18671"/>
                  </a:moveTo>
                  <a:cubicBezTo>
                    <a:pt x="36932" y="18808"/>
                    <a:pt x="36886" y="18945"/>
                    <a:pt x="36864" y="19059"/>
                  </a:cubicBezTo>
                  <a:lnTo>
                    <a:pt x="37001" y="19105"/>
                  </a:lnTo>
                  <a:cubicBezTo>
                    <a:pt x="37023" y="18968"/>
                    <a:pt x="37069" y="18831"/>
                    <a:pt x="37092" y="18717"/>
                  </a:cubicBezTo>
                  <a:lnTo>
                    <a:pt x="36955" y="18671"/>
                  </a:lnTo>
                  <a:close/>
                  <a:moveTo>
                    <a:pt x="3676" y="19128"/>
                  </a:moveTo>
                  <a:cubicBezTo>
                    <a:pt x="3653" y="19265"/>
                    <a:pt x="3630" y="19402"/>
                    <a:pt x="3630" y="19539"/>
                  </a:cubicBezTo>
                  <a:lnTo>
                    <a:pt x="3767" y="19539"/>
                  </a:lnTo>
                  <a:cubicBezTo>
                    <a:pt x="3767" y="19402"/>
                    <a:pt x="3790" y="19288"/>
                    <a:pt x="3813" y="19151"/>
                  </a:cubicBezTo>
                  <a:lnTo>
                    <a:pt x="3676" y="19128"/>
                  </a:lnTo>
                  <a:close/>
                  <a:moveTo>
                    <a:pt x="47226" y="19402"/>
                  </a:moveTo>
                  <a:lnTo>
                    <a:pt x="47112" y="19447"/>
                  </a:lnTo>
                  <a:cubicBezTo>
                    <a:pt x="47158" y="19561"/>
                    <a:pt x="47226" y="19698"/>
                    <a:pt x="47272" y="19813"/>
                  </a:cubicBezTo>
                  <a:lnTo>
                    <a:pt x="47409" y="19767"/>
                  </a:lnTo>
                  <a:cubicBezTo>
                    <a:pt x="47340" y="19630"/>
                    <a:pt x="47295" y="19516"/>
                    <a:pt x="47226" y="19402"/>
                  </a:cubicBezTo>
                  <a:close/>
                  <a:moveTo>
                    <a:pt x="36795" y="19470"/>
                  </a:moveTo>
                  <a:cubicBezTo>
                    <a:pt x="36772" y="19607"/>
                    <a:pt x="36749" y="19744"/>
                    <a:pt x="36727" y="19858"/>
                  </a:cubicBezTo>
                  <a:lnTo>
                    <a:pt x="36864" y="19881"/>
                  </a:lnTo>
                  <a:cubicBezTo>
                    <a:pt x="36886" y="19744"/>
                    <a:pt x="36909" y="19630"/>
                    <a:pt x="36932" y="19493"/>
                  </a:cubicBezTo>
                  <a:lnTo>
                    <a:pt x="36795" y="19470"/>
                  </a:lnTo>
                  <a:close/>
                  <a:moveTo>
                    <a:pt x="3584" y="19927"/>
                  </a:moveTo>
                  <a:cubicBezTo>
                    <a:pt x="3584" y="20064"/>
                    <a:pt x="3561" y="20201"/>
                    <a:pt x="3561" y="20338"/>
                  </a:cubicBezTo>
                  <a:lnTo>
                    <a:pt x="3698" y="20338"/>
                  </a:lnTo>
                  <a:cubicBezTo>
                    <a:pt x="3698" y="20201"/>
                    <a:pt x="3698" y="20086"/>
                    <a:pt x="3721" y="19950"/>
                  </a:cubicBezTo>
                  <a:lnTo>
                    <a:pt x="3584" y="19927"/>
                  </a:lnTo>
                  <a:close/>
                  <a:moveTo>
                    <a:pt x="47569" y="20132"/>
                  </a:moveTo>
                  <a:lnTo>
                    <a:pt x="47432" y="20178"/>
                  </a:lnTo>
                  <a:cubicBezTo>
                    <a:pt x="47500" y="20315"/>
                    <a:pt x="47546" y="20429"/>
                    <a:pt x="47591" y="20566"/>
                  </a:cubicBezTo>
                  <a:lnTo>
                    <a:pt x="47706" y="20497"/>
                  </a:lnTo>
                  <a:cubicBezTo>
                    <a:pt x="47660" y="20383"/>
                    <a:pt x="47614" y="20246"/>
                    <a:pt x="47569" y="20132"/>
                  </a:cubicBezTo>
                  <a:close/>
                  <a:moveTo>
                    <a:pt x="36681" y="20269"/>
                  </a:moveTo>
                  <a:cubicBezTo>
                    <a:pt x="36681" y="20360"/>
                    <a:pt x="36658" y="20452"/>
                    <a:pt x="36658" y="20543"/>
                  </a:cubicBezTo>
                  <a:lnTo>
                    <a:pt x="36658" y="20611"/>
                  </a:lnTo>
                  <a:lnTo>
                    <a:pt x="36704" y="20611"/>
                  </a:lnTo>
                  <a:cubicBezTo>
                    <a:pt x="36749" y="20634"/>
                    <a:pt x="36795" y="20634"/>
                    <a:pt x="36841" y="20634"/>
                  </a:cubicBezTo>
                  <a:lnTo>
                    <a:pt x="36864" y="20520"/>
                  </a:lnTo>
                  <a:cubicBezTo>
                    <a:pt x="36841" y="20497"/>
                    <a:pt x="36818" y="20497"/>
                    <a:pt x="36795" y="20497"/>
                  </a:cubicBezTo>
                  <a:cubicBezTo>
                    <a:pt x="36795" y="20429"/>
                    <a:pt x="36818" y="20360"/>
                    <a:pt x="36818" y="20292"/>
                  </a:cubicBezTo>
                  <a:lnTo>
                    <a:pt x="36681" y="20269"/>
                  </a:lnTo>
                  <a:close/>
                  <a:moveTo>
                    <a:pt x="37252" y="20589"/>
                  </a:moveTo>
                  <a:lnTo>
                    <a:pt x="37229" y="20726"/>
                  </a:lnTo>
                  <a:cubicBezTo>
                    <a:pt x="37366" y="20748"/>
                    <a:pt x="37503" y="20771"/>
                    <a:pt x="37617" y="20817"/>
                  </a:cubicBezTo>
                  <a:lnTo>
                    <a:pt x="37662" y="20680"/>
                  </a:lnTo>
                  <a:cubicBezTo>
                    <a:pt x="37526" y="20657"/>
                    <a:pt x="37389" y="20611"/>
                    <a:pt x="37252" y="20589"/>
                  </a:cubicBezTo>
                  <a:close/>
                  <a:moveTo>
                    <a:pt x="38050" y="20794"/>
                  </a:moveTo>
                  <a:lnTo>
                    <a:pt x="38005" y="20931"/>
                  </a:lnTo>
                  <a:cubicBezTo>
                    <a:pt x="38142" y="20977"/>
                    <a:pt x="38256" y="21022"/>
                    <a:pt x="38370" y="21068"/>
                  </a:cubicBezTo>
                  <a:lnTo>
                    <a:pt x="38416" y="20931"/>
                  </a:lnTo>
                  <a:cubicBezTo>
                    <a:pt x="38302" y="20885"/>
                    <a:pt x="38165" y="20840"/>
                    <a:pt x="38050" y="20794"/>
                  </a:cubicBezTo>
                  <a:close/>
                  <a:moveTo>
                    <a:pt x="3539" y="20748"/>
                  </a:moveTo>
                  <a:cubicBezTo>
                    <a:pt x="3539" y="20817"/>
                    <a:pt x="3539" y="20885"/>
                    <a:pt x="3539" y="20977"/>
                  </a:cubicBezTo>
                  <a:cubicBezTo>
                    <a:pt x="3539" y="21022"/>
                    <a:pt x="3539" y="21091"/>
                    <a:pt x="3539" y="21159"/>
                  </a:cubicBezTo>
                  <a:lnTo>
                    <a:pt x="3676" y="21136"/>
                  </a:lnTo>
                  <a:cubicBezTo>
                    <a:pt x="3676" y="21091"/>
                    <a:pt x="3676" y="21022"/>
                    <a:pt x="3676" y="20977"/>
                  </a:cubicBezTo>
                  <a:cubicBezTo>
                    <a:pt x="3676" y="20885"/>
                    <a:pt x="3676" y="20817"/>
                    <a:pt x="3676" y="20748"/>
                  </a:cubicBezTo>
                  <a:close/>
                  <a:moveTo>
                    <a:pt x="47865" y="20885"/>
                  </a:moveTo>
                  <a:lnTo>
                    <a:pt x="47728" y="20931"/>
                  </a:lnTo>
                  <a:cubicBezTo>
                    <a:pt x="47774" y="21045"/>
                    <a:pt x="47820" y="21182"/>
                    <a:pt x="47865" y="21319"/>
                  </a:cubicBezTo>
                  <a:lnTo>
                    <a:pt x="48002" y="21273"/>
                  </a:lnTo>
                  <a:cubicBezTo>
                    <a:pt x="47957" y="21136"/>
                    <a:pt x="47911" y="20999"/>
                    <a:pt x="47865" y="20885"/>
                  </a:cubicBezTo>
                  <a:close/>
                  <a:moveTo>
                    <a:pt x="38804" y="21091"/>
                  </a:moveTo>
                  <a:lnTo>
                    <a:pt x="38758" y="21205"/>
                  </a:lnTo>
                  <a:cubicBezTo>
                    <a:pt x="38872" y="21273"/>
                    <a:pt x="38986" y="21319"/>
                    <a:pt x="39100" y="21387"/>
                  </a:cubicBezTo>
                  <a:lnTo>
                    <a:pt x="39169" y="21273"/>
                  </a:lnTo>
                  <a:cubicBezTo>
                    <a:pt x="39055" y="21205"/>
                    <a:pt x="38918" y="21136"/>
                    <a:pt x="38804" y="21091"/>
                  </a:cubicBezTo>
                  <a:close/>
                  <a:moveTo>
                    <a:pt x="8195" y="21547"/>
                  </a:moveTo>
                  <a:cubicBezTo>
                    <a:pt x="8081" y="21547"/>
                    <a:pt x="7967" y="21547"/>
                    <a:pt x="7853" y="21570"/>
                  </a:cubicBezTo>
                  <a:lnTo>
                    <a:pt x="7853" y="21684"/>
                  </a:lnTo>
                  <a:lnTo>
                    <a:pt x="8241" y="21684"/>
                  </a:lnTo>
                  <a:lnTo>
                    <a:pt x="8241" y="21547"/>
                  </a:lnTo>
                  <a:close/>
                  <a:moveTo>
                    <a:pt x="8651" y="21570"/>
                  </a:moveTo>
                  <a:lnTo>
                    <a:pt x="8651" y="21707"/>
                  </a:lnTo>
                  <a:cubicBezTo>
                    <a:pt x="8788" y="21707"/>
                    <a:pt x="8903" y="21707"/>
                    <a:pt x="9040" y="21730"/>
                  </a:cubicBezTo>
                  <a:lnTo>
                    <a:pt x="9062" y="21593"/>
                  </a:lnTo>
                  <a:cubicBezTo>
                    <a:pt x="8925" y="21593"/>
                    <a:pt x="8788" y="21570"/>
                    <a:pt x="8651" y="21570"/>
                  </a:cubicBezTo>
                  <a:close/>
                  <a:moveTo>
                    <a:pt x="7442" y="21593"/>
                  </a:moveTo>
                  <a:cubicBezTo>
                    <a:pt x="7305" y="21616"/>
                    <a:pt x="7168" y="21639"/>
                    <a:pt x="7031" y="21661"/>
                  </a:cubicBezTo>
                  <a:lnTo>
                    <a:pt x="7054" y="21776"/>
                  </a:lnTo>
                  <a:cubicBezTo>
                    <a:pt x="7191" y="21753"/>
                    <a:pt x="7328" y="21730"/>
                    <a:pt x="7442" y="21730"/>
                  </a:cubicBezTo>
                  <a:lnTo>
                    <a:pt x="7442" y="21593"/>
                  </a:lnTo>
                  <a:close/>
                  <a:moveTo>
                    <a:pt x="39511" y="21479"/>
                  </a:moveTo>
                  <a:lnTo>
                    <a:pt x="39443" y="21593"/>
                  </a:lnTo>
                  <a:cubicBezTo>
                    <a:pt x="39557" y="21661"/>
                    <a:pt x="39671" y="21753"/>
                    <a:pt x="39762" y="21821"/>
                  </a:cubicBezTo>
                  <a:lnTo>
                    <a:pt x="39854" y="21707"/>
                  </a:lnTo>
                  <a:cubicBezTo>
                    <a:pt x="39740" y="21639"/>
                    <a:pt x="39625" y="21547"/>
                    <a:pt x="39511" y="21479"/>
                  </a:cubicBezTo>
                  <a:close/>
                  <a:moveTo>
                    <a:pt x="9473" y="21639"/>
                  </a:moveTo>
                  <a:lnTo>
                    <a:pt x="9450" y="21776"/>
                  </a:lnTo>
                  <a:lnTo>
                    <a:pt x="9473" y="21776"/>
                  </a:lnTo>
                  <a:cubicBezTo>
                    <a:pt x="9587" y="21844"/>
                    <a:pt x="9701" y="21890"/>
                    <a:pt x="9793" y="21935"/>
                  </a:cubicBezTo>
                  <a:lnTo>
                    <a:pt x="9861" y="21821"/>
                  </a:lnTo>
                  <a:cubicBezTo>
                    <a:pt x="9747" y="21753"/>
                    <a:pt x="9633" y="21707"/>
                    <a:pt x="9542" y="21661"/>
                  </a:cubicBezTo>
                  <a:lnTo>
                    <a:pt x="9473" y="21639"/>
                  </a:lnTo>
                  <a:close/>
                  <a:moveTo>
                    <a:pt x="3561" y="21547"/>
                  </a:moveTo>
                  <a:cubicBezTo>
                    <a:pt x="3561" y="21684"/>
                    <a:pt x="3561" y="21821"/>
                    <a:pt x="3584" y="21958"/>
                  </a:cubicBezTo>
                  <a:lnTo>
                    <a:pt x="3721" y="21958"/>
                  </a:lnTo>
                  <a:cubicBezTo>
                    <a:pt x="3698" y="21821"/>
                    <a:pt x="3698" y="21684"/>
                    <a:pt x="3698" y="21547"/>
                  </a:cubicBezTo>
                  <a:close/>
                  <a:moveTo>
                    <a:pt x="6643" y="21753"/>
                  </a:moveTo>
                  <a:cubicBezTo>
                    <a:pt x="6506" y="21776"/>
                    <a:pt x="6369" y="21821"/>
                    <a:pt x="6255" y="21867"/>
                  </a:cubicBezTo>
                  <a:lnTo>
                    <a:pt x="6300" y="22004"/>
                  </a:lnTo>
                  <a:cubicBezTo>
                    <a:pt x="6415" y="21958"/>
                    <a:pt x="6552" y="21912"/>
                    <a:pt x="6666" y="21867"/>
                  </a:cubicBezTo>
                  <a:lnTo>
                    <a:pt x="6643" y="21753"/>
                  </a:lnTo>
                  <a:close/>
                  <a:moveTo>
                    <a:pt x="48116" y="21661"/>
                  </a:moveTo>
                  <a:lnTo>
                    <a:pt x="48002" y="21684"/>
                  </a:lnTo>
                  <a:cubicBezTo>
                    <a:pt x="48025" y="21821"/>
                    <a:pt x="48071" y="21935"/>
                    <a:pt x="48116" y="22072"/>
                  </a:cubicBezTo>
                  <a:lnTo>
                    <a:pt x="48231" y="22027"/>
                  </a:lnTo>
                  <a:cubicBezTo>
                    <a:pt x="48208" y="21912"/>
                    <a:pt x="48162" y="21776"/>
                    <a:pt x="48116" y="21661"/>
                  </a:cubicBezTo>
                  <a:close/>
                  <a:moveTo>
                    <a:pt x="10204" y="22004"/>
                  </a:moveTo>
                  <a:lnTo>
                    <a:pt x="10158" y="22118"/>
                  </a:lnTo>
                  <a:cubicBezTo>
                    <a:pt x="10272" y="22164"/>
                    <a:pt x="10386" y="22232"/>
                    <a:pt x="10500" y="22301"/>
                  </a:cubicBezTo>
                  <a:lnTo>
                    <a:pt x="10569" y="22186"/>
                  </a:lnTo>
                  <a:cubicBezTo>
                    <a:pt x="10455" y="22118"/>
                    <a:pt x="10341" y="22049"/>
                    <a:pt x="10204" y="22004"/>
                  </a:cubicBezTo>
                  <a:close/>
                  <a:moveTo>
                    <a:pt x="5867" y="22027"/>
                  </a:moveTo>
                  <a:cubicBezTo>
                    <a:pt x="5753" y="22072"/>
                    <a:pt x="5616" y="22141"/>
                    <a:pt x="5502" y="22209"/>
                  </a:cubicBezTo>
                  <a:lnTo>
                    <a:pt x="5570" y="22323"/>
                  </a:lnTo>
                  <a:cubicBezTo>
                    <a:pt x="5684" y="22255"/>
                    <a:pt x="5798" y="22209"/>
                    <a:pt x="5935" y="22141"/>
                  </a:cubicBezTo>
                  <a:lnTo>
                    <a:pt x="5867" y="22027"/>
                  </a:lnTo>
                  <a:close/>
                  <a:moveTo>
                    <a:pt x="40173" y="21981"/>
                  </a:moveTo>
                  <a:lnTo>
                    <a:pt x="40082" y="22072"/>
                  </a:lnTo>
                  <a:cubicBezTo>
                    <a:pt x="40173" y="22164"/>
                    <a:pt x="40265" y="22255"/>
                    <a:pt x="40356" y="22369"/>
                  </a:cubicBezTo>
                  <a:lnTo>
                    <a:pt x="40447" y="22278"/>
                  </a:lnTo>
                  <a:cubicBezTo>
                    <a:pt x="40356" y="22164"/>
                    <a:pt x="40265" y="22072"/>
                    <a:pt x="40173" y="21981"/>
                  </a:cubicBezTo>
                  <a:close/>
                  <a:moveTo>
                    <a:pt x="10934" y="22369"/>
                  </a:moveTo>
                  <a:lnTo>
                    <a:pt x="10866" y="22483"/>
                  </a:lnTo>
                  <a:cubicBezTo>
                    <a:pt x="10980" y="22552"/>
                    <a:pt x="11094" y="22620"/>
                    <a:pt x="11208" y="22689"/>
                  </a:cubicBezTo>
                  <a:lnTo>
                    <a:pt x="11276" y="22552"/>
                  </a:lnTo>
                  <a:cubicBezTo>
                    <a:pt x="11162" y="22506"/>
                    <a:pt x="11048" y="22437"/>
                    <a:pt x="10934" y="22369"/>
                  </a:cubicBezTo>
                  <a:close/>
                  <a:moveTo>
                    <a:pt x="3744" y="22346"/>
                  </a:moveTo>
                  <a:lnTo>
                    <a:pt x="3607" y="22369"/>
                  </a:lnTo>
                  <a:cubicBezTo>
                    <a:pt x="3630" y="22506"/>
                    <a:pt x="3630" y="22620"/>
                    <a:pt x="3653" y="22757"/>
                  </a:cubicBezTo>
                  <a:lnTo>
                    <a:pt x="3790" y="22757"/>
                  </a:lnTo>
                  <a:cubicBezTo>
                    <a:pt x="3767" y="22620"/>
                    <a:pt x="3767" y="22483"/>
                    <a:pt x="3744" y="22346"/>
                  </a:cubicBezTo>
                  <a:close/>
                  <a:moveTo>
                    <a:pt x="5159" y="22437"/>
                  </a:moveTo>
                  <a:cubicBezTo>
                    <a:pt x="5045" y="22529"/>
                    <a:pt x="4954" y="22597"/>
                    <a:pt x="4840" y="22689"/>
                  </a:cubicBezTo>
                  <a:lnTo>
                    <a:pt x="4931" y="22803"/>
                  </a:lnTo>
                  <a:cubicBezTo>
                    <a:pt x="5045" y="22711"/>
                    <a:pt x="5136" y="22620"/>
                    <a:pt x="5251" y="22552"/>
                  </a:cubicBezTo>
                  <a:lnTo>
                    <a:pt x="5159" y="22437"/>
                  </a:lnTo>
                  <a:close/>
                  <a:moveTo>
                    <a:pt x="48345" y="22437"/>
                  </a:moveTo>
                  <a:lnTo>
                    <a:pt x="48208" y="22460"/>
                  </a:lnTo>
                  <a:cubicBezTo>
                    <a:pt x="48253" y="22597"/>
                    <a:pt x="48276" y="22711"/>
                    <a:pt x="48322" y="22848"/>
                  </a:cubicBezTo>
                  <a:lnTo>
                    <a:pt x="48459" y="22825"/>
                  </a:lnTo>
                  <a:cubicBezTo>
                    <a:pt x="48413" y="22689"/>
                    <a:pt x="48390" y="22552"/>
                    <a:pt x="48345" y="22437"/>
                  </a:cubicBezTo>
                  <a:close/>
                  <a:moveTo>
                    <a:pt x="40698" y="22597"/>
                  </a:moveTo>
                  <a:lnTo>
                    <a:pt x="40584" y="22666"/>
                  </a:lnTo>
                  <a:cubicBezTo>
                    <a:pt x="40675" y="22780"/>
                    <a:pt x="40744" y="22894"/>
                    <a:pt x="40812" y="23008"/>
                  </a:cubicBezTo>
                  <a:lnTo>
                    <a:pt x="40926" y="22940"/>
                  </a:lnTo>
                  <a:cubicBezTo>
                    <a:pt x="40858" y="22825"/>
                    <a:pt x="40790" y="22711"/>
                    <a:pt x="40698" y="22597"/>
                  </a:cubicBezTo>
                  <a:close/>
                  <a:moveTo>
                    <a:pt x="11642" y="22757"/>
                  </a:moveTo>
                  <a:lnTo>
                    <a:pt x="11573" y="22871"/>
                  </a:lnTo>
                  <a:cubicBezTo>
                    <a:pt x="11687" y="22940"/>
                    <a:pt x="11801" y="23008"/>
                    <a:pt x="11916" y="23077"/>
                  </a:cubicBezTo>
                  <a:lnTo>
                    <a:pt x="11984" y="22962"/>
                  </a:lnTo>
                  <a:cubicBezTo>
                    <a:pt x="11870" y="22894"/>
                    <a:pt x="11756" y="22825"/>
                    <a:pt x="11642" y="22757"/>
                  </a:cubicBezTo>
                  <a:close/>
                  <a:moveTo>
                    <a:pt x="4543" y="22985"/>
                  </a:moveTo>
                  <a:cubicBezTo>
                    <a:pt x="4452" y="23077"/>
                    <a:pt x="4360" y="23191"/>
                    <a:pt x="4292" y="23282"/>
                  </a:cubicBezTo>
                  <a:lnTo>
                    <a:pt x="4383" y="23373"/>
                  </a:lnTo>
                  <a:cubicBezTo>
                    <a:pt x="4474" y="23259"/>
                    <a:pt x="4566" y="23168"/>
                    <a:pt x="4657" y="23077"/>
                  </a:cubicBezTo>
                  <a:lnTo>
                    <a:pt x="4543" y="22985"/>
                  </a:lnTo>
                  <a:close/>
                  <a:moveTo>
                    <a:pt x="12326" y="23191"/>
                  </a:moveTo>
                  <a:lnTo>
                    <a:pt x="12258" y="23305"/>
                  </a:lnTo>
                  <a:cubicBezTo>
                    <a:pt x="12372" y="23373"/>
                    <a:pt x="12486" y="23442"/>
                    <a:pt x="12600" y="23510"/>
                  </a:cubicBezTo>
                  <a:lnTo>
                    <a:pt x="12669" y="23396"/>
                  </a:lnTo>
                  <a:cubicBezTo>
                    <a:pt x="12555" y="23328"/>
                    <a:pt x="12440" y="23259"/>
                    <a:pt x="12326" y="23191"/>
                  </a:cubicBezTo>
                  <a:close/>
                  <a:moveTo>
                    <a:pt x="3835" y="23145"/>
                  </a:moveTo>
                  <a:lnTo>
                    <a:pt x="3698" y="23168"/>
                  </a:lnTo>
                  <a:cubicBezTo>
                    <a:pt x="3721" y="23305"/>
                    <a:pt x="3744" y="23442"/>
                    <a:pt x="3767" y="23556"/>
                  </a:cubicBezTo>
                  <a:lnTo>
                    <a:pt x="3904" y="23556"/>
                  </a:lnTo>
                  <a:cubicBezTo>
                    <a:pt x="3881" y="23419"/>
                    <a:pt x="3858" y="23282"/>
                    <a:pt x="3835" y="23145"/>
                  </a:cubicBezTo>
                  <a:close/>
                  <a:moveTo>
                    <a:pt x="48550" y="23214"/>
                  </a:moveTo>
                  <a:lnTo>
                    <a:pt x="48413" y="23236"/>
                  </a:lnTo>
                  <a:cubicBezTo>
                    <a:pt x="48436" y="23373"/>
                    <a:pt x="48482" y="23510"/>
                    <a:pt x="48504" y="23624"/>
                  </a:cubicBezTo>
                  <a:lnTo>
                    <a:pt x="48641" y="23602"/>
                  </a:lnTo>
                  <a:cubicBezTo>
                    <a:pt x="48596" y="23465"/>
                    <a:pt x="48573" y="23350"/>
                    <a:pt x="48550" y="23214"/>
                  </a:cubicBezTo>
                  <a:close/>
                  <a:moveTo>
                    <a:pt x="41109" y="23305"/>
                  </a:moveTo>
                  <a:lnTo>
                    <a:pt x="40995" y="23350"/>
                  </a:lnTo>
                  <a:cubicBezTo>
                    <a:pt x="41041" y="23487"/>
                    <a:pt x="41086" y="23602"/>
                    <a:pt x="41132" y="23716"/>
                  </a:cubicBezTo>
                  <a:lnTo>
                    <a:pt x="41269" y="23693"/>
                  </a:lnTo>
                  <a:cubicBezTo>
                    <a:pt x="41223" y="23556"/>
                    <a:pt x="41178" y="23419"/>
                    <a:pt x="41109" y="23305"/>
                  </a:cubicBezTo>
                  <a:close/>
                  <a:moveTo>
                    <a:pt x="46633" y="23670"/>
                  </a:moveTo>
                  <a:lnTo>
                    <a:pt x="46633" y="23807"/>
                  </a:lnTo>
                  <a:cubicBezTo>
                    <a:pt x="46770" y="23807"/>
                    <a:pt x="46907" y="23807"/>
                    <a:pt x="47021" y="23830"/>
                  </a:cubicBezTo>
                  <a:lnTo>
                    <a:pt x="47044" y="23693"/>
                  </a:lnTo>
                  <a:cubicBezTo>
                    <a:pt x="46907" y="23670"/>
                    <a:pt x="46770" y="23670"/>
                    <a:pt x="46633" y="23670"/>
                  </a:cubicBezTo>
                  <a:close/>
                  <a:moveTo>
                    <a:pt x="46222" y="23693"/>
                  </a:moveTo>
                  <a:cubicBezTo>
                    <a:pt x="46085" y="23693"/>
                    <a:pt x="45948" y="23693"/>
                    <a:pt x="45811" y="23716"/>
                  </a:cubicBezTo>
                  <a:lnTo>
                    <a:pt x="45834" y="23853"/>
                  </a:lnTo>
                  <a:cubicBezTo>
                    <a:pt x="45971" y="23830"/>
                    <a:pt x="46108" y="23830"/>
                    <a:pt x="46222" y="23807"/>
                  </a:cubicBezTo>
                  <a:lnTo>
                    <a:pt x="46222" y="23693"/>
                  </a:lnTo>
                  <a:close/>
                  <a:moveTo>
                    <a:pt x="47432" y="23716"/>
                  </a:moveTo>
                  <a:lnTo>
                    <a:pt x="47432" y="23853"/>
                  </a:lnTo>
                  <a:cubicBezTo>
                    <a:pt x="47569" y="23875"/>
                    <a:pt x="47683" y="23875"/>
                    <a:pt x="47820" y="23898"/>
                  </a:cubicBezTo>
                  <a:lnTo>
                    <a:pt x="47843" y="23761"/>
                  </a:lnTo>
                  <a:cubicBezTo>
                    <a:pt x="47706" y="23739"/>
                    <a:pt x="47569" y="23739"/>
                    <a:pt x="47432" y="23716"/>
                  </a:cubicBezTo>
                  <a:close/>
                  <a:moveTo>
                    <a:pt x="13011" y="23624"/>
                  </a:moveTo>
                  <a:lnTo>
                    <a:pt x="12920" y="23739"/>
                  </a:lnTo>
                  <a:cubicBezTo>
                    <a:pt x="13034" y="23807"/>
                    <a:pt x="13148" y="23898"/>
                    <a:pt x="13262" y="23967"/>
                  </a:cubicBezTo>
                  <a:lnTo>
                    <a:pt x="13331" y="23853"/>
                  </a:lnTo>
                  <a:cubicBezTo>
                    <a:pt x="13217" y="23784"/>
                    <a:pt x="13125" y="23693"/>
                    <a:pt x="13011" y="23624"/>
                  </a:cubicBezTo>
                  <a:close/>
                  <a:moveTo>
                    <a:pt x="45423" y="23784"/>
                  </a:moveTo>
                  <a:cubicBezTo>
                    <a:pt x="45286" y="23807"/>
                    <a:pt x="45149" y="23830"/>
                    <a:pt x="45012" y="23853"/>
                  </a:cubicBezTo>
                  <a:lnTo>
                    <a:pt x="45058" y="23990"/>
                  </a:lnTo>
                  <a:cubicBezTo>
                    <a:pt x="45172" y="23967"/>
                    <a:pt x="45309" y="23921"/>
                    <a:pt x="45446" y="23898"/>
                  </a:cubicBezTo>
                  <a:lnTo>
                    <a:pt x="45423" y="23784"/>
                  </a:lnTo>
                  <a:close/>
                  <a:moveTo>
                    <a:pt x="48253" y="23830"/>
                  </a:moveTo>
                  <a:lnTo>
                    <a:pt x="48208" y="23967"/>
                  </a:lnTo>
                  <a:cubicBezTo>
                    <a:pt x="48345" y="23990"/>
                    <a:pt x="48482" y="24035"/>
                    <a:pt x="48619" y="24058"/>
                  </a:cubicBezTo>
                  <a:lnTo>
                    <a:pt x="48641" y="23921"/>
                  </a:lnTo>
                  <a:cubicBezTo>
                    <a:pt x="48504" y="23898"/>
                    <a:pt x="48368" y="23875"/>
                    <a:pt x="48253" y="23830"/>
                  </a:cubicBezTo>
                  <a:close/>
                  <a:moveTo>
                    <a:pt x="4041" y="23624"/>
                  </a:moveTo>
                  <a:cubicBezTo>
                    <a:pt x="3972" y="23716"/>
                    <a:pt x="3904" y="23830"/>
                    <a:pt x="3835" y="23944"/>
                  </a:cubicBezTo>
                  <a:lnTo>
                    <a:pt x="3858" y="23967"/>
                  </a:lnTo>
                  <a:lnTo>
                    <a:pt x="3835" y="23967"/>
                  </a:lnTo>
                  <a:lnTo>
                    <a:pt x="3858" y="24172"/>
                  </a:lnTo>
                  <a:lnTo>
                    <a:pt x="3949" y="24012"/>
                  </a:lnTo>
                  <a:cubicBezTo>
                    <a:pt x="4018" y="23898"/>
                    <a:pt x="4086" y="23807"/>
                    <a:pt x="4155" y="23693"/>
                  </a:cubicBezTo>
                  <a:lnTo>
                    <a:pt x="4041" y="23624"/>
                  </a:lnTo>
                  <a:close/>
                  <a:moveTo>
                    <a:pt x="44624" y="23967"/>
                  </a:moveTo>
                  <a:cubicBezTo>
                    <a:pt x="44487" y="24012"/>
                    <a:pt x="44373" y="24058"/>
                    <a:pt x="44236" y="24104"/>
                  </a:cubicBezTo>
                  <a:lnTo>
                    <a:pt x="44282" y="24218"/>
                  </a:lnTo>
                  <a:cubicBezTo>
                    <a:pt x="44419" y="24172"/>
                    <a:pt x="44533" y="24127"/>
                    <a:pt x="44670" y="24104"/>
                  </a:cubicBezTo>
                  <a:lnTo>
                    <a:pt x="44624" y="23967"/>
                  </a:lnTo>
                  <a:close/>
                  <a:moveTo>
                    <a:pt x="13673" y="24081"/>
                  </a:moveTo>
                  <a:lnTo>
                    <a:pt x="13582" y="24195"/>
                  </a:lnTo>
                  <a:cubicBezTo>
                    <a:pt x="13696" y="24286"/>
                    <a:pt x="13810" y="24355"/>
                    <a:pt x="13901" y="24446"/>
                  </a:cubicBezTo>
                  <a:lnTo>
                    <a:pt x="13993" y="24332"/>
                  </a:lnTo>
                  <a:cubicBezTo>
                    <a:pt x="13878" y="24241"/>
                    <a:pt x="13764" y="24172"/>
                    <a:pt x="13673" y="24081"/>
                  </a:cubicBezTo>
                  <a:close/>
                  <a:moveTo>
                    <a:pt x="41383" y="24081"/>
                  </a:moveTo>
                  <a:lnTo>
                    <a:pt x="41246" y="24104"/>
                  </a:lnTo>
                  <a:cubicBezTo>
                    <a:pt x="41292" y="24241"/>
                    <a:pt x="41315" y="24355"/>
                    <a:pt x="41337" y="24492"/>
                  </a:cubicBezTo>
                  <a:lnTo>
                    <a:pt x="41474" y="24469"/>
                  </a:lnTo>
                  <a:cubicBezTo>
                    <a:pt x="41451" y="24332"/>
                    <a:pt x="41406" y="24195"/>
                    <a:pt x="41383" y="24081"/>
                  </a:cubicBezTo>
                  <a:close/>
                  <a:moveTo>
                    <a:pt x="43871" y="24263"/>
                  </a:moveTo>
                  <a:cubicBezTo>
                    <a:pt x="43734" y="24309"/>
                    <a:pt x="43620" y="24378"/>
                    <a:pt x="43506" y="24446"/>
                  </a:cubicBezTo>
                  <a:lnTo>
                    <a:pt x="43574" y="24560"/>
                  </a:lnTo>
                  <a:cubicBezTo>
                    <a:pt x="43688" y="24492"/>
                    <a:pt x="43802" y="24446"/>
                    <a:pt x="43917" y="24378"/>
                  </a:cubicBezTo>
                  <a:lnTo>
                    <a:pt x="43871" y="24263"/>
                  </a:lnTo>
                  <a:close/>
                  <a:moveTo>
                    <a:pt x="14312" y="24583"/>
                  </a:moveTo>
                  <a:lnTo>
                    <a:pt x="14221" y="24697"/>
                  </a:lnTo>
                  <a:cubicBezTo>
                    <a:pt x="14335" y="24766"/>
                    <a:pt x="14426" y="24857"/>
                    <a:pt x="14540" y="24948"/>
                  </a:cubicBezTo>
                  <a:lnTo>
                    <a:pt x="14632" y="24834"/>
                  </a:lnTo>
                  <a:cubicBezTo>
                    <a:pt x="14518" y="24743"/>
                    <a:pt x="14403" y="24674"/>
                    <a:pt x="14312" y="24583"/>
                  </a:cubicBezTo>
                  <a:close/>
                  <a:moveTo>
                    <a:pt x="43141" y="24652"/>
                  </a:moveTo>
                  <a:cubicBezTo>
                    <a:pt x="43026" y="24720"/>
                    <a:pt x="42935" y="24788"/>
                    <a:pt x="42821" y="24880"/>
                  </a:cubicBezTo>
                  <a:lnTo>
                    <a:pt x="42889" y="24994"/>
                  </a:lnTo>
                  <a:cubicBezTo>
                    <a:pt x="43004" y="24903"/>
                    <a:pt x="43118" y="24834"/>
                    <a:pt x="43232" y="24766"/>
                  </a:cubicBezTo>
                  <a:lnTo>
                    <a:pt x="43141" y="24652"/>
                  </a:lnTo>
                  <a:close/>
                  <a:moveTo>
                    <a:pt x="41383" y="24880"/>
                  </a:moveTo>
                  <a:cubicBezTo>
                    <a:pt x="41406" y="25017"/>
                    <a:pt x="41406" y="25154"/>
                    <a:pt x="41406" y="25291"/>
                  </a:cubicBezTo>
                  <a:lnTo>
                    <a:pt x="41543" y="25291"/>
                  </a:lnTo>
                  <a:cubicBezTo>
                    <a:pt x="41543" y="25154"/>
                    <a:pt x="41543" y="25017"/>
                    <a:pt x="41520" y="24880"/>
                  </a:cubicBezTo>
                  <a:close/>
                  <a:moveTo>
                    <a:pt x="14928" y="25108"/>
                  </a:moveTo>
                  <a:lnTo>
                    <a:pt x="14837" y="25199"/>
                  </a:lnTo>
                  <a:cubicBezTo>
                    <a:pt x="14951" y="25291"/>
                    <a:pt x="15043" y="25382"/>
                    <a:pt x="15134" y="25473"/>
                  </a:cubicBezTo>
                  <a:lnTo>
                    <a:pt x="15225" y="25359"/>
                  </a:lnTo>
                  <a:cubicBezTo>
                    <a:pt x="15134" y="25268"/>
                    <a:pt x="15020" y="25199"/>
                    <a:pt x="14928" y="25108"/>
                  </a:cubicBezTo>
                  <a:close/>
                  <a:moveTo>
                    <a:pt x="42479" y="25131"/>
                  </a:moveTo>
                  <a:cubicBezTo>
                    <a:pt x="42387" y="25199"/>
                    <a:pt x="42273" y="25291"/>
                    <a:pt x="42182" y="25382"/>
                  </a:cubicBezTo>
                  <a:lnTo>
                    <a:pt x="42273" y="25496"/>
                  </a:lnTo>
                  <a:cubicBezTo>
                    <a:pt x="42364" y="25405"/>
                    <a:pt x="42479" y="25313"/>
                    <a:pt x="42570" y="25222"/>
                  </a:cubicBezTo>
                  <a:lnTo>
                    <a:pt x="42479" y="25131"/>
                  </a:lnTo>
                  <a:close/>
                  <a:moveTo>
                    <a:pt x="15522" y="25633"/>
                  </a:moveTo>
                  <a:lnTo>
                    <a:pt x="15431" y="25747"/>
                  </a:lnTo>
                  <a:cubicBezTo>
                    <a:pt x="15545" y="25838"/>
                    <a:pt x="15636" y="25930"/>
                    <a:pt x="15727" y="26021"/>
                  </a:cubicBezTo>
                  <a:lnTo>
                    <a:pt x="15819" y="25930"/>
                  </a:lnTo>
                  <a:cubicBezTo>
                    <a:pt x="15727" y="25838"/>
                    <a:pt x="15636" y="25747"/>
                    <a:pt x="15522" y="25633"/>
                  </a:cubicBezTo>
                  <a:close/>
                  <a:moveTo>
                    <a:pt x="41885" y="25656"/>
                  </a:moveTo>
                  <a:cubicBezTo>
                    <a:pt x="41794" y="25770"/>
                    <a:pt x="41703" y="25861"/>
                    <a:pt x="41588" y="25953"/>
                  </a:cubicBezTo>
                  <a:lnTo>
                    <a:pt x="41703" y="26044"/>
                  </a:lnTo>
                  <a:cubicBezTo>
                    <a:pt x="41794" y="25953"/>
                    <a:pt x="41885" y="25861"/>
                    <a:pt x="41976" y="25770"/>
                  </a:cubicBezTo>
                  <a:lnTo>
                    <a:pt x="41885" y="25656"/>
                  </a:lnTo>
                  <a:close/>
                  <a:moveTo>
                    <a:pt x="41429" y="25679"/>
                  </a:moveTo>
                  <a:cubicBezTo>
                    <a:pt x="41406" y="25816"/>
                    <a:pt x="41406" y="25953"/>
                    <a:pt x="41406" y="26090"/>
                  </a:cubicBezTo>
                  <a:lnTo>
                    <a:pt x="41543" y="26090"/>
                  </a:lnTo>
                  <a:cubicBezTo>
                    <a:pt x="41543" y="25953"/>
                    <a:pt x="41543" y="25816"/>
                    <a:pt x="41543" y="25679"/>
                  </a:cubicBezTo>
                  <a:close/>
                  <a:moveTo>
                    <a:pt x="16093" y="26204"/>
                  </a:moveTo>
                  <a:lnTo>
                    <a:pt x="16001" y="26295"/>
                  </a:lnTo>
                  <a:cubicBezTo>
                    <a:pt x="16093" y="26409"/>
                    <a:pt x="16184" y="26500"/>
                    <a:pt x="16275" y="26592"/>
                  </a:cubicBezTo>
                  <a:lnTo>
                    <a:pt x="16389" y="26500"/>
                  </a:lnTo>
                  <a:cubicBezTo>
                    <a:pt x="16298" y="26409"/>
                    <a:pt x="16207" y="26318"/>
                    <a:pt x="16093" y="26204"/>
                  </a:cubicBezTo>
                  <a:close/>
                  <a:moveTo>
                    <a:pt x="16640" y="26797"/>
                  </a:moveTo>
                  <a:lnTo>
                    <a:pt x="16549" y="26888"/>
                  </a:lnTo>
                  <a:cubicBezTo>
                    <a:pt x="16640" y="27003"/>
                    <a:pt x="16732" y="27094"/>
                    <a:pt x="16823" y="27208"/>
                  </a:cubicBezTo>
                  <a:lnTo>
                    <a:pt x="16914" y="27117"/>
                  </a:lnTo>
                  <a:cubicBezTo>
                    <a:pt x="16823" y="27003"/>
                    <a:pt x="16732" y="26911"/>
                    <a:pt x="16640" y="26797"/>
                  </a:cubicBezTo>
                  <a:close/>
                  <a:moveTo>
                    <a:pt x="17165" y="27413"/>
                  </a:moveTo>
                  <a:lnTo>
                    <a:pt x="17074" y="27505"/>
                  </a:lnTo>
                  <a:cubicBezTo>
                    <a:pt x="17143" y="27619"/>
                    <a:pt x="17234" y="27710"/>
                    <a:pt x="17302" y="27824"/>
                  </a:cubicBezTo>
                  <a:lnTo>
                    <a:pt x="17416" y="27733"/>
                  </a:lnTo>
                  <a:cubicBezTo>
                    <a:pt x="17348" y="27642"/>
                    <a:pt x="17257" y="27527"/>
                    <a:pt x="17165" y="27413"/>
                  </a:cubicBezTo>
                  <a:close/>
                  <a:moveTo>
                    <a:pt x="17667" y="28075"/>
                  </a:moveTo>
                  <a:lnTo>
                    <a:pt x="17553" y="28144"/>
                  </a:lnTo>
                  <a:cubicBezTo>
                    <a:pt x="17622" y="28258"/>
                    <a:pt x="17713" y="28372"/>
                    <a:pt x="17782" y="28486"/>
                  </a:cubicBezTo>
                  <a:lnTo>
                    <a:pt x="17896" y="28395"/>
                  </a:lnTo>
                  <a:cubicBezTo>
                    <a:pt x="17827" y="28281"/>
                    <a:pt x="17736" y="28167"/>
                    <a:pt x="17667" y="28075"/>
                  </a:cubicBezTo>
                  <a:close/>
                  <a:moveTo>
                    <a:pt x="18124" y="28737"/>
                  </a:moveTo>
                  <a:lnTo>
                    <a:pt x="18010" y="28806"/>
                  </a:lnTo>
                  <a:cubicBezTo>
                    <a:pt x="18078" y="28920"/>
                    <a:pt x="18147" y="29034"/>
                    <a:pt x="18215" y="29148"/>
                  </a:cubicBezTo>
                  <a:lnTo>
                    <a:pt x="18329" y="29080"/>
                  </a:lnTo>
                  <a:cubicBezTo>
                    <a:pt x="18261" y="28965"/>
                    <a:pt x="18192" y="28851"/>
                    <a:pt x="18124" y="28737"/>
                  </a:cubicBezTo>
                  <a:close/>
                  <a:moveTo>
                    <a:pt x="18535" y="29422"/>
                  </a:moveTo>
                  <a:lnTo>
                    <a:pt x="18421" y="29490"/>
                  </a:lnTo>
                  <a:cubicBezTo>
                    <a:pt x="18489" y="29605"/>
                    <a:pt x="18558" y="29719"/>
                    <a:pt x="18626" y="29833"/>
                  </a:cubicBezTo>
                  <a:lnTo>
                    <a:pt x="18740" y="29787"/>
                  </a:lnTo>
                  <a:cubicBezTo>
                    <a:pt x="18672" y="29650"/>
                    <a:pt x="18603" y="29536"/>
                    <a:pt x="18535" y="29422"/>
                  </a:cubicBezTo>
                  <a:close/>
                  <a:moveTo>
                    <a:pt x="18923" y="30130"/>
                  </a:moveTo>
                  <a:lnTo>
                    <a:pt x="18809" y="30198"/>
                  </a:lnTo>
                  <a:cubicBezTo>
                    <a:pt x="18877" y="30312"/>
                    <a:pt x="18923" y="30426"/>
                    <a:pt x="18991" y="30563"/>
                  </a:cubicBezTo>
                  <a:lnTo>
                    <a:pt x="19105" y="30495"/>
                  </a:lnTo>
                  <a:cubicBezTo>
                    <a:pt x="19060" y="30381"/>
                    <a:pt x="18991" y="30267"/>
                    <a:pt x="18923" y="30130"/>
                  </a:cubicBezTo>
                  <a:close/>
                  <a:moveTo>
                    <a:pt x="19288" y="30860"/>
                  </a:moveTo>
                  <a:lnTo>
                    <a:pt x="19174" y="30928"/>
                  </a:lnTo>
                  <a:cubicBezTo>
                    <a:pt x="19220" y="31043"/>
                    <a:pt x="19265" y="31157"/>
                    <a:pt x="19334" y="31294"/>
                  </a:cubicBezTo>
                  <a:lnTo>
                    <a:pt x="19448" y="31248"/>
                  </a:lnTo>
                  <a:cubicBezTo>
                    <a:pt x="19402" y="31111"/>
                    <a:pt x="19334" y="30997"/>
                    <a:pt x="19288" y="30860"/>
                  </a:cubicBezTo>
                  <a:close/>
                  <a:moveTo>
                    <a:pt x="19608" y="31613"/>
                  </a:moveTo>
                  <a:lnTo>
                    <a:pt x="19471" y="31659"/>
                  </a:lnTo>
                  <a:cubicBezTo>
                    <a:pt x="19516" y="31796"/>
                    <a:pt x="19585" y="31910"/>
                    <a:pt x="19630" y="32047"/>
                  </a:cubicBezTo>
                  <a:lnTo>
                    <a:pt x="19745" y="31978"/>
                  </a:lnTo>
                  <a:cubicBezTo>
                    <a:pt x="19699" y="31864"/>
                    <a:pt x="19653" y="31727"/>
                    <a:pt x="19608" y="31613"/>
                  </a:cubicBezTo>
                  <a:close/>
                  <a:moveTo>
                    <a:pt x="19882" y="32366"/>
                  </a:moveTo>
                  <a:lnTo>
                    <a:pt x="19767" y="32412"/>
                  </a:lnTo>
                  <a:cubicBezTo>
                    <a:pt x="19790" y="32549"/>
                    <a:pt x="19836" y="32663"/>
                    <a:pt x="19882" y="32800"/>
                  </a:cubicBezTo>
                  <a:lnTo>
                    <a:pt x="20018" y="32754"/>
                  </a:lnTo>
                  <a:cubicBezTo>
                    <a:pt x="19973" y="32618"/>
                    <a:pt x="19927" y="32503"/>
                    <a:pt x="19882" y="32366"/>
                  </a:cubicBezTo>
                  <a:close/>
                  <a:moveTo>
                    <a:pt x="16275" y="32869"/>
                  </a:moveTo>
                  <a:cubicBezTo>
                    <a:pt x="16138" y="32891"/>
                    <a:pt x="16001" y="32891"/>
                    <a:pt x="15887" y="32891"/>
                  </a:cubicBezTo>
                  <a:lnTo>
                    <a:pt x="15887" y="33028"/>
                  </a:lnTo>
                  <a:cubicBezTo>
                    <a:pt x="16024" y="33028"/>
                    <a:pt x="16161" y="33028"/>
                    <a:pt x="16298" y="33006"/>
                  </a:cubicBezTo>
                  <a:lnTo>
                    <a:pt x="16275" y="32869"/>
                  </a:lnTo>
                  <a:close/>
                  <a:moveTo>
                    <a:pt x="16686" y="32869"/>
                  </a:moveTo>
                  <a:lnTo>
                    <a:pt x="16686" y="33006"/>
                  </a:lnTo>
                  <a:cubicBezTo>
                    <a:pt x="16823" y="33006"/>
                    <a:pt x="16960" y="33028"/>
                    <a:pt x="17097" y="33028"/>
                  </a:cubicBezTo>
                  <a:lnTo>
                    <a:pt x="17097" y="32891"/>
                  </a:lnTo>
                  <a:cubicBezTo>
                    <a:pt x="16960" y="32891"/>
                    <a:pt x="16823" y="32869"/>
                    <a:pt x="16686" y="32869"/>
                  </a:cubicBezTo>
                  <a:close/>
                  <a:moveTo>
                    <a:pt x="17508" y="32937"/>
                  </a:moveTo>
                  <a:lnTo>
                    <a:pt x="17485" y="33074"/>
                  </a:lnTo>
                  <a:cubicBezTo>
                    <a:pt x="17622" y="33074"/>
                    <a:pt x="17759" y="33097"/>
                    <a:pt x="17873" y="33120"/>
                  </a:cubicBezTo>
                  <a:lnTo>
                    <a:pt x="17896" y="32983"/>
                  </a:lnTo>
                  <a:cubicBezTo>
                    <a:pt x="17759" y="32960"/>
                    <a:pt x="17645" y="32937"/>
                    <a:pt x="17508" y="32937"/>
                  </a:cubicBezTo>
                  <a:close/>
                  <a:moveTo>
                    <a:pt x="15476" y="32937"/>
                  </a:moveTo>
                  <a:cubicBezTo>
                    <a:pt x="15339" y="32960"/>
                    <a:pt x="15202" y="32983"/>
                    <a:pt x="15065" y="33006"/>
                  </a:cubicBezTo>
                  <a:lnTo>
                    <a:pt x="15088" y="33143"/>
                  </a:lnTo>
                  <a:cubicBezTo>
                    <a:pt x="15225" y="33120"/>
                    <a:pt x="15362" y="33097"/>
                    <a:pt x="15499" y="33074"/>
                  </a:cubicBezTo>
                  <a:lnTo>
                    <a:pt x="15476" y="32937"/>
                  </a:lnTo>
                  <a:close/>
                  <a:moveTo>
                    <a:pt x="18307" y="33051"/>
                  </a:moveTo>
                  <a:lnTo>
                    <a:pt x="18284" y="33188"/>
                  </a:lnTo>
                  <a:cubicBezTo>
                    <a:pt x="18398" y="33211"/>
                    <a:pt x="18535" y="33234"/>
                    <a:pt x="18672" y="33279"/>
                  </a:cubicBezTo>
                  <a:lnTo>
                    <a:pt x="18695" y="33143"/>
                  </a:lnTo>
                  <a:cubicBezTo>
                    <a:pt x="18558" y="33120"/>
                    <a:pt x="18444" y="33074"/>
                    <a:pt x="18307" y="33051"/>
                  </a:cubicBezTo>
                  <a:close/>
                  <a:moveTo>
                    <a:pt x="14677" y="33097"/>
                  </a:moveTo>
                  <a:cubicBezTo>
                    <a:pt x="14540" y="33120"/>
                    <a:pt x="14403" y="33165"/>
                    <a:pt x="14289" y="33188"/>
                  </a:cubicBezTo>
                  <a:lnTo>
                    <a:pt x="14312" y="33325"/>
                  </a:lnTo>
                  <a:cubicBezTo>
                    <a:pt x="14449" y="33279"/>
                    <a:pt x="14586" y="33257"/>
                    <a:pt x="14700" y="33211"/>
                  </a:cubicBezTo>
                  <a:lnTo>
                    <a:pt x="14677" y="33097"/>
                  </a:lnTo>
                  <a:close/>
                  <a:moveTo>
                    <a:pt x="19083" y="33257"/>
                  </a:moveTo>
                  <a:lnTo>
                    <a:pt x="19060" y="33371"/>
                  </a:lnTo>
                  <a:cubicBezTo>
                    <a:pt x="19174" y="33416"/>
                    <a:pt x="19311" y="33462"/>
                    <a:pt x="19448" y="33508"/>
                  </a:cubicBezTo>
                  <a:lnTo>
                    <a:pt x="19471" y="33371"/>
                  </a:lnTo>
                  <a:cubicBezTo>
                    <a:pt x="19357" y="33325"/>
                    <a:pt x="19220" y="33279"/>
                    <a:pt x="19083" y="33257"/>
                  </a:cubicBezTo>
                  <a:close/>
                  <a:moveTo>
                    <a:pt x="13901" y="33325"/>
                  </a:moveTo>
                  <a:cubicBezTo>
                    <a:pt x="13764" y="33371"/>
                    <a:pt x="13650" y="33416"/>
                    <a:pt x="13513" y="33462"/>
                  </a:cubicBezTo>
                  <a:lnTo>
                    <a:pt x="13559" y="33576"/>
                  </a:lnTo>
                  <a:cubicBezTo>
                    <a:pt x="13696" y="33531"/>
                    <a:pt x="13810" y="33485"/>
                    <a:pt x="13947" y="33439"/>
                  </a:cubicBezTo>
                  <a:lnTo>
                    <a:pt x="13901" y="33325"/>
                  </a:lnTo>
                  <a:close/>
                  <a:moveTo>
                    <a:pt x="20133" y="33143"/>
                  </a:moveTo>
                  <a:lnTo>
                    <a:pt x="19996" y="33188"/>
                  </a:lnTo>
                  <a:cubicBezTo>
                    <a:pt x="20041" y="33302"/>
                    <a:pt x="20064" y="33439"/>
                    <a:pt x="20110" y="33576"/>
                  </a:cubicBezTo>
                  <a:lnTo>
                    <a:pt x="20247" y="33531"/>
                  </a:lnTo>
                  <a:cubicBezTo>
                    <a:pt x="20201" y="33394"/>
                    <a:pt x="20178" y="33279"/>
                    <a:pt x="20133" y="33143"/>
                  </a:cubicBezTo>
                  <a:close/>
                  <a:moveTo>
                    <a:pt x="19859" y="33508"/>
                  </a:moveTo>
                  <a:lnTo>
                    <a:pt x="19813" y="33622"/>
                  </a:lnTo>
                  <a:cubicBezTo>
                    <a:pt x="19950" y="33667"/>
                    <a:pt x="20064" y="33713"/>
                    <a:pt x="20201" y="33759"/>
                  </a:cubicBezTo>
                  <a:lnTo>
                    <a:pt x="20247" y="33645"/>
                  </a:lnTo>
                  <a:cubicBezTo>
                    <a:pt x="20110" y="33599"/>
                    <a:pt x="19996" y="33553"/>
                    <a:pt x="19859" y="33508"/>
                  </a:cubicBezTo>
                  <a:close/>
                  <a:moveTo>
                    <a:pt x="13148" y="33622"/>
                  </a:moveTo>
                  <a:cubicBezTo>
                    <a:pt x="13011" y="33667"/>
                    <a:pt x="12897" y="33736"/>
                    <a:pt x="12783" y="33804"/>
                  </a:cubicBezTo>
                  <a:lnTo>
                    <a:pt x="12829" y="33919"/>
                  </a:lnTo>
                  <a:cubicBezTo>
                    <a:pt x="12943" y="33850"/>
                    <a:pt x="13080" y="33804"/>
                    <a:pt x="13194" y="33736"/>
                  </a:cubicBezTo>
                  <a:lnTo>
                    <a:pt x="13148" y="33622"/>
                  </a:lnTo>
                  <a:close/>
                  <a:moveTo>
                    <a:pt x="20452" y="33759"/>
                  </a:moveTo>
                  <a:lnTo>
                    <a:pt x="20407" y="33873"/>
                  </a:lnTo>
                  <a:cubicBezTo>
                    <a:pt x="20521" y="33919"/>
                    <a:pt x="20635" y="33987"/>
                    <a:pt x="20749" y="34056"/>
                  </a:cubicBezTo>
                  <a:lnTo>
                    <a:pt x="20817" y="33941"/>
                  </a:lnTo>
                  <a:cubicBezTo>
                    <a:pt x="20703" y="33873"/>
                    <a:pt x="20589" y="33804"/>
                    <a:pt x="20452" y="33759"/>
                  </a:cubicBezTo>
                  <a:close/>
                  <a:moveTo>
                    <a:pt x="12418" y="33987"/>
                  </a:moveTo>
                  <a:cubicBezTo>
                    <a:pt x="12304" y="34056"/>
                    <a:pt x="12189" y="34124"/>
                    <a:pt x="12075" y="34192"/>
                  </a:cubicBezTo>
                  <a:lnTo>
                    <a:pt x="12144" y="34307"/>
                  </a:lnTo>
                  <a:cubicBezTo>
                    <a:pt x="12258" y="34238"/>
                    <a:pt x="12372" y="34170"/>
                    <a:pt x="12486" y="34101"/>
                  </a:cubicBezTo>
                  <a:lnTo>
                    <a:pt x="12418" y="33987"/>
                  </a:lnTo>
                  <a:close/>
                  <a:moveTo>
                    <a:pt x="21183" y="34124"/>
                  </a:moveTo>
                  <a:lnTo>
                    <a:pt x="21114" y="34238"/>
                  </a:lnTo>
                  <a:cubicBezTo>
                    <a:pt x="21228" y="34307"/>
                    <a:pt x="21342" y="34398"/>
                    <a:pt x="21456" y="34466"/>
                  </a:cubicBezTo>
                  <a:lnTo>
                    <a:pt x="21525" y="34352"/>
                  </a:lnTo>
                  <a:cubicBezTo>
                    <a:pt x="21411" y="34284"/>
                    <a:pt x="21297" y="34192"/>
                    <a:pt x="21183" y="34124"/>
                  </a:cubicBezTo>
                  <a:close/>
                  <a:moveTo>
                    <a:pt x="11733" y="34421"/>
                  </a:moveTo>
                  <a:cubicBezTo>
                    <a:pt x="11619" y="34489"/>
                    <a:pt x="11505" y="34558"/>
                    <a:pt x="11391" y="34649"/>
                  </a:cubicBezTo>
                  <a:lnTo>
                    <a:pt x="11482" y="34763"/>
                  </a:lnTo>
                  <a:cubicBezTo>
                    <a:pt x="11573" y="34672"/>
                    <a:pt x="11687" y="34603"/>
                    <a:pt x="11801" y="34535"/>
                  </a:cubicBezTo>
                  <a:lnTo>
                    <a:pt x="11733" y="34421"/>
                  </a:lnTo>
                  <a:close/>
                  <a:moveTo>
                    <a:pt x="21845" y="34581"/>
                  </a:moveTo>
                  <a:lnTo>
                    <a:pt x="21776" y="34695"/>
                  </a:lnTo>
                  <a:cubicBezTo>
                    <a:pt x="21890" y="34763"/>
                    <a:pt x="21981" y="34854"/>
                    <a:pt x="22096" y="34923"/>
                  </a:cubicBezTo>
                  <a:lnTo>
                    <a:pt x="22187" y="34832"/>
                  </a:lnTo>
                  <a:cubicBezTo>
                    <a:pt x="22073" y="34740"/>
                    <a:pt x="21959" y="34649"/>
                    <a:pt x="21845" y="34581"/>
                  </a:cubicBezTo>
                  <a:close/>
                  <a:moveTo>
                    <a:pt x="11071" y="34900"/>
                  </a:moveTo>
                  <a:cubicBezTo>
                    <a:pt x="10957" y="34969"/>
                    <a:pt x="10866" y="35060"/>
                    <a:pt x="10751" y="35151"/>
                  </a:cubicBezTo>
                  <a:lnTo>
                    <a:pt x="10843" y="35242"/>
                  </a:lnTo>
                  <a:cubicBezTo>
                    <a:pt x="10934" y="35151"/>
                    <a:pt x="11048" y="35083"/>
                    <a:pt x="11162" y="34991"/>
                  </a:cubicBezTo>
                  <a:lnTo>
                    <a:pt x="11071" y="34900"/>
                  </a:lnTo>
                  <a:close/>
                  <a:moveTo>
                    <a:pt x="22484" y="35083"/>
                  </a:moveTo>
                  <a:lnTo>
                    <a:pt x="22392" y="35174"/>
                  </a:lnTo>
                  <a:cubicBezTo>
                    <a:pt x="22506" y="35265"/>
                    <a:pt x="22598" y="35357"/>
                    <a:pt x="22689" y="35448"/>
                  </a:cubicBezTo>
                  <a:lnTo>
                    <a:pt x="22780" y="35357"/>
                  </a:lnTo>
                  <a:cubicBezTo>
                    <a:pt x="22689" y="35265"/>
                    <a:pt x="22598" y="35174"/>
                    <a:pt x="22484" y="35083"/>
                  </a:cubicBezTo>
                  <a:close/>
                  <a:moveTo>
                    <a:pt x="10455" y="35402"/>
                  </a:moveTo>
                  <a:cubicBezTo>
                    <a:pt x="10341" y="35494"/>
                    <a:pt x="10249" y="35585"/>
                    <a:pt x="10158" y="35676"/>
                  </a:cubicBezTo>
                  <a:lnTo>
                    <a:pt x="10249" y="35790"/>
                  </a:lnTo>
                  <a:cubicBezTo>
                    <a:pt x="10341" y="35699"/>
                    <a:pt x="10432" y="35608"/>
                    <a:pt x="10546" y="35516"/>
                  </a:cubicBezTo>
                  <a:lnTo>
                    <a:pt x="10455" y="35402"/>
                  </a:lnTo>
                  <a:close/>
                  <a:moveTo>
                    <a:pt x="23077" y="35653"/>
                  </a:moveTo>
                  <a:lnTo>
                    <a:pt x="22986" y="35745"/>
                  </a:lnTo>
                  <a:cubicBezTo>
                    <a:pt x="23077" y="35836"/>
                    <a:pt x="23168" y="35927"/>
                    <a:pt x="23237" y="36041"/>
                  </a:cubicBezTo>
                  <a:lnTo>
                    <a:pt x="23351" y="35950"/>
                  </a:lnTo>
                  <a:cubicBezTo>
                    <a:pt x="23260" y="35836"/>
                    <a:pt x="23168" y="35745"/>
                    <a:pt x="23077" y="35653"/>
                  </a:cubicBezTo>
                  <a:close/>
                  <a:moveTo>
                    <a:pt x="9861" y="35973"/>
                  </a:moveTo>
                  <a:lnTo>
                    <a:pt x="9747" y="36064"/>
                  </a:lnTo>
                  <a:lnTo>
                    <a:pt x="9861" y="36110"/>
                  </a:lnTo>
                  <a:cubicBezTo>
                    <a:pt x="9975" y="36133"/>
                    <a:pt x="10089" y="36178"/>
                    <a:pt x="10204" y="36224"/>
                  </a:cubicBezTo>
                  <a:lnTo>
                    <a:pt x="10249" y="36087"/>
                  </a:lnTo>
                  <a:cubicBezTo>
                    <a:pt x="10135" y="36064"/>
                    <a:pt x="10021" y="36018"/>
                    <a:pt x="9907" y="35973"/>
                  </a:cubicBezTo>
                  <a:lnTo>
                    <a:pt x="9884" y="35996"/>
                  </a:lnTo>
                  <a:lnTo>
                    <a:pt x="9861" y="35973"/>
                  </a:lnTo>
                  <a:close/>
                  <a:moveTo>
                    <a:pt x="10637" y="36247"/>
                  </a:moveTo>
                  <a:lnTo>
                    <a:pt x="10592" y="36361"/>
                  </a:lnTo>
                  <a:cubicBezTo>
                    <a:pt x="10706" y="36407"/>
                    <a:pt x="10843" y="36452"/>
                    <a:pt x="10957" y="36498"/>
                  </a:cubicBezTo>
                  <a:lnTo>
                    <a:pt x="11003" y="36384"/>
                  </a:lnTo>
                  <a:cubicBezTo>
                    <a:pt x="10888" y="36338"/>
                    <a:pt x="10751" y="36292"/>
                    <a:pt x="10637" y="36247"/>
                  </a:cubicBezTo>
                  <a:close/>
                  <a:moveTo>
                    <a:pt x="23602" y="36270"/>
                  </a:moveTo>
                  <a:lnTo>
                    <a:pt x="23511" y="36338"/>
                  </a:lnTo>
                  <a:cubicBezTo>
                    <a:pt x="23579" y="36452"/>
                    <a:pt x="23671" y="36543"/>
                    <a:pt x="23739" y="36658"/>
                  </a:cubicBezTo>
                  <a:lnTo>
                    <a:pt x="23853" y="36589"/>
                  </a:lnTo>
                  <a:cubicBezTo>
                    <a:pt x="23762" y="36475"/>
                    <a:pt x="23693" y="36361"/>
                    <a:pt x="23602" y="36270"/>
                  </a:cubicBezTo>
                  <a:close/>
                  <a:moveTo>
                    <a:pt x="11368" y="36543"/>
                  </a:moveTo>
                  <a:lnTo>
                    <a:pt x="11322" y="36658"/>
                  </a:lnTo>
                  <a:cubicBezTo>
                    <a:pt x="11459" y="36726"/>
                    <a:pt x="11573" y="36772"/>
                    <a:pt x="11687" y="36840"/>
                  </a:cubicBezTo>
                  <a:lnTo>
                    <a:pt x="11756" y="36703"/>
                  </a:lnTo>
                  <a:cubicBezTo>
                    <a:pt x="11619" y="36658"/>
                    <a:pt x="11505" y="36589"/>
                    <a:pt x="11368" y="36543"/>
                  </a:cubicBezTo>
                  <a:close/>
                  <a:moveTo>
                    <a:pt x="12121" y="36886"/>
                  </a:moveTo>
                  <a:lnTo>
                    <a:pt x="12052" y="37000"/>
                  </a:lnTo>
                  <a:cubicBezTo>
                    <a:pt x="12167" y="37068"/>
                    <a:pt x="12281" y="37114"/>
                    <a:pt x="12418" y="37183"/>
                  </a:cubicBezTo>
                  <a:lnTo>
                    <a:pt x="12463" y="37068"/>
                  </a:lnTo>
                  <a:cubicBezTo>
                    <a:pt x="12349" y="37000"/>
                    <a:pt x="12235" y="36954"/>
                    <a:pt x="12121" y="36886"/>
                  </a:cubicBezTo>
                  <a:close/>
                  <a:moveTo>
                    <a:pt x="24081" y="36909"/>
                  </a:moveTo>
                  <a:lnTo>
                    <a:pt x="23967" y="37000"/>
                  </a:lnTo>
                  <a:cubicBezTo>
                    <a:pt x="24036" y="37114"/>
                    <a:pt x="24104" y="37228"/>
                    <a:pt x="24173" y="37342"/>
                  </a:cubicBezTo>
                  <a:lnTo>
                    <a:pt x="24287" y="37274"/>
                  </a:lnTo>
                  <a:cubicBezTo>
                    <a:pt x="24218" y="37137"/>
                    <a:pt x="24150" y="37023"/>
                    <a:pt x="24081" y="36909"/>
                  </a:cubicBezTo>
                  <a:close/>
                  <a:moveTo>
                    <a:pt x="12829" y="37251"/>
                  </a:moveTo>
                  <a:lnTo>
                    <a:pt x="12760" y="37388"/>
                  </a:lnTo>
                  <a:cubicBezTo>
                    <a:pt x="12874" y="37434"/>
                    <a:pt x="12988" y="37502"/>
                    <a:pt x="13102" y="37571"/>
                  </a:cubicBezTo>
                  <a:lnTo>
                    <a:pt x="13171" y="37456"/>
                  </a:lnTo>
                  <a:cubicBezTo>
                    <a:pt x="13057" y="37388"/>
                    <a:pt x="12943" y="37320"/>
                    <a:pt x="12829" y="37251"/>
                  </a:cubicBezTo>
                  <a:close/>
                  <a:moveTo>
                    <a:pt x="13513" y="37685"/>
                  </a:moveTo>
                  <a:lnTo>
                    <a:pt x="13445" y="37799"/>
                  </a:lnTo>
                  <a:cubicBezTo>
                    <a:pt x="13559" y="37867"/>
                    <a:pt x="13673" y="37936"/>
                    <a:pt x="13787" y="38004"/>
                  </a:cubicBezTo>
                  <a:lnTo>
                    <a:pt x="13856" y="37890"/>
                  </a:lnTo>
                  <a:cubicBezTo>
                    <a:pt x="13742" y="37822"/>
                    <a:pt x="13627" y="37753"/>
                    <a:pt x="13513" y="37685"/>
                  </a:cubicBezTo>
                  <a:close/>
                  <a:moveTo>
                    <a:pt x="24492" y="37616"/>
                  </a:moveTo>
                  <a:lnTo>
                    <a:pt x="24378" y="37685"/>
                  </a:lnTo>
                  <a:cubicBezTo>
                    <a:pt x="24447" y="37799"/>
                    <a:pt x="24492" y="37913"/>
                    <a:pt x="24561" y="38050"/>
                  </a:cubicBezTo>
                  <a:lnTo>
                    <a:pt x="24675" y="37981"/>
                  </a:lnTo>
                  <a:cubicBezTo>
                    <a:pt x="24606" y="37867"/>
                    <a:pt x="24561" y="37730"/>
                    <a:pt x="24492" y="37616"/>
                  </a:cubicBezTo>
                  <a:close/>
                  <a:moveTo>
                    <a:pt x="14198" y="38141"/>
                  </a:moveTo>
                  <a:lnTo>
                    <a:pt x="14107" y="38233"/>
                  </a:lnTo>
                  <a:cubicBezTo>
                    <a:pt x="14221" y="38324"/>
                    <a:pt x="14335" y="38392"/>
                    <a:pt x="14449" y="38484"/>
                  </a:cubicBezTo>
                  <a:lnTo>
                    <a:pt x="14518" y="38369"/>
                  </a:lnTo>
                  <a:cubicBezTo>
                    <a:pt x="14403" y="38301"/>
                    <a:pt x="14312" y="38210"/>
                    <a:pt x="14198" y="38141"/>
                  </a:cubicBezTo>
                  <a:close/>
                  <a:moveTo>
                    <a:pt x="24835" y="38347"/>
                  </a:moveTo>
                  <a:lnTo>
                    <a:pt x="24721" y="38392"/>
                  </a:lnTo>
                  <a:cubicBezTo>
                    <a:pt x="24766" y="38529"/>
                    <a:pt x="24835" y="38643"/>
                    <a:pt x="24880" y="38780"/>
                  </a:cubicBezTo>
                  <a:lnTo>
                    <a:pt x="24994" y="38735"/>
                  </a:lnTo>
                  <a:cubicBezTo>
                    <a:pt x="24949" y="38598"/>
                    <a:pt x="24903" y="38461"/>
                    <a:pt x="24835" y="38347"/>
                  </a:cubicBezTo>
                  <a:close/>
                  <a:moveTo>
                    <a:pt x="14837" y="38621"/>
                  </a:moveTo>
                  <a:lnTo>
                    <a:pt x="14746" y="38735"/>
                  </a:lnTo>
                  <a:cubicBezTo>
                    <a:pt x="14860" y="38803"/>
                    <a:pt x="14974" y="38894"/>
                    <a:pt x="15065" y="38986"/>
                  </a:cubicBezTo>
                  <a:lnTo>
                    <a:pt x="15157" y="38894"/>
                  </a:lnTo>
                  <a:cubicBezTo>
                    <a:pt x="15043" y="38803"/>
                    <a:pt x="14951" y="38712"/>
                    <a:pt x="14837" y="38621"/>
                  </a:cubicBezTo>
                  <a:close/>
                  <a:moveTo>
                    <a:pt x="15453" y="39146"/>
                  </a:moveTo>
                  <a:lnTo>
                    <a:pt x="15362" y="39260"/>
                  </a:lnTo>
                  <a:cubicBezTo>
                    <a:pt x="15453" y="39351"/>
                    <a:pt x="15568" y="39442"/>
                    <a:pt x="15659" y="39534"/>
                  </a:cubicBezTo>
                  <a:lnTo>
                    <a:pt x="15750" y="39419"/>
                  </a:lnTo>
                  <a:cubicBezTo>
                    <a:pt x="15659" y="39328"/>
                    <a:pt x="15545" y="39237"/>
                    <a:pt x="15453" y="39146"/>
                  </a:cubicBezTo>
                  <a:close/>
                  <a:moveTo>
                    <a:pt x="25131" y="39100"/>
                  </a:moveTo>
                  <a:lnTo>
                    <a:pt x="25017" y="39146"/>
                  </a:lnTo>
                  <a:cubicBezTo>
                    <a:pt x="25063" y="39283"/>
                    <a:pt x="25109" y="39397"/>
                    <a:pt x="25131" y="39534"/>
                  </a:cubicBezTo>
                  <a:lnTo>
                    <a:pt x="25268" y="39488"/>
                  </a:lnTo>
                  <a:cubicBezTo>
                    <a:pt x="25223" y="39351"/>
                    <a:pt x="25177" y="39237"/>
                    <a:pt x="25131" y="39100"/>
                  </a:cubicBezTo>
                  <a:close/>
                  <a:moveTo>
                    <a:pt x="16047" y="39716"/>
                  </a:moveTo>
                  <a:lnTo>
                    <a:pt x="15933" y="39807"/>
                  </a:lnTo>
                  <a:cubicBezTo>
                    <a:pt x="16047" y="39899"/>
                    <a:pt x="16138" y="39990"/>
                    <a:pt x="16229" y="40104"/>
                  </a:cubicBezTo>
                  <a:lnTo>
                    <a:pt x="16321" y="40013"/>
                  </a:lnTo>
                  <a:cubicBezTo>
                    <a:pt x="16229" y="39899"/>
                    <a:pt x="16138" y="39807"/>
                    <a:pt x="16047" y="39716"/>
                  </a:cubicBezTo>
                  <a:close/>
                  <a:moveTo>
                    <a:pt x="25382" y="39876"/>
                  </a:moveTo>
                  <a:lnTo>
                    <a:pt x="25268" y="39922"/>
                  </a:lnTo>
                  <a:cubicBezTo>
                    <a:pt x="25291" y="40036"/>
                    <a:pt x="25337" y="40173"/>
                    <a:pt x="25360" y="40310"/>
                  </a:cubicBezTo>
                  <a:lnTo>
                    <a:pt x="25497" y="40264"/>
                  </a:lnTo>
                  <a:cubicBezTo>
                    <a:pt x="25451" y="40127"/>
                    <a:pt x="25428" y="40013"/>
                    <a:pt x="25382" y="39876"/>
                  </a:cubicBezTo>
                  <a:close/>
                  <a:moveTo>
                    <a:pt x="16595" y="40310"/>
                  </a:moveTo>
                  <a:lnTo>
                    <a:pt x="16481" y="40401"/>
                  </a:lnTo>
                  <a:cubicBezTo>
                    <a:pt x="16572" y="40492"/>
                    <a:pt x="16663" y="40606"/>
                    <a:pt x="16754" y="40698"/>
                  </a:cubicBezTo>
                  <a:lnTo>
                    <a:pt x="16846" y="40606"/>
                  </a:lnTo>
                  <a:cubicBezTo>
                    <a:pt x="16754" y="40515"/>
                    <a:pt x="16686" y="40401"/>
                    <a:pt x="16595" y="40310"/>
                  </a:cubicBezTo>
                  <a:close/>
                  <a:moveTo>
                    <a:pt x="25588" y="40652"/>
                  </a:moveTo>
                  <a:lnTo>
                    <a:pt x="25451" y="40698"/>
                  </a:lnTo>
                  <a:cubicBezTo>
                    <a:pt x="25474" y="40812"/>
                    <a:pt x="25497" y="40949"/>
                    <a:pt x="25542" y="41086"/>
                  </a:cubicBezTo>
                  <a:lnTo>
                    <a:pt x="25656" y="41063"/>
                  </a:lnTo>
                  <a:cubicBezTo>
                    <a:pt x="25634" y="40926"/>
                    <a:pt x="25611" y="40789"/>
                    <a:pt x="25588" y="40652"/>
                  </a:cubicBezTo>
                  <a:close/>
                  <a:moveTo>
                    <a:pt x="17097" y="40926"/>
                  </a:moveTo>
                  <a:lnTo>
                    <a:pt x="17006" y="41017"/>
                  </a:lnTo>
                  <a:cubicBezTo>
                    <a:pt x="17074" y="41109"/>
                    <a:pt x="17165" y="41223"/>
                    <a:pt x="17234" y="41337"/>
                  </a:cubicBezTo>
                  <a:lnTo>
                    <a:pt x="17348" y="41245"/>
                  </a:lnTo>
                  <a:cubicBezTo>
                    <a:pt x="17279" y="41131"/>
                    <a:pt x="17188" y="41040"/>
                    <a:pt x="17097" y="40926"/>
                  </a:cubicBezTo>
                  <a:close/>
                  <a:moveTo>
                    <a:pt x="23648" y="41268"/>
                  </a:moveTo>
                  <a:lnTo>
                    <a:pt x="23671" y="41405"/>
                  </a:lnTo>
                  <a:cubicBezTo>
                    <a:pt x="23785" y="41405"/>
                    <a:pt x="23922" y="41405"/>
                    <a:pt x="24059" y="41382"/>
                  </a:cubicBezTo>
                  <a:lnTo>
                    <a:pt x="24059" y="41268"/>
                  </a:lnTo>
                  <a:close/>
                  <a:moveTo>
                    <a:pt x="24469" y="41268"/>
                  </a:moveTo>
                  <a:lnTo>
                    <a:pt x="24469" y="41405"/>
                  </a:lnTo>
                  <a:cubicBezTo>
                    <a:pt x="24584" y="41405"/>
                    <a:pt x="24721" y="41405"/>
                    <a:pt x="24857" y="41428"/>
                  </a:cubicBezTo>
                  <a:lnTo>
                    <a:pt x="24880" y="41291"/>
                  </a:lnTo>
                  <a:cubicBezTo>
                    <a:pt x="24743" y="41268"/>
                    <a:pt x="24606" y="41268"/>
                    <a:pt x="24469" y="41268"/>
                  </a:cubicBezTo>
                  <a:close/>
                  <a:moveTo>
                    <a:pt x="25268" y="41337"/>
                  </a:moveTo>
                  <a:lnTo>
                    <a:pt x="25268" y="41474"/>
                  </a:lnTo>
                  <a:cubicBezTo>
                    <a:pt x="25382" y="41474"/>
                    <a:pt x="25519" y="41497"/>
                    <a:pt x="25656" y="41519"/>
                  </a:cubicBezTo>
                  <a:lnTo>
                    <a:pt x="25679" y="41405"/>
                  </a:lnTo>
                  <a:cubicBezTo>
                    <a:pt x="25542" y="41382"/>
                    <a:pt x="25405" y="41360"/>
                    <a:pt x="25268" y="41337"/>
                  </a:cubicBezTo>
                  <a:close/>
                  <a:moveTo>
                    <a:pt x="23260" y="41314"/>
                  </a:moveTo>
                  <a:cubicBezTo>
                    <a:pt x="23123" y="41337"/>
                    <a:pt x="22986" y="41360"/>
                    <a:pt x="22849" y="41405"/>
                  </a:cubicBezTo>
                  <a:lnTo>
                    <a:pt x="22872" y="41542"/>
                  </a:lnTo>
                  <a:cubicBezTo>
                    <a:pt x="23009" y="41497"/>
                    <a:pt x="23146" y="41474"/>
                    <a:pt x="23260" y="41451"/>
                  </a:cubicBezTo>
                  <a:lnTo>
                    <a:pt x="23260" y="41314"/>
                  </a:lnTo>
                  <a:close/>
                  <a:moveTo>
                    <a:pt x="22461" y="41497"/>
                  </a:moveTo>
                  <a:cubicBezTo>
                    <a:pt x="22324" y="41542"/>
                    <a:pt x="22187" y="41588"/>
                    <a:pt x="22073" y="41634"/>
                  </a:cubicBezTo>
                  <a:lnTo>
                    <a:pt x="22118" y="41770"/>
                  </a:lnTo>
                  <a:cubicBezTo>
                    <a:pt x="22233" y="41725"/>
                    <a:pt x="22370" y="41679"/>
                    <a:pt x="22484" y="41634"/>
                  </a:cubicBezTo>
                  <a:lnTo>
                    <a:pt x="22461" y="41497"/>
                  </a:lnTo>
                  <a:close/>
                  <a:moveTo>
                    <a:pt x="17576" y="41588"/>
                  </a:moveTo>
                  <a:lnTo>
                    <a:pt x="17485" y="41656"/>
                  </a:lnTo>
                  <a:cubicBezTo>
                    <a:pt x="17553" y="41770"/>
                    <a:pt x="17622" y="41885"/>
                    <a:pt x="17690" y="41999"/>
                  </a:cubicBezTo>
                  <a:lnTo>
                    <a:pt x="17804" y="41907"/>
                  </a:lnTo>
                  <a:cubicBezTo>
                    <a:pt x="17736" y="41793"/>
                    <a:pt x="17667" y="41679"/>
                    <a:pt x="17576" y="41588"/>
                  </a:cubicBezTo>
                  <a:close/>
                  <a:moveTo>
                    <a:pt x="21685" y="41793"/>
                  </a:moveTo>
                  <a:cubicBezTo>
                    <a:pt x="21571" y="41862"/>
                    <a:pt x="21456" y="41930"/>
                    <a:pt x="21342" y="41999"/>
                  </a:cubicBezTo>
                  <a:lnTo>
                    <a:pt x="21411" y="42113"/>
                  </a:lnTo>
                  <a:cubicBezTo>
                    <a:pt x="21525" y="42044"/>
                    <a:pt x="21639" y="41976"/>
                    <a:pt x="21753" y="41930"/>
                  </a:cubicBezTo>
                  <a:lnTo>
                    <a:pt x="21685" y="41793"/>
                  </a:lnTo>
                  <a:close/>
                  <a:moveTo>
                    <a:pt x="21000" y="42204"/>
                  </a:moveTo>
                  <a:cubicBezTo>
                    <a:pt x="20886" y="42273"/>
                    <a:pt x="20772" y="42364"/>
                    <a:pt x="20658" y="42455"/>
                  </a:cubicBezTo>
                  <a:lnTo>
                    <a:pt x="20749" y="42547"/>
                  </a:lnTo>
                  <a:cubicBezTo>
                    <a:pt x="20840" y="42478"/>
                    <a:pt x="20954" y="42387"/>
                    <a:pt x="21068" y="42318"/>
                  </a:cubicBezTo>
                  <a:lnTo>
                    <a:pt x="21000" y="42204"/>
                  </a:lnTo>
                  <a:close/>
                  <a:moveTo>
                    <a:pt x="18033" y="42250"/>
                  </a:moveTo>
                  <a:lnTo>
                    <a:pt x="17919" y="42318"/>
                  </a:lnTo>
                  <a:cubicBezTo>
                    <a:pt x="17987" y="42432"/>
                    <a:pt x="18056" y="42547"/>
                    <a:pt x="18124" y="42661"/>
                  </a:cubicBezTo>
                  <a:lnTo>
                    <a:pt x="18238" y="42592"/>
                  </a:lnTo>
                  <a:cubicBezTo>
                    <a:pt x="18170" y="42478"/>
                    <a:pt x="18101" y="42364"/>
                    <a:pt x="18033" y="42250"/>
                  </a:cubicBezTo>
                  <a:close/>
                  <a:moveTo>
                    <a:pt x="20338" y="42706"/>
                  </a:moveTo>
                  <a:cubicBezTo>
                    <a:pt x="20247" y="42798"/>
                    <a:pt x="20155" y="42889"/>
                    <a:pt x="20064" y="43003"/>
                  </a:cubicBezTo>
                  <a:lnTo>
                    <a:pt x="20155" y="43094"/>
                  </a:lnTo>
                  <a:cubicBezTo>
                    <a:pt x="20247" y="43003"/>
                    <a:pt x="20338" y="42889"/>
                    <a:pt x="20429" y="42820"/>
                  </a:cubicBezTo>
                  <a:lnTo>
                    <a:pt x="20338" y="42706"/>
                  </a:lnTo>
                  <a:close/>
                  <a:moveTo>
                    <a:pt x="18444" y="42957"/>
                  </a:moveTo>
                  <a:lnTo>
                    <a:pt x="18329" y="43026"/>
                  </a:lnTo>
                  <a:cubicBezTo>
                    <a:pt x="18398" y="43140"/>
                    <a:pt x="18444" y="43254"/>
                    <a:pt x="18512" y="43368"/>
                  </a:cubicBezTo>
                  <a:lnTo>
                    <a:pt x="18626" y="43300"/>
                  </a:lnTo>
                  <a:cubicBezTo>
                    <a:pt x="18581" y="43186"/>
                    <a:pt x="18512" y="43071"/>
                    <a:pt x="18444" y="42957"/>
                  </a:cubicBezTo>
                  <a:close/>
                  <a:moveTo>
                    <a:pt x="19790" y="43300"/>
                  </a:moveTo>
                  <a:cubicBezTo>
                    <a:pt x="19699" y="43391"/>
                    <a:pt x="19608" y="43505"/>
                    <a:pt x="19516" y="43596"/>
                  </a:cubicBezTo>
                  <a:lnTo>
                    <a:pt x="19630" y="43688"/>
                  </a:lnTo>
                  <a:cubicBezTo>
                    <a:pt x="19699" y="43574"/>
                    <a:pt x="19790" y="43482"/>
                    <a:pt x="19882" y="43391"/>
                  </a:cubicBezTo>
                  <a:lnTo>
                    <a:pt x="19790" y="43300"/>
                  </a:lnTo>
                  <a:close/>
                  <a:moveTo>
                    <a:pt x="18809" y="43665"/>
                  </a:moveTo>
                  <a:lnTo>
                    <a:pt x="18695" y="43733"/>
                  </a:lnTo>
                  <a:cubicBezTo>
                    <a:pt x="18763" y="43848"/>
                    <a:pt x="18809" y="43962"/>
                    <a:pt x="18877" y="44099"/>
                  </a:cubicBezTo>
                  <a:lnTo>
                    <a:pt x="18991" y="44030"/>
                  </a:lnTo>
                  <a:cubicBezTo>
                    <a:pt x="18923" y="43916"/>
                    <a:pt x="18877" y="43802"/>
                    <a:pt x="18809" y="43665"/>
                  </a:cubicBezTo>
                  <a:close/>
                  <a:moveTo>
                    <a:pt x="19288" y="43939"/>
                  </a:moveTo>
                  <a:cubicBezTo>
                    <a:pt x="19197" y="44030"/>
                    <a:pt x="19128" y="44144"/>
                    <a:pt x="19060" y="44258"/>
                  </a:cubicBezTo>
                  <a:lnTo>
                    <a:pt x="19151" y="44350"/>
                  </a:lnTo>
                  <a:cubicBezTo>
                    <a:pt x="19242" y="44236"/>
                    <a:pt x="19311" y="44121"/>
                    <a:pt x="19379" y="44007"/>
                  </a:cubicBezTo>
                  <a:lnTo>
                    <a:pt x="19288" y="4393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75"/>
            <p:cNvSpPr/>
            <p:nvPr/>
          </p:nvSpPr>
          <p:spPr>
            <a:xfrm>
              <a:off x="5154554" y="2501134"/>
              <a:ext cx="623890" cy="804818"/>
            </a:xfrm>
            <a:custGeom>
              <a:avLst/>
              <a:gdLst/>
              <a:ahLst/>
              <a:cxnLst/>
              <a:rect l="l" t="t" r="r" b="b"/>
              <a:pathLst>
                <a:path w="18969" h="24470" extrusionOk="0">
                  <a:moveTo>
                    <a:pt x="9085" y="1"/>
                  </a:moveTo>
                  <a:cubicBezTo>
                    <a:pt x="8948" y="23"/>
                    <a:pt x="8834" y="46"/>
                    <a:pt x="8697" y="69"/>
                  </a:cubicBezTo>
                  <a:lnTo>
                    <a:pt x="8720" y="183"/>
                  </a:lnTo>
                  <a:cubicBezTo>
                    <a:pt x="8857" y="160"/>
                    <a:pt x="8971" y="137"/>
                    <a:pt x="9108" y="137"/>
                  </a:cubicBezTo>
                  <a:lnTo>
                    <a:pt x="9108" y="69"/>
                  </a:lnTo>
                  <a:lnTo>
                    <a:pt x="9131" y="1"/>
                  </a:lnTo>
                  <a:close/>
                  <a:moveTo>
                    <a:pt x="8309" y="137"/>
                  </a:moveTo>
                  <a:cubicBezTo>
                    <a:pt x="8172" y="160"/>
                    <a:pt x="8035" y="206"/>
                    <a:pt x="7898" y="229"/>
                  </a:cubicBezTo>
                  <a:lnTo>
                    <a:pt x="7944" y="366"/>
                  </a:lnTo>
                  <a:cubicBezTo>
                    <a:pt x="8058" y="320"/>
                    <a:pt x="8195" y="297"/>
                    <a:pt x="8332" y="274"/>
                  </a:cubicBezTo>
                  <a:lnTo>
                    <a:pt x="8309" y="137"/>
                  </a:lnTo>
                  <a:close/>
                  <a:moveTo>
                    <a:pt x="9496" y="206"/>
                  </a:moveTo>
                  <a:lnTo>
                    <a:pt x="9428" y="320"/>
                  </a:lnTo>
                  <a:cubicBezTo>
                    <a:pt x="9542" y="389"/>
                    <a:pt x="9656" y="457"/>
                    <a:pt x="9770" y="525"/>
                  </a:cubicBezTo>
                  <a:lnTo>
                    <a:pt x="9838" y="411"/>
                  </a:lnTo>
                  <a:cubicBezTo>
                    <a:pt x="9724" y="343"/>
                    <a:pt x="9610" y="274"/>
                    <a:pt x="9496" y="206"/>
                  </a:cubicBezTo>
                  <a:close/>
                  <a:moveTo>
                    <a:pt x="7510" y="320"/>
                  </a:moveTo>
                  <a:cubicBezTo>
                    <a:pt x="7373" y="366"/>
                    <a:pt x="7259" y="411"/>
                    <a:pt x="7122" y="434"/>
                  </a:cubicBezTo>
                  <a:lnTo>
                    <a:pt x="7168" y="571"/>
                  </a:lnTo>
                  <a:cubicBezTo>
                    <a:pt x="7282" y="525"/>
                    <a:pt x="7419" y="503"/>
                    <a:pt x="7556" y="457"/>
                  </a:cubicBezTo>
                  <a:lnTo>
                    <a:pt x="7510" y="320"/>
                  </a:lnTo>
                  <a:close/>
                  <a:moveTo>
                    <a:pt x="6734" y="571"/>
                  </a:moveTo>
                  <a:cubicBezTo>
                    <a:pt x="6620" y="617"/>
                    <a:pt x="6483" y="662"/>
                    <a:pt x="6346" y="708"/>
                  </a:cubicBezTo>
                  <a:lnTo>
                    <a:pt x="6415" y="845"/>
                  </a:lnTo>
                  <a:cubicBezTo>
                    <a:pt x="6529" y="777"/>
                    <a:pt x="6666" y="731"/>
                    <a:pt x="6780" y="708"/>
                  </a:cubicBezTo>
                  <a:lnTo>
                    <a:pt x="6734" y="571"/>
                  </a:lnTo>
                  <a:close/>
                  <a:moveTo>
                    <a:pt x="10181" y="617"/>
                  </a:moveTo>
                  <a:lnTo>
                    <a:pt x="10112" y="731"/>
                  </a:lnTo>
                  <a:cubicBezTo>
                    <a:pt x="10226" y="799"/>
                    <a:pt x="10341" y="868"/>
                    <a:pt x="10455" y="959"/>
                  </a:cubicBezTo>
                  <a:lnTo>
                    <a:pt x="10523" y="845"/>
                  </a:lnTo>
                  <a:cubicBezTo>
                    <a:pt x="10409" y="754"/>
                    <a:pt x="10295" y="685"/>
                    <a:pt x="10181" y="617"/>
                  </a:cubicBezTo>
                  <a:close/>
                  <a:moveTo>
                    <a:pt x="5981" y="868"/>
                  </a:moveTo>
                  <a:cubicBezTo>
                    <a:pt x="5867" y="914"/>
                    <a:pt x="5730" y="959"/>
                    <a:pt x="5616" y="1028"/>
                  </a:cubicBezTo>
                  <a:lnTo>
                    <a:pt x="5661" y="1142"/>
                  </a:lnTo>
                  <a:cubicBezTo>
                    <a:pt x="5798" y="1096"/>
                    <a:pt x="5912" y="1028"/>
                    <a:pt x="6027" y="982"/>
                  </a:cubicBezTo>
                  <a:lnTo>
                    <a:pt x="5981" y="868"/>
                  </a:lnTo>
                  <a:close/>
                  <a:moveTo>
                    <a:pt x="10866" y="1050"/>
                  </a:moveTo>
                  <a:lnTo>
                    <a:pt x="10797" y="1165"/>
                  </a:lnTo>
                  <a:cubicBezTo>
                    <a:pt x="10911" y="1233"/>
                    <a:pt x="11003" y="1324"/>
                    <a:pt x="11117" y="1393"/>
                  </a:cubicBezTo>
                  <a:lnTo>
                    <a:pt x="11208" y="1279"/>
                  </a:lnTo>
                  <a:cubicBezTo>
                    <a:pt x="11094" y="1210"/>
                    <a:pt x="10980" y="1142"/>
                    <a:pt x="10866" y="1050"/>
                  </a:cubicBezTo>
                  <a:close/>
                  <a:moveTo>
                    <a:pt x="5251" y="1210"/>
                  </a:moveTo>
                  <a:cubicBezTo>
                    <a:pt x="5136" y="1279"/>
                    <a:pt x="4999" y="1324"/>
                    <a:pt x="4885" y="1393"/>
                  </a:cubicBezTo>
                  <a:lnTo>
                    <a:pt x="4954" y="1507"/>
                  </a:lnTo>
                  <a:cubicBezTo>
                    <a:pt x="5068" y="1461"/>
                    <a:pt x="5182" y="1393"/>
                    <a:pt x="5319" y="1324"/>
                  </a:cubicBezTo>
                  <a:lnTo>
                    <a:pt x="5251" y="1210"/>
                  </a:lnTo>
                  <a:close/>
                  <a:moveTo>
                    <a:pt x="11527" y="1507"/>
                  </a:moveTo>
                  <a:lnTo>
                    <a:pt x="11459" y="1621"/>
                  </a:lnTo>
                  <a:cubicBezTo>
                    <a:pt x="11550" y="1712"/>
                    <a:pt x="11664" y="1781"/>
                    <a:pt x="11779" y="1872"/>
                  </a:cubicBezTo>
                  <a:lnTo>
                    <a:pt x="11847" y="1758"/>
                  </a:lnTo>
                  <a:cubicBezTo>
                    <a:pt x="11756" y="1667"/>
                    <a:pt x="11642" y="1598"/>
                    <a:pt x="11527" y="1507"/>
                  </a:cubicBezTo>
                  <a:close/>
                  <a:moveTo>
                    <a:pt x="4543" y="1598"/>
                  </a:moveTo>
                  <a:cubicBezTo>
                    <a:pt x="4429" y="1667"/>
                    <a:pt x="4315" y="1758"/>
                    <a:pt x="4201" y="1827"/>
                  </a:cubicBezTo>
                  <a:lnTo>
                    <a:pt x="4269" y="1941"/>
                  </a:lnTo>
                  <a:cubicBezTo>
                    <a:pt x="4383" y="1872"/>
                    <a:pt x="4497" y="1781"/>
                    <a:pt x="4611" y="1712"/>
                  </a:cubicBezTo>
                  <a:lnTo>
                    <a:pt x="4543" y="1598"/>
                  </a:lnTo>
                  <a:close/>
                  <a:moveTo>
                    <a:pt x="12167" y="2009"/>
                  </a:moveTo>
                  <a:lnTo>
                    <a:pt x="12098" y="2100"/>
                  </a:lnTo>
                  <a:cubicBezTo>
                    <a:pt x="12189" y="2192"/>
                    <a:pt x="12304" y="2260"/>
                    <a:pt x="12418" y="2352"/>
                  </a:cubicBezTo>
                  <a:lnTo>
                    <a:pt x="12486" y="2237"/>
                  </a:lnTo>
                  <a:cubicBezTo>
                    <a:pt x="12395" y="2169"/>
                    <a:pt x="12281" y="2078"/>
                    <a:pt x="12167" y="2009"/>
                  </a:cubicBezTo>
                  <a:close/>
                  <a:moveTo>
                    <a:pt x="3858" y="2055"/>
                  </a:moveTo>
                  <a:cubicBezTo>
                    <a:pt x="3767" y="2146"/>
                    <a:pt x="3653" y="2215"/>
                    <a:pt x="3539" y="2306"/>
                  </a:cubicBezTo>
                  <a:lnTo>
                    <a:pt x="3630" y="2420"/>
                  </a:lnTo>
                  <a:cubicBezTo>
                    <a:pt x="3744" y="2329"/>
                    <a:pt x="3835" y="2237"/>
                    <a:pt x="3949" y="2169"/>
                  </a:cubicBezTo>
                  <a:lnTo>
                    <a:pt x="3858" y="2055"/>
                  </a:lnTo>
                  <a:close/>
                  <a:moveTo>
                    <a:pt x="12806" y="2511"/>
                  </a:moveTo>
                  <a:lnTo>
                    <a:pt x="12714" y="2603"/>
                  </a:lnTo>
                  <a:cubicBezTo>
                    <a:pt x="12829" y="2694"/>
                    <a:pt x="12920" y="2785"/>
                    <a:pt x="13034" y="2876"/>
                  </a:cubicBezTo>
                  <a:lnTo>
                    <a:pt x="13125" y="2762"/>
                  </a:lnTo>
                  <a:cubicBezTo>
                    <a:pt x="13011" y="2671"/>
                    <a:pt x="12920" y="2580"/>
                    <a:pt x="12806" y="2511"/>
                  </a:cubicBezTo>
                  <a:close/>
                  <a:moveTo>
                    <a:pt x="3242" y="2557"/>
                  </a:moveTo>
                  <a:cubicBezTo>
                    <a:pt x="3128" y="2648"/>
                    <a:pt x="3036" y="2740"/>
                    <a:pt x="2922" y="2831"/>
                  </a:cubicBezTo>
                  <a:lnTo>
                    <a:pt x="3014" y="2945"/>
                  </a:lnTo>
                  <a:cubicBezTo>
                    <a:pt x="3128" y="2854"/>
                    <a:pt x="3219" y="2762"/>
                    <a:pt x="3310" y="2671"/>
                  </a:cubicBezTo>
                  <a:lnTo>
                    <a:pt x="3242" y="2557"/>
                  </a:lnTo>
                  <a:close/>
                  <a:moveTo>
                    <a:pt x="13422" y="3036"/>
                  </a:moveTo>
                  <a:lnTo>
                    <a:pt x="13331" y="3128"/>
                  </a:lnTo>
                  <a:cubicBezTo>
                    <a:pt x="13422" y="3219"/>
                    <a:pt x="13536" y="3310"/>
                    <a:pt x="13627" y="3401"/>
                  </a:cubicBezTo>
                  <a:lnTo>
                    <a:pt x="13719" y="3310"/>
                  </a:lnTo>
                  <a:cubicBezTo>
                    <a:pt x="13627" y="3219"/>
                    <a:pt x="13513" y="3128"/>
                    <a:pt x="13422" y="3036"/>
                  </a:cubicBezTo>
                  <a:close/>
                  <a:moveTo>
                    <a:pt x="2648" y="3128"/>
                  </a:moveTo>
                  <a:cubicBezTo>
                    <a:pt x="2557" y="3219"/>
                    <a:pt x="2443" y="3310"/>
                    <a:pt x="2352" y="3424"/>
                  </a:cubicBezTo>
                  <a:lnTo>
                    <a:pt x="2466" y="3516"/>
                  </a:lnTo>
                  <a:cubicBezTo>
                    <a:pt x="2557" y="3401"/>
                    <a:pt x="2648" y="3310"/>
                    <a:pt x="2740" y="3219"/>
                  </a:cubicBezTo>
                  <a:lnTo>
                    <a:pt x="2648" y="3128"/>
                  </a:lnTo>
                  <a:close/>
                  <a:moveTo>
                    <a:pt x="14015" y="3584"/>
                  </a:moveTo>
                  <a:lnTo>
                    <a:pt x="13924" y="3675"/>
                  </a:lnTo>
                  <a:cubicBezTo>
                    <a:pt x="14015" y="3767"/>
                    <a:pt x="14107" y="3858"/>
                    <a:pt x="14198" y="3949"/>
                  </a:cubicBezTo>
                  <a:lnTo>
                    <a:pt x="14289" y="3858"/>
                  </a:lnTo>
                  <a:cubicBezTo>
                    <a:pt x="14198" y="3767"/>
                    <a:pt x="14107" y="3675"/>
                    <a:pt x="14015" y="3584"/>
                  </a:cubicBezTo>
                  <a:close/>
                  <a:moveTo>
                    <a:pt x="2101" y="3721"/>
                  </a:moveTo>
                  <a:cubicBezTo>
                    <a:pt x="2009" y="3812"/>
                    <a:pt x="1918" y="3926"/>
                    <a:pt x="1850" y="4041"/>
                  </a:cubicBezTo>
                  <a:lnTo>
                    <a:pt x="1941" y="4109"/>
                  </a:lnTo>
                  <a:cubicBezTo>
                    <a:pt x="2032" y="4018"/>
                    <a:pt x="2101" y="3904"/>
                    <a:pt x="2192" y="3812"/>
                  </a:cubicBezTo>
                  <a:lnTo>
                    <a:pt x="2101" y="3721"/>
                  </a:lnTo>
                  <a:close/>
                  <a:moveTo>
                    <a:pt x="14586" y="4155"/>
                  </a:moveTo>
                  <a:lnTo>
                    <a:pt x="14472" y="4246"/>
                  </a:lnTo>
                  <a:cubicBezTo>
                    <a:pt x="14563" y="4337"/>
                    <a:pt x="14655" y="4451"/>
                    <a:pt x="14746" y="4543"/>
                  </a:cubicBezTo>
                  <a:lnTo>
                    <a:pt x="14860" y="4451"/>
                  </a:lnTo>
                  <a:cubicBezTo>
                    <a:pt x="14769" y="4360"/>
                    <a:pt x="14677" y="4246"/>
                    <a:pt x="14586" y="4155"/>
                  </a:cubicBezTo>
                  <a:close/>
                  <a:moveTo>
                    <a:pt x="1598" y="4360"/>
                  </a:moveTo>
                  <a:cubicBezTo>
                    <a:pt x="1507" y="4474"/>
                    <a:pt x="1439" y="4566"/>
                    <a:pt x="1370" y="4680"/>
                  </a:cubicBezTo>
                  <a:lnTo>
                    <a:pt x="1484" y="4771"/>
                  </a:lnTo>
                  <a:cubicBezTo>
                    <a:pt x="1553" y="4657"/>
                    <a:pt x="1621" y="4543"/>
                    <a:pt x="1713" y="4429"/>
                  </a:cubicBezTo>
                  <a:lnTo>
                    <a:pt x="1598" y="4360"/>
                  </a:lnTo>
                  <a:close/>
                  <a:moveTo>
                    <a:pt x="15134" y="4748"/>
                  </a:moveTo>
                  <a:lnTo>
                    <a:pt x="15020" y="4839"/>
                  </a:lnTo>
                  <a:cubicBezTo>
                    <a:pt x="15111" y="4931"/>
                    <a:pt x="15202" y="5045"/>
                    <a:pt x="15294" y="5136"/>
                  </a:cubicBezTo>
                  <a:lnTo>
                    <a:pt x="15385" y="5068"/>
                  </a:lnTo>
                  <a:cubicBezTo>
                    <a:pt x="15294" y="4954"/>
                    <a:pt x="15202" y="4862"/>
                    <a:pt x="15134" y="4748"/>
                  </a:cubicBezTo>
                  <a:close/>
                  <a:moveTo>
                    <a:pt x="1142" y="5022"/>
                  </a:moveTo>
                  <a:cubicBezTo>
                    <a:pt x="1073" y="5136"/>
                    <a:pt x="1005" y="5250"/>
                    <a:pt x="937" y="5387"/>
                  </a:cubicBezTo>
                  <a:lnTo>
                    <a:pt x="1051" y="5433"/>
                  </a:lnTo>
                  <a:cubicBezTo>
                    <a:pt x="1119" y="5319"/>
                    <a:pt x="1188" y="5205"/>
                    <a:pt x="1256" y="5091"/>
                  </a:cubicBezTo>
                  <a:lnTo>
                    <a:pt x="1142" y="5022"/>
                  </a:lnTo>
                  <a:close/>
                  <a:moveTo>
                    <a:pt x="15636" y="5364"/>
                  </a:moveTo>
                  <a:lnTo>
                    <a:pt x="15545" y="5456"/>
                  </a:lnTo>
                  <a:cubicBezTo>
                    <a:pt x="15636" y="5547"/>
                    <a:pt x="15705" y="5661"/>
                    <a:pt x="15796" y="5775"/>
                  </a:cubicBezTo>
                  <a:lnTo>
                    <a:pt x="15910" y="5684"/>
                  </a:lnTo>
                  <a:cubicBezTo>
                    <a:pt x="15819" y="5570"/>
                    <a:pt x="15727" y="5479"/>
                    <a:pt x="15636" y="5364"/>
                  </a:cubicBezTo>
                  <a:close/>
                  <a:moveTo>
                    <a:pt x="731" y="5730"/>
                  </a:moveTo>
                  <a:cubicBezTo>
                    <a:pt x="663" y="5844"/>
                    <a:pt x="617" y="5958"/>
                    <a:pt x="549" y="6095"/>
                  </a:cubicBezTo>
                  <a:lnTo>
                    <a:pt x="663" y="6141"/>
                  </a:lnTo>
                  <a:cubicBezTo>
                    <a:pt x="731" y="6026"/>
                    <a:pt x="800" y="5912"/>
                    <a:pt x="845" y="5798"/>
                  </a:cubicBezTo>
                  <a:lnTo>
                    <a:pt x="731" y="5730"/>
                  </a:lnTo>
                  <a:close/>
                  <a:moveTo>
                    <a:pt x="16138" y="6004"/>
                  </a:moveTo>
                  <a:lnTo>
                    <a:pt x="16047" y="6095"/>
                  </a:lnTo>
                  <a:cubicBezTo>
                    <a:pt x="16115" y="6186"/>
                    <a:pt x="16207" y="6300"/>
                    <a:pt x="16275" y="6414"/>
                  </a:cubicBezTo>
                  <a:lnTo>
                    <a:pt x="16389" y="6323"/>
                  </a:lnTo>
                  <a:cubicBezTo>
                    <a:pt x="16298" y="6232"/>
                    <a:pt x="16230" y="6118"/>
                    <a:pt x="16138" y="6004"/>
                  </a:cubicBezTo>
                  <a:close/>
                  <a:moveTo>
                    <a:pt x="366" y="6460"/>
                  </a:moveTo>
                  <a:cubicBezTo>
                    <a:pt x="320" y="6574"/>
                    <a:pt x="252" y="6711"/>
                    <a:pt x="206" y="6825"/>
                  </a:cubicBezTo>
                  <a:lnTo>
                    <a:pt x="343" y="6871"/>
                  </a:lnTo>
                  <a:cubicBezTo>
                    <a:pt x="389" y="6757"/>
                    <a:pt x="434" y="6643"/>
                    <a:pt x="503" y="6506"/>
                  </a:cubicBezTo>
                  <a:lnTo>
                    <a:pt x="366" y="6460"/>
                  </a:lnTo>
                  <a:close/>
                  <a:moveTo>
                    <a:pt x="16618" y="6665"/>
                  </a:moveTo>
                  <a:lnTo>
                    <a:pt x="16503" y="6734"/>
                  </a:lnTo>
                  <a:cubicBezTo>
                    <a:pt x="16572" y="6848"/>
                    <a:pt x="16663" y="6962"/>
                    <a:pt x="16732" y="7076"/>
                  </a:cubicBezTo>
                  <a:lnTo>
                    <a:pt x="16846" y="7008"/>
                  </a:lnTo>
                  <a:cubicBezTo>
                    <a:pt x="16777" y="6894"/>
                    <a:pt x="16686" y="6780"/>
                    <a:pt x="16618" y="6665"/>
                  </a:cubicBezTo>
                  <a:close/>
                  <a:moveTo>
                    <a:pt x="46" y="7190"/>
                  </a:moveTo>
                  <a:lnTo>
                    <a:pt x="1" y="7327"/>
                  </a:lnTo>
                  <a:lnTo>
                    <a:pt x="138" y="7373"/>
                  </a:lnTo>
                  <a:lnTo>
                    <a:pt x="183" y="7259"/>
                  </a:lnTo>
                  <a:lnTo>
                    <a:pt x="46" y="7190"/>
                  </a:lnTo>
                  <a:close/>
                  <a:moveTo>
                    <a:pt x="17051" y="7350"/>
                  </a:moveTo>
                  <a:lnTo>
                    <a:pt x="16937" y="7419"/>
                  </a:lnTo>
                  <a:cubicBezTo>
                    <a:pt x="17028" y="7533"/>
                    <a:pt x="17097" y="7647"/>
                    <a:pt x="17165" y="7761"/>
                  </a:cubicBezTo>
                  <a:lnTo>
                    <a:pt x="17279" y="7693"/>
                  </a:lnTo>
                  <a:cubicBezTo>
                    <a:pt x="17211" y="7578"/>
                    <a:pt x="17143" y="7464"/>
                    <a:pt x="17051" y="7350"/>
                  </a:cubicBezTo>
                  <a:close/>
                  <a:moveTo>
                    <a:pt x="17485" y="8035"/>
                  </a:moveTo>
                  <a:lnTo>
                    <a:pt x="17371" y="8103"/>
                  </a:lnTo>
                  <a:cubicBezTo>
                    <a:pt x="17439" y="8218"/>
                    <a:pt x="17485" y="8332"/>
                    <a:pt x="17553" y="8446"/>
                  </a:cubicBezTo>
                  <a:lnTo>
                    <a:pt x="17667" y="8377"/>
                  </a:lnTo>
                  <a:cubicBezTo>
                    <a:pt x="17622" y="8263"/>
                    <a:pt x="17553" y="8149"/>
                    <a:pt x="17485" y="8035"/>
                  </a:cubicBezTo>
                  <a:close/>
                  <a:moveTo>
                    <a:pt x="17873" y="8743"/>
                  </a:moveTo>
                  <a:lnTo>
                    <a:pt x="17759" y="8811"/>
                  </a:lnTo>
                  <a:cubicBezTo>
                    <a:pt x="17804" y="8925"/>
                    <a:pt x="17873" y="9039"/>
                    <a:pt x="17941" y="9176"/>
                  </a:cubicBezTo>
                  <a:lnTo>
                    <a:pt x="18056" y="9108"/>
                  </a:lnTo>
                  <a:cubicBezTo>
                    <a:pt x="17987" y="8994"/>
                    <a:pt x="17941" y="8857"/>
                    <a:pt x="17873" y="8743"/>
                  </a:cubicBezTo>
                  <a:close/>
                  <a:moveTo>
                    <a:pt x="18238" y="9473"/>
                  </a:moveTo>
                  <a:lnTo>
                    <a:pt x="18101" y="9519"/>
                  </a:lnTo>
                  <a:cubicBezTo>
                    <a:pt x="18170" y="9656"/>
                    <a:pt x="18215" y="9770"/>
                    <a:pt x="18284" y="9884"/>
                  </a:cubicBezTo>
                  <a:lnTo>
                    <a:pt x="18398" y="9838"/>
                  </a:lnTo>
                  <a:cubicBezTo>
                    <a:pt x="18352" y="9724"/>
                    <a:pt x="18284" y="9587"/>
                    <a:pt x="18238" y="9473"/>
                  </a:cubicBezTo>
                  <a:close/>
                  <a:moveTo>
                    <a:pt x="18558" y="10203"/>
                  </a:moveTo>
                  <a:lnTo>
                    <a:pt x="18444" y="10249"/>
                  </a:lnTo>
                  <a:lnTo>
                    <a:pt x="18444" y="10272"/>
                  </a:lnTo>
                  <a:lnTo>
                    <a:pt x="18466" y="10637"/>
                  </a:lnTo>
                  <a:lnTo>
                    <a:pt x="18603" y="10637"/>
                  </a:lnTo>
                  <a:lnTo>
                    <a:pt x="18581" y="10272"/>
                  </a:lnTo>
                  <a:lnTo>
                    <a:pt x="18558" y="10203"/>
                  </a:lnTo>
                  <a:close/>
                  <a:moveTo>
                    <a:pt x="18603" y="11025"/>
                  </a:moveTo>
                  <a:lnTo>
                    <a:pt x="18466" y="11048"/>
                  </a:lnTo>
                  <a:lnTo>
                    <a:pt x="18489" y="11436"/>
                  </a:lnTo>
                  <a:lnTo>
                    <a:pt x="18626" y="11436"/>
                  </a:lnTo>
                  <a:lnTo>
                    <a:pt x="18603" y="11025"/>
                  </a:lnTo>
                  <a:close/>
                  <a:moveTo>
                    <a:pt x="18489" y="11847"/>
                  </a:moveTo>
                  <a:lnTo>
                    <a:pt x="18512" y="12258"/>
                  </a:lnTo>
                  <a:lnTo>
                    <a:pt x="18649" y="12235"/>
                  </a:lnTo>
                  <a:lnTo>
                    <a:pt x="18626" y="11847"/>
                  </a:lnTo>
                  <a:close/>
                  <a:moveTo>
                    <a:pt x="12988" y="12486"/>
                  </a:moveTo>
                  <a:lnTo>
                    <a:pt x="12851" y="12554"/>
                  </a:lnTo>
                  <a:lnTo>
                    <a:pt x="13034" y="12920"/>
                  </a:lnTo>
                  <a:lnTo>
                    <a:pt x="13148" y="12851"/>
                  </a:lnTo>
                  <a:lnTo>
                    <a:pt x="12988" y="12486"/>
                  </a:lnTo>
                  <a:close/>
                  <a:moveTo>
                    <a:pt x="18512" y="12646"/>
                  </a:moveTo>
                  <a:lnTo>
                    <a:pt x="18535" y="13057"/>
                  </a:lnTo>
                  <a:lnTo>
                    <a:pt x="18649" y="13057"/>
                  </a:lnTo>
                  <a:lnTo>
                    <a:pt x="18649" y="12646"/>
                  </a:lnTo>
                  <a:close/>
                  <a:moveTo>
                    <a:pt x="13331" y="13216"/>
                  </a:moveTo>
                  <a:lnTo>
                    <a:pt x="13217" y="13285"/>
                  </a:lnTo>
                  <a:lnTo>
                    <a:pt x="13399" y="13627"/>
                  </a:lnTo>
                  <a:lnTo>
                    <a:pt x="13513" y="13582"/>
                  </a:lnTo>
                  <a:lnTo>
                    <a:pt x="13331" y="13216"/>
                  </a:lnTo>
                  <a:close/>
                  <a:moveTo>
                    <a:pt x="18535" y="13445"/>
                  </a:moveTo>
                  <a:lnTo>
                    <a:pt x="18558" y="13855"/>
                  </a:lnTo>
                  <a:lnTo>
                    <a:pt x="18672" y="13855"/>
                  </a:lnTo>
                  <a:lnTo>
                    <a:pt x="18672" y="13445"/>
                  </a:lnTo>
                  <a:close/>
                  <a:moveTo>
                    <a:pt x="13696" y="13947"/>
                  </a:moveTo>
                  <a:lnTo>
                    <a:pt x="13582" y="13992"/>
                  </a:lnTo>
                  <a:lnTo>
                    <a:pt x="13764" y="14358"/>
                  </a:lnTo>
                  <a:lnTo>
                    <a:pt x="13878" y="14289"/>
                  </a:lnTo>
                  <a:lnTo>
                    <a:pt x="13696" y="13947"/>
                  </a:lnTo>
                  <a:close/>
                  <a:moveTo>
                    <a:pt x="18558" y="14266"/>
                  </a:moveTo>
                  <a:lnTo>
                    <a:pt x="18558" y="14654"/>
                  </a:lnTo>
                  <a:lnTo>
                    <a:pt x="18695" y="14654"/>
                  </a:lnTo>
                  <a:lnTo>
                    <a:pt x="18695" y="14266"/>
                  </a:lnTo>
                  <a:close/>
                  <a:moveTo>
                    <a:pt x="14061" y="14654"/>
                  </a:moveTo>
                  <a:lnTo>
                    <a:pt x="13924" y="14723"/>
                  </a:lnTo>
                  <a:lnTo>
                    <a:pt x="14107" y="15088"/>
                  </a:lnTo>
                  <a:lnTo>
                    <a:pt x="14221" y="15020"/>
                  </a:lnTo>
                  <a:lnTo>
                    <a:pt x="14061" y="14654"/>
                  </a:lnTo>
                  <a:close/>
                  <a:moveTo>
                    <a:pt x="18581" y="15065"/>
                  </a:moveTo>
                  <a:lnTo>
                    <a:pt x="18581" y="15476"/>
                  </a:lnTo>
                  <a:lnTo>
                    <a:pt x="18717" y="15476"/>
                  </a:lnTo>
                  <a:lnTo>
                    <a:pt x="18717" y="15065"/>
                  </a:lnTo>
                  <a:close/>
                  <a:moveTo>
                    <a:pt x="14403" y="15385"/>
                  </a:moveTo>
                  <a:lnTo>
                    <a:pt x="14289" y="15430"/>
                  </a:lnTo>
                  <a:lnTo>
                    <a:pt x="14472" y="15796"/>
                  </a:lnTo>
                  <a:lnTo>
                    <a:pt x="14586" y="15750"/>
                  </a:lnTo>
                  <a:lnTo>
                    <a:pt x="14403" y="15385"/>
                  </a:lnTo>
                  <a:close/>
                  <a:moveTo>
                    <a:pt x="18603" y="15864"/>
                  </a:moveTo>
                  <a:lnTo>
                    <a:pt x="18603" y="16275"/>
                  </a:lnTo>
                  <a:lnTo>
                    <a:pt x="18740" y="16275"/>
                  </a:lnTo>
                  <a:lnTo>
                    <a:pt x="18740" y="15864"/>
                  </a:lnTo>
                  <a:close/>
                  <a:moveTo>
                    <a:pt x="14769" y="16115"/>
                  </a:moveTo>
                  <a:lnTo>
                    <a:pt x="14655" y="16161"/>
                  </a:lnTo>
                  <a:lnTo>
                    <a:pt x="14837" y="16526"/>
                  </a:lnTo>
                  <a:lnTo>
                    <a:pt x="14951" y="16458"/>
                  </a:lnTo>
                  <a:lnTo>
                    <a:pt x="14769" y="16115"/>
                  </a:lnTo>
                  <a:close/>
                  <a:moveTo>
                    <a:pt x="18626" y="16686"/>
                  </a:moveTo>
                  <a:lnTo>
                    <a:pt x="18626" y="17074"/>
                  </a:lnTo>
                  <a:lnTo>
                    <a:pt x="18763" y="17074"/>
                  </a:lnTo>
                  <a:lnTo>
                    <a:pt x="18763" y="16686"/>
                  </a:lnTo>
                  <a:close/>
                  <a:moveTo>
                    <a:pt x="15134" y="16823"/>
                  </a:moveTo>
                  <a:lnTo>
                    <a:pt x="14997" y="16891"/>
                  </a:lnTo>
                  <a:lnTo>
                    <a:pt x="15180" y="17256"/>
                  </a:lnTo>
                  <a:lnTo>
                    <a:pt x="15316" y="17188"/>
                  </a:lnTo>
                  <a:lnTo>
                    <a:pt x="15134" y="16823"/>
                  </a:lnTo>
                  <a:close/>
                  <a:moveTo>
                    <a:pt x="18649" y="17485"/>
                  </a:moveTo>
                  <a:lnTo>
                    <a:pt x="18649" y="17896"/>
                  </a:lnTo>
                  <a:lnTo>
                    <a:pt x="18786" y="17896"/>
                  </a:lnTo>
                  <a:lnTo>
                    <a:pt x="18786" y="17485"/>
                  </a:lnTo>
                  <a:close/>
                  <a:moveTo>
                    <a:pt x="15476" y="17553"/>
                  </a:moveTo>
                  <a:lnTo>
                    <a:pt x="15362" y="17599"/>
                  </a:lnTo>
                  <a:lnTo>
                    <a:pt x="15545" y="17964"/>
                  </a:lnTo>
                  <a:lnTo>
                    <a:pt x="15659" y="17918"/>
                  </a:lnTo>
                  <a:lnTo>
                    <a:pt x="15476" y="17553"/>
                  </a:lnTo>
                  <a:close/>
                  <a:moveTo>
                    <a:pt x="15841" y="18261"/>
                  </a:moveTo>
                  <a:lnTo>
                    <a:pt x="15727" y="18329"/>
                  </a:lnTo>
                  <a:lnTo>
                    <a:pt x="15910" y="18694"/>
                  </a:lnTo>
                  <a:lnTo>
                    <a:pt x="16024" y="18626"/>
                  </a:lnTo>
                  <a:lnTo>
                    <a:pt x="15841" y="18261"/>
                  </a:lnTo>
                  <a:close/>
                  <a:moveTo>
                    <a:pt x="18672" y="18284"/>
                  </a:moveTo>
                  <a:lnTo>
                    <a:pt x="18672" y="18694"/>
                  </a:lnTo>
                  <a:lnTo>
                    <a:pt x="18809" y="18694"/>
                  </a:lnTo>
                  <a:lnTo>
                    <a:pt x="18809" y="18284"/>
                  </a:lnTo>
                  <a:close/>
                  <a:moveTo>
                    <a:pt x="16207" y="18991"/>
                  </a:moveTo>
                  <a:lnTo>
                    <a:pt x="16070" y="19060"/>
                  </a:lnTo>
                  <a:lnTo>
                    <a:pt x="16252" y="19425"/>
                  </a:lnTo>
                  <a:lnTo>
                    <a:pt x="16389" y="19356"/>
                  </a:lnTo>
                  <a:lnTo>
                    <a:pt x="16207" y="18991"/>
                  </a:lnTo>
                  <a:close/>
                  <a:moveTo>
                    <a:pt x="18695" y="19105"/>
                  </a:moveTo>
                  <a:lnTo>
                    <a:pt x="18695" y="19493"/>
                  </a:lnTo>
                  <a:lnTo>
                    <a:pt x="18832" y="19493"/>
                  </a:lnTo>
                  <a:lnTo>
                    <a:pt x="18809" y="19105"/>
                  </a:lnTo>
                  <a:close/>
                  <a:moveTo>
                    <a:pt x="16549" y="19722"/>
                  </a:moveTo>
                  <a:lnTo>
                    <a:pt x="16435" y="19767"/>
                  </a:lnTo>
                  <a:lnTo>
                    <a:pt x="16618" y="20132"/>
                  </a:lnTo>
                  <a:lnTo>
                    <a:pt x="16732" y="20087"/>
                  </a:lnTo>
                  <a:lnTo>
                    <a:pt x="16549" y="19722"/>
                  </a:lnTo>
                  <a:close/>
                  <a:moveTo>
                    <a:pt x="18717" y="19904"/>
                  </a:moveTo>
                  <a:lnTo>
                    <a:pt x="18717" y="20315"/>
                  </a:lnTo>
                  <a:lnTo>
                    <a:pt x="18854" y="20315"/>
                  </a:lnTo>
                  <a:lnTo>
                    <a:pt x="18832" y="19904"/>
                  </a:lnTo>
                  <a:close/>
                  <a:moveTo>
                    <a:pt x="16914" y="20429"/>
                  </a:moveTo>
                  <a:lnTo>
                    <a:pt x="16800" y="20498"/>
                  </a:lnTo>
                  <a:lnTo>
                    <a:pt x="16983" y="20863"/>
                  </a:lnTo>
                  <a:lnTo>
                    <a:pt x="17097" y="20794"/>
                  </a:lnTo>
                  <a:lnTo>
                    <a:pt x="16914" y="20429"/>
                  </a:lnTo>
                  <a:close/>
                  <a:moveTo>
                    <a:pt x="18717" y="20703"/>
                  </a:moveTo>
                  <a:lnTo>
                    <a:pt x="18740" y="21114"/>
                  </a:lnTo>
                  <a:lnTo>
                    <a:pt x="18877" y="21114"/>
                  </a:lnTo>
                  <a:lnTo>
                    <a:pt x="18854" y="20703"/>
                  </a:lnTo>
                  <a:close/>
                  <a:moveTo>
                    <a:pt x="17279" y="21160"/>
                  </a:moveTo>
                  <a:lnTo>
                    <a:pt x="17165" y="21228"/>
                  </a:lnTo>
                  <a:lnTo>
                    <a:pt x="17325" y="21593"/>
                  </a:lnTo>
                  <a:lnTo>
                    <a:pt x="17462" y="21525"/>
                  </a:lnTo>
                  <a:lnTo>
                    <a:pt x="17279" y="21160"/>
                  </a:lnTo>
                  <a:close/>
                  <a:moveTo>
                    <a:pt x="18740" y="21525"/>
                  </a:moveTo>
                  <a:lnTo>
                    <a:pt x="18763" y="21913"/>
                  </a:lnTo>
                  <a:lnTo>
                    <a:pt x="18900" y="21913"/>
                  </a:lnTo>
                  <a:lnTo>
                    <a:pt x="18877" y="21525"/>
                  </a:lnTo>
                  <a:close/>
                  <a:moveTo>
                    <a:pt x="17645" y="21890"/>
                  </a:moveTo>
                  <a:lnTo>
                    <a:pt x="17508" y="21936"/>
                  </a:lnTo>
                  <a:lnTo>
                    <a:pt x="17690" y="22301"/>
                  </a:lnTo>
                  <a:lnTo>
                    <a:pt x="17804" y="22255"/>
                  </a:lnTo>
                  <a:lnTo>
                    <a:pt x="17645" y="21890"/>
                  </a:lnTo>
                  <a:close/>
                  <a:moveTo>
                    <a:pt x="18763" y="22324"/>
                  </a:moveTo>
                  <a:lnTo>
                    <a:pt x="18786" y="22734"/>
                  </a:lnTo>
                  <a:lnTo>
                    <a:pt x="18923" y="22712"/>
                  </a:lnTo>
                  <a:lnTo>
                    <a:pt x="18900" y="22324"/>
                  </a:lnTo>
                  <a:close/>
                  <a:moveTo>
                    <a:pt x="17987" y="22598"/>
                  </a:moveTo>
                  <a:lnTo>
                    <a:pt x="17873" y="22666"/>
                  </a:lnTo>
                  <a:lnTo>
                    <a:pt x="18056" y="23031"/>
                  </a:lnTo>
                  <a:lnTo>
                    <a:pt x="18170" y="22963"/>
                  </a:lnTo>
                  <a:lnTo>
                    <a:pt x="17987" y="22598"/>
                  </a:lnTo>
                  <a:close/>
                  <a:moveTo>
                    <a:pt x="18786" y="23123"/>
                  </a:moveTo>
                  <a:lnTo>
                    <a:pt x="18809" y="23533"/>
                  </a:lnTo>
                  <a:lnTo>
                    <a:pt x="18946" y="23533"/>
                  </a:lnTo>
                  <a:lnTo>
                    <a:pt x="18923" y="23123"/>
                  </a:lnTo>
                  <a:close/>
                  <a:moveTo>
                    <a:pt x="18352" y="23328"/>
                  </a:moveTo>
                  <a:lnTo>
                    <a:pt x="18238" y="23396"/>
                  </a:lnTo>
                  <a:lnTo>
                    <a:pt x="18398" y="23739"/>
                  </a:lnTo>
                  <a:lnTo>
                    <a:pt x="18535" y="23693"/>
                  </a:lnTo>
                  <a:lnTo>
                    <a:pt x="18352" y="23328"/>
                  </a:lnTo>
                  <a:close/>
                  <a:moveTo>
                    <a:pt x="18946" y="23921"/>
                  </a:moveTo>
                  <a:lnTo>
                    <a:pt x="18809" y="23944"/>
                  </a:lnTo>
                  <a:lnTo>
                    <a:pt x="18832" y="24287"/>
                  </a:lnTo>
                  <a:lnTo>
                    <a:pt x="18717" y="24058"/>
                  </a:lnTo>
                  <a:lnTo>
                    <a:pt x="18581" y="24104"/>
                  </a:lnTo>
                  <a:lnTo>
                    <a:pt x="18763" y="24469"/>
                  </a:lnTo>
                  <a:lnTo>
                    <a:pt x="18877" y="24424"/>
                  </a:lnTo>
                  <a:lnTo>
                    <a:pt x="18854" y="24332"/>
                  </a:lnTo>
                  <a:lnTo>
                    <a:pt x="18969" y="24332"/>
                  </a:lnTo>
                  <a:lnTo>
                    <a:pt x="18946" y="2392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75"/>
            <p:cNvSpPr/>
            <p:nvPr/>
          </p:nvSpPr>
          <p:spPr>
            <a:xfrm>
              <a:off x="5411302" y="2261654"/>
              <a:ext cx="1249261" cy="539791"/>
            </a:xfrm>
            <a:custGeom>
              <a:avLst/>
              <a:gdLst/>
              <a:ahLst/>
              <a:cxnLst/>
              <a:rect l="l" t="t" r="r" b="b"/>
              <a:pathLst>
                <a:path w="37983" h="16412" extrusionOk="0">
                  <a:moveTo>
                    <a:pt x="3219" y="0"/>
                  </a:moveTo>
                  <a:cubicBezTo>
                    <a:pt x="3105" y="0"/>
                    <a:pt x="2968" y="0"/>
                    <a:pt x="2831" y="23"/>
                  </a:cubicBezTo>
                  <a:lnTo>
                    <a:pt x="2831" y="160"/>
                  </a:lnTo>
                  <a:cubicBezTo>
                    <a:pt x="2968" y="137"/>
                    <a:pt x="3105" y="137"/>
                    <a:pt x="3242" y="114"/>
                  </a:cubicBezTo>
                  <a:lnTo>
                    <a:pt x="3219" y="0"/>
                  </a:lnTo>
                  <a:close/>
                  <a:moveTo>
                    <a:pt x="3630" y="0"/>
                  </a:moveTo>
                  <a:lnTo>
                    <a:pt x="3630" y="114"/>
                  </a:lnTo>
                  <a:cubicBezTo>
                    <a:pt x="3767" y="137"/>
                    <a:pt x="3904" y="137"/>
                    <a:pt x="4018" y="160"/>
                  </a:cubicBezTo>
                  <a:lnTo>
                    <a:pt x="4041" y="23"/>
                  </a:lnTo>
                  <a:cubicBezTo>
                    <a:pt x="3904" y="0"/>
                    <a:pt x="3767" y="0"/>
                    <a:pt x="3630" y="0"/>
                  </a:cubicBezTo>
                  <a:close/>
                  <a:moveTo>
                    <a:pt x="2420" y="69"/>
                  </a:moveTo>
                  <a:cubicBezTo>
                    <a:pt x="2283" y="92"/>
                    <a:pt x="2147" y="114"/>
                    <a:pt x="2010" y="160"/>
                  </a:cubicBezTo>
                  <a:lnTo>
                    <a:pt x="2055" y="274"/>
                  </a:lnTo>
                  <a:cubicBezTo>
                    <a:pt x="2169" y="251"/>
                    <a:pt x="2306" y="229"/>
                    <a:pt x="2443" y="206"/>
                  </a:cubicBezTo>
                  <a:lnTo>
                    <a:pt x="2420" y="69"/>
                  </a:lnTo>
                  <a:close/>
                  <a:moveTo>
                    <a:pt x="4452" y="69"/>
                  </a:moveTo>
                  <a:lnTo>
                    <a:pt x="4429" y="206"/>
                  </a:lnTo>
                  <a:cubicBezTo>
                    <a:pt x="4543" y="229"/>
                    <a:pt x="4680" y="251"/>
                    <a:pt x="4817" y="297"/>
                  </a:cubicBezTo>
                  <a:lnTo>
                    <a:pt x="4840" y="160"/>
                  </a:lnTo>
                  <a:cubicBezTo>
                    <a:pt x="4726" y="137"/>
                    <a:pt x="4589" y="92"/>
                    <a:pt x="4452" y="69"/>
                  </a:cubicBezTo>
                  <a:close/>
                  <a:moveTo>
                    <a:pt x="1622" y="251"/>
                  </a:moveTo>
                  <a:cubicBezTo>
                    <a:pt x="1507" y="297"/>
                    <a:pt x="1370" y="320"/>
                    <a:pt x="1234" y="365"/>
                  </a:cubicBezTo>
                  <a:lnTo>
                    <a:pt x="1279" y="502"/>
                  </a:lnTo>
                  <a:cubicBezTo>
                    <a:pt x="1416" y="457"/>
                    <a:pt x="1530" y="411"/>
                    <a:pt x="1667" y="388"/>
                  </a:cubicBezTo>
                  <a:lnTo>
                    <a:pt x="1622" y="251"/>
                  </a:lnTo>
                  <a:close/>
                  <a:moveTo>
                    <a:pt x="5228" y="297"/>
                  </a:moveTo>
                  <a:lnTo>
                    <a:pt x="5182" y="411"/>
                  </a:lnTo>
                  <a:cubicBezTo>
                    <a:pt x="5319" y="457"/>
                    <a:pt x="5433" y="502"/>
                    <a:pt x="5570" y="571"/>
                  </a:cubicBezTo>
                  <a:lnTo>
                    <a:pt x="5616" y="434"/>
                  </a:lnTo>
                  <a:cubicBezTo>
                    <a:pt x="5479" y="388"/>
                    <a:pt x="5365" y="343"/>
                    <a:pt x="5228" y="297"/>
                  </a:cubicBezTo>
                  <a:close/>
                  <a:moveTo>
                    <a:pt x="846" y="502"/>
                  </a:moveTo>
                  <a:cubicBezTo>
                    <a:pt x="731" y="548"/>
                    <a:pt x="594" y="594"/>
                    <a:pt x="480" y="662"/>
                  </a:cubicBezTo>
                  <a:lnTo>
                    <a:pt x="526" y="776"/>
                  </a:lnTo>
                  <a:cubicBezTo>
                    <a:pt x="663" y="731"/>
                    <a:pt x="777" y="685"/>
                    <a:pt x="891" y="639"/>
                  </a:cubicBezTo>
                  <a:lnTo>
                    <a:pt x="846" y="502"/>
                  </a:lnTo>
                  <a:close/>
                  <a:moveTo>
                    <a:pt x="5981" y="617"/>
                  </a:moveTo>
                  <a:lnTo>
                    <a:pt x="5913" y="731"/>
                  </a:lnTo>
                  <a:cubicBezTo>
                    <a:pt x="6027" y="799"/>
                    <a:pt x="6141" y="868"/>
                    <a:pt x="6255" y="936"/>
                  </a:cubicBezTo>
                  <a:lnTo>
                    <a:pt x="6324" y="822"/>
                  </a:lnTo>
                  <a:cubicBezTo>
                    <a:pt x="6209" y="753"/>
                    <a:pt x="6095" y="685"/>
                    <a:pt x="5981" y="617"/>
                  </a:cubicBezTo>
                  <a:close/>
                  <a:moveTo>
                    <a:pt x="115" y="822"/>
                  </a:moveTo>
                  <a:lnTo>
                    <a:pt x="1" y="868"/>
                  </a:lnTo>
                  <a:lnTo>
                    <a:pt x="47" y="1005"/>
                  </a:lnTo>
                  <a:lnTo>
                    <a:pt x="161" y="936"/>
                  </a:lnTo>
                  <a:lnTo>
                    <a:pt x="115" y="822"/>
                  </a:lnTo>
                  <a:close/>
                  <a:moveTo>
                    <a:pt x="6666" y="1050"/>
                  </a:moveTo>
                  <a:lnTo>
                    <a:pt x="6597" y="1164"/>
                  </a:lnTo>
                  <a:cubicBezTo>
                    <a:pt x="6643" y="1210"/>
                    <a:pt x="6689" y="1233"/>
                    <a:pt x="6734" y="1278"/>
                  </a:cubicBezTo>
                  <a:lnTo>
                    <a:pt x="6757" y="1301"/>
                  </a:lnTo>
                  <a:lnTo>
                    <a:pt x="6986" y="1301"/>
                  </a:lnTo>
                  <a:lnTo>
                    <a:pt x="6986" y="1164"/>
                  </a:lnTo>
                  <a:lnTo>
                    <a:pt x="6803" y="1164"/>
                  </a:lnTo>
                  <a:cubicBezTo>
                    <a:pt x="6757" y="1119"/>
                    <a:pt x="6712" y="1096"/>
                    <a:pt x="6666" y="1050"/>
                  </a:cubicBezTo>
                  <a:close/>
                  <a:moveTo>
                    <a:pt x="7396" y="1210"/>
                  </a:moveTo>
                  <a:lnTo>
                    <a:pt x="7396" y="1347"/>
                  </a:lnTo>
                  <a:cubicBezTo>
                    <a:pt x="7533" y="1347"/>
                    <a:pt x="7647" y="1370"/>
                    <a:pt x="7784" y="1370"/>
                  </a:cubicBezTo>
                  <a:lnTo>
                    <a:pt x="7807" y="1233"/>
                  </a:lnTo>
                  <a:cubicBezTo>
                    <a:pt x="7670" y="1233"/>
                    <a:pt x="7533" y="1210"/>
                    <a:pt x="7396" y="1210"/>
                  </a:cubicBezTo>
                  <a:close/>
                  <a:moveTo>
                    <a:pt x="8195" y="1278"/>
                  </a:moveTo>
                  <a:lnTo>
                    <a:pt x="8195" y="1415"/>
                  </a:lnTo>
                  <a:cubicBezTo>
                    <a:pt x="8332" y="1415"/>
                    <a:pt x="8446" y="1438"/>
                    <a:pt x="8583" y="1438"/>
                  </a:cubicBezTo>
                  <a:lnTo>
                    <a:pt x="8606" y="1301"/>
                  </a:lnTo>
                  <a:cubicBezTo>
                    <a:pt x="8469" y="1301"/>
                    <a:pt x="8332" y="1278"/>
                    <a:pt x="8195" y="1278"/>
                  </a:cubicBezTo>
                  <a:close/>
                  <a:moveTo>
                    <a:pt x="8994" y="1347"/>
                  </a:moveTo>
                  <a:lnTo>
                    <a:pt x="8994" y="1484"/>
                  </a:lnTo>
                  <a:cubicBezTo>
                    <a:pt x="9131" y="1507"/>
                    <a:pt x="9268" y="1507"/>
                    <a:pt x="9382" y="1530"/>
                  </a:cubicBezTo>
                  <a:lnTo>
                    <a:pt x="9405" y="1393"/>
                  </a:lnTo>
                  <a:cubicBezTo>
                    <a:pt x="9268" y="1393"/>
                    <a:pt x="9131" y="1370"/>
                    <a:pt x="8994" y="1347"/>
                  </a:cubicBezTo>
                  <a:close/>
                  <a:moveTo>
                    <a:pt x="9816" y="1438"/>
                  </a:moveTo>
                  <a:lnTo>
                    <a:pt x="9793" y="1575"/>
                  </a:lnTo>
                  <a:cubicBezTo>
                    <a:pt x="9930" y="1598"/>
                    <a:pt x="10067" y="1621"/>
                    <a:pt x="10181" y="1621"/>
                  </a:cubicBezTo>
                  <a:lnTo>
                    <a:pt x="10204" y="1484"/>
                  </a:lnTo>
                  <a:cubicBezTo>
                    <a:pt x="10067" y="1484"/>
                    <a:pt x="9930" y="1461"/>
                    <a:pt x="9816" y="1438"/>
                  </a:cubicBezTo>
                  <a:close/>
                  <a:moveTo>
                    <a:pt x="10615" y="1552"/>
                  </a:moveTo>
                  <a:lnTo>
                    <a:pt x="10592" y="1689"/>
                  </a:lnTo>
                  <a:cubicBezTo>
                    <a:pt x="10729" y="1689"/>
                    <a:pt x="10866" y="1712"/>
                    <a:pt x="10980" y="1735"/>
                  </a:cubicBezTo>
                  <a:lnTo>
                    <a:pt x="11003" y="1598"/>
                  </a:lnTo>
                  <a:cubicBezTo>
                    <a:pt x="10866" y="1575"/>
                    <a:pt x="10752" y="1575"/>
                    <a:pt x="10615" y="1552"/>
                  </a:cubicBezTo>
                  <a:close/>
                  <a:moveTo>
                    <a:pt x="11414" y="1666"/>
                  </a:moveTo>
                  <a:lnTo>
                    <a:pt x="11391" y="1803"/>
                  </a:lnTo>
                  <a:cubicBezTo>
                    <a:pt x="11528" y="1826"/>
                    <a:pt x="11642" y="1826"/>
                    <a:pt x="11779" y="1849"/>
                  </a:cubicBezTo>
                  <a:lnTo>
                    <a:pt x="11802" y="1735"/>
                  </a:lnTo>
                  <a:cubicBezTo>
                    <a:pt x="11665" y="1712"/>
                    <a:pt x="11551" y="1689"/>
                    <a:pt x="11414" y="1666"/>
                  </a:cubicBezTo>
                  <a:close/>
                  <a:moveTo>
                    <a:pt x="12213" y="1781"/>
                  </a:moveTo>
                  <a:lnTo>
                    <a:pt x="12190" y="1918"/>
                  </a:lnTo>
                  <a:cubicBezTo>
                    <a:pt x="12304" y="1940"/>
                    <a:pt x="12441" y="1963"/>
                    <a:pt x="12578" y="1986"/>
                  </a:cubicBezTo>
                  <a:lnTo>
                    <a:pt x="12601" y="1849"/>
                  </a:lnTo>
                  <a:cubicBezTo>
                    <a:pt x="12464" y="1826"/>
                    <a:pt x="12327" y="1803"/>
                    <a:pt x="12213" y="1781"/>
                  </a:cubicBezTo>
                  <a:close/>
                  <a:moveTo>
                    <a:pt x="12989" y="1918"/>
                  </a:moveTo>
                  <a:lnTo>
                    <a:pt x="12966" y="2055"/>
                  </a:lnTo>
                  <a:cubicBezTo>
                    <a:pt x="13103" y="2077"/>
                    <a:pt x="13240" y="2100"/>
                    <a:pt x="13377" y="2123"/>
                  </a:cubicBezTo>
                  <a:lnTo>
                    <a:pt x="13399" y="2009"/>
                  </a:lnTo>
                  <a:cubicBezTo>
                    <a:pt x="13262" y="1986"/>
                    <a:pt x="13126" y="1940"/>
                    <a:pt x="12989" y="1918"/>
                  </a:cubicBezTo>
                  <a:close/>
                  <a:moveTo>
                    <a:pt x="13787" y="2077"/>
                  </a:moveTo>
                  <a:lnTo>
                    <a:pt x="13765" y="2214"/>
                  </a:lnTo>
                  <a:cubicBezTo>
                    <a:pt x="13902" y="2237"/>
                    <a:pt x="14039" y="2260"/>
                    <a:pt x="14153" y="2283"/>
                  </a:cubicBezTo>
                  <a:lnTo>
                    <a:pt x="14175" y="2169"/>
                  </a:lnTo>
                  <a:cubicBezTo>
                    <a:pt x="14061" y="2123"/>
                    <a:pt x="13924" y="2100"/>
                    <a:pt x="13787" y="2077"/>
                  </a:cubicBezTo>
                  <a:close/>
                  <a:moveTo>
                    <a:pt x="14586" y="2237"/>
                  </a:moveTo>
                  <a:lnTo>
                    <a:pt x="14541" y="2374"/>
                  </a:lnTo>
                  <a:cubicBezTo>
                    <a:pt x="14678" y="2397"/>
                    <a:pt x="14815" y="2420"/>
                    <a:pt x="14952" y="2465"/>
                  </a:cubicBezTo>
                  <a:lnTo>
                    <a:pt x="14974" y="2328"/>
                  </a:lnTo>
                  <a:cubicBezTo>
                    <a:pt x="14837" y="2306"/>
                    <a:pt x="14700" y="2260"/>
                    <a:pt x="14586" y="2237"/>
                  </a:cubicBezTo>
                  <a:close/>
                  <a:moveTo>
                    <a:pt x="15362" y="2420"/>
                  </a:moveTo>
                  <a:lnTo>
                    <a:pt x="15340" y="2557"/>
                  </a:lnTo>
                  <a:cubicBezTo>
                    <a:pt x="15454" y="2580"/>
                    <a:pt x="15591" y="2602"/>
                    <a:pt x="15728" y="2648"/>
                  </a:cubicBezTo>
                  <a:lnTo>
                    <a:pt x="15750" y="2511"/>
                  </a:lnTo>
                  <a:cubicBezTo>
                    <a:pt x="15636" y="2488"/>
                    <a:pt x="15499" y="2443"/>
                    <a:pt x="15362" y="2420"/>
                  </a:cubicBezTo>
                  <a:close/>
                  <a:moveTo>
                    <a:pt x="16138" y="2602"/>
                  </a:moveTo>
                  <a:lnTo>
                    <a:pt x="16116" y="2739"/>
                  </a:lnTo>
                  <a:cubicBezTo>
                    <a:pt x="16253" y="2762"/>
                    <a:pt x="16367" y="2808"/>
                    <a:pt x="16504" y="2831"/>
                  </a:cubicBezTo>
                  <a:lnTo>
                    <a:pt x="16526" y="2716"/>
                  </a:lnTo>
                  <a:cubicBezTo>
                    <a:pt x="16412" y="2671"/>
                    <a:pt x="16275" y="2648"/>
                    <a:pt x="16138" y="2602"/>
                  </a:cubicBezTo>
                  <a:close/>
                  <a:moveTo>
                    <a:pt x="16915" y="2808"/>
                  </a:moveTo>
                  <a:lnTo>
                    <a:pt x="16892" y="2945"/>
                  </a:lnTo>
                  <a:cubicBezTo>
                    <a:pt x="17029" y="2968"/>
                    <a:pt x="17143" y="3013"/>
                    <a:pt x="17280" y="3059"/>
                  </a:cubicBezTo>
                  <a:lnTo>
                    <a:pt x="17303" y="2922"/>
                  </a:lnTo>
                  <a:cubicBezTo>
                    <a:pt x="17188" y="2876"/>
                    <a:pt x="17051" y="2853"/>
                    <a:pt x="16915" y="2808"/>
                  </a:cubicBezTo>
                  <a:close/>
                  <a:moveTo>
                    <a:pt x="17691" y="3036"/>
                  </a:moveTo>
                  <a:lnTo>
                    <a:pt x="17668" y="3150"/>
                  </a:lnTo>
                  <a:cubicBezTo>
                    <a:pt x="17782" y="3196"/>
                    <a:pt x="17919" y="3241"/>
                    <a:pt x="18056" y="3264"/>
                  </a:cubicBezTo>
                  <a:lnTo>
                    <a:pt x="18079" y="3150"/>
                  </a:lnTo>
                  <a:cubicBezTo>
                    <a:pt x="17964" y="3104"/>
                    <a:pt x="17828" y="3059"/>
                    <a:pt x="17691" y="3036"/>
                  </a:cubicBezTo>
                  <a:close/>
                  <a:moveTo>
                    <a:pt x="18467" y="3264"/>
                  </a:moveTo>
                  <a:lnTo>
                    <a:pt x="18444" y="3378"/>
                  </a:lnTo>
                  <a:cubicBezTo>
                    <a:pt x="18558" y="3424"/>
                    <a:pt x="18695" y="3470"/>
                    <a:pt x="18809" y="3515"/>
                  </a:cubicBezTo>
                  <a:lnTo>
                    <a:pt x="18855" y="3378"/>
                  </a:lnTo>
                  <a:cubicBezTo>
                    <a:pt x="18741" y="3333"/>
                    <a:pt x="18604" y="3310"/>
                    <a:pt x="18467" y="3264"/>
                  </a:cubicBezTo>
                  <a:close/>
                  <a:moveTo>
                    <a:pt x="19243" y="3493"/>
                  </a:moveTo>
                  <a:lnTo>
                    <a:pt x="19197" y="3629"/>
                  </a:lnTo>
                  <a:cubicBezTo>
                    <a:pt x="19334" y="3675"/>
                    <a:pt x="19448" y="3721"/>
                    <a:pt x="19585" y="3766"/>
                  </a:cubicBezTo>
                  <a:lnTo>
                    <a:pt x="19631" y="3629"/>
                  </a:lnTo>
                  <a:cubicBezTo>
                    <a:pt x="19494" y="3584"/>
                    <a:pt x="19357" y="3538"/>
                    <a:pt x="19243" y="3493"/>
                  </a:cubicBezTo>
                  <a:close/>
                  <a:moveTo>
                    <a:pt x="19996" y="3766"/>
                  </a:moveTo>
                  <a:lnTo>
                    <a:pt x="19950" y="3881"/>
                  </a:lnTo>
                  <a:cubicBezTo>
                    <a:pt x="20087" y="3926"/>
                    <a:pt x="20201" y="3972"/>
                    <a:pt x="20338" y="4017"/>
                  </a:cubicBezTo>
                  <a:lnTo>
                    <a:pt x="20384" y="3903"/>
                  </a:lnTo>
                  <a:cubicBezTo>
                    <a:pt x="20247" y="3858"/>
                    <a:pt x="20133" y="3812"/>
                    <a:pt x="19996" y="3766"/>
                  </a:cubicBezTo>
                  <a:close/>
                  <a:moveTo>
                    <a:pt x="20772" y="4040"/>
                  </a:moveTo>
                  <a:lnTo>
                    <a:pt x="20726" y="4154"/>
                  </a:lnTo>
                  <a:cubicBezTo>
                    <a:pt x="20840" y="4200"/>
                    <a:pt x="20977" y="4246"/>
                    <a:pt x="21092" y="4314"/>
                  </a:cubicBezTo>
                  <a:lnTo>
                    <a:pt x="21137" y="4177"/>
                  </a:lnTo>
                  <a:cubicBezTo>
                    <a:pt x="21023" y="4132"/>
                    <a:pt x="20886" y="4086"/>
                    <a:pt x="20772" y="4040"/>
                  </a:cubicBezTo>
                  <a:close/>
                  <a:moveTo>
                    <a:pt x="21525" y="4314"/>
                  </a:moveTo>
                  <a:lnTo>
                    <a:pt x="21457" y="4451"/>
                  </a:lnTo>
                  <a:cubicBezTo>
                    <a:pt x="21594" y="4497"/>
                    <a:pt x="21708" y="4542"/>
                    <a:pt x="21845" y="4588"/>
                  </a:cubicBezTo>
                  <a:lnTo>
                    <a:pt x="21890" y="4474"/>
                  </a:lnTo>
                  <a:cubicBezTo>
                    <a:pt x="21776" y="4428"/>
                    <a:pt x="21639" y="4383"/>
                    <a:pt x="21525" y="4314"/>
                  </a:cubicBezTo>
                  <a:close/>
                  <a:moveTo>
                    <a:pt x="22256" y="4634"/>
                  </a:moveTo>
                  <a:lnTo>
                    <a:pt x="22210" y="4748"/>
                  </a:lnTo>
                  <a:cubicBezTo>
                    <a:pt x="22347" y="4794"/>
                    <a:pt x="22461" y="4862"/>
                    <a:pt x="22575" y="4908"/>
                  </a:cubicBezTo>
                  <a:lnTo>
                    <a:pt x="22644" y="4794"/>
                  </a:lnTo>
                  <a:cubicBezTo>
                    <a:pt x="22507" y="4725"/>
                    <a:pt x="22393" y="4679"/>
                    <a:pt x="22256" y="4634"/>
                  </a:cubicBezTo>
                  <a:close/>
                  <a:moveTo>
                    <a:pt x="23009" y="4953"/>
                  </a:moveTo>
                  <a:lnTo>
                    <a:pt x="22963" y="5067"/>
                  </a:lnTo>
                  <a:cubicBezTo>
                    <a:pt x="23077" y="5113"/>
                    <a:pt x="23191" y="5182"/>
                    <a:pt x="23328" y="5227"/>
                  </a:cubicBezTo>
                  <a:lnTo>
                    <a:pt x="23374" y="5113"/>
                  </a:lnTo>
                  <a:cubicBezTo>
                    <a:pt x="23260" y="5045"/>
                    <a:pt x="23123" y="4999"/>
                    <a:pt x="23009" y="4953"/>
                  </a:cubicBezTo>
                  <a:close/>
                  <a:moveTo>
                    <a:pt x="23739" y="5273"/>
                  </a:moveTo>
                  <a:lnTo>
                    <a:pt x="23694" y="5387"/>
                  </a:lnTo>
                  <a:cubicBezTo>
                    <a:pt x="23808" y="5455"/>
                    <a:pt x="23922" y="5501"/>
                    <a:pt x="24059" y="5570"/>
                  </a:cubicBezTo>
                  <a:lnTo>
                    <a:pt x="24104" y="5455"/>
                  </a:lnTo>
                  <a:cubicBezTo>
                    <a:pt x="23990" y="5387"/>
                    <a:pt x="23876" y="5341"/>
                    <a:pt x="23739" y="5273"/>
                  </a:cubicBezTo>
                  <a:close/>
                  <a:moveTo>
                    <a:pt x="24470" y="5615"/>
                  </a:moveTo>
                  <a:lnTo>
                    <a:pt x="24424" y="5752"/>
                  </a:lnTo>
                  <a:cubicBezTo>
                    <a:pt x="24538" y="5798"/>
                    <a:pt x="24652" y="5866"/>
                    <a:pt x="24766" y="5912"/>
                  </a:cubicBezTo>
                  <a:lnTo>
                    <a:pt x="24835" y="5798"/>
                  </a:lnTo>
                  <a:cubicBezTo>
                    <a:pt x="24721" y="5729"/>
                    <a:pt x="24584" y="5684"/>
                    <a:pt x="24470" y="5615"/>
                  </a:cubicBezTo>
                  <a:close/>
                  <a:moveTo>
                    <a:pt x="25200" y="5980"/>
                  </a:moveTo>
                  <a:lnTo>
                    <a:pt x="25132" y="6095"/>
                  </a:lnTo>
                  <a:cubicBezTo>
                    <a:pt x="25246" y="6163"/>
                    <a:pt x="25383" y="6232"/>
                    <a:pt x="25497" y="6277"/>
                  </a:cubicBezTo>
                  <a:lnTo>
                    <a:pt x="25565" y="6163"/>
                  </a:lnTo>
                  <a:cubicBezTo>
                    <a:pt x="25428" y="6117"/>
                    <a:pt x="25314" y="6049"/>
                    <a:pt x="25200" y="5980"/>
                  </a:cubicBezTo>
                  <a:close/>
                  <a:moveTo>
                    <a:pt x="25908" y="6369"/>
                  </a:moveTo>
                  <a:lnTo>
                    <a:pt x="25839" y="6483"/>
                  </a:lnTo>
                  <a:cubicBezTo>
                    <a:pt x="25976" y="6551"/>
                    <a:pt x="26090" y="6597"/>
                    <a:pt x="26204" y="6665"/>
                  </a:cubicBezTo>
                  <a:lnTo>
                    <a:pt x="26273" y="6551"/>
                  </a:lnTo>
                  <a:cubicBezTo>
                    <a:pt x="26159" y="6483"/>
                    <a:pt x="26022" y="6414"/>
                    <a:pt x="25908" y="6369"/>
                  </a:cubicBezTo>
                  <a:close/>
                  <a:moveTo>
                    <a:pt x="26615" y="6757"/>
                  </a:moveTo>
                  <a:lnTo>
                    <a:pt x="26547" y="6871"/>
                  </a:lnTo>
                  <a:cubicBezTo>
                    <a:pt x="26661" y="6939"/>
                    <a:pt x="26798" y="7008"/>
                    <a:pt x="26912" y="7076"/>
                  </a:cubicBezTo>
                  <a:lnTo>
                    <a:pt x="26980" y="6962"/>
                  </a:lnTo>
                  <a:cubicBezTo>
                    <a:pt x="26844" y="6893"/>
                    <a:pt x="26729" y="6825"/>
                    <a:pt x="26615" y="6757"/>
                  </a:cubicBezTo>
                  <a:close/>
                  <a:moveTo>
                    <a:pt x="27323" y="7145"/>
                  </a:moveTo>
                  <a:lnTo>
                    <a:pt x="27254" y="7282"/>
                  </a:lnTo>
                  <a:cubicBezTo>
                    <a:pt x="27369" y="7350"/>
                    <a:pt x="27483" y="7418"/>
                    <a:pt x="27597" y="7487"/>
                  </a:cubicBezTo>
                  <a:lnTo>
                    <a:pt x="27665" y="7373"/>
                  </a:lnTo>
                  <a:cubicBezTo>
                    <a:pt x="27551" y="7304"/>
                    <a:pt x="27437" y="7213"/>
                    <a:pt x="27323" y="7145"/>
                  </a:cubicBezTo>
                  <a:close/>
                  <a:moveTo>
                    <a:pt x="28008" y="7578"/>
                  </a:moveTo>
                  <a:lnTo>
                    <a:pt x="27939" y="7692"/>
                  </a:lnTo>
                  <a:cubicBezTo>
                    <a:pt x="28053" y="7761"/>
                    <a:pt x="28167" y="7829"/>
                    <a:pt x="28282" y="7898"/>
                  </a:cubicBezTo>
                  <a:lnTo>
                    <a:pt x="28350" y="7784"/>
                  </a:lnTo>
                  <a:cubicBezTo>
                    <a:pt x="28236" y="7715"/>
                    <a:pt x="28122" y="7647"/>
                    <a:pt x="28008" y="7578"/>
                  </a:cubicBezTo>
                  <a:close/>
                  <a:moveTo>
                    <a:pt x="28692" y="8012"/>
                  </a:moveTo>
                  <a:lnTo>
                    <a:pt x="28624" y="8126"/>
                  </a:lnTo>
                  <a:cubicBezTo>
                    <a:pt x="28738" y="8195"/>
                    <a:pt x="28852" y="8263"/>
                    <a:pt x="28966" y="8354"/>
                  </a:cubicBezTo>
                  <a:lnTo>
                    <a:pt x="29035" y="8240"/>
                  </a:lnTo>
                  <a:cubicBezTo>
                    <a:pt x="28921" y="8149"/>
                    <a:pt x="28807" y="8080"/>
                    <a:pt x="28692" y="8012"/>
                  </a:cubicBezTo>
                  <a:close/>
                  <a:moveTo>
                    <a:pt x="29377" y="8468"/>
                  </a:moveTo>
                  <a:lnTo>
                    <a:pt x="29286" y="8560"/>
                  </a:lnTo>
                  <a:cubicBezTo>
                    <a:pt x="29400" y="8651"/>
                    <a:pt x="29514" y="8720"/>
                    <a:pt x="29628" y="8788"/>
                  </a:cubicBezTo>
                  <a:lnTo>
                    <a:pt x="29697" y="8697"/>
                  </a:lnTo>
                  <a:cubicBezTo>
                    <a:pt x="29605" y="8605"/>
                    <a:pt x="29491" y="8537"/>
                    <a:pt x="29377" y="8468"/>
                  </a:cubicBezTo>
                  <a:close/>
                  <a:moveTo>
                    <a:pt x="30039" y="8925"/>
                  </a:moveTo>
                  <a:lnTo>
                    <a:pt x="29948" y="9039"/>
                  </a:lnTo>
                  <a:cubicBezTo>
                    <a:pt x="30062" y="9108"/>
                    <a:pt x="30176" y="9176"/>
                    <a:pt x="30290" y="9267"/>
                  </a:cubicBezTo>
                  <a:lnTo>
                    <a:pt x="30359" y="9153"/>
                  </a:lnTo>
                  <a:cubicBezTo>
                    <a:pt x="30244" y="9085"/>
                    <a:pt x="30153" y="8993"/>
                    <a:pt x="30039" y="8925"/>
                  </a:cubicBezTo>
                  <a:close/>
                  <a:moveTo>
                    <a:pt x="30701" y="9404"/>
                  </a:moveTo>
                  <a:lnTo>
                    <a:pt x="30610" y="9496"/>
                  </a:lnTo>
                  <a:cubicBezTo>
                    <a:pt x="30724" y="9587"/>
                    <a:pt x="30815" y="9655"/>
                    <a:pt x="30929" y="9747"/>
                  </a:cubicBezTo>
                  <a:lnTo>
                    <a:pt x="31021" y="9633"/>
                  </a:lnTo>
                  <a:cubicBezTo>
                    <a:pt x="30906" y="9564"/>
                    <a:pt x="30792" y="9473"/>
                    <a:pt x="30701" y="9404"/>
                  </a:cubicBezTo>
                  <a:close/>
                  <a:moveTo>
                    <a:pt x="31340" y="9884"/>
                  </a:moveTo>
                  <a:lnTo>
                    <a:pt x="31249" y="9998"/>
                  </a:lnTo>
                  <a:cubicBezTo>
                    <a:pt x="31363" y="10066"/>
                    <a:pt x="31454" y="10157"/>
                    <a:pt x="31568" y="10226"/>
                  </a:cubicBezTo>
                  <a:lnTo>
                    <a:pt x="31660" y="10135"/>
                  </a:lnTo>
                  <a:cubicBezTo>
                    <a:pt x="31546" y="10043"/>
                    <a:pt x="31431" y="9975"/>
                    <a:pt x="31340" y="9884"/>
                  </a:cubicBezTo>
                  <a:close/>
                  <a:moveTo>
                    <a:pt x="31979" y="10386"/>
                  </a:moveTo>
                  <a:lnTo>
                    <a:pt x="31888" y="10477"/>
                  </a:lnTo>
                  <a:cubicBezTo>
                    <a:pt x="31979" y="10568"/>
                    <a:pt x="32093" y="10660"/>
                    <a:pt x="32185" y="10751"/>
                  </a:cubicBezTo>
                  <a:lnTo>
                    <a:pt x="32276" y="10637"/>
                  </a:lnTo>
                  <a:cubicBezTo>
                    <a:pt x="32185" y="10546"/>
                    <a:pt x="32071" y="10477"/>
                    <a:pt x="31979" y="10386"/>
                  </a:cubicBezTo>
                  <a:close/>
                  <a:moveTo>
                    <a:pt x="32596" y="10888"/>
                  </a:moveTo>
                  <a:lnTo>
                    <a:pt x="32504" y="11002"/>
                  </a:lnTo>
                  <a:cubicBezTo>
                    <a:pt x="32618" y="11093"/>
                    <a:pt x="32710" y="11162"/>
                    <a:pt x="32824" y="11253"/>
                  </a:cubicBezTo>
                  <a:lnTo>
                    <a:pt x="32892" y="11162"/>
                  </a:lnTo>
                  <a:cubicBezTo>
                    <a:pt x="32801" y="11071"/>
                    <a:pt x="32687" y="10979"/>
                    <a:pt x="32596" y="10888"/>
                  </a:cubicBezTo>
                  <a:close/>
                  <a:moveTo>
                    <a:pt x="33212" y="11413"/>
                  </a:moveTo>
                  <a:lnTo>
                    <a:pt x="33120" y="11527"/>
                  </a:lnTo>
                  <a:cubicBezTo>
                    <a:pt x="33212" y="11618"/>
                    <a:pt x="33326" y="11710"/>
                    <a:pt x="33417" y="11778"/>
                  </a:cubicBezTo>
                  <a:lnTo>
                    <a:pt x="33509" y="11687"/>
                  </a:lnTo>
                  <a:cubicBezTo>
                    <a:pt x="33417" y="11595"/>
                    <a:pt x="33303" y="11504"/>
                    <a:pt x="33212" y="11413"/>
                  </a:cubicBezTo>
                  <a:close/>
                  <a:moveTo>
                    <a:pt x="33805" y="11961"/>
                  </a:moveTo>
                  <a:lnTo>
                    <a:pt x="33714" y="12052"/>
                  </a:lnTo>
                  <a:cubicBezTo>
                    <a:pt x="33828" y="12143"/>
                    <a:pt x="33919" y="12235"/>
                    <a:pt x="34011" y="12326"/>
                  </a:cubicBezTo>
                  <a:lnTo>
                    <a:pt x="34102" y="12235"/>
                  </a:lnTo>
                  <a:cubicBezTo>
                    <a:pt x="34011" y="12143"/>
                    <a:pt x="33897" y="12052"/>
                    <a:pt x="33805" y="11961"/>
                  </a:cubicBezTo>
                  <a:close/>
                  <a:moveTo>
                    <a:pt x="34399" y="12508"/>
                  </a:moveTo>
                  <a:lnTo>
                    <a:pt x="34307" y="12600"/>
                  </a:lnTo>
                  <a:cubicBezTo>
                    <a:pt x="34399" y="12691"/>
                    <a:pt x="34513" y="12782"/>
                    <a:pt x="34604" y="12874"/>
                  </a:cubicBezTo>
                  <a:lnTo>
                    <a:pt x="34695" y="12782"/>
                  </a:lnTo>
                  <a:cubicBezTo>
                    <a:pt x="34604" y="12691"/>
                    <a:pt x="34490" y="12600"/>
                    <a:pt x="34399" y="12508"/>
                  </a:cubicBezTo>
                  <a:close/>
                  <a:moveTo>
                    <a:pt x="34992" y="13056"/>
                  </a:moveTo>
                  <a:lnTo>
                    <a:pt x="34878" y="13170"/>
                  </a:lnTo>
                  <a:cubicBezTo>
                    <a:pt x="34992" y="13262"/>
                    <a:pt x="35083" y="13353"/>
                    <a:pt x="35175" y="13444"/>
                  </a:cubicBezTo>
                  <a:lnTo>
                    <a:pt x="35266" y="13353"/>
                  </a:lnTo>
                  <a:cubicBezTo>
                    <a:pt x="35175" y="13262"/>
                    <a:pt x="35083" y="13170"/>
                    <a:pt x="34992" y="13056"/>
                  </a:cubicBezTo>
                  <a:close/>
                  <a:moveTo>
                    <a:pt x="35563" y="13650"/>
                  </a:moveTo>
                  <a:lnTo>
                    <a:pt x="35449" y="13741"/>
                  </a:lnTo>
                  <a:cubicBezTo>
                    <a:pt x="35540" y="13832"/>
                    <a:pt x="35654" y="13924"/>
                    <a:pt x="35745" y="14015"/>
                  </a:cubicBezTo>
                  <a:lnTo>
                    <a:pt x="35837" y="13924"/>
                  </a:lnTo>
                  <a:cubicBezTo>
                    <a:pt x="35745" y="13832"/>
                    <a:pt x="35654" y="13741"/>
                    <a:pt x="35563" y="13650"/>
                  </a:cubicBezTo>
                  <a:close/>
                  <a:moveTo>
                    <a:pt x="36111" y="14220"/>
                  </a:moveTo>
                  <a:lnTo>
                    <a:pt x="36019" y="14312"/>
                  </a:lnTo>
                  <a:cubicBezTo>
                    <a:pt x="36111" y="14403"/>
                    <a:pt x="36202" y="14517"/>
                    <a:pt x="36293" y="14608"/>
                  </a:cubicBezTo>
                  <a:lnTo>
                    <a:pt x="36385" y="14517"/>
                  </a:lnTo>
                  <a:cubicBezTo>
                    <a:pt x="36293" y="14426"/>
                    <a:pt x="36202" y="14312"/>
                    <a:pt x="36111" y="14220"/>
                  </a:cubicBezTo>
                  <a:close/>
                  <a:moveTo>
                    <a:pt x="36658" y="14814"/>
                  </a:moveTo>
                  <a:lnTo>
                    <a:pt x="36567" y="14905"/>
                  </a:lnTo>
                  <a:cubicBezTo>
                    <a:pt x="36658" y="14996"/>
                    <a:pt x="36750" y="15111"/>
                    <a:pt x="36841" y="15202"/>
                  </a:cubicBezTo>
                  <a:lnTo>
                    <a:pt x="36932" y="15111"/>
                  </a:lnTo>
                  <a:cubicBezTo>
                    <a:pt x="36841" y="15019"/>
                    <a:pt x="36750" y="14905"/>
                    <a:pt x="36658" y="14814"/>
                  </a:cubicBezTo>
                  <a:close/>
                  <a:moveTo>
                    <a:pt x="37206" y="15407"/>
                  </a:moveTo>
                  <a:lnTo>
                    <a:pt x="37092" y="15499"/>
                  </a:lnTo>
                  <a:cubicBezTo>
                    <a:pt x="37183" y="15613"/>
                    <a:pt x="37275" y="15704"/>
                    <a:pt x="37366" y="15818"/>
                  </a:cubicBezTo>
                  <a:lnTo>
                    <a:pt x="37457" y="15727"/>
                  </a:lnTo>
                  <a:cubicBezTo>
                    <a:pt x="37366" y="15613"/>
                    <a:pt x="37298" y="15521"/>
                    <a:pt x="37206" y="15407"/>
                  </a:cubicBezTo>
                  <a:close/>
                  <a:moveTo>
                    <a:pt x="37731" y="16024"/>
                  </a:moveTo>
                  <a:lnTo>
                    <a:pt x="37617" y="16115"/>
                  </a:lnTo>
                  <a:cubicBezTo>
                    <a:pt x="37708" y="16206"/>
                    <a:pt x="37800" y="16320"/>
                    <a:pt x="37891" y="16412"/>
                  </a:cubicBezTo>
                  <a:lnTo>
                    <a:pt x="37982" y="16343"/>
                  </a:lnTo>
                  <a:cubicBezTo>
                    <a:pt x="37891" y="16229"/>
                    <a:pt x="37822" y="16138"/>
                    <a:pt x="37731" y="160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75"/>
            <p:cNvSpPr/>
            <p:nvPr/>
          </p:nvSpPr>
          <p:spPr>
            <a:xfrm>
              <a:off x="5653051" y="1989875"/>
              <a:ext cx="1157662" cy="1244722"/>
            </a:xfrm>
            <a:custGeom>
              <a:avLst/>
              <a:gdLst/>
              <a:ahLst/>
              <a:cxnLst/>
              <a:rect l="l" t="t" r="r" b="b"/>
              <a:pathLst>
                <a:path w="35198" h="37845" extrusionOk="0">
                  <a:moveTo>
                    <a:pt x="13742" y="1"/>
                  </a:moveTo>
                  <a:lnTo>
                    <a:pt x="13673" y="137"/>
                  </a:lnTo>
                  <a:cubicBezTo>
                    <a:pt x="13787" y="183"/>
                    <a:pt x="13924" y="252"/>
                    <a:pt x="14038" y="320"/>
                  </a:cubicBezTo>
                  <a:lnTo>
                    <a:pt x="14084" y="183"/>
                  </a:lnTo>
                  <a:cubicBezTo>
                    <a:pt x="13970" y="137"/>
                    <a:pt x="13856" y="69"/>
                    <a:pt x="13742" y="1"/>
                  </a:cubicBezTo>
                  <a:close/>
                  <a:moveTo>
                    <a:pt x="14449" y="411"/>
                  </a:moveTo>
                  <a:lnTo>
                    <a:pt x="14358" y="525"/>
                  </a:lnTo>
                  <a:cubicBezTo>
                    <a:pt x="14472" y="594"/>
                    <a:pt x="14586" y="685"/>
                    <a:pt x="14677" y="754"/>
                  </a:cubicBezTo>
                  <a:lnTo>
                    <a:pt x="14769" y="662"/>
                  </a:lnTo>
                  <a:cubicBezTo>
                    <a:pt x="14677" y="571"/>
                    <a:pt x="14563" y="480"/>
                    <a:pt x="14449" y="411"/>
                  </a:cubicBezTo>
                  <a:close/>
                  <a:moveTo>
                    <a:pt x="15065" y="936"/>
                  </a:moveTo>
                  <a:lnTo>
                    <a:pt x="14974" y="1028"/>
                  </a:lnTo>
                  <a:cubicBezTo>
                    <a:pt x="15065" y="1119"/>
                    <a:pt x="15157" y="1210"/>
                    <a:pt x="15248" y="1324"/>
                  </a:cubicBezTo>
                  <a:lnTo>
                    <a:pt x="15339" y="1233"/>
                  </a:lnTo>
                  <a:cubicBezTo>
                    <a:pt x="15271" y="1142"/>
                    <a:pt x="15180" y="1028"/>
                    <a:pt x="15065" y="936"/>
                  </a:cubicBezTo>
                  <a:close/>
                  <a:moveTo>
                    <a:pt x="15568" y="1575"/>
                  </a:moveTo>
                  <a:lnTo>
                    <a:pt x="15453" y="1644"/>
                  </a:lnTo>
                  <a:cubicBezTo>
                    <a:pt x="15522" y="1758"/>
                    <a:pt x="15590" y="1872"/>
                    <a:pt x="15636" y="1986"/>
                  </a:cubicBezTo>
                  <a:lnTo>
                    <a:pt x="15773" y="1941"/>
                  </a:lnTo>
                  <a:cubicBezTo>
                    <a:pt x="15705" y="1804"/>
                    <a:pt x="15636" y="1690"/>
                    <a:pt x="15568" y="1575"/>
                  </a:cubicBezTo>
                  <a:close/>
                  <a:moveTo>
                    <a:pt x="15910" y="2329"/>
                  </a:moveTo>
                  <a:lnTo>
                    <a:pt x="15773" y="2374"/>
                  </a:lnTo>
                  <a:cubicBezTo>
                    <a:pt x="15819" y="2488"/>
                    <a:pt x="15841" y="2625"/>
                    <a:pt x="15864" y="2740"/>
                  </a:cubicBezTo>
                  <a:lnTo>
                    <a:pt x="16001" y="2717"/>
                  </a:lnTo>
                  <a:cubicBezTo>
                    <a:pt x="15978" y="2580"/>
                    <a:pt x="15956" y="2443"/>
                    <a:pt x="15910" y="2329"/>
                  </a:cubicBezTo>
                  <a:close/>
                  <a:moveTo>
                    <a:pt x="16070" y="3128"/>
                  </a:moveTo>
                  <a:lnTo>
                    <a:pt x="15933" y="3150"/>
                  </a:lnTo>
                  <a:cubicBezTo>
                    <a:pt x="15933" y="3265"/>
                    <a:pt x="15956" y="3401"/>
                    <a:pt x="15956" y="3538"/>
                  </a:cubicBezTo>
                  <a:lnTo>
                    <a:pt x="16070" y="3538"/>
                  </a:lnTo>
                  <a:cubicBezTo>
                    <a:pt x="16070" y="3401"/>
                    <a:pt x="16070" y="3265"/>
                    <a:pt x="16070" y="3128"/>
                  </a:cubicBezTo>
                  <a:close/>
                  <a:moveTo>
                    <a:pt x="15933" y="3926"/>
                  </a:moveTo>
                  <a:cubicBezTo>
                    <a:pt x="15933" y="4063"/>
                    <a:pt x="15910" y="4200"/>
                    <a:pt x="15887" y="4337"/>
                  </a:cubicBezTo>
                  <a:lnTo>
                    <a:pt x="16024" y="4360"/>
                  </a:lnTo>
                  <a:cubicBezTo>
                    <a:pt x="16047" y="4223"/>
                    <a:pt x="16047" y="4086"/>
                    <a:pt x="16070" y="3949"/>
                  </a:cubicBezTo>
                  <a:lnTo>
                    <a:pt x="15933" y="3926"/>
                  </a:lnTo>
                  <a:close/>
                  <a:moveTo>
                    <a:pt x="15819" y="4725"/>
                  </a:moveTo>
                  <a:cubicBezTo>
                    <a:pt x="15819" y="4794"/>
                    <a:pt x="15796" y="4862"/>
                    <a:pt x="15796" y="4931"/>
                  </a:cubicBezTo>
                  <a:lnTo>
                    <a:pt x="15705" y="5091"/>
                  </a:lnTo>
                  <a:lnTo>
                    <a:pt x="15841" y="5159"/>
                  </a:lnTo>
                  <a:lnTo>
                    <a:pt x="15910" y="4976"/>
                  </a:lnTo>
                  <a:cubicBezTo>
                    <a:pt x="15933" y="4908"/>
                    <a:pt x="15956" y="4817"/>
                    <a:pt x="15956" y="4748"/>
                  </a:cubicBezTo>
                  <a:lnTo>
                    <a:pt x="15819" y="4725"/>
                  </a:lnTo>
                  <a:close/>
                  <a:moveTo>
                    <a:pt x="15545" y="5456"/>
                  </a:moveTo>
                  <a:cubicBezTo>
                    <a:pt x="15476" y="5570"/>
                    <a:pt x="15431" y="5707"/>
                    <a:pt x="15362" y="5821"/>
                  </a:cubicBezTo>
                  <a:lnTo>
                    <a:pt x="15499" y="5889"/>
                  </a:lnTo>
                  <a:cubicBezTo>
                    <a:pt x="15545" y="5752"/>
                    <a:pt x="15613" y="5638"/>
                    <a:pt x="15659" y="5524"/>
                  </a:cubicBezTo>
                  <a:lnTo>
                    <a:pt x="15545" y="5456"/>
                  </a:lnTo>
                  <a:close/>
                  <a:moveTo>
                    <a:pt x="15202" y="6186"/>
                  </a:moveTo>
                  <a:cubicBezTo>
                    <a:pt x="15157" y="6323"/>
                    <a:pt x="15111" y="6437"/>
                    <a:pt x="15043" y="6551"/>
                  </a:cubicBezTo>
                  <a:lnTo>
                    <a:pt x="15180" y="6620"/>
                  </a:lnTo>
                  <a:cubicBezTo>
                    <a:pt x="15225" y="6483"/>
                    <a:pt x="15271" y="6369"/>
                    <a:pt x="15339" y="6255"/>
                  </a:cubicBezTo>
                  <a:lnTo>
                    <a:pt x="15202" y="6186"/>
                  </a:lnTo>
                  <a:close/>
                  <a:moveTo>
                    <a:pt x="14883" y="6939"/>
                  </a:moveTo>
                  <a:cubicBezTo>
                    <a:pt x="14837" y="7054"/>
                    <a:pt x="14792" y="7190"/>
                    <a:pt x="14746" y="7305"/>
                  </a:cubicBezTo>
                  <a:lnTo>
                    <a:pt x="14860" y="7350"/>
                  </a:lnTo>
                  <a:cubicBezTo>
                    <a:pt x="14906" y="7236"/>
                    <a:pt x="14974" y="7099"/>
                    <a:pt x="15020" y="6985"/>
                  </a:cubicBezTo>
                  <a:lnTo>
                    <a:pt x="14883" y="6939"/>
                  </a:lnTo>
                  <a:close/>
                  <a:moveTo>
                    <a:pt x="14586" y="7670"/>
                  </a:moveTo>
                  <a:cubicBezTo>
                    <a:pt x="14540" y="7807"/>
                    <a:pt x="14495" y="7921"/>
                    <a:pt x="14449" y="8058"/>
                  </a:cubicBezTo>
                  <a:lnTo>
                    <a:pt x="14563" y="8103"/>
                  </a:lnTo>
                  <a:cubicBezTo>
                    <a:pt x="14609" y="7989"/>
                    <a:pt x="14655" y="7852"/>
                    <a:pt x="14723" y="7738"/>
                  </a:cubicBezTo>
                  <a:lnTo>
                    <a:pt x="14586" y="7670"/>
                  </a:lnTo>
                  <a:close/>
                  <a:moveTo>
                    <a:pt x="14289" y="8423"/>
                  </a:moveTo>
                  <a:cubicBezTo>
                    <a:pt x="14244" y="8560"/>
                    <a:pt x="14198" y="8697"/>
                    <a:pt x="14152" y="8811"/>
                  </a:cubicBezTo>
                  <a:lnTo>
                    <a:pt x="14289" y="8857"/>
                  </a:lnTo>
                  <a:cubicBezTo>
                    <a:pt x="14335" y="8743"/>
                    <a:pt x="14381" y="8606"/>
                    <a:pt x="14426" y="8492"/>
                  </a:cubicBezTo>
                  <a:lnTo>
                    <a:pt x="14289" y="8423"/>
                  </a:lnTo>
                  <a:close/>
                  <a:moveTo>
                    <a:pt x="14038" y="9199"/>
                  </a:moveTo>
                  <a:cubicBezTo>
                    <a:pt x="13993" y="9313"/>
                    <a:pt x="13947" y="9450"/>
                    <a:pt x="13901" y="9564"/>
                  </a:cubicBezTo>
                  <a:lnTo>
                    <a:pt x="14015" y="9610"/>
                  </a:lnTo>
                  <a:cubicBezTo>
                    <a:pt x="14061" y="9496"/>
                    <a:pt x="14107" y="9359"/>
                    <a:pt x="14152" y="9245"/>
                  </a:cubicBezTo>
                  <a:lnTo>
                    <a:pt x="14038" y="9199"/>
                  </a:lnTo>
                  <a:close/>
                  <a:moveTo>
                    <a:pt x="13764" y="9952"/>
                  </a:moveTo>
                  <a:cubicBezTo>
                    <a:pt x="13719" y="10089"/>
                    <a:pt x="13696" y="10203"/>
                    <a:pt x="13650" y="10340"/>
                  </a:cubicBezTo>
                  <a:lnTo>
                    <a:pt x="13764" y="10386"/>
                  </a:lnTo>
                  <a:cubicBezTo>
                    <a:pt x="13810" y="10249"/>
                    <a:pt x="13856" y="10135"/>
                    <a:pt x="13901" y="9998"/>
                  </a:cubicBezTo>
                  <a:lnTo>
                    <a:pt x="13764" y="9952"/>
                  </a:lnTo>
                  <a:close/>
                  <a:moveTo>
                    <a:pt x="13536" y="10728"/>
                  </a:moveTo>
                  <a:cubicBezTo>
                    <a:pt x="13490" y="10865"/>
                    <a:pt x="13445" y="10979"/>
                    <a:pt x="13399" y="11116"/>
                  </a:cubicBezTo>
                  <a:lnTo>
                    <a:pt x="13536" y="11162"/>
                  </a:lnTo>
                  <a:cubicBezTo>
                    <a:pt x="13582" y="11025"/>
                    <a:pt x="13605" y="10888"/>
                    <a:pt x="13650" y="10774"/>
                  </a:cubicBezTo>
                  <a:lnTo>
                    <a:pt x="13536" y="10728"/>
                  </a:lnTo>
                  <a:close/>
                  <a:moveTo>
                    <a:pt x="13308" y="11504"/>
                  </a:moveTo>
                  <a:cubicBezTo>
                    <a:pt x="13262" y="11641"/>
                    <a:pt x="13217" y="11756"/>
                    <a:pt x="13194" y="11892"/>
                  </a:cubicBezTo>
                  <a:lnTo>
                    <a:pt x="13331" y="11915"/>
                  </a:lnTo>
                  <a:cubicBezTo>
                    <a:pt x="13354" y="11801"/>
                    <a:pt x="13399" y="11664"/>
                    <a:pt x="13422" y="11527"/>
                  </a:cubicBezTo>
                  <a:lnTo>
                    <a:pt x="13308" y="11504"/>
                  </a:lnTo>
                  <a:close/>
                  <a:moveTo>
                    <a:pt x="13080" y="12280"/>
                  </a:moveTo>
                  <a:cubicBezTo>
                    <a:pt x="13057" y="12417"/>
                    <a:pt x="13011" y="12532"/>
                    <a:pt x="12988" y="12669"/>
                  </a:cubicBezTo>
                  <a:lnTo>
                    <a:pt x="13125" y="12714"/>
                  </a:lnTo>
                  <a:cubicBezTo>
                    <a:pt x="13148" y="12577"/>
                    <a:pt x="13194" y="12440"/>
                    <a:pt x="13217" y="12303"/>
                  </a:cubicBezTo>
                  <a:lnTo>
                    <a:pt x="13080" y="12280"/>
                  </a:lnTo>
                  <a:close/>
                  <a:moveTo>
                    <a:pt x="12897" y="13057"/>
                  </a:moveTo>
                  <a:cubicBezTo>
                    <a:pt x="12851" y="13194"/>
                    <a:pt x="12829" y="13330"/>
                    <a:pt x="12806" y="13467"/>
                  </a:cubicBezTo>
                  <a:lnTo>
                    <a:pt x="12920" y="13490"/>
                  </a:lnTo>
                  <a:cubicBezTo>
                    <a:pt x="12965" y="13353"/>
                    <a:pt x="12988" y="13216"/>
                    <a:pt x="13011" y="13102"/>
                  </a:cubicBezTo>
                  <a:lnTo>
                    <a:pt x="12897" y="13057"/>
                  </a:lnTo>
                  <a:close/>
                  <a:moveTo>
                    <a:pt x="12714" y="13855"/>
                  </a:moveTo>
                  <a:cubicBezTo>
                    <a:pt x="12692" y="13992"/>
                    <a:pt x="12646" y="14107"/>
                    <a:pt x="12623" y="14243"/>
                  </a:cubicBezTo>
                  <a:lnTo>
                    <a:pt x="12760" y="14266"/>
                  </a:lnTo>
                  <a:cubicBezTo>
                    <a:pt x="12783" y="14152"/>
                    <a:pt x="12806" y="14015"/>
                    <a:pt x="12851" y="13878"/>
                  </a:cubicBezTo>
                  <a:lnTo>
                    <a:pt x="12714" y="13855"/>
                  </a:lnTo>
                  <a:close/>
                  <a:moveTo>
                    <a:pt x="12555" y="14632"/>
                  </a:moveTo>
                  <a:cubicBezTo>
                    <a:pt x="12509" y="14768"/>
                    <a:pt x="12486" y="14905"/>
                    <a:pt x="12463" y="15042"/>
                  </a:cubicBezTo>
                  <a:lnTo>
                    <a:pt x="12600" y="15065"/>
                  </a:lnTo>
                  <a:cubicBezTo>
                    <a:pt x="12623" y="14928"/>
                    <a:pt x="12646" y="14791"/>
                    <a:pt x="12669" y="14677"/>
                  </a:cubicBezTo>
                  <a:lnTo>
                    <a:pt x="12555" y="14632"/>
                  </a:lnTo>
                  <a:close/>
                  <a:moveTo>
                    <a:pt x="12395" y="15430"/>
                  </a:moveTo>
                  <a:cubicBezTo>
                    <a:pt x="12372" y="15567"/>
                    <a:pt x="12349" y="15704"/>
                    <a:pt x="12326" y="15841"/>
                  </a:cubicBezTo>
                  <a:lnTo>
                    <a:pt x="12463" y="15864"/>
                  </a:lnTo>
                  <a:cubicBezTo>
                    <a:pt x="12486" y="15727"/>
                    <a:pt x="12509" y="15590"/>
                    <a:pt x="12532" y="15453"/>
                  </a:cubicBezTo>
                  <a:lnTo>
                    <a:pt x="12395" y="15430"/>
                  </a:lnTo>
                  <a:close/>
                  <a:moveTo>
                    <a:pt x="12258" y="16229"/>
                  </a:moveTo>
                  <a:cubicBezTo>
                    <a:pt x="12235" y="16366"/>
                    <a:pt x="12212" y="16503"/>
                    <a:pt x="12212" y="16640"/>
                  </a:cubicBezTo>
                  <a:lnTo>
                    <a:pt x="12326" y="16640"/>
                  </a:lnTo>
                  <a:cubicBezTo>
                    <a:pt x="12349" y="16526"/>
                    <a:pt x="12372" y="16389"/>
                    <a:pt x="12395" y="16252"/>
                  </a:cubicBezTo>
                  <a:lnTo>
                    <a:pt x="12258" y="16229"/>
                  </a:lnTo>
                  <a:close/>
                  <a:moveTo>
                    <a:pt x="12144" y="17028"/>
                  </a:moveTo>
                  <a:cubicBezTo>
                    <a:pt x="12121" y="17165"/>
                    <a:pt x="12121" y="17302"/>
                    <a:pt x="12098" y="17439"/>
                  </a:cubicBezTo>
                  <a:lnTo>
                    <a:pt x="12235" y="17439"/>
                  </a:lnTo>
                  <a:cubicBezTo>
                    <a:pt x="12235" y="17325"/>
                    <a:pt x="12258" y="17188"/>
                    <a:pt x="12281" y="17051"/>
                  </a:cubicBezTo>
                  <a:lnTo>
                    <a:pt x="12144" y="17028"/>
                  </a:lnTo>
                  <a:close/>
                  <a:moveTo>
                    <a:pt x="1621" y="17827"/>
                  </a:moveTo>
                  <a:lnTo>
                    <a:pt x="1621" y="17964"/>
                  </a:lnTo>
                  <a:lnTo>
                    <a:pt x="2032" y="17964"/>
                  </a:lnTo>
                  <a:lnTo>
                    <a:pt x="2032" y="17827"/>
                  </a:lnTo>
                  <a:close/>
                  <a:moveTo>
                    <a:pt x="2443" y="17827"/>
                  </a:moveTo>
                  <a:lnTo>
                    <a:pt x="2443" y="17964"/>
                  </a:lnTo>
                  <a:lnTo>
                    <a:pt x="2831" y="17964"/>
                  </a:lnTo>
                  <a:lnTo>
                    <a:pt x="2831" y="17827"/>
                  </a:lnTo>
                  <a:close/>
                  <a:moveTo>
                    <a:pt x="3242" y="17827"/>
                  </a:moveTo>
                  <a:lnTo>
                    <a:pt x="3242" y="17964"/>
                  </a:lnTo>
                  <a:lnTo>
                    <a:pt x="3653" y="17964"/>
                  </a:lnTo>
                  <a:lnTo>
                    <a:pt x="3653" y="17827"/>
                  </a:lnTo>
                  <a:close/>
                  <a:moveTo>
                    <a:pt x="4041" y="17827"/>
                  </a:moveTo>
                  <a:lnTo>
                    <a:pt x="4041" y="17964"/>
                  </a:lnTo>
                  <a:lnTo>
                    <a:pt x="4452" y="17964"/>
                  </a:lnTo>
                  <a:lnTo>
                    <a:pt x="4452" y="17850"/>
                  </a:lnTo>
                  <a:cubicBezTo>
                    <a:pt x="4315" y="17827"/>
                    <a:pt x="4178" y="17827"/>
                    <a:pt x="4041" y="17827"/>
                  </a:cubicBezTo>
                  <a:close/>
                  <a:moveTo>
                    <a:pt x="1210" y="17827"/>
                  </a:moveTo>
                  <a:cubicBezTo>
                    <a:pt x="1096" y="17850"/>
                    <a:pt x="959" y="17850"/>
                    <a:pt x="822" y="17850"/>
                  </a:cubicBezTo>
                  <a:lnTo>
                    <a:pt x="822" y="17987"/>
                  </a:lnTo>
                  <a:cubicBezTo>
                    <a:pt x="959" y="17987"/>
                    <a:pt x="1096" y="17964"/>
                    <a:pt x="1233" y="17964"/>
                  </a:cubicBezTo>
                  <a:lnTo>
                    <a:pt x="1210" y="17827"/>
                  </a:lnTo>
                  <a:close/>
                  <a:moveTo>
                    <a:pt x="4863" y="17850"/>
                  </a:moveTo>
                  <a:lnTo>
                    <a:pt x="4840" y="17987"/>
                  </a:lnTo>
                  <a:lnTo>
                    <a:pt x="5251" y="17987"/>
                  </a:lnTo>
                  <a:lnTo>
                    <a:pt x="5251" y="17873"/>
                  </a:lnTo>
                  <a:cubicBezTo>
                    <a:pt x="5114" y="17850"/>
                    <a:pt x="4999" y="17850"/>
                    <a:pt x="4863" y="17850"/>
                  </a:cubicBezTo>
                  <a:close/>
                  <a:moveTo>
                    <a:pt x="412" y="17850"/>
                  </a:moveTo>
                  <a:cubicBezTo>
                    <a:pt x="275" y="17850"/>
                    <a:pt x="138" y="17873"/>
                    <a:pt x="1" y="17873"/>
                  </a:cubicBezTo>
                  <a:lnTo>
                    <a:pt x="24" y="18010"/>
                  </a:lnTo>
                  <a:cubicBezTo>
                    <a:pt x="160" y="18010"/>
                    <a:pt x="275" y="17987"/>
                    <a:pt x="412" y="17987"/>
                  </a:cubicBezTo>
                  <a:lnTo>
                    <a:pt x="412" y="17850"/>
                  </a:lnTo>
                  <a:close/>
                  <a:moveTo>
                    <a:pt x="5661" y="17873"/>
                  </a:moveTo>
                  <a:lnTo>
                    <a:pt x="5661" y="18010"/>
                  </a:lnTo>
                  <a:cubicBezTo>
                    <a:pt x="5798" y="18010"/>
                    <a:pt x="5912" y="18032"/>
                    <a:pt x="6049" y="18032"/>
                  </a:cubicBezTo>
                  <a:lnTo>
                    <a:pt x="6072" y="17896"/>
                  </a:lnTo>
                  <a:cubicBezTo>
                    <a:pt x="5935" y="17896"/>
                    <a:pt x="5798" y="17896"/>
                    <a:pt x="5661" y="17873"/>
                  </a:cubicBezTo>
                  <a:close/>
                  <a:moveTo>
                    <a:pt x="6460" y="17918"/>
                  </a:moveTo>
                  <a:lnTo>
                    <a:pt x="6460" y="18055"/>
                  </a:lnTo>
                  <a:cubicBezTo>
                    <a:pt x="6597" y="18055"/>
                    <a:pt x="6734" y="18078"/>
                    <a:pt x="6871" y="18078"/>
                  </a:cubicBezTo>
                  <a:lnTo>
                    <a:pt x="6871" y="17941"/>
                  </a:lnTo>
                  <a:cubicBezTo>
                    <a:pt x="6734" y="17941"/>
                    <a:pt x="6597" y="17918"/>
                    <a:pt x="6460" y="17918"/>
                  </a:cubicBezTo>
                  <a:close/>
                  <a:moveTo>
                    <a:pt x="7282" y="17964"/>
                  </a:moveTo>
                  <a:lnTo>
                    <a:pt x="7259" y="18101"/>
                  </a:lnTo>
                  <a:cubicBezTo>
                    <a:pt x="7396" y="18124"/>
                    <a:pt x="7533" y="18124"/>
                    <a:pt x="7670" y="18124"/>
                  </a:cubicBezTo>
                  <a:lnTo>
                    <a:pt x="7670" y="18010"/>
                  </a:lnTo>
                  <a:cubicBezTo>
                    <a:pt x="7533" y="17987"/>
                    <a:pt x="7396" y="17987"/>
                    <a:pt x="7282" y="17964"/>
                  </a:cubicBezTo>
                  <a:close/>
                  <a:moveTo>
                    <a:pt x="8081" y="18032"/>
                  </a:moveTo>
                  <a:lnTo>
                    <a:pt x="8058" y="18169"/>
                  </a:lnTo>
                  <a:cubicBezTo>
                    <a:pt x="8195" y="18169"/>
                    <a:pt x="8332" y="18192"/>
                    <a:pt x="8469" y="18192"/>
                  </a:cubicBezTo>
                  <a:lnTo>
                    <a:pt x="8469" y="18055"/>
                  </a:lnTo>
                  <a:cubicBezTo>
                    <a:pt x="8355" y="18055"/>
                    <a:pt x="8218" y="18032"/>
                    <a:pt x="8081" y="18032"/>
                  </a:cubicBezTo>
                  <a:close/>
                  <a:moveTo>
                    <a:pt x="12052" y="17827"/>
                  </a:moveTo>
                  <a:cubicBezTo>
                    <a:pt x="12030" y="17964"/>
                    <a:pt x="12007" y="18101"/>
                    <a:pt x="12007" y="18238"/>
                  </a:cubicBezTo>
                  <a:lnTo>
                    <a:pt x="12144" y="18238"/>
                  </a:lnTo>
                  <a:cubicBezTo>
                    <a:pt x="12144" y="18124"/>
                    <a:pt x="12167" y="17987"/>
                    <a:pt x="12167" y="17850"/>
                  </a:cubicBezTo>
                  <a:lnTo>
                    <a:pt x="12052" y="17827"/>
                  </a:lnTo>
                  <a:close/>
                  <a:moveTo>
                    <a:pt x="8880" y="18101"/>
                  </a:moveTo>
                  <a:lnTo>
                    <a:pt x="8857" y="18238"/>
                  </a:lnTo>
                  <a:cubicBezTo>
                    <a:pt x="8994" y="18261"/>
                    <a:pt x="9131" y="18261"/>
                    <a:pt x="9268" y="18284"/>
                  </a:cubicBezTo>
                  <a:lnTo>
                    <a:pt x="9291" y="18147"/>
                  </a:lnTo>
                  <a:cubicBezTo>
                    <a:pt x="9154" y="18124"/>
                    <a:pt x="9017" y="18124"/>
                    <a:pt x="8880" y="18101"/>
                  </a:cubicBezTo>
                  <a:close/>
                  <a:moveTo>
                    <a:pt x="9679" y="18192"/>
                  </a:moveTo>
                  <a:lnTo>
                    <a:pt x="9679" y="18329"/>
                  </a:lnTo>
                  <a:cubicBezTo>
                    <a:pt x="9793" y="18329"/>
                    <a:pt x="9930" y="18352"/>
                    <a:pt x="10067" y="18375"/>
                  </a:cubicBezTo>
                  <a:lnTo>
                    <a:pt x="10089" y="18238"/>
                  </a:lnTo>
                  <a:cubicBezTo>
                    <a:pt x="9953" y="18215"/>
                    <a:pt x="9816" y="18192"/>
                    <a:pt x="9679" y="18192"/>
                  </a:cubicBezTo>
                  <a:close/>
                  <a:moveTo>
                    <a:pt x="10478" y="18284"/>
                  </a:moveTo>
                  <a:lnTo>
                    <a:pt x="10478" y="18420"/>
                  </a:lnTo>
                  <a:cubicBezTo>
                    <a:pt x="10592" y="18443"/>
                    <a:pt x="10729" y="18443"/>
                    <a:pt x="10866" y="18466"/>
                  </a:cubicBezTo>
                  <a:lnTo>
                    <a:pt x="10888" y="18329"/>
                  </a:lnTo>
                  <a:cubicBezTo>
                    <a:pt x="10751" y="18329"/>
                    <a:pt x="10614" y="18306"/>
                    <a:pt x="10478" y="18284"/>
                  </a:cubicBezTo>
                  <a:close/>
                  <a:moveTo>
                    <a:pt x="11276" y="18398"/>
                  </a:moveTo>
                  <a:lnTo>
                    <a:pt x="11276" y="18535"/>
                  </a:lnTo>
                  <a:cubicBezTo>
                    <a:pt x="11391" y="18535"/>
                    <a:pt x="11527" y="18557"/>
                    <a:pt x="11664" y="18580"/>
                  </a:cubicBezTo>
                  <a:lnTo>
                    <a:pt x="11687" y="18443"/>
                  </a:lnTo>
                  <a:cubicBezTo>
                    <a:pt x="11550" y="18420"/>
                    <a:pt x="11413" y="18420"/>
                    <a:pt x="11276" y="18398"/>
                  </a:cubicBezTo>
                  <a:close/>
                  <a:moveTo>
                    <a:pt x="12874" y="18649"/>
                  </a:moveTo>
                  <a:lnTo>
                    <a:pt x="12851" y="18786"/>
                  </a:lnTo>
                  <a:cubicBezTo>
                    <a:pt x="12988" y="18809"/>
                    <a:pt x="13125" y="18831"/>
                    <a:pt x="13262" y="18854"/>
                  </a:cubicBezTo>
                  <a:lnTo>
                    <a:pt x="13285" y="18717"/>
                  </a:lnTo>
                  <a:cubicBezTo>
                    <a:pt x="13148" y="18694"/>
                    <a:pt x="13011" y="18672"/>
                    <a:pt x="12874" y="18649"/>
                  </a:cubicBezTo>
                  <a:close/>
                  <a:moveTo>
                    <a:pt x="13673" y="18786"/>
                  </a:moveTo>
                  <a:lnTo>
                    <a:pt x="13650" y="18923"/>
                  </a:lnTo>
                  <a:cubicBezTo>
                    <a:pt x="13787" y="18945"/>
                    <a:pt x="13924" y="18968"/>
                    <a:pt x="14038" y="19014"/>
                  </a:cubicBezTo>
                  <a:lnTo>
                    <a:pt x="14084" y="18877"/>
                  </a:lnTo>
                  <a:cubicBezTo>
                    <a:pt x="13947" y="18854"/>
                    <a:pt x="13810" y="18831"/>
                    <a:pt x="13673" y="18786"/>
                  </a:cubicBezTo>
                  <a:close/>
                  <a:moveTo>
                    <a:pt x="12075" y="18512"/>
                  </a:moveTo>
                  <a:lnTo>
                    <a:pt x="12053" y="18644"/>
                  </a:lnTo>
                  <a:lnTo>
                    <a:pt x="12053" y="18644"/>
                  </a:lnTo>
                  <a:lnTo>
                    <a:pt x="11961" y="18626"/>
                  </a:lnTo>
                  <a:cubicBezTo>
                    <a:pt x="11938" y="18763"/>
                    <a:pt x="11938" y="18900"/>
                    <a:pt x="11916" y="19037"/>
                  </a:cubicBezTo>
                  <a:lnTo>
                    <a:pt x="12052" y="19060"/>
                  </a:lnTo>
                  <a:cubicBezTo>
                    <a:pt x="12075" y="18923"/>
                    <a:pt x="12075" y="18786"/>
                    <a:pt x="12098" y="18649"/>
                  </a:cubicBezTo>
                  <a:cubicBezTo>
                    <a:pt x="12212" y="18672"/>
                    <a:pt x="12326" y="18694"/>
                    <a:pt x="12463" y="18717"/>
                  </a:cubicBezTo>
                  <a:lnTo>
                    <a:pt x="12486" y="18580"/>
                  </a:lnTo>
                  <a:cubicBezTo>
                    <a:pt x="12349" y="18557"/>
                    <a:pt x="12212" y="18535"/>
                    <a:pt x="12075" y="18512"/>
                  </a:cubicBezTo>
                  <a:close/>
                  <a:moveTo>
                    <a:pt x="14472" y="18945"/>
                  </a:moveTo>
                  <a:lnTo>
                    <a:pt x="14449" y="19082"/>
                  </a:lnTo>
                  <a:cubicBezTo>
                    <a:pt x="14586" y="19105"/>
                    <a:pt x="14700" y="19151"/>
                    <a:pt x="14837" y="19174"/>
                  </a:cubicBezTo>
                  <a:lnTo>
                    <a:pt x="14860" y="19037"/>
                  </a:lnTo>
                  <a:cubicBezTo>
                    <a:pt x="14746" y="19014"/>
                    <a:pt x="14609" y="18991"/>
                    <a:pt x="14472" y="18945"/>
                  </a:cubicBezTo>
                  <a:close/>
                  <a:moveTo>
                    <a:pt x="15271" y="19128"/>
                  </a:moveTo>
                  <a:lnTo>
                    <a:pt x="15225" y="19265"/>
                  </a:lnTo>
                  <a:cubicBezTo>
                    <a:pt x="15362" y="19288"/>
                    <a:pt x="15499" y="19334"/>
                    <a:pt x="15613" y="19356"/>
                  </a:cubicBezTo>
                  <a:lnTo>
                    <a:pt x="15659" y="19219"/>
                  </a:lnTo>
                  <a:cubicBezTo>
                    <a:pt x="15522" y="19197"/>
                    <a:pt x="15385" y="19151"/>
                    <a:pt x="15271" y="19128"/>
                  </a:cubicBezTo>
                  <a:close/>
                  <a:moveTo>
                    <a:pt x="16047" y="19311"/>
                  </a:moveTo>
                  <a:lnTo>
                    <a:pt x="16024" y="19448"/>
                  </a:lnTo>
                  <a:cubicBezTo>
                    <a:pt x="16138" y="19493"/>
                    <a:pt x="16275" y="19516"/>
                    <a:pt x="16412" y="19562"/>
                  </a:cubicBezTo>
                  <a:lnTo>
                    <a:pt x="16435" y="19425"/>
                  </a:lnTo>
                  <a:cubicBezTo>
                    <a:pt x="16321" y="19379"/>
                    <a:pt x="16184" y="19356"/>
                    <a:pt x="16047" y="19311"/>
                  </a:cubicBezTo>
                  <a:close/>
                  <a:moveTo>
                    <a:pt x="16823" y="19516"/>
                  </a:moveTo>
                  <a:lnTo>
                    <a:pt x="16800" y="19653"/>
                  </a:lnTo>
                  <a:cubicBezTo>
                    <a:pt x="16937" y="19699"/>
                    <a:pt x="17051" y="19722"/>
                    <a:pt x="17188" y="19767"/>
                  </a:cubicBezTo>
                  <a:lnTo>
                    <a:pt x="17211" y="19630"/>
                  </a:lnTo>
                  <a:cubicBezTo>
                    <a:pt x="17097" y="19585"/>
                    <a:pt x="16960" y="19562"/>
                    <a:pt x="16823" y="19516"/>
                  </a:cubicBezTo>
                  <a:close/>
                  <a:moveTo>
                    <a:pt x="11893" y="19448"/>
                  </a:moveTo>
                  <a:cubicBezTo>
                    <a:pt x="11870" y="19585"/>
                    <a:pt x="11870" y="19722"/>
                    <a:pt x="11847" y="19836"/>
                  </a:cubicBezTo>
                  <a:lnTo>
                    <a:pt x="11984" y="19858"/>
                  </a:lnTo>
                  <a:cubicBezTo>
                    <a:pt x="12007" y="19722"/>
                    <a:pt x="12007" y="19585"/>
                    <a:pt x="12030" y="19448"/>
                  </a:cubicBezTo>
                  <a:close/>
                  <a:moveTo>
                    <a:pt x="17622" y="19744"/>
                  </a:moveTo>
                  <a:lnTo>
                    <a:pt x="17576" y="19881"/>
                  </a:lnTo>
                  <a:cubicBezTo>
                    <a:pt x="17713" y="19904"/>
                    <a:pt x="17827" y="19950"/>
                    <a:pt x="17964" y="19995"/>
                  </a:cubicBezTo>
                  <a:lnTo>
                    <a:pt x="17987" y="19858"/>
                  </a:lnTo>
                  <a:cubicBezTo>
                    <a:pt x="17873" y="19813"/>
                    <a:pt x="17736" y="19790"/>
                    <a:pt x="17622" y="19744"/>
                  </a:cubicBezTo>
                  <a:close/>
                  <a:moveTo>
                    <a:pt x="18375" y="19973"/>
                  </a:moveTo>
                  <a:lnTo>
                    <a:pt x="18352" y="20110"/>
                  </a:lnTo>
                  <a:cubicBezTo>
                    <a:pt x="18466" y="20132"/>
                    <a:pt x="18603" y="20178"/>
                    <a:pt x="18740" y="20224"/>
                  </a:cubicBezTo>
                  <a:lnTo>
                    <a:pt x="18763" y="20087"/>
                  </a:lnTo>
                  <a:cubicBezTo>
                    <a:pt x="18649" y="20064"/>
                    <a:pt x="18512" y="20018"/>
                    <a:pt x="18375" y="19973"/>
                  </a:cubicBezTo>
                  <a:close/>
                  <a:moveTo>
                    <a:pt x="19151" y="20224"/>
                  </a:moveTo>
                  <a:lnTo>
                    <a:pt x="19105" y="20338"/>
                  </a:lnTo>
                  <a:cubicBezTo>
                    <a:pt x="19242" y="20383"/>
                    <a:pt x="19357" y="20429"/>
                    <a:pt x="19494" y="20475"/>
                  </a:cubicBezTo>
                  <a:lnTo>
                    <a:pt x="19539" y="20361"/>
                  </a:lnTo>
                  <a:cubicBezTo>
                    <a:pt x="19402" y="20315"/>
                    <a:pt x="19288" y="20269"/>
                    <a:pt x="19151" y="20224"/>
                  </a:cubicBezTo>
                  <a:close/>
                  <a:moveTo>
                    <a:pt x="11824" y="20247"/>
                  </a:moveTo>
                  <a:cubicBezTo>
                    <a:pt x="11824" y="20383"/>
                    <a:pt x="11824" y="20520"/>
                    <a:pt x="11801" y="20657"/>
                  </a:cubicBezTo>
                  <a:lnTo>
                    <a:pt x="11938" y="20657"/>
                  </a:lnTo>
                  <a:cubicBezTo>
                    <a:pt x="11961" y="20520"/>
                    <a:pt x="11961" y="20383"/>
                    <a:pt x="11961" y="20247"/>
                  </a:cubicBezTo>
                  <a:close/>
                  <a:moveTo>
                    <a:pt x="19927" y="20475"/>
                  </a:moveTo>
                  <a:lnTo>
                    <a:pt x="19882" y="20612"/>
                  </a:lnTo>
                  <a:cubicBezTo>
                    <a:pt x="19996" y="20657"/>
                    <a:pt x="20133" y="20703"/>
                    <a:pt x="20247" y="20749"/>
                  </a:cubicBezTo>
                  <a:lnTo>
                    <a:pt x="20292" y="20612"/>
                  </a:lnTo>
                  <a:cubicBezTo>
                    <a:pt x="20178" y="20566"/>
                    <a:pt x="20041" y="20520"/>
                    <a:pt x="19927" y="20475"/>
                  </a:cubicBezTo>
                  <a:close/>
                  <a:moveTo>
                    <a:pt x="20680" y="20749"/>
                  </a:moveTo>
                  <a:lnTo>
                    <a:pt x="20635" y="20886"/>
                  </a:lnTo>
                  <a:cubicBezTo>
                    <a:pt x="20749" y="20931"/>
                    <a:pt x="20886" y="20977"/>
                    <a:pt x="21000" y="21023"/>
                  </a:cubicBezTo>
                  <a:lnTo>
                    <a:pt x="21046" y="20908"/>
                  </a:lnTo>
                  <a:cubicBezTo>
                    <a:pt x="20932" y="20863"/>
                    <a:pt x="20795" y="20817"/>
                    <a:pt x="20680" y="20749"/>
                  </a:cubicBezTo>
                  <a:close/>
                  <a:moveTo>
                    <a:pt x="21434" y="21045"/>
                  </a:moveTo>
                  <a:lnTo>
                    <a:pt x="21388" y="21182"/>
                  </a:lnTo>
                  <a:cubicBezTo>
                    <a:pt x="21502" y="21228"/>
                    <a:pt x="21616" y="21274"/>
                    <a:pt x="21753" y="21319"/>
                  </a:cubicBezTo>
                  <a:lnTo>
                    <a:pt x="21799" y="21205"/>
                  </a:lnTo>
                  <a:cubicBezTo>
                    <a:pt x="21685" y="21160"/>
                    <a:pt x="21548" y="21091"/>
                    <a:pt x="21434" y="21045"/>
                  </a:cubicBezTo>
                  <a:close/>
                  <a:moveTo>
                    <a:pt x="11801" y="21045"/>
                  </a:moveTo>
                  <a:cubicBezTo>
                    <a:pt x="11779" y="21182"/>
                    <a:pt x="11779" y="21319"/>
                    <a:pt x="11779" y="21456"/>
                  </a:cubicBezTo>
                  <a:lnTo>
                    <a:pt x="11916" y="21456"/>
                  </a:lnTo>
                  <a:cubicBezTo>
                    <a:pt x="11916" y="21319"/>
                    <a:pt x="11916" y="21205"/>
                    <a:pt x="11916" y="21068"/>
                  </a:cubicBezTo>
                  <a:lnTo>
                    <a:pt x="11801" y="21045"/>
                  </a:lnTo>
                  <a:close/>
                  <a:moveTo>
                    <a:pt x="22164" y="21365"/>
                  </a:moveTo>
                  <a:lnTo>
                    <a:pt x="22118" y="21479"/>
                  </a:lnTo>
                  <a:cubicBezTo>
                    <a:pt x="22255" y="21525"/>
                    <a:pt x="22370" y="21593"/>
                    <a:pt x="22484" y="21639"/>
                  </a:cubicBezTo>
                  <a:lnTo>
                    <a:pt x="22552" y="21525"/>
                  </a:lnTo>
                  <a:cubicBezTo>
                    <a:pt x="22415" y="21456"/>
                    <a:pt x="22301" y="21411"/>
                    <a:pt x="22164" y="21365"/>
                  </a:cubicBezTo>
                  <a:close/>
                  <a:moveTo>
                    <a:pt x="22917" y="21685"/>
                  </a:moveTo>
                  <a:lnTo>
                    <a:pt x="22849" y="21799"/>
                  </a:lnTo>
                  <a:cubicBezTo>
                    <a:pt x="22986" y="21844"/>
                    <a:pt x="23100" y="21913"/>
                    <a:pt x="23214" y="21958"/>
                  </a:cubicBezTo>
                  <a:lnTo>
                    <a:pt x="23283" y="21844"/>
                  </a:lnTo>
                  <a:cubicBezTo>
                    <a:pt x="23168" y="21776"/>
                    <a:pt x="23031" y="21730"/>
                    <a:pt x="22917" y="21685"/>
                  </a:cubicBezTo>
                  <a:close/>
                  <a:moveTo>
                    <a:pt x="11756" y="21867"/>
                  </a:moveTo>
                  <a:cubicBezTo>
                    <a:pt x="11756" y="22004"/>
                    <a:pt x="11756" y="22141"/>
                    <a:pt x="11756" y="22278"/>
                  </a:cubicBezTo>
                  <a:lnTo>
                    <a:pt x="11893" y="22278"/>
                  </a:lnTo>
                  <a:cubicBezTo>
                    <a:pt x="11893" y="22141"/>
                    <a:pt x="11893" y="22004"/>
                    <a:pt x="11893" y="21867"/>
                  </a:cubicBezTo>
                  <a:close/>
                  <a:moveTo>
                    <a:pt x="23648" y="22004"/>
                  </a:moveTo>
                  <a:lnTo>
                    <a:pt x="23579" y="22141"/>
                  </a:lnTo>
                  <a:cubicBezTo>
                    <a:pt x="23716" y="22187"/>
                    <a:pt x="23830" y="22255"/>
                    <a:pt x="23944" y="22301"/>
                  </a:cubicBezTo>
                  <a:lnTo>
                    <a:pt x="24013" y="22187"/>
                  </a:lnTo>
                  <a:cubicBezTo>
                    <a:pt x="23876" y="22118"/>
                    <a:pt x="23762" y="22073"/>
                    <a:pt x="23648" y="22004"/>
                  </a:cubicBezTo>
                  <a:close/>
                  <a:moveTo>
                    <a:pt x="24378" y="22369"/>
                  </a:moveTo>
                  <a:lnTo>
                    <a:pt x="24310" y="22483"/>
                  </a:lnTo>
                  <a:cubicBezTo>
                    <a:pt x="24424" y="22529"/>
                    <a:pt x="24561" y="22598"/>
                    <a:pt x="24675" y="22666"/>
                  </a:cubicBezTo>
                  <a:lnTo>
                    <a:pt x="24721" y="22552"/>
                  </a:lnTo>
                  <a:cubicBezTo>
                    <a:pt x="24606" y="22483"/>
                    <a:pt x="24492" y="22415"/>
                    <a:pt x="24378" y="22369"/>
                  </a:cubicBezTo>
                  <a:close/>
                  <a:moveTo>
                    <a:pt x="25086" y="22734"/>
                  </a:moveTo>
                  <a:lnTo>
                    <a:pt x="25017" y="22849"/>
                  </a:lnTo>
                  <a:cubicBezTo>
                    <a:pt x="25154" y="22917"/>
                    <a:pt x="25268" y="22963"/>
                    <a:pt x="25382" y="23031"/>
                  </a:cubicBezTo>
                  <a:lnTo>
                    <a:pt x="25451" y="22917"/>
                  </a:lnTo>
                  <a:cubicBezTo>
                    <a:pt x="25337" y="22849"/>
                    <a:pt x="25200" y="22780"/>
                    <a:pt x="25086" y="22734"/>
                  </a:cubicBezTo>
                  <a:close/>
                  <a:moveTo>
                    <a:pt x="11756" y="22666"/>
                  </a:moveTo>
                  <a:lnTo>
                    <a:pt x="11756" y="22871"/>
                  </a:lnTo>
                  <a:lnTo>
                    <a:pt x="11756" y="23077"/>
                  </a:lnTo>
                  <a:lnTo>
                    <a:pt x="11893" y="23077"/>
                  </a:lnTo>
                  <a:lnTo>
                    <a:pt x="11893" y="22871"/>
                  </a:lnTo>
                  <a:lnTo>
                    <a:pt x="11893" y="22666"/>
                  </a:lnTo>
                  <a:close/>
                  <a:moveTo>
                    <a:pt x="25793" y="23100"/>
                  </a:moveTo>
                  <a:lnTo>
                    <a:pt x="25748" y="23214"/>
                  </a:lnTo>
                  <a:cubicBezTo>
                    <a:pt x="25862" y="23282"/>
                    <a:pt x="25976" y="23351"/>
                    <a:pt x="26090" y="23419"/>
                  </a:cubicBezTo>
                  <a:lnTo>
                    <a:pt x="26159" y="23305"/>
                  </a:lnTo>
                  <a:cubicBezTo>
                    <a:pt x="26044" y="23237"/>
                    <a:pt x="25930" y="23168"/>
                    <a:pt x="25793" y="23100"/>
                  </a:cubicBezTo>
                  <a:close/>
                  <a:moveTo>
                    <a:pt x="26501" y="23511"/>
                  </a:moveTo>
                  <a:lnTo>
                    <a:pt x="26432" y="23625"/>
                  </a:lnTo>
                  <a:cubicBezTo>
                    <a:pt x="26547" y="23693"/>
                    <a:pt x="26683" y="23762"/>
                    <a:pt x="26798" y="23807"/>
                  </a:cubicBezTo>
                  <a:lnTo>
                    <a:pt x="26866" y="23693"/>
                  </a:lnTo>
                  <a:cubicBezTo>
                    <a:pt x="26729" y="23625"/>
                    <a:pt x="26615" y="23556"/>
                    <a:pt x="26501" y="23511"/>
                  </a:cubicBezTo>
                  <a:close/>
                  <a:moveTo>
                    <a:pt x="11756" y="23488"/>
                  </a:moveTo>
                  <a:cubicBezTo>
                    <a:pt x="11756" y="23625"/>
                    <a:pt x="11756" y="23762"/>
                    <a:pt x="11756" y="23876"/>
                  </a:cubicBezTo>
                  <a:lnTo>
                    <a:pt x="11893" y="23876"/>
                  </a:lnTo>
                  <a:cubicBezTo>
                    <a:pt x="11893" y="23739"/>
                    <a:pt x="11893" y="23625"/>
                    <a:pt x="11893" y="23488"/>
                  </a:cubicBezTo>
                  <a:close/>
                  <a:moveTo>
                    <a:pt x="27208" y="23899"/>
                  </a:moveTo>
                  <a:lnTo>
                    <a:pt x="27140" y="24013"/>
                  </a:lnTo>
                  <a:cubicBezTo>
                    <a:pt x="27254" y="24081"/>
                    <a:pt x="27368" y="24172"/>
                    <a:pt x="27482" y="24241"/>
                  </a:cubicBezTo>
                  <a:lnTo>
                    <a:pt x="27551" y="24127"/>
                  </a:lnTo>
                  <a:cubicBezTo>
                    <a:pt x="27437" y="24058"/>
                    <a:pt x="27323" y="23967"/>
                    <a:pt x="27208" y="23899"/>
                  </a:cubicBezTo>
                  <a:close/>
                  <a:moveTo>
                    <a:pt x="27893" y="24332"/>
                  </a:moveTo>
                  <a:lnTo>
                    <a:pt x="27825" y="24446"/>
                  </a:lnTo>
                  <a:cubicBezTo>
                    <a:pt x="27939" y="24515"/>
                    <a:pt x="28053" y="24583"/>
                    <a:pt x="28167" y="24652"/>
                  </a:cubicBezTo>
                  <a:lnTo>
                    <a:pt x="28236" y="24538"/>
                  </a:lnTo>
                  <a:cubicBezTo>
                    <a:pt x="28121" y="24469"/>
                    <a:pt x="28007" y="24401"/>
                    <a:pt x="27893" y="24332"/>
                  </a:cubicBezTo>
                  <a:close/>
                  <a:moveTo>
                    <a:pt x="11779" y="24287"/>
                  </a:moveTo>
                  <a:cubicBezTo>
                    <a:pt x="11779" y="24424"/>
                    <a:pt x="11779" y="24560"/>
                    <a:pt x="11801" y="24697"/>
                  </a:cubicBezTo>
                  <a:lnTo>
                    <a:pt x="11916" y="24697"/>
                  </a:lnTo>
                  <a:cubicBezTo>
                    <a:pt x="11916" y="24560"/>
                    <a:pt x="11916" y="24424"/>
                    <a:pt x="11916" y="24287"/>
                  </a:cubicBezTo>
                  <a:close/>
                  <a:moveTo>
                    <a:pt x="28578" y="24766"/>
                  </a:moveTo>
                  <a:lnTo>
                    <a:pt x="28510" y="24880"/>
                  </a:lnTo>
                  <a:cubicBezTo>
                    <a:pt x="28601" y="24949"/>
                    <a:pt x="28715" y="25017"/>
                    <a:pt x="28829" y="25108"/>
                  </a:cubicBezTo>
                  <a:lnTo>
                    <a:pt x="28920" y="24994"/>
                  </a:lnTo>
                  <a:cubicBezTo>
                    <a:pt x="28806" y="24903"/>
                    <a:pt x="28692" y="24834"/>
                    <a:pt x="28578" y="24766"/>
                  </a:cubicBezTo>
                  <a:close/>
                  <a:moveTo>
                    <a:pt x="11938" y="25085"/>
                  </a:moveTo>
                  <a:lnTo>
                    <a:pt x="11801" y="25108"/>
                  </a:lnTo>
                  <a:cubicBezTo>
                    <a:pt x="11824" y="25222"/>
                    <a:pt x="11824" y="25359"/>
                    <a:pt x="11824" y="25496"/>
                  </a:cubicBezTo>
                  <a:lnTo>
                    <a:pt x="11961" y="25496"/>
                  </a:lnTo>
                  <a:cubicBezTo>
                    <a:pt x="11961" y="25359"/>
                    <a:pt x="11938" y="25222"/>
                    <a:pt x="11938" y="25085"/>
                  </a:cubicBezTo>
                  <a:close/>
                  <a:moveTo>
                    <a:pt x="29240" y="25222"/>
                  </a:moveTo>
                  <a:lnTo>
                    <a:pt x="29171" y="25337"/>
                  </a:lnTo>
                  <a:cubicBezTo>
                    <a:pt x="29286" y="25405"/>
                    <a:pt x="29400" y="25473"/>
                    <a:pt x="29491" y="25565"/>
                  </a:cubicBezTo>
                  <a:lnTo>
                    <a:pt x="29582" y="25451"/>
                  </a:lnTo>
                  <a:cubicBezTo>
                    <a:pt x="29468" y="25359"/>
                    <a:pt x="29354" y="25291"/>
                    <a:pt x="29240" y="25222"/>
                  </a:cubicBezTo>
                  <a:close/>
                  <a:moveTo>
                    <a:pt x="29902" y="25679"/>
                  </a:moveTo>
                  <a:lnTo>
                    <a:pt x="29833" y="25793"/>
                  </a:lnTo>
                  <a:cubicBezTo>
                    <a:pt x="29948" y="25862"/>
                    <a:pt x="30039" y="25930"/>
                    <a:pt x="30153" y="26021"/>
                  </a:cubicBezTo>
                  <a:lnTo>
                    <a:pt x="30244" y="25907"/>
                  </a:lnTo>
                  <a:cubicBezTo>
                    <a:pt x="30130" y="25839"/>
                    <a:pt x="30016" y="25747"/>
                    <a:pt x="29902" y="25679"/>
                  </a:cubicBezTo>
                  <a:close/>
                  <a:moveTo>
                    <a:pt x="11847" y="25907"/>
                  </a:moveTo>
                  <a:cubicBezTo>
                    <a:pt x="11870" y="26044"/>
                    <a:pt x="11870" y="26181"/>
                    <a:pt x="11893" y="26318"/>
                  </a:cubicBezTo>
                  <a:lnTo>
                    <a:pt x="12007" y="26295"/>
                  </a:lnTo>
                  <a:cubicBezTo>
                    <a:pt x="12007" y="26158"/>
                    <a:pt x="12007" y="26021"/>
                    <a:pt x="11984" y="25907"/>
                  </a:cubicBezTo>
                  <a:close/>
                  <a:moveTo>
                    <a:pt x="30564" y="26158"/>
                  </a:moveTo>
                  <a:lnTo>
                    <a:pt x="30472" y="26250"/>
                  </a:lnTo>
                  <a:cubicBezTo>
                    <a:pt x="30587" y="26341"/>
                    <a:pt x="30701" y="26409"/>
                    <a:pt x="30815" y="26501"/>
                  </a:cubicBezTo>
                  <a:lnTo>
                    <a:pt x="30883" y="26387"/>
                  </a:lnTo>
                  <a:cubicBezTo>
                    <a:pt x="30769" y="26318"/>
                    <a:pt x="30678" y="26227"/>
                    <a:pt x="30564" y="26158"/>
                  </a:cubicBezTo>
                  <a:close/>
                  <a:moveTo>
                    <a:pt x="31203" y="26638"/>
                  </a:moveTo>
                  <a:lnTo>
                    <a:pt x="31134" y="26752"/>
                  </a:lnTo>
                  <a:cubicBezTo>
                    <a:pt x="31226" y="26820"/>
                    <a:pt x="31340" y="26911"/>
                    <a:pt x="31431" y="26980"/>
                  </a:cubicBezTo>
                  <a:lnTo>
                    <a:pt x="31522" y="26889"/>
                  </a:lnTo>
                  <a:cubicBezTo>
                    <a:pt x="31408" y="26797"/>
                    <a:pt x="31317" y="26706"/>
                    <a:pt x="31203" y="26638"/>
                  </a:cubicBezTo>
                  <a:close/>
                  <a:moveTo>
                    <a:pt x="11916" y="26706"/>
                  </a:moveTo>
                  <a:cubicBezTo>
                    <a:pt x="11916" y="26843"/>
                    <a:pt x="11938" y="26980"/>
                    <a:pt x="11938" y="27117"/>
                  </a:cubicBezTo>
                  <a:lnTo>
                    <a:pt x="12075" y="27094"/>
                  </a:lnTo>
                  <a:cubicBezTo>
                    <a:pt x="12075" y="26980"/>
                    <a:pt x="12052" y="26843"/>
                    <a:pt x="12052" y="26706"/>
                  </a:cubicBezTo>
                  <a:close/>
                  <a:moveTo>
                    <a:pt x="31842" y="27140"/>
                  </a:moveTo>
                  <a:lnTo>
                    <a:pt x="31751" y="27231"/>
                  </a:lnTo>
                  <a:cubicBezTo>
                    <a:pt x="31865" y="27322"/>
                    <a:pt x="31956" y="27414"/>
                    <a:pt x="32070" y="27482"/>
                  </a:cubicBezTo>
                  <a:lnTo>
                    <a:pt x="32162" y="27391"/>
                  </a:lnTo>
                  <a:cubicBezTo>
                    <a:pt x="32047" y="27300"/>
                    <a:pt x="31956" y="27208"/>
                    <a:pt x="31842" y="27140"/>
                  </a:cubicBezTo>
                  <a:close/>
                  <a:moveTo>
                    <a:pt x="12121" y="27505"/>
                  </a:moveTo>
                  <a:lnTo>
                    <a:pt x="11984" y="27528"/>
                  </a:lnTo>
                  <a:cubicBezTo>
                    <a:pt x="12007" y="27642"/>
                    <a:pt x="12007" y="27779"/>
                    <a:pt x="12030" y="27916"/>
                  </a:cubicBezTo>
                  <a:lnTo>
                    <a:pt x="12167" y="27916"/>
                  </a:lnTo>
                  <a:cubicBezTo>
                    <a:pt x="12144" y="27779"/>
                    <a:pt x="12144" y="27642"/>
                    <a:pt x="12121" y="27505"/>
                  </a:cubicBezTo>
                  <a:close/>
                  <a:moveTo>
                    <a:pt x="32458" y="27642"/>
                  </a:moveTo>
                  <a:lnTo>
                    <a:pt x="32390" y="27756"/>
                  </a:lnTo>
                  <a:cubicBezTo>
                    <a:pt x="32481" y="27825"/>
                    <a:pt x="32595" y="27916"/>
                    <a:pt x="32687" y="28007"/>
                  </a:cubicBezTo>
                  <a:lnTo>
                    <a:pt x="32778" y="27893"/>
                  </a:lnTo>
                  <a:cubicBezTo>
                    <a:pt x="32687" y="27825"/>
                    <a:pt x="32572" y="27733"/>
                    <a:pt x="32458" y="27642"/>
                  </a:cubicBezTo>
                  <a:close/>
                  <a:moveTo>
                    <a:pt x="33097" y="28167"/>
                  </a:moveTo>
                  <a:lnTo>
                    <a:pt x="33006" y="28258"/>
                  </a:lnTo>
                  <a:cubicBezTo>
                    <a:pt x="33097" y="28349"/>
                    <a:pt x="33212" y="28441"/>
                    <a:pt x="33303" y="28532"/>
                  </a:cubicBezTo>
                  <a:lnTo>
                    <a:pt x="33394" y="28418"/>
                  </a:lnTo>
                  <a:cubicBezTo>
                    <a:pt x="33280" y="28327"/>
                    <a:pt x="33189" y="28258"/>
                    <a:pt x="33097" y="28167"/>
                  </a:cubicBezTo>
                  <a:close/>
                  <a:moveTo>
                    <a:pt x="12212" y="28304"/>
                  </a:moveTo>
                  <a:lnTo>
                    <a:pt x="12075" y="28327"/>
                  </a:lnTo>
                  <a:cubicBezTo>
                    <a:pt x="12075" y="28464"/>
                    <a:pt x="12098" y="28601"/>
                    <a:pt x="12121" y="28715"/>
                  </a:cubicBezTo>
                  <a:lnTo>
                    <a:pt x="12258" y="28715"/>
                  </a:lnTo>
                  <a:cubicBezTo>
                    <a:pt x="12235" y="28578"/>
                    <a:pt x="12212" y="28441"/>
                    <a:pt x="12212" y="28304"/>
                  </a:cubicBezTo>
                  <a:close/>
                  <a:moveTo>
                    <a:pt x="33691" y="28692"/>
                  </a:moveTo>
                  <a:lnTo>
                    <a:pt x="33600" y="28783"/>
                  </a:lnTo>
                  <a:cubicBezTo>
                    <a:pt x="33714" y="28874"/>
                    <a:pt x="33805" y="28966"/>
                    <a:pt x="33896" y="29057"/>
                  </a:cubicBezTo>
                  <a:lnTo>
                    <a:pt x="33988" y="28966"/>
                  </a:lnTo>
                  <a:cubicBezTo>
                    <a:pt x="33896" y="28874"/>
                    <a:pt x="33805" y="28783"/>
                    <a:pt x="33691" y="28692"/>
                  </a:cubicBezTo>
                  <a:close/>
                  <a:moveTo>
                    <a:pt x="12304" y="29103"/>
                  </a:moveTo>
                  <a:lnTo>
                    <a:pt x="12167" y="29126"/>
                  </a:lnTo>
                  <a:cubicBezTo>
                    <a:pt x="12189" y="29262"/>
                    <a:pt x="12212" y="29399"/>
                    <a:pt x="12235" y="29536"/>
                  </a:cubicBezTo>
                  <a:lnTo>
                    <a:pt x="12349" y="29514"/>
                  </a:lnTo>
                  <a:cubicBezTo>
                    <a:pt x="12349" y="29377"/>
                    <a:pt x="12326" y="29240"/>
                    <a:pt x="12304" y="29103"/>
                  </a:cubicBezTo>
                  <a:close/>
                  <a:moveTo>
                    <a:pt x="34284" y="29240"/>
                  </a:moveTo>
                  <a:lnTo>
                    <a:pt x="34193" y="29331"/>
                  </a:lnTo>
                  <a:cubicBezTo>
                    <a:pt x="34307" y="29422"/>
                    <a:pt x="34398" y="29514"/>
                    <a:pt x="34490" y="29605"/>
                  </a:cubicBezTo>
                  <a:lnTo>
                    <a:pt x="34581" y="29514"/>
                  </a:lnTo>
                  <a:cubicBezTo>
                    <a:pt x="34490" y="29422"/>
                    <a:pt x="34398" y="29331"/>
                    <a:pt x="34284" y="29240"/>
                  </a:cubicBezTo>
                  <a:close/>
                  <a:moveTo>
                    <a:pt x="34878" y="29787"/>
                  </a:moveTo>
                  <a:lnTo>
                    <a:pt x="34786" y="29879"/>
                  </a:lnTo>
                  <a:cubicBezTo>
                    <a:pt x="34878" y="29970"/>
                    <a:pt x="34992" y="30061"/>
                    <a:pt x="35083" y="30153"/>
                  </a:cubicBezTo>
                  <a:lnTo>
                    <a:pt x="35175" y="30061"/>
                  </a:lnTo>
                  <a:cubicBezTo>
                    <a:pt x="35083" y="29970"/>
                    <a:pt x="34992" y="29879"/>
                    <a:pt x="34878" y="29787"/>
                  </a:cubicBezTo>
                  <a:close/>
                  <a:moveTo>
                    <a:pt x="12418" y="29902"/>
                  </a:moveTo>
                  <a:lnTo>
                    <a:pt x="12281" y="29924"/>
                  </a:lnTo>
                  <a:cubicBezTo>
                    <a:pt x="12304" y="30061"/>
                    <a:pt x="12326" y="30198"/>
                    <a:pt x="12349" y="30335"/>
                  </a:cubicBezTo>
                  <a:lnTo>
                    <a:pt x="12463" y="30312"/>
                  </a:lnTo>
                  <a:cubicBezTo>
                    <a:pt x="12463" y="30176"/>
                    <a:pt x="12441" y="30039"/>
                    <a:pt x="12418" y="29902"/>
                  </a:cubicBezTo>
                  <a:close/>
                  <a:moveTo>
                    <a:pt x="33166" y="30221"/>
                  </a:moveTo>
                  <a:lnTo>
                    <a:pt x="33166" y="30358"/>
                  </a:lnTo>
                  <a:lnTo>
                    <a:pt x="33577" y="30358"/>
                  </a:lnTo>
                  <a:lnTo>
                    <a:pt x="33577" y="30221"/>
                  </a:lnTo>
                  <a:close/>
                  <a:moveTo>
                    <a:pt x="33988" y="30221"/>
                  </a:moveTo>
                  <a:lnTo>
                    <a:pt x="33988" y="30335"/>
                  </a:lnTo>
                  <a:lnTo>
                    <a:pt x="34102" y="30335"/>
                  </a:lnTo>
                  <a:cubicBezTo>
                    <a:pt x="34193" y="30335"/>
                    <a:pt x="34284" y="30335"/>
                    <a:pt x="34376" y="30358"/>
                  </a:cubicBezTo>
                  <a:lnTo>
                    <a:pt x="34376" y="30221"/>
                  </a:lnTo>
                  <a:close/>
                  <a:moveTo>
                    <a:pt x="34786" y="30221"/>
                  </a:moveTo>
                  <a:lnTo>
                    <a:pt x="34786" y="30358"/>
                  </a:lnTo>
                  <a:lnTo>
                    <a:pt x="35175" y="30358"/>
                  </a:lnTo>
                  <a:lnTo>
                    <a:pt x="35197" y="30221"/>
                  </a:lnTo>
                  <a:close/>
                  <a:moveTo>
                    <a:pt x="32367" y="30244"/>
                  </a:moveTo>
                  <a:lnTo>
                    <a:pt x="32367" y="30381"/>
                  </a:lnTo>
                  <a:lnTo>
                    <a:pt x="32778" y="30381"/>
                  </a:lnTo>
                  <a:lnTo>
                    <a:pt x="32755" y="30244"/>
                  </a:lnTo>
                  <a:close/>
                  <a:moveTo>
                    <a:pt x="31956" y="30267"/>
                  </a:moveTo>
                  <a:cubicBezTo>
                    <a:pt x="31819" y="30290"/>
                    <a:pt x="31682" y="30290"/>
                    <a:pt x="31545" y="30312"/>
                  </a:cubicBezTo>
                  <a:lnTo>
                    <a:pt x="31568" y="30427"/>
                  </a:lnTo>
                  <a:cubicBezTo>
                    <a:pt x="31705" y="30427"/>
                    <a:pt x="31842" y="30427"/>
                    <a:pt x="31956" y="30404"/>
                  </a:cubicBezTo>
                  <a:lnTo>
                    <a:pt x="31956" y="30267"/>
                  </a:lnTo>
                  <a:close/>
                  <a:moveTo>
                    <a:pt x="31157" y="30335"/>
                  </a:moveTo>
                  <a:cubicBezTo>
                    <a:pt x="31020" y="30358"/>
                    <a:pt x="30883" y="30358"/>
                    <a:pt x="30746" y="30381"/>
                  </a:cubicBezTo>
                  <a:lnTo>
                    <a:pt x="30769" y="30518"/>
                  </a:lnTo>
                  <a:cubicBezTo>
                    <a:pt x="30906" y="30495"/>
                    <a:pt x="31020" y="30472"/>
                    <a:pt x="31157" y="30472"/>
                  </a:cubicBezTo>
                  <a:lnTo>
                    <a:pt x="31157" y="30335"/>
                  </a:lnTo>
                  <a:close/>
                  <a:moveTo>
                    <a:pt x="30358" y="30404"/>
                  </a:moveTo>
                  <a:cubicBezTo>
                    <a:pt x="30221" y="30427"/>
                    <a:pt x="30084" y="30449"/>
                    <a:pt x="29948" y="30472"/>
                  </a:cubicBezTo>
                  <a:lnTo>
                    <a:pt x="29970" y="30586"/>
                  </a:lnTo>
                  <a:cubicBezTo>
                    <a:pt x="30107" y="30586"/>
                    <a:pt x="30221" y="30564"/>
                    <a:pt x="30358" y="30541"/>
                  </a:cubicBezTo>
                  <a:lnTo>
                    <a:pt x="30358" y="30404"/>
                  </a:lnTo>
                  <a:close/>
                  <a:moveTo>
                    <a:pt x="29537" y="30518"/>
                  </a:moveTo>
                  <a:cubicBezTo>
                    <a:pt x="29423" y="30541"/>
                    <a:pt x="29286" y="30564"/>
                    <a:pt x="29149" y="30564"/>
                  </a:cubicBezTo>
                  <a:lnTo>
                    <a:pt x="29171" y="30700"/>
                  </a:lnTo>
                  <a:cubicBezTo>
                    <a:pt x="29308" y="30678"/>
                    <a:pt x="29423" y="30655"/>
                    <a:pt x="29559" y="30655"/>
                  </a:cubicBezTo>
                  <a:lnTo>
                    <a:pt x="29537" y="30518"/>
                  </a:lnTo>
                  <a:close/>
                  <a:moveTo>
                    <a:pt x="28738" y="30632"/>
                  </a:moveTo>
                  <a:cubicBezTo>
                    <a:pt x="28624" y="30655"/>
                    <a:pt x="28487" y="30678"/>
                    <a:pt x="28350" y="30700"/>
                  </a:cubicBezTo>
                  <a:lnTo>
                    <a:pt x="28373" y="30837"/>
                  </a:lnTo>
                  <a:cubicBezTo>
                    <a:pt x="28510" y="30815"/>
                    <a:pt x="28646" y="30792"/>
                    <a:pt x="28761" y="30769"/>
                  </a:cubicBezTo>
                  <a:lnTo>
                    <a:pt x="28738" y="30632"/>
                  </a:lnTo>
                  <a:close/>
                  <a:moveTo>
                    <a:pt x="27962" y="30769"/>
                  </a:moveTo>
                  <a:cubicBezTo>
                    <a:pt x="27825" y="30792"/>
                    <a:pt x="27688" y="30837"/>
                    <a:pt x="27551" y="30860"/>
                  </a:cubicBezTo>
                  <a:lnTo>
                    <a:pt x="27574" y="30997"/>
                  </a:lnTo>
                  <a:cubicBezTo>
                    <a:pt x="27711" y="30952"/>
                    <a:pt x="27848" y="30929"/>
                    <a:pt x="27985" y="30906"/>
                  </a:cubicBezTo>
                  <a:lnTo>
                    <a:pt x="27962" y="30769"/>
                  </a:lnTo>
                  <a:close/>
                  <a:moveTo>
                    <a:pt x="12532" y="30700"/>
                  </a:moveTo>
                  <a:lnTo>
                    <a:pt x="12395" y="30723"/>
                  </a:lnTo>
                  <a:cubicBezTo>
                    <a:pt x="12418" y="30860"/>
                    <a:pt x="12441" y="30997"/>
                    <a:pt x="12463" y="31134"/>
                  </a:cubicBezTo>
                  <a:lnTo>
                    <a:pt x="12600" y="31111"/>
                  </a:lnTo>
                  <a:cubicBezTo>
                    <a:pt x="12577" y="30974"/>
                    <a:pt x="12555" y="30837"/>
                    <a:pt x="12532" y="30700"/>
                  </a:cubicBezTo>
                  <a:close/>
                  <a:moveTo>
                    <a:pt x="27163" y="30929"/>
                  </a:moveTo>
                  <a:cubicBezTo>
                    <a:pt x="27026" y="30974"/>
                    <a:pt x="26889" y="30997"/>
                    <a:pt x="26775" y="31020"/>
                  </a:cubicBezTo>
                  <a:lnTo>
                    <a:pt x="26798" y="31157"/>
                  </a:lnTo>
                  <a:cubicBezTo>
                    <a:pt x="26935" y="31134"/>
                    <a:pt x="27049" y="31089"/>
                    <a:pt x="27186" y="31066"/>
                  </a:cubicBezTo>
                  <a:lnTo>
                    <a:pt x="27163" y="30929"/>
                  </a:lnTo>
                  <a:close/>
                  <a:moveTo>
                    <a:pt x="26364" y="31134"/>
                  </a:moveTo>
                  <a:cubicBezTo>
                    <a:pt x="26250" y="31157"/>
                    <a:pt x="26113" y="31180"/>
                    <a:pt x="25976" y="31225"/>
                  </a:cubicBezTo>
                  <a:lnTo>
                    <a:pt x="26022" y="31362"/>
                  </a:lnTo>
                  <a:cubicBezTo>
                    <a:pt x="26136" y="31317"/>
                    <a:pt x="26273" y="31294"/>
                    <a:pt x="26410" y="31248"/>
                  </a:cubicBezTo>
                  <a:lnTo>
                    <a:pt x="26364" y="31134"/>
                  </a:lnTo>
                  <a:close/>
                  <a:moveTo>
                    <a:pt x="25588" y="31340"/>
                  </a:moveTo>
                  <a:cubicBezTo>
                    <a:pt x="25451" y="31362"/>
                    <a:pt x="25337" y="31408"/>
                    <a:pt x="25200" y="31431"/>
                  </a:cubicBezTo>
                  <a:lnTo>
                    <a:pt x="25246" y="31568"/>
                  </a:lnTo>
                  <a:cubicBezTo>
                    <a:pt x="25360" y="31522"/>
                    <a:pt x="25497" y="31499"/>
                    <a:pt x="25634" y="31454"/>
                  </a:cubicBezTo>
                  <a:lnTo>
                    <a:pt x="25588" y="31340"/>
                  </a:lnTo>
                  <a:close/>
                  <a:moveTo>
                    <a:pt x="24812" y="31568"/>
                  </a:moveTo>
                  <a:cubicBezTo>
                    <a:pt x="24675" y="31591"/>
                    <a:pt x="24561" y="31636"/>
                    <a:pt x="24424" y="31682"/>
                  </a:cubicBezTo>
                  <a:lnTo>
                    <a:pt x="24469" y="31819"/>
                  </a:lnTo>
                  <a:cubicBezTo>
                    <a:pt x="24584" y="31773"/>
                    <a:pt x="24721" y="31728"/>
                    <a:pt x="24857" y="31682"/>
                  </a:cubicBezTo>
                  <a:lnTo>
                    <a:pt x="24812" y="31568"/>
                  </a:lnTo>
                  <a:close/>
                  <a:moveTo>
                    <a:pt x="12669" y="31499"/>
                  </a:moveTo>
                  <a:lnTo>
                    <a:pt x="12532" y="31522"/>
                  </a:lnTo>
                  <a:cubicBezTo>
                    <a:pt x="12555" y="31659"/>
                    <a:pt x="12577" y="31796"/>
                    <a:pt x="12600" y="31910"/>
                  </a:cubicBezTo>
                  <a:lnTo>
                    <a:pt x="12737" y="31887"/>
                  </a:lnTo>
                  <a:cubicBezTo>
                    <a:pt x="12714" y="31773"/>
                    <a:pt x="12692" y="31636"/>
                    <a:pt x="12669" y="31499"/>
                  </a:cubicBezTo>
                  <a:close/>
                  <a:moveTo>
                    <a:pt x="24036" y="31819"/>
                  </a:moveTo>
                  <a:cubicBezTo>
                    <a:pt x="23922" y="31842"/>
                    <a:pt x="23785" y="31887"/>
                    <a:pt x="23648" y="31933"/>
                  </a:cubicBezTo>
                  <a:lnTo>
                    <a:pt x="23693" y="32070"/>
                  </a:lnTo>
                  <a:cubicBezTo>
                    <a:pt x="23830" y="32024"/>
                    <a:pt x="23967" y="31979"/>
                    <a:pt x="24081" y="31933"/>
                  </a:cubicBezTo>
                  <a:lnTo>
                    <a:pt x="24036" y="31819"/>
                  </a:lnTo>
                  <a:close/>
                  <a:moveTo>
                    <a:pt x="23283" y="32093"/>
                  </a:moveTo>
                  <a:cubicBezTo>
                    <a:pt x="23146" y="32138"/>
                    <a:pt x="23031" y="32184"/>
                    <a:pt x="22894" y="32230"/>
                  </a:cubicBezTo>
                  <a:lnTo>
                    <a:pt x="22940" y="32344"/>
                  </a:lnTo>
                  <a:cubicBezTo>
                    <a:pt x="23077" y="32298"/>
                    <a:pt x="23191" y="32253"/>
                    <a:pt x="23328" y="32207"/>
                  </a:cubicBezTo>
                  <a:lnTo>
                    <a:pt x="23283" y="32093"/>
                  </a:lnTo>
                  <a:close/>
                  <a:moveTo>
                    <a:pt x="22529" y="32367"/>
                  </a:moveTo>
                  <a:cubicBezTo>
                    <a:pt x="22392" y="32435"/>
                    <a:pt x="22278" y="32481"/>
                    <a:pt x="22141" y="32527"/>
                  </a:cubicBezTo>
                  <a:lnTo>
                    <a:pt x="22210" y="32663"/>
                  </a:lnTo>
                  <a:cubicBezTo>
                    <a:pt x="22324" y="32595"/>
                    <a:pt x="22461" y="32549"/>
                    <a:pt x="22575" y="32504"/>
                  </a:cubicBezTo>
                  <a:lnTo>
                    <a:pt x="22529" y="32367"/>
                  </a:lnTo>
                  <a:close/>
                  <a:moveTo>
                    <a:pt x="12829" y="32298"/>
                  </a:moveTo>
                  <a:lnTo>
                    <a:pt x="12692" y="32321"/>
                  </a:lnTo>
                  <a:cubicBezTo>
                    <a:pt x="12714" y="32458"/>
                    <a:pt x="12737" y="32572"/>
                    <a:pt x="12760" y="32709"/>
                  </a:cubicBezTo>
                  <a:lnTo>
                    <a:pt x="12897" y="32686"/>
                  </a:lnTo>
                  <a:cubicBezTo>
                    <a:pt x="12874" y="32549"/>
                    <a:pt x="12851" y="32435"/>
                    <a:pt x="12829" y="32298"/>
                  </a:cubicBezTo>
                  <a:close/>
                  <a:moveTo>
                    <a:pt x="21776" y="32686"/>
                  </a:moveTo>
                  <a:cubicBezTo>
                    <a:pt x="21662" y="32755"/>
                    <a:pt x="21525" y="32800"/>
                    <a:pt x="21411" y="32869"/>
                  </a:cubicBezTo>
                  <a:lnTo>
                    <a:pt x="21457" y="32983"/>
                  </a:lnTo>
                  <a:cubicBezTo>
                    <a:pt x="21593" y="32915"/>
                    <a:pt x="21708" y="32869"/>
                    <a:pt x="21845" y="32823"/>
                  </a:cubicBezTo>
                  <a:lnTo>
                    <a:pt x="21776" y="32686"/>
                  </a:lnTo>
                  <a:close/>
                  <a:moveTo>
                    <a:pt x="21046" y="33029"/>
                  </a:moveTo>
                  <a:cubicBezTo>
                    <a:pt x="20932" y="33097"/>
                    <a:pt x="20795" y="33143"/>
                    <a:pt x="20680" y="33211"/>
                  </a:cubicBezTo>
                  <a:lnTo>
                    <a:pt x="20749" y="33325"/>
                  </a:lnTo>
                  <a:cubicBezTo>
                    <a:pt x="20863" y="33257"/>
                    <a:pt x="20977" y="33211"/>
                    <a:pt x="21114" y="33143"/>
                  </a:cubicBezTo>
                  <a:lnTo>
                    <a:pt x="21046" y="33029"/>
                  </a:lnTo>
                  <a:close/>
                  <a:moveTo>
                    <a:pt x="12965" y="33074"/>
                  </a:moveTo>
                  <a:lnTo>
                    <a:pt x="12851" y="33120"/>
                  </a:lnTo>
                  <a:cubicBezTo>
                    <a:pt x="12874" y="33234"/>
                    <a:pt x="12897" y="33371"/>
                    <a:pt x="12920" y="33508"/>
                  </a:cubicBezTo>
                  <a:lnTo>
                    <a:pt x="13057" y="33485"/>
                  </a:lnTo>
                  <a:cubicBezTo>
                    <a:pt x="13034" y="33348"/>
                    <a:pt x="13011" y="33211"/>
                    <a:pt x="12965" y="33074"/>
                  </a:cubicBezTo>
                  <a:close/>
                  <a:moveTo>
                    <a:pt x="20315" y="33394"/>
                  </a:moveTo>
                  <a:cubicBezTo>
                    <a:pt x="20201" y="33440"/>
                    <a:pt x="20087" y="33508"/>
                    <a:pt x="19973" y="33576"/>
                  </a:cubicBezTo>
                  <a:lnTo>
                    <a:pt x="20019" y="33691"/>
                  </a:lnTo>
                  <a:cubicBezTo>
                    <a:pt x="20155" y="33622"/>
                    <a:pt x="20270" y="33576"/>
                    <a:pt x="20384" y="33508"/>
                  </a:cubicBezTo>
                  <a:lnTo>
                    <a:pt x="20315" y="33394"/>
                  </a:lnTo>
                  <a:close/>
                  <a:moveTo>
                    <a:pt x="19608" y="33759"/>
                  </a:moveTo>
                  <a:cubicBezTo>
                    <a:pt x="19494" y="33828"/>
                    <a:pt x="19379" y="33896"/>
                    <a:pt x="19265" y="33964"/>
                  </a:cubicBezTo>
                  <a:lnTo>
                    <a:pt x="19311" y="34079"/>
                  </a:lnTo>
                  <a:cubicBezTo>
                    <a:pt x="19448" y="34010"/>
                    <a:pt x="19562" y="33942"/>
                    <a:pt x="19676" y="33896"/>
                  </a:cubicBezTo>
                  <a:lnTo>
                    <a:pt x="19608" y="33759"/>
                  </a:lnTo>
                  <a:close/>
                  <a:moveTo>
                    <a:pt x="13148" y="33873"/>
                  </a:moveTo>
                  <a:lnTo>
                    <a:pt x="13011" y="33896"/>
                  </a:lnTo>
                  <a:cubicBezTo>
                    <a:pt x="13034" y="34033"/>
                    <a:pt x="13080" y="34170"/>
                    <a:pt x="13102" y="34307"/>
                  </a:cubicBezTo>
                  <a:lnTo>
                    <a:pt x="13239" y="34261"/>
                  </a:lnTo>
                  <a:cubicBezTo>
                    <a:pt x="13194" y="34147"/>
                    <a:pt x="13171" y="34010"/>
                    <a:pt x="13148" y="33873"/>
                  </a:cubicBezTo>
                  <a:close/>
                  <a:moveTo>
                    <a:pt x="18900" y="34170"/>
                  </a:moveTo>
                  <a:cubicBezTo>
                    <a:pt x="18786" y="34238"/>
                    <a:pt x="18672" y="34307"/>
                    <a:pt x="18558" y="34375"/>
                  </a:cubicBezTo>
                  <a:lnTo>
                    <a:pt x="18626" y="34489"/>
                  </a:lnTo>
                  <a:cubicBezTo>
                    <a:pt x="18740" y="34421"/>
                    <a:pt x="18854" y="34353"/>
                    <a:pt x="18969" y="34284"/>
                  </a:cubicBezTo>
                  <a:lnTo>
                    <a:pt x="18900" y="34170"/>
                  </a:lnTo>
                  <a:close/>
                  <a:moveTo>
                    <a:pt x="18215" y="34581"/>
                  </a:moveTo>
                  <a:cubicBezTo>
                    <a:pt x="18101" y="34649"/>
                    <a:pt x="17987" y="34718"/>
                    <a:pt x="17873" y="34809"/>
                  </a:cubicBezTo>
                  <a:lnTo>
                    <a:pt x="17941" y="34923"/>
                  </a:lnTo>
                  <a:cubicBezTo>
                    <a:pt x="18056" y="34832"/>
                    <a:pt x="18170" y="34763"/>
                    <a:pt x="18284" y="34695"/>
                  </a:cubicBezTo>
                  <a:lnTo>
                    <a:pt x="18215" y="34581"/>
                  </a:lnTo>
                  <a:close/>
                  <a:moveTo>
                    <a:pt x="13331" y="34672"/>
                  </a:moveTo>
                  <a:lnTo>
                    <a:pt x="13194" y="34695"/>
                  </a:lnTo>
                  <a:cubicBezTo>
                    <a:pt x="13217" y="34832"/>
                    <a:pt x="13262" y="34946"/>
                    <a:pt x="13285" y="35083"/>
                  </a:cubicBezTo>
                  <a:lnTo>
                    <a:pt x="13422" y="35060"/>
                  </a:lnTo>
                  <a:cubicBezTo>
                    <a:pt x="13376" y="34923"/>
                    <a:pt x="13354" y="34786"/>
                    <a:pt x="13331" y="34672"/>
                  </a:cubicBezTo>
                  <a:close/>
                  <a:moveTo>
                    <a:pt x="17531" y="35014"/>
                  </a:moveTo>
                  <a:cubicBezTo>
                    <a:pt x="17416" y="35106"/>
                    <a:pt x="17325" y="35174"/>
                    <a:pt x="17211" y="35243"/>
                  </a:cubicBezTo>
                  <a:lnTo>
                    <a:pt x="17279" y="35357"/>
                  </a:lnTo>
                  <a:cubicBezTo>
                    <a:pt x="17394" y="35288"/>
                    <a:pt x="17508" y="35197"/>
                    <a:pt x="17622" y="35129"/>
                  </a:cubicBezTo>
                  <a:lnTo>
                    <a:pt x="17531" y="35014"/>
                  </a:lnTo>
                  <a:close/>
                  <a:moveTo>
                    <a:pt x="16869" y="35471"/>
                  </a:moveTo>
                  <a:cubicBezTo>
                    <a:pt x="16754" y="35562"/>
                    <a:pt x="16663" y="35631"/>
                    <a:pt x="16549" y="35722"/>
                  </a:cubicBezTo>
                  <a:lnTo>
                    <a:pt x="16618" y="35813"/>
                  </a:lnTo>
                  <a:cubicBezTo>
                    <a:pt x="16732" y="35745"/>
                    <a:pt x="16846" y="35654"/>
                    <a:pt x="16960" y="35585"/>
                  </a:cubicBezTo>
                  <a:lnTo>
                    <a:pt x="16869" y="35471"/>
                  </a:lnTo>
                  <a:close/>
                  <a:moveTo>
                    <a:pt x="13513" y="35448"/>
                  </a:moveTo>
                  <a:lnTo>
                    <a:pt x="13376" y="35471"/>
                  </a:lnTo>
                  <a:cubicBezTo>
                    <a:pt x="13422" y="35608"/>
                    <a:pt x="13445" y="35745"/>
                    <a:pt x="13490" y="35859"/>
                  </a:cubicBezTo>
                  <a:lnTo>
                    <a:pt x="13605" y="35836"/>
                  </a:lnTo>
                  <a:cubicBezTo>
                    <a:pt x="13582" y="35699"/>
                    <a:pt x="13536" y="35585"/>
                    <a:pt x="13513" y="35448"/>
                  </a:cubicBezTo>
                  <a:close/>
                  <a:moveTo>
                    <a:pt x="16230" y="35950"/>
                  </a:moveTo>
                  <a:cubicBezTo>
                    <a:pt x="16115" y="36042"/>
                    <a:pt x="16001" y="36110"/>
                    <a:pt x="15887" y="36201"/>
                  </a:cubicBezTo>
                  <a:lnTo>
                    <a:pt x="15978" y="36293"/>
                  </a:lnTo>
                  <a:cubicBezTo>
                    <a:pt x="16093" y="36224"/>
                    <a:pt x="16184" y="36133"/>
                    <a:pt x="16298" y="36064"/>
                  </a:cubicBezTo>
                  <a:lnTo>
                    <a:pt x="16230" y="35950"/>
                  </a:lnTo>
                  <a:close/>
                  <a:moveTo>
                    <a:pt x="13719" y="36224"/>
                  </a:moveTo>
                  <a:lnTo>
                    <a:pt x="13582" y="36270"/>
                  </a:lnTo>
                  <a:cubicBezTo>
                    <a:pt x="13627" y="36384"/>
                    <a:pt x="13650" y="36521"/>
                    <a:pt x="13696" y="36658"/>
                  </a:cubicBezTo>
                  <a:lnTo>
                    <a:pt x="13810" y="36612"/>
                  </a:lnTo>
                  <a:cubicBezTo>
                    <a:pt x="13787" y="36498"/>
                    <a:pt x="13742" y="36361"/>
                    <a:pt x="13719" y="36224"/>
                  </a:cubicBezTo>
                  <a:close/>
                  <a:moveTo>
                    <a:pt x="15590" y="36430"/>
                  </a:moveTo>
                  <a:cubicBezTo>
                    <a:pt x="15476" y="36521"/>
                    <a:pt x="15362" y="36612"/>
                    <a:pt x="15271" y="36681"/>
                  </a:cubicBezTo>
                  <a:lnTo>
                    <a:pt x="15339" y="36795"/>
                  </a:lnTo>
                  <a:cubicBezTo>
                    <a:pt x="15453" y="36704"/>
                    <a:pt x="15568" y="36635"/>
                    <a:pt x="15659" y="36544"/>
                  </a:cubicBezTo>
                  <a:lnTo>
                    <a:pt x="15590" y="36430"/>
                  </a:lnTo>
                  <a:close/>
                  <a:moveTo>
                    <a:pt x="14951" y="36955"/>
                  </a:moveTo>
                  <a:cubicBezTo>
                    <a:pt x="14860" y="37023"/>
                    <a:pt x="14746" y="37114"/>
                    <a:pt x="14655" y="37206"/>
                  </a:cubicBezTo>
                  <a:lnTo>
                    <a:pt x="14723" y="37320"/>
                  </a:lnTo>
                  <a:cubicBezTo>
                    <a:pt x="14837" y="37229"/>
                    <a:pt x="14928" y="37137"/>
                    <a:pt x="15043" y="37046"/>
                  </a:cubicBezTo>
                  <a:lnTo>
                    <a:pt x="14951" y="36955"/>
                  </a:lnTo>
                  <a:close/>
                  <a:moveTo>
                    <a:pt x="13924" y="37000"/>
                  </a:moveTo>
                  <a:lnTo>
                    <a:pt x="13787" y="37046"/>
                  </a:lnTo>
                  <a:cubicBezTo>
                    <a:pt x="13833" y="37183"/>
                    <a:pt x="13856" y="37297"/>
                    <a:pt x="13901" y="37434"/>
                  </a:cubicBezTo>
                  <a:lnTo>
                    <a:pt x="14038" y="37388"/>
                  </a:lnTo>
                  <a:cubicBezTo>
                    <a:pt x="13993" y="37274"/>
                    <a:pt x="13970" y="37137"/>
                    <a:pt x="13924" y="37000"/>
                  </a:cubicBezTo>
                  <a:close/>
                  <a:moveTo>
                    <a:pt x="14335" y="37480"/>
                  </a:moveTo>
                  <a:cubicBezTo>
                    <a:pt x="14244" y="37548"/>
                    <a:pt x="14130" y="37639"/>
                    <a:pt x="14038" y="37731"/>
                  </a:cubicBezTo>
                  <a:lnTo>
                    <a:pt x="14130" y="37845"/>
                  </a:lnTo>
                  <a:cubicBezTo>
                    <a:pt x="14221" y="37753"/>
                    <a:pt x="14335" y="37662"/>
                    <a:pt x="14426" y="37571"/>
                  </a:cubicBezTo>
                  <a:lnTo>
                    <a:pt x="14335" y="374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75"/>
            <p:cNvSpPr/>
            <p:nvPr/>
          </p:nvSpPr>
          <p:spPr>
            <a:xfrm>
              <a:off x="6294953" y="3456094"/>
              <a:ext cx="621621" cy="129159"/>
            </a:xfrm>
            <a:custGeom>
              <a:avLst/>
              <a:gdLst/>
              <a:ahLst/>
              <a:cxnLst/>
              <a:rect l="l" t="t" r="r" b="b"/>
              <a:pathLst>
                <a:path w="18900" h="3927" extrusionOk="0">
                  <a:moveTo>
                    <a:pt x="5570" y="0"/>
                  </a:moveTo>
                  <a:lnTo>
                    <a:pt x="5570" y="137"/>
                  </a:lnTo>
                  <a:lnTo>
                    <a:pt x="5958" y="137"/>
                  </a:lnTo>
                  <a:lnTo>
                    <a:pt x="5958" y="0"/>
                  </a:lnTo>
                  <a:close/>
                  <a:moveTo>
                    <a:pt x="6369" y="0"/>
                  </a:moveTo>
                  <a:lnTo>
                    <a:pt x="6369" y="137"/>
                  </a:lnTo>
                  <a:lnTo>
                    <a:pt x="6779" y="137"/>
                  </a:lnTo>
                  <a:lnTo>
                    <a:pt x="6779" y="0"/>
                  </a:lnTo>
                  <a:close/>
                  <a:moveTo>
                    <a:pt x="5159" y="23"/>
                  </a:moveTo>
                  <a:cubicBezTo>
                    <a:pt x="5022" y="23"/>
                    <a:pt x="4885" y="23"/>
                    <a:pt x="4748" y="46"/>
                  </a:cubicBezTo>
                  <a:lnTo>
                    <a:pt x="4771" y="160"/>
                  </a:lnTo>
                  <a:lnTo>
                    <a:pt x="5159" y="160"/>
                  </a:lnTo>
                  <a:lnTo>
                    <a:pt x="5159" y="23"/>
                  </a:lnTo>
                  <a:close/>
                  <a:moveTo>
                    <a:pt x="7167" y="23"/>
                  </a:moveTo>
                  <a:lnTo>
                    <a:pt x="7167" y="160"/>
                  </a:lnTo>
                  <a:cubicBezTo>
                    <a:pt x="7304" y="160"/>
                    <a:pt x="7441" y="183"/>
                    <a:pt x="7578" y="183"/>
                  </a:cubicBezTo>
                  <a:lnTo>
                    <a:pt x="7578" y="46"/>
                  </a:lnTo>
                  <a:cubicBezTo>
                    <a:pt x="7441" y="46"/>
                    <a:pt x="7304" y="23"/>
                    <a:pt x="7167" y="23"/>
                  </a:cubicBezTo>
                  <a:close/>
                  <a:moveTo>
                    <a:pt x="4360" y="69"/>
                  </a:moveTo>
                  <a:cubicBezTo>
                    <a:pt x="4223" y="69"/>
                    <a:pt x="4086" y="92"/>
                    <a:pt x="3949" y="92"/>
                  </a:cubicBezTo>
                  <a:lnTo>
                    <a:pt x="3949" y="228"/>
                  </a:lnTo>
                  <a:cubicBezTo>
                    <a:pt x="4086" y="228"/>
                    <a:pt x="4223" y="206"/>
                    <a:pt x="4360" y="206"/>
                  </a:cubicBezTo>
                  <a:lnTo>
                    <a:pt x="4360" y="69"/>
                  </a:lnTo>
                  <a:close/>
                  <a:moveTo>
                    <a:pt x="7989" y="69"/>
                  </a:moveTo>
                  <a:lnTo>
                    <a:pt x="7966" y="206"/>
                  </a:lnTo>
                  <a:cubicBezTo>
                    <a:pt x="8103" y="228"/>
                    <a:pt x="8240" y="228"/>
                    <a:pt x="8377" y="251"/>
                  </a:cubicBezTo>
                  <a:lnTo>
                    <a:pt x="8377" y="114"/>
                  </a:lnTo>
                  <a:cubicBezTo>
                    <a:pt x="8263" y="92"/>
                    <a:pt x="8126" y="92"/>
                    <a:pt x="7989" y="69"/>
                  </a:cubicBezTo>
                  <a:close/>
                  <a:moveTo>
                    <a:pt x="3538" y="137"/>
                  </a:moveTo>
                  <a:cubicBezTo>
                    <a:pt x="3401" y="160"/>
                    <a:pt x="3287" y="160"/>
                    <a:pt x="3150" y="183"/>
                  </a:cubicBezTo>
                  <a:lnTo>
                    <a:pt x="3173" y="320"/>
                  </a:lnTo>
                  <a:cubicBezTo>
                    <a:pt x="3287" y="297"/>
                    <a:pt x="3424" y="297"/>
                    <a:pt x="3561" y="274"/>
                  </a:cubicBezTo>
                  <a:lnTo>
                    <a:pt x="3538" y="137"/>
                  </a:lnTo>
                  <a:close/>
                  <a:moveTo>
                    <a:pt x="8788" y="160"/>
                  </a:moveTo>
                  <a:lnTo>
                    <a:pt x="8765" y="274"/>
                  </a:lnTo>
                  <a:cubicBezTo>
                    <a:pt x="8902" y="297"/>
                    <a:pt x="9039" y="320"/>
                    <a:pt x="9176" y="343"/>
                  </a:cubicBezTo>
                  <a:lnTo>
                    <a:pt x="9199" y="206"/>
                  </a:lnTo>
                  <a:cubicBezTo>
                    <a:pt x="9062" y="183"/>
                    <a:pt x="8925" y="160"/>
                    <a:pt x="8788" y="160"/>
                  </a:cubicBezTo>
                  <a:close/>
                  <a:moveTo>
                    <a:pt x="2739" y="251"/>
                  </a:moveTo>
                  <a:cubicBezTo>
                    <a:pt x="2602" y="274"/>
                    <a:pt x="2465" y="297"/>
                    <a:pt x="2351" y="320"/>
                  </a:cubicBezTo>
                  <a:lnTo>
                    <a:pt x="2374" y="434"/>
                  </a:lnTo>
                  <a:cubicBezTo>
                    <a:pt x="2488" y="411"/>
                    <a:pt x="2625" y="411"/>
                    <a:pt x="2762" y="388"/>
                  </a:cubicBezTo>
                  <a:lnTo>
                    <a:pt x="2739" y="251"/>
                  </a:lnTo>
                  <a:close/>
                  <a:moveTo>
                    <a:pt x="9587" y="251"/>
                  </a:moveTo>
                  <a:lnTo>
                    <a:pt x="9564" y="388"/>
                  </a:lnTo>
                  <a:cubicBezTo>
                    <a:pt x="9701" y="411"/>
                    <a:pt x="9838" y="434"/>
                    <a:pt x="9975" y="434"/>
                  </a:cubicBezTo>
                  <a:lnTo>
                    <a:pt x="9998" y="320"/>
                  </a:lnTo>
                  <a:cubicBezTo>
                    <a:pt x="9861" y="297"/>
                    <a:pt x="9724" y="274"/>
                    <a:pt x="9587" y="251"/>
                  </a:cubicBezTo>
                  <a:close/>
                  <a:moveTo>
                    <a:pt x="1941" y="388"/>
                  </a:moveTo>
                  <a:cubicBezTo>
                    <a:pt x="1804" y="411"/>
                    <a:pt x="1689" y="434"/>
                    <a:pt x="1552" y="480"/>
                  </a:cubicBezTo>
                  <a:lnTo>
                    <a:pt x="1575" y="594"/>
                  </a:lnTo>
                  <a:cubicBezTo>
                    <a:pt x="1712" y="571"/>
                    <a:pt x="1849" y="548"/>
                    <a:pt x="1963" y="525"/>
                  </a:cubicBezTo>
                  <a:lnTo>
                    <a:pt x="1941" y="388"/>
                  </a:lnTo>
                  <a:close/>
                  <a:moveTo>
                    <a:pt x="10386" y="388"/>
                  </a:moveTo>
                  <a:lnTo>
                    <a:pt x="10363" y="502"/>
                  </a:lnTo>
                  <a:cubicBezTo>
                    <a:pt x="10500" y="525"/>
                    <a:pt x="10637" y="548"/>
                    <a:pt x="10751" y="594"/>
                  </a:cubicBezTo>
                  <a:lnTo>
                    <a:pt x="10774" y="457"/>
                  </a:lnTo>
                  <a:cubicBezTo>
                    <a:pt x="10660" y="434"/>
                    <a:pt x="10523" y="411"/>
                    <a:pt x="10386" y="388"/>
                  </a:cubicBezTo>
                  <a:close/>
                  <a:moveTo>
                    <a:pt x="11185" y="525"/>
                  </a:moveTo>
                  <a:lnTo>
                    <a:pt x="11162" y="662"/>
                  </a:lnTo>
                  <a:cubicBezTo>
                    <a:pt x="11276" y="685"/>
                    <a:pt x="11413" y="731"/>
                    <a:pt x="11550" y="753"/>
                  </a:cubicBezTo>
                  <a:lnTo>
                    <a:pt x="11573" y="617"/>
                  </a:lnTo>
                  <a:cubicBezTo>
                    <a:pt x="11436" y="594"/>
                    <a:pt x="11322" y="571"/>
                    <a:pt x="11185" y="525"/>
                  </a:cubicBezTo>
                  <a:close/>
                  <a:moveTo>
                    <a:pt x="1164" y="571"/>
                  </a:moveTo>
                  <a:cubicBezTo>
                    <a:pt x="1027" y="594"/>
                    <a:pt x="891" y="639"/>
                    <a:pt x="776" y="662"/>
                  </a:cubicBezTo>
                  <a:lnTo>
                    <a:pt x="799" y="799"/>
                  </a:lnTo>
                  <a:cubicBezTo>
                    <a:pt x="936" y="753"/>
                    <a:pt x="1050" y="731"/>
                    <a:pt x="1187" y="708"/>
                  </a:cubicBezTo>
                  <a:lnTo>
                    <a:pt x="1164" y="571"/>
                  </a:lnTo>
                  <a:close/>
                  <a:moveTo>
                    <a:pt x="11961" y="708"/>
                  </a:moveTo>
                  <a:lnTo>
                    <a:pt x="11938" y="845"/>
                  </a:lnTo>
                  <a:cubicBezTo>
                    <a:pt x="12075" y="868"/>
                    <a:pt x="12189" y="913"/>
                    <a:pt x="12326" y="936"/>
                  </a:cubicBezTo>
                  <a:lnTo>
                    <a:pt x="12372" y="822"/>
                  </a:lnTo>
                  <a:cubicBezTo>
                    <a:pt x="12235" y="776"/>
                    <a:pt x="12098" y="753"/>
                    <a:pt x="11961" y="708"/>
                  </a:cubicBezTo>
                  <a:close/>
                  <a:moveTo>
                    <a:pt x="388" y="776"/>
                  </a:moveTo>
                  <a:cubicBezTo>
                    <a:pt x="251" y="822"/>
                    <a:pt x="114" y="868"/>
                    <a:pt x="0" y="913"/>
                  </a:cubicBezTo>
                  <a:lnTo>
                    <a:pt x="46" y="1027"/>
                  </a:lnTo>
                  <a:cubicBezTo>
                    <a:pt x="160" y="1005"/>
                    <a:pt x="297" y="959"/>
                    <a:pt x="411" y="913"/>
                  </a:cubicBezTo>
                  <a:lnTo>
                    <a:pt x="388" y="776"/>
                  </a:lnTo>
                  <a:close/>
                  <a:moveTo>
                    <a:pt x="12760" y="913"/>
                  </a:moveTo>
                  <a:lnTo>
                    <a:pt x="12714" y="1050"/>
                  </a:lnTo>
                  <a:cubicBezTo>
                    <a:pt x="12851" y="1073"/>
                    <a:pt x="12965" y="1119"/>
                    <a:pt x="13102" y="1164"/>
                  </a:cubicBezTo>
                  <a:lnTo>
                    <a:pt x="13148" y="1027"/>
                  </a:lnTo>
                  <a:cubicBezTo>
                    <a:pt x="13011" y="982"/>
                    <a:pt x="12874" y="959"/>
                    <a:pt x="12760" y="913"/>
                  </a:cubicBezTo>
                  <a:close/>
                  <a:moveTo>
                    <a:pt x="13536" y="1142"/>
                  </a:moveTo>
                  <a:lnTo>
                    <a:pt x="13490" y="1278"/>
                  </a:lnTo>
                  <a:cubicBezTo>
                    <a:pt x="13627" y="1324"/>
                    <a:pt x="13741" y="1370"/>
                    <a:pt x="13878" y="1415"/>
                  </a:cubicBezTo>
                  <a:lnTo>
                    <a:pt x="13924" y="1278"/>
                  </a:lnTo>
                  <a:cubicBezTo>
                    <a:pt x="13787" y="1233"/>
                    <a:pt x="13650" y="1187"/>
                    <a:pt x="13536" y="1142"/>
                  </a:cubicBezTo>
                  <a:close/>
                  <a:moveTo>
                    <a:pt x="14289" y="1415"/>
                  </a:moveTo>
                  <a:lnTo>
                    <a:pt x="14243" y="1530"/>
                  </a:lnTo>
                  <a:cubicBezTo>
                    <a:pt x="14380" y="1575"/>
                    <a:pt x="14494" y="1621"/>
                    <a:pt x="14631" y="1689"/>
                  </a:cubicBezTo>
                  <a:lnTo>
                    <a:pt x="14677" y="1552"/>
                  </a:lnTo>
                  <a:cubicBezTo>
                    <a:pt x="14540" y="1507"/>
                    <a:pt x="14426" y="1461"/>
                    <a:pt x="14289" y="1415"/>
                  </a:cubicBezTo>
                  <a:close/>
                  <a:moveTo>
                    <a:pt x="15042" y="1712"/>
                  </a:moveTo>
                  <a:lnTo>
                    <a:pt x="14997" y="1826"/>
                  </a:lnTo>
                  <a:cubicBezTo>
                    <a:pt x="15134" y="1872"/>
                    <a:pt x="15248" y="1918"/>
                    <a:pt x="15385" y="1986"/>
                  </a:cubicBezTo>
                  <a:lnTo>
                    <a:pt x="15430" y="1849"/>
                  </a:lnTo>
                  <a:cubicBezTo>
                    <a:pt x="15293" y="1803"/>
                    <a:pt x="15179" y="1758"/>
                    <a:pt x="15042" y="1712"/>
                  </a:cubicBezTo>
                  <a:close/>
                  <a:moveTo>
                    <a:pt x="15795" y="2032"/>
                  </a:moveTo>
                  <a:lnTo>
                    <a:pt x="15750" y="2146"/>
                  </a:lnTo>
                  <a:cubicBezTo>
                    <a:pt x="15864" y="2191"/>
                    <a:pt x="15978" y="2260"/>
                    <a:pt x="16115" y="2306"/>
                  </a:cubicBezTo>
                  <a:lnTo>
                    <a:pt x="16161" y="2191"/>
                  </a:lnTo>
                  <a:cubicBezTo>
                    <a:pt x="16047" y="2123"/>
                    <a:pt x="15932" y="2077"/>
                    <a:pt x="15795" y="2032"/>
                  </a:cubicBezTo>
                  <a:close/>
                  <a:moveTo>
                    <a:pt x="16526" y="2374"/>
                  </a:moveTo>
                  <a:lnTo>
                    <a:pt x="16480" y="2488"/>
                  </a:lnTo>
                  <a:cubicBezTo>
                    <a:pt x="16594" y="2557"/>
                    <a:pt x="16708" y="2625"/>
                    <a:pt x="16823" y="2671"/>
                  </a:cubicBezTo>
                  <a:lnTo>
                    <a:pt x="16891" y="2557"/>
                  </a:lnTo>
                  <a:cubicBezTo>
                    <a:pt x="16777" y="2488"/>
                    <a:pt x="16640" y="2443"/>
                    <a:pt x="16526" y="2374"/>
                  </a:cubicBezTo>
                  <a:close/>
                  <a:moveTo>
                    <a:pt x="17233" y="2762"/>
                  </a:moveTo>
                  <a:lnTo>
                    <a:pt x="17188" y="2876"/>
                  </a:lnTo>
                  <a:cubicBezTo>
                    <a:pt x="17302" y="2945"/>
                    <a:pt x="17416" y="3013"/>
                    <a:pt x="17530" y="3082"/>
                  </a:cubicBezTo>
                  <a:lnTo>
                    <a:pt x="17599" y="2968"/>
                  </a:lnTo>
                  <a:cubicBezTo>
                    <a:pt x="17485" y="2899"/>
                    <a:pt x="17370" y="2831"/>
                    <a:pt x="17233" y="2762"/>
                  </a:cubicBezTo>
                  <a:close/>
                  <a:moveTo>
                    <a:pt x="17941" y="3173"/>
                  </a:moveTo>
                  <a:lnTo>
                    <a:pt x="17873" y="3287"/>
                  </a:lnTo>
                  <a:cubicBezTo>
                    <a:pt x="17987" y="3356"/>
                    <a:pt x="18101" y="3424"/>
                    <a:pt x="18215" y="3493"/>
                  </a:cubicBezTo>
                  <a:lnTo>
                    <a:pt x="18283" y="3378"/>
                  </a:lnTo>
                  <a:cubicBezTo>
                    <a:pt x="18169" y="3310"/>
                    <a:pt x="18055" y="3241"/>
                    <a:pt x="17941" y="3173"/>
                  </a:cubicBezTo>
                  <a:close/>
                  <a:moveTo>
                    <a:pt x="18603" y="3607"/>
                  </a:moveTo>
                  <a:lnTo>
                    <a:pt x="18534" y="3721"/>
                  </a:lnTo>
                  <a:cubicBezTo>
                    <a:pt x="18626" y="3789"/>
                    <a:pt x="18717" y="3858"/>
                    <a:pt x="18808" y="3926"/>
                  </a:cubicBezTo>
                  <a:lnTo>
                    <a:pt x="18900" y="3812"/>
                  </a:lnTo>
                  <a:cubicBezTo>
                    <a:pt x="18808" y="3744"/>
                    <a:pt x="18717" y="3675"/>
                    <a:pt x="18603" y="36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75"/>
            <p:cNvSpPr/>
            <p:nvPr/>
          </p:nvSpPr>
          <p:spPr>
            <a:xfrm>
              <a:off x="6813711" y="2984601"/>
              <a:ext cx="220001" cy="391161"/>
            </a:xfrm>
            <a:custGeom>
              <a:avLst/>
              <a:gdLst/>
              <a:ahLst/>
              <a:cxnLst/>
              <a:rect l="l" t="t" r="r" b="b"/>
              <a:pathLst>
                <a:path w="6689" h="11893" extrusionOk="0">
                  <a:moveTo>
                    <a:pt x="69" y="1"/>
                  </a:moveTo>
                  <a:lnTo>
                    <a:pt x="1" y="115"/>
                  </a:lnTo>
                  <a:cubicBezTo>
                    <a:pt x="115" y="184"/>
                    <a:pt x="206" y="275"/>
                    <a:pt x="320" y="343"/>
                  </a:cubicBezTo>
                  <a:lnTo>
                    <a:pt x="389" y="229"/>
                  </a:lnTo>
                  <a:cubicBezTo>
                    <a:pt x="297" y="161"/>
                    <a:pt x="183" y="69"/>
                    <a:pt x="69" y="1"/>
                  </a:cubicBezTo>
                  <a:close/>
                  <a:moveTo>
                    <a:pt x="731" y="480"/>
                  </a:moveTo>
                  <a:lnTo>
                    <a:pt x="640" y="594"/>
                  </a:lnTo>
                  <a:cubicBezTo>
                    <a:pt x="754" y="663"/>
                    <a:pt x="845" y="754"/>
                    <a:pt x="959" y="846"/>
                  </a:cubicBezTo>
                  <a:lnTo>
                    <a:pt x="1051" y="731"/>
                  </a:lnTo>
                  <a:cubicBezTo>
                    <a:pt x="936" y="640"/>
                    <a:pt x="822" y="572"/>
                    <a:pt x="731" y="480"/>
                  </a:cubicBezTo>
                  <a:close/>
                  <a:moveTo>
                    <a:pt x="1347" y="982"/>
                  </a:moveTo>
                  <a:lnTo>
                    <a:pt x="1256" y="1097"/>
                  </a:lnTo>
                  <a:cubicBezTo>
                    <a:pt x="1370" y="1188"/>
                    <a:pt x="1461" y="1256"/>
                    <a:pt x="1576" y="1348"/>
                  </a:cubicBezTo>
                  <a:lnTo>
                    <a:pt x="1667" y="1256"/>
                  </a:lnTo>
                  <a:cubicBezTo>
                    <a:pt x="1553" y="1165"/>
                    <a:pt x="1461" y="1074"/>
                    <a:pt x="1347" y="982"/>
                  </a:cubicBezTo>
                  <a:close/>
                  <a:moveTo>
                    <a:pt x="1964" y="1530"/>
                  </a:moveTo>
                  <a:lnTo>
                    <a:pt x="1872" y="1622"/>
                  </a:lnTo>
                  <a:cubicBezTo>
                    <a:pt x="1964" y="1713"/>
                    <a:pt x="2055" y="1804"/>
                    <a:pt x="2169" y="1895"/>
                  </a:cubicBezTo>
                  <a:lnTo>
                    <a:pt x="2260" y="1804"/>
                  </a:lnTo>
                  <a:cubicBezTo>
                    <a:pt x="2146" y="1713"/>
                    <a:pt x="2055" y="1622"/>
                    <a:pt x="1964" y="1530"/>
                  </a:cubicBezTo>
                  <a:close/>
                  <a:moveTo>
                    <a:pt x="2534" y="2078"/>
                  </a:moveTo>
                  <a:lnTo>
                    <a:pt x="2443" y="2169"/>
                  </a:lnTo>
                  <a:cubicBezTo>
                    <a:pt x="2534" y="2284"/>
                    <a:pt x="2626" y="2375"/>
                    <a:pt x="2717" y="2466"/>
                  </a:cubicBezTo>
                  <a:lnTo>
                    <a:pt x="2831" y="2375"/>
                  </a:lnTo>
                  <a:cubicBezTo>
                    <a:pt x="2740" y="2284"/>
                    <a:pt x="2648" y="2192"/>
                    <a:pt x="2534" y="2078"/>
                  </a:cubicBezTo>
                  <a:close/>
                  <a:moveTo>
                    <a:pt x="3105" y="2672"/>
                  </a:moveTo>
                  <a:lnTo>
                    <a:pt x="2991" y="2763"/>
                  </a:lnTo>
                  <a:cubicBezTo>
                    <a:pt x="3082" y="2854"/>
                    <a:pt x="3173" y="2968"/>
                    <a:pt x="3265" y="3060"/>
                  </a:cubicBezTo>
                  <a:lnTo>
                    <a:pt x="3356" y="2968"/>
                  </a:lnTo>
                  <a:cubicBezTo>
                    <a:pt x="3287" y="2877"/>
                    <a:pt x="3196" y="2786"/>
                    <a:pt x="3105" y="2672"/>
                  </a:cubicBezTo>
                  <a:close/>
                  <a:moveTo>
                    <a:pt x="3630" y="3288"/>
                  </a:moveTo>
                  <a:lnTo>
                    <a:pt x="3516" y="3379"/>
                  </a:lnTo>
                  <a:cubicBezTo>
                    <a:pt x="3607" y="3470"/>
                    <a:pt x="3676" y="3585"/>
                    <a:pt x="3767" y="3699"/>
                  </a:cubicBezTo>
                  <a:lnTo>
                    <a:pt x="3881" y="3607"/>
                  </a:lnTo>
                  <a:cubicBezTo>
                    <a:pt x="3790" y="3493"/>
                    <a:pt x="3698" y="3402"/>
                    <a:pt x="3630" y="3288"/>
                  </a:cubicBezTo>
                  <a:close/>
                  <a:moveTo>
                    <a:pt x="4109" y="3927"/>
                  </a:moveTo>
                  <a:lnTo>
                    <a:pt x="3995" y="4018"/>
                  </a:lnTo>
                  <a:cubicBezTo>
                    <a:pt x="4086" y="4132"/>
                    <a:pt x="4155" y="4224"/>
                    <a:pt x="4246" y="4338"/>
                  </a:cubicBezTo>
                  <a:lnTo>
                    <a:pt x="4337" y="4269"/>
                  </a:lnTo>
                  <a:cubicBezTo>
                    <a:pt x="4269" y="4155"/>
                    <a:pt x="4200" y="4041"/>
                    <a:pt x="4109" y="3927"/>
                  </a:cubicBezTo>
                  <a:close/>
                  <a:moveTo>
                    <a:pt x="4566" y="4612"/>
                  </a:moveTo>
                  <a:lnTo>
                    <a:pt x="4452" y="4680"/>
                  </a:lnTo>
                  <a:cubicBezTo>
                    <a:pt x="4520" y="4794"/>
                    <a:pt x="4589" y="4908"/>
                    <a:pt x="4657" y="5023"/>
                  </a:cubicBezTo>
                  <a:lnTo>
                    <a:pt x="4771" y="4954"/>
                  </a:lnTo>
                  <a:cubicBezTo>
                    <a:pt x="4703" y="4840"/>
                    <a:pt x="4634" y="4726"/>
                    <a:pt x="4566" y="4612"/>
                  </a:cubicBezTo>
                  <a:close/>
                  <a:moveTo>
                    <a:pt x="4977" y="5296"/>
                  </a:moveTo>
                  <a:lnTo>
                    <a:pt x="4862" y="5365"/>
                  </a:lnTo>
                  <a:cubicBezTo>
                    <a:pt x="4931" y="5479"/>
                    <a:pt x="4999" y="5593"/>
                    <a:pt x="5068" y="5730"/>
                  </a:cubicBezTo>
                  <a:lnTo>
                    <a:pt x="5182" y="5662"/>
                  </a:lnTo>
                  <a:cubicBezTo>
                    <a:pt x="5114" y="5548"/>
                    <a:pt x="5045" y="5411"/>
                    <a:pt x="4977" y="5296"/>
                  </a:cubicBezTo>
                  <a:close/>
                  <a:moveTo>
                    <a:pt x="5365" y="6027"/>
                  </a:moveTo>
                  <a:lnTo>
                    <a:pt x="5228" y="6073"/>
                  </a:lnTo>
                  <a:cubicBezTo>
                    <a:pt x="5296" y="6209"/>
                    <a:pt x="5342" y="6324"/>
                    <a:pt x="5410" y="6438"/>
                  </a:cubicBezTo>
                  <a:lnTo>
                    <a:pt x="5524" y="6392"/>
                  </a:lnTo>
                  <a:cubicBezTo>
                    <a:pt x="5479" y="6278"/>
                    <a:pt x="5410" y="6141"/>
                    <a:pt x="5365" y="6027"/>
                  </a:cubicBezTo>
                  <a:close/>
                  <a:moveTo>
                    <a:pt x="5684" y="6757"/>
                  </a:moveTo>
                  <a:lnTo>
                    <a:pt x="5570" y="6826"/>
                  </a:lnTo>
                  <a:cubicBezTo>
                    <a:pt x="5616" y="6940"/>
                    <a:pt x="5661" y="7054"/>
                    <a:pt x="5707" y="7191"/>
                  </a:cubicBezTo>
                  <a:lnTo>
                    <a:pt x="5821" y="7145"/>
                  </a:lnTo>
                  <a:cubicBezTo>
                    <a:pt x="5775" y="7008"/>
                    <a:pt x="5730" y="6894"/>
                    <a:pt x="5684" y="6757"/>
                  </a:cubicBezTo>
                  <a:close/>
                  <a:moveTo>
                    <a:pt x="5958" y="7533"/>
                  </a:moveTo>
                  <a:lnTo>
                    <a:pt x="5844" y="7556"/>
                  </a:lnTo>
                  <a:cubicBezTo>
                    <a:pt x="5890" y="7693"/>
                    <a:pt x="5912" y="7830"/>
                    <a:pt x="5958" y="7944"/>
                  </a:cubicBezTo>
                  <a:lnTo>
                    <a:pt x="6095" y="7899"/>
                  </a:lnTo>
                  <a:cubicBezTo>
                    <a:pt x="6049" y="7784"/>
                    <a:pt x="6004" y="7647"/>
                    <a:pt x="5958" y="7533"/>
                  </a:cubicBezTo>
                  <a:close/>
                  <a:moveTo>
                    <a:pt x="6209" y="8287"/>
                  </a:moveTo>
                  <a:lnTo>
                    <a:pt x="6072" y="8332"/>
                  </a:lnTo>
                  <a:cubicBezTo>
                    <a:pt x="6095" y="8469"/>
                    <a:pt x="6141" y="8583"/>
                    <a:pt x="6163" y="8720"/>
                  </a:cubicBezTo>
                  <a:lnTo>
                    <a:pt x="6300" y="8697"/>
                  </a:lnTo>
                  <a:cubicBezTo>
                    <a:pt x="6278" y="8560"/>
                    <a:pt x="6232" y="8424"/>
                    <a:pt x="6209" y="8287"/>
                  </a:cubicBezTo>
                  <a:close/>
                  <a:moveTo>
                    <a:pt x="6392" y="9085"/>
                  </a:moveTo>
                  <a:lnTo>
                    <a:pt x="6255" y="9108"/>
                  </a:lnTo>
                  <a:cubicBezTo>
                    <a:pt x="6278" y="9245"/>
                    <a:pt x="6300" y="9382"/>
                    <a:pt x="6323" y="9496"/>
                  </a:cubicBezTo>
                  <a:lnTo>
                    <a:pt x="6460" y="9473"/>
                  </a:lnTo>
                  <a:cubicBezTo>
                    <a:pt x="6437" y="9359"/>
                    <a:pt x="6415" y="9222"/>
                    <a:pt x="6392" y="9085"/>
                  </a:cubicBezTo>
                  <a:close/>
                  <a:moveTo>
                    <a:pt x="6529" y="9884"/>
                  </a:moveTo>
                  <a:lnTo>
                    <a:pt x="6392" y="9907"/>
                  </a:lnTo>
                  <a:cubicBezTo>
                    <a:pt x="6415" y="10044"/>
                    <a:pt x="6437" y="10158"/>
                    <a:pt x="6460" y="10295"/>
                  </a:cubicBezTo>
                  <a:lnTo>
                    <a:pt x="6574" y="10272"/>
                  </a:lnTo>
                  <a:cubicBezTo>
                    <a:pt x="6574" y="10158"/>
                    <a:pt x="6551" y="10021"/>
                    <a:pt x="6529" y="9884"/>
                  </a:cubicBezTo>
                  <a:close/>
                  <a:moveTo>
                    <a:pt x="6620" y="10683"/>
                  </a:moveTo>
                  <a:lnTo>
                    <a:pt x="6483" y="10706"/>
                  </a:lnTo>
                  <a:cubicBezTo>
                    <a:pt x="6506" y="10820"/>
                    <a:pt x="6506" y="10957"/>
                    <a:pt x="6529" y="11094"/>
                  </a:cubicBezTo>
                  <a:lnTo>
                    <a:pt x="6666" y="11094"/>
                  </a:lnTo>
                  <a:cubicBezTo>
                    <a:pt x="6643" y="10957"/>
                    <a:pt x="6643" y="10820"/>
                    <a:pt x="6620" y="10683"/>
                  </a:cubicBezTo>
                  <a:close/>
                  <a:moveTo>
                    <a:pt x="6551" y="11505"/>
                  </a:moveTo>
                  <a:cubicBezTo>
                    <a:pt x="6551" y="11642"/>
                    <a:pt x="6551" y="11756"/>
                    <a:pt x="6551" y="11893"/>
                  </a:cubicBezTo>
                  <a:lnTo>
                    <a:pt x="6688" y="11893"/>
                  </a:lnTo>
                  <a:cubicBezTo>
                    <a:pt x="6688" y="11756"/>
                    <a:pt x="6688" y="11619"/>
                    <a:pt x="6688" y="115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75"/>
            <p:cNvSpPr/>
            <p:nvPr/>
          </p:nvSpPr>
          <p:spPr>
            <a:xfrm>
              <a:off x="5775439" y="2188833"/>
              <a:ext cx="954961" cy="1114839"/>
            </a:xfrm>
            <a:custGeom>
              <a:avLst/>
              <a:gdLst/>
              <a:ahLst/>
              <a:cxnLst/>
              <a:rect l="l" t="t" r="r" b="b"/>
              <a:pathLst>
                <a:path w="29035" h="33896" extrusionOk="0">
                  <a:moveTo>
                    <a:pt x="28943" y="0"/>
                  </a:moveTo>
                  <a:cubicBezTo>
                    <a:pt x="28829" y="92"/>
                    <a:pt x="28737" y="183"/>
                    <a:pt x="28646" y="297"/>
                  </a:cubicBezTo>
                  <a:lnTo>
                    <a:pt x="28760" y="365"/>
                  </a:lnTo>
                  <a:cubicBezTo>
                    <a:pt x="28829" y="274"/>
                    <a:pt x="28920" y="183"/>
                    <a:pt x="29034" y="92"/>
                  </a:cubicBezTo>
                  <a:lnTo>
                    <a:pt x="28943" y="0"/>
                  </a:lnTo>
                  <a:close/>
                  <a:moveTo>
                    <a:pt x="28418" y="616"/>
                  </a:moveTo>
                  <a:cubicBezTo>
                    <a:pt x="28349" y="753"/>
                    <a:pt x="28281" y="868"/>
                    <a:pt x="28235" y="1005"/>
                  </a:cubicBezTo>
                  <a:lnTo>
                    <a:pt x="28349" y="1050"/>
                  </a:lnTo>
                  <a:cubicBezTo>
                    <a:pt x="28395" y="936"/>
                    <a:pt x="28463" y="799"/>
                    <a:pt x="28532" y="685"/>
                  </a:cubicBezTo>
                  <a:lnTo>
                    <a:pt x="28418" y="616"/>
                  </a:lnTo>
                  <a:close/>
                  <a:moveTo>
                    <a:pt x="28098" y="1393"/>
                  </a:moveTo>
                  <a:cubicBezTo>
                    <a:pt x="28075" y="1529"/>
                    <a:pt x="28053" y="1666"/>
                    <a:pt x="28030" y="1803"/>
                  </a:cubicBezTo>
                  <a:lnTo>
                    <a:pt x="28167" y="1803"/>
                  </a:lnTo>
                  <a:cubicBezTo>
                    <a:pt x="28189" y="1666"/>
                    <a:pt x="28212" y="1552"/>
                    <a:pt x="28235" y="1415"/>
                  </a:cubicBezTo>
                  <a:lnTo>
                    <a:pt x="28098" y="1393"/>
                  </a:lnTo>
                  <a:close/>
                  <a:moveTo>
                    <a:pt x="28007" y="2214"/>
                  </a:moveTo>
                  <a:cubicBezTo>
                    <a:pt x="28007" y="2237"/>
                    <a:pt x="28007" y="2260"/>
                    <a:pt x="28007" y="2283"/>
                  </a:cubicBezTo>
                  <a:cubicBezTo>
                    <a:pt x="28007" y="2397"/>
                    <a:pt x="28007" y="2511"/>
                    <a:pt x="28007" y="2602"/>
                  </a:cubicBezTo>
                  <a:lnTo>
                    <a:pt x="28144" y="2602"/>
                  </a:lnTo>
                  <a:cubicBezTo>
                    <a:pt x="28144" y="2488"/>
                    <a:pt x="28144" y="2397"/>
                    <a:pt x="28144" y="2283"/>
                  </a:cubicBezTo>
                  <a:cubicBezTo>
                    <a:pt x="28144" y="2260"/>
                    <a:pt x="28144" y="2237"/>
                    <a:pt x="28144" y="2214"/>
                  </a:cubicBezTo>
                  <a:close/>
                  <a:moveTo>
                    <a:pt x="28189" y="2990"/>
                  </a:moveTo>
                  <a:lnTo>
                    <a:pt x="28053" y="3013"/>
                  </a:lnTo>
                  <a:cubicBezTo>
                    <a:pt x="28075" y="3150"/>
                    <a:pt x="28098" y="3287"/>
                    <a:pt x="28121" y="3424"/>
                  </a:cubicBezTo>
                  <a:lnTo>
                    <a:pt x="28258" y="3401"/>
                  </a:lnTo>
                  <a:cubicBezTo>
                    <a:pt x="28235" y="3264"/>
                    <a:pt x="28212" y="3127"/>
                    <a:pt x="28189" y="2990"/>
                  </a:cubicBezTo>
                  <a:close/>
                  <a:moveTo>
                    <a:pt x="28349" y="3789"/>
                  </a:moveTo>
                  <a:lnTo>
                    <a:pt x="28212" y="3812"/>
                  </a:lnTo>
                  <a:cubicBezTo>
                    <a:pt x="28235" y="3949"/>
                    <a:pt x="28281" y="4086"/>
                    <a:pt x="28304" y="4200"/>
                  </a:cubicBezTo>
                  <a:lnTo>
                    <a:pt x="28441" y="4177"/>
                  </a:lnTo>
                  <a:cubicBezTo>
                    <a:pt x="28395" y="4040"/>
                    <a:pt x="28372" y="3903"/>
                    <a:pt x="28349" y="3789"/>
                  </a:cubicBezTo>
                  <a:close/>
                  <a:moveTo>
                    <a:pt x="28030" y="4269"/>
                  </a:moveTo>
                  <a:cubicBezTo>
                    <a:pt x="27916" y="4291"/>
                    <a:pt x="27779" y="4337"/>
                    <a:pt x="27642" y="4383"/>
                  </a:cubicBezTo>
                  <a:lnTo>
                    <a:pt x="27687" y="4497"/>
                  </a:lnTo>
                  <a:cubicBezTo>
                    <a:pt x="27824" y="4474"/>
                    <a:pt x="27938" y="4428"/>
                    <a:pt x="28075" y="4405"/>
                  </a:cubicBezTo>
                  <a:lnTo>
                    <a:pt x="28030" y="4269"/>
                  </a:lnTo>
                  <a:close/>
                  <a:moveTo>
                    <a:pt x="27254" y="4474"/>
                  </a:moveTo>
                  <a:cubicBezTo>
                    <a:pt x="27140" y="4520"/>
                    <a:pt x="27003" y="4542"/>
                    <a:pt x="26866" y="4588"/>
                  </a:cubicBezTo>
                  <a:lnTo>
                    <a:pt x="26911" y="4725"/>
                  </a:lnTo>
                  <a:cubicBezTo>
                    <a:pt x="27048" y="4679"/>
                    <a:pt x="27162" y="4634"/>
                    <a:pt x="27299" y="4611"/>
                  </a:cubicBezTo>
                  <a:lnTo>
                    <a:pt x="27254" y="4474"/>
                  </a:lnTo>
                  <a:close/>
                  <a:moveTo>
                    <a:pt x="26478" y="4702"/>
                  </a:moveTo>
                  <a:cubicBezTo>
                    <a:pt x="26363" y="4748"/>
                    <a:pt x="26227" y="4771"/>
                    <a:pt x="26090" y="4816"/>
                  </a:cubicBezTo>
                  <a:lnTo>
                    <a:pt x="26135" y="4953"/>
                  </a:lnTo>
                  <a:cubicBezTo>
                    <a:pt x="26272" y="4908"/>
                    <a:pt x="26386" y="4862"/>
                    <a:pt x="26523" y="4839"/>
                  </a:cubicBezTo>
                  <a:lnTo>
                    <a:pt x="26478" y="4702"/>
                  </a:lnTo>
                  <a:close/>
                  <a:moveTo>
                    <a:pt x="25702" y="4930"/>
                  </a:moveTo>
                  <a:cubicBezTo>
                    <a:pt x="25587" y="4976"/>
                    <a:pt x="25450" y="5022"/>
                    <a:pt x="25336" y="5067"/>
                  </a:cubicBezTo>
                  <a:lnTo>
                    <a:pt x="25359" y="5182"/>
                  </a:lnTo>
                  <a:cubicBezTo>
                    <a:pt x="25496" y="5159"/>
                    <a:pt x="25633" y="5113"/>
                    <a:pt x="25747" y="5067"/>
                  </a:cubicBezTo>
                  <a:lnTo>
                    <a:pt x="25702" y="4930"/>
                  </a:lnTo>
                  <a:close/>
                  <a:moveTo>
                    <a:pt x="24948" y="5182"/>
                  </a:moveTo>
                  <a:cubicBezTo>
                    <a:pt x="24811" y="5227"/>
                    <a:pt x="24697" y="5273"/>
                    <a:pt x="24560" y="5318"/>
                  </a:cubicBezTo>
                  <a:lnTo>
                    <a:pt x="24606" y="5455"/>
                  </a:lnTo>
                  <a:cubicBezTo>
                    <a:pt x="24743" y="5410"/>
                    <a:pt x="24857" y="5364"/>
                    <a:pt x="24994" y="5318"/>
                  </a:cubicBezTo>
                  <a:lnTo>
                    <a:pt x="24948" y="5182"/>
                  </a:lnTo>
                  <a:close/>
                  <a:moveTo>
                    <a:pt x="24172" y="5455"/>
                  </a:moveTo>
                  <a:cubicBezTo>
                    <a:pt x="24058" y="5501"/>
                    <a:pt x="23921" y="5547"/>
                    <a:pt x="23807" y="5592"/>
                  </a:cubicBezTo>
                  <a:lnTo>
                    <a:pt x="23853" y="5707"/>
                  </a:lnTo>
                  <a:cubicBezTo>
                    <a:pt x="23967" y="5661"/>
                    <a:pt x="24104" y="5615"/>
                    <a:pt x="24218" y="5570"/>
                  </a:cubicBezTo>
                  <a:lnTo>
                    <a:pt x="24172" y="5455"/>
                  </a:lnTo>
                  <a:close/>
                  <a:moveTo>
                    <a:pt x="23419" y="5729"/>
                  </a:moveTo>
                  <a:cubicBezTo>
                    <a:pt x="23305" y="5775"/>
                    <a:pt x="23168" y="5821"/>
                    <a:pt x="23054" y="5866"/>
                  </a:cubicBezTo>
                  <a:lnTo>
                    <a:pt x="23099" y="6003"/>
                  </a:lnTo>
                  <a:cubicBezTo>
                    <a:pt x="23214" y="5958"/>
                    <a:pt x="23351" y="5889"/>
                    <a:pt x="23465" y="5843"/>
                  </a:cubicBezTo>
                  <a:lnTo>
                    <a:pt x="23419" y="5729"/>
                  </a:lnTo>
                  <a:close/>
                  <a:moveTo>
                    <a:pt x="22666" y="6026"/>
                  </a:moveTo>
                  <a:cubicBezTo>
                    <a:pt x="22552" y="6072"/>
                    <a:pt x="22415" y="6117"/>
                    <a:pt x="22301" y="6163"/>
                  </a:cubicBezTo>
                  <a:lnTo>
                    <a:pt x="22346" y="6300"/>
                  </a:lnTo>
                  <a:cubicBezTo>
                    <a:pt x="22460" y="6231"/>
                    <a:pt x="22597" y="6186"/>
                    <a:pt x="22711" y="6140"/>
                  </a:cubicBezTo>
                  <a:lnTo>
                    <a:pt x="22666" y="6026"/>
                  </a:lnTo>
                  <a:close/>
                  <a:moveTo>
                    <a:pt x="21913" y="6323"/>
                  </a:moveTo>
                  <a:cubicBezTo>
                    <a:pt x="21798" y="6368"/>
                    <a:pt x="21661" y="6437"/>
                    <a:pt x="21547" y="6483"/>
                  </a:cubicBezTo>
                  <a:lnTo>
                    <a:pt x="21593" y="6597"/>
                  </a:lnTo>
                  <a:cubicBezTo>
                    <a:pt x="21730" y="6551"/>
                    <a:pt x="21844" y="6505"/>
                    <a:pt x="21981" y="6437"/>
                  </a:cubicBezTo>
                  <a:lnTo>
                    <a:pt x="21913" y="6323"/>
                  </a:lnTo>
                  <a:close/>
                  <a:moveTo>
                    <a:pt x="21182" y="6642"/>
                  </a:moveTo>
                  <a:cubicBezTo>
                    <a:pt x="21045" y="6688"/>
                    <a:pt x="20931" y="6756"/>
                    <a:pt x="20817" y="6802"/>
                  </a:cubicBezTo>
                  <a:lnTo>
                    <a:pt x="20863" y="6916"/>
                  </a:lnTo>
                  <a:cubicBezTo>
                    <a:pt x="20977" y="6871"/>
                    <a:pt x="21114" y="6825"/>
                    <a:pt x="21228" y="6756"/>
                  </a:cubicBezTo>
                  <a:lnTo>
                    <a:pt x="21182" y="6642"/>
                  </a:lnTo>
                  <a:close/>
                  <a:moveTo>
                    <a:pt x="20452" y="6985"/>
                  </a:moveTo>
                  <a:cubicBezTo>
                    <a:pt x="20315" y="7030"/>
                    <a:pt x="20201" y="7099"/>
                    <a:pt x="20087" y="7145"/>
                  </a:cubicBezTo>
                  <a:lnTo>
                    <a:pt x="20132" y="7259"/>
                  </a:lnTo>
                  <a:cubicBezTo>
                    <a:pt x="20246" y="7213"/>
                    <a:pt x="20383" y="7145"/>
                    <a:pt x="20497" y="7099"/>
                  </a:cubicBezTo>
                  <a:lnTo>
                    <a:pt x="20452" y="6985"/>
                  </a:lnTo>
                  <a:close/>
                  <a:moveTo>
                    <a:pt x="19721" y="7327"/>
                  </a:moveTo>
                  <a:cubicBezTo>
                    <a:pt x="19584" y="7373"/>
                    <a:pt x="19470" y="7441"/>
                    <a:pt x="19356" y="7510"/>
                  </a:cubicBezTo>
                  <a:lnTo>
                    <a:pt x="19425" y="7624"/>
                  </a:lnTo>
                  <a:cubicBezTo>
                    <a:pt x="19539" y="7555"/>
                    <a:pt x="19653" y="7510"/>
                    <a:pt x="19767" y="7441"/>
                  </a:cubicBezTo>
                  <a:lnTo>
                    <a:pt x="19721" y="7327"/>
                  </a:lnTo>
                  <a:close/>
                  <a:moveTo>
                    <a:pt x="18991" y="7692"/>
                  </a:moveTo>
                  <a:cubicBezTo>
                    <a:pt x="18877" y="7738"/>
                    <a:pt x="18763" y="7806"/>
                    <a:pt x="18626" y="7875"/>
                  </a:cubicBezTo>
                  <a:lnTo>
                    <a:pt x="18694" y="7989"/>
                  </a:lnTo>
                  <a:cubicBezTo>
                    <a:pt x="18808" y="7921"/>
                    <a:pt x="18945" y="7875"/>
                    <a:pt x="19059" y="7806"/>
                  </a:cubicBezTo>
                  <a:lnTo>
                    <a:pt x="18991" y="7692"/>
                  </a:lnTo>
                  <a:close/>
                  <a:moveTo>
                    <a:pt x="18283" y="8058"/>
                  </a:moveTo>
                  <a:cubicBezTo>
                    <a:pt x="18169" y="8126"/>
                    <a:pt x="18032" y="8194"/>
                    <a:pt x="17918" y="8263"/>
                  </a:cubicBezTo>
                  <a:lnTo>
                    <a:pt x="17987" y="8377"/>
                  </a:lnTo>
                  <a:cubicBezTo>
                    <a:pt x="18101" y="8309"/>
                    <a:pt x="18215" y="8240"/>
                    <a:pt x="18352" y="8172"/>
                  </a:cubicBezTo>
                  <a:lnTo>
                    <a:pt x="18283" y="8058"/>
                  </a:lnTo>
                  <a:close/>
                  <a:moveTo>
                    <a:pt x="17576" y="8446"/>
                  </a:moveTo>
                  <a:cubicBezTo>
                    <a:pt x="17462" y="8514"/>
                    <a:pt x="17347" y="8583"/>
                    <a:pt x="17233" y="8651"/>
                  </a:cubicBezTo>
                  <a:lnTo>
                    <a:pt x="17302" y="8765"/>
                  </a:lnTo>
                  <a:cubicBezTo>
                    <a:pt x="17416" y="8697"/>
                    <a:pt x="17530" y="8628"/>
                    <a:pt x="17644" y="8560"/>
                  </a:cubicBezTo>
                  <a:lnTo>
                    <a:pt x="17576" y="8446"/>
                  </a:lnTo>
                  <a:close/>
                  <a:moveTo>
                    <a:pt x="16868" y="8856"/>
                  </a:moveTo>
                  <a:cubicBezTo>
                    <a:pt x="16754" y="8925"/>
                    <a:pt x="16640" y="8993"/>
                    <a:pt x="16526" y="9062"/>
                  </a:cubicBezTo>
                  <a:lnTo>
                    <a:pt x="16594" y="9176"/>
                  </a:lnTo>
                  <a:cubicBezTo>
                    <a:pt x="16708" y="9107"/>
                    <a:pt x="16822" y="9039"/>
                    <a:pt x="16937" y="8971"/>
                  </a:cubicBezTo>
                  <a:lnTo>
                    <a:pt x="16868" y="8856"/>
                  </a:lnTo>
                  <a:close/>
                  <a:moveTo>
                    <a:pt x="16183" y="9290"/>
                  </a:moveTo>
                  <a:cubicBezTo>
                    <a:pt x="16069" y="9359"/>
                    <a:pt x="15955" y="9427"/>
                    <a:pt x="15841" y="9496"/>
                  </a:cubicBezTo>
                  <a:lnTo>
                    <a:pt x="15909" y="9610"/>
                  </a:lnTo>
                  <a:cubicBezTo>
                    <a:pt x="16024" y="9541"/>
                    <a:pt x="16138" y="9473"/>
                    <a:pt x="16252" y="9404"/>
                  </a:cubicBezTo>
                  <a:lnTo>
                    <a:pt x="16183" y="9290"/>
                  </a:lnTo>
                  <a:close/>
                  <a:moveTo>
                    <a:pt x="15499" y="9724"/>
                  </a:moveTo>
                  <a:cubicBezTo>
                    <a:pt x="15407" y="9792"/>
                    <a:pt x="15293" y="9861"/>
                    <a:pt x="15179" y="9952"/>
                  </a:cubicBezTo>
                  <a:lnTo>
                    <a:pt x="15248" y="10066"/>
                  </a:lnTo>
                  <a:cubicBezTo>
                    <a:pt x="15362" y="9975"/>
                    <a:pt x="15476" y="9906"/>
                    <a:pt x="15590" y="9838"/>
                  </a:cubicBezTo>
                  <a:lnTo>
                    <a:pt x="15499" y="9724"/>
                  </a:lnTo>
                  <a:close/>
                  <a:moveTo>
                    <a:pt x="14837" y="10180"/>
                  </a:moveTo>
                  <a:cubicBezTo>
                    <a:pt x="14723" y="10249"/>
                    <a:pt x="14608" y="10340"/>
                    <a:pt x="14517" y="10409"/>
                  </a:cubicBezTo>
                  <a:lnTo>
                    <a:pt x="14586" y="10523"/>
                  </a:lnTo>
                  <a:cubicBezTo>
                    <a:pt x="14700" y="10431"/>
                    <a:pt x="14814" y="10363"/>
                    <a:pt x="14928" y="10294"/>
                  </a:cubicBezTo>
                  <a:lnTo>
                    <a:pt x="14837" y="10180"/>
                  </a:lnTo>
                  <a:close/>
                  <a:moveTo>
                    <a:pt x="14175" y="10637"/>
                  </a:moveTo>
                  <a:cubicBezTo>
                    <a:pt x="14083" y="10728"/>
                    <a:pt x="13969" y="10797"/>
                    <a:pt x="13855" y="10888"/>
                  </a:cubicBezTo>
                  <a:lnTo>
                    <a:pt x="13946" y="11002"/>
                  </a:lnTo>
                  <a:cubicBezTo>
                    <a:pt x="14038" y="10911"/>
                    <a:pt x="14152" y="10842"/>
                    <a:pt x="14266" y="10751"/>
                  </a:cubicBezTo>
                  <a:lnTo>
                    <a:pt x="14175" y="10637"/>
                  </a:lnTo>
                  <a:close/>
                  <a:moveTo>
                    <a:pt x="13536" y="11116"/>
                  </a:moveTo>
                  <a:cubicBezTo>
                    <a:pt x="13422" y="11207"/>
                    <a:pt x="13330" y="11299"/>
                    <a:pt x="13216" y="11367"/>
                  </a:cubicBezTo>
                  <a:lnTo>
                    <a:pt x="13307" y="11481"/>
                  </a:lnTo>
                  <a:cubicBezTo>
                    <a:pt x="13399" y="11390"/>
                    <a:pt x="13513" y="11322"/>
                    <a:pt x="13627" y="11230"/>
                  </a:cubicBezTo>
                  <a:lnTo>
                    <a:pt x="13536" y="11116"/>
                  </a:lnTo>
                  <a:close/>
                  <a:moveTo>
                    <a:pt x="12897" y="11618"/>
                  </a:moveTo>
                  <a:cubicBezTo>
                    <a:pt x="12782" y="11710"/>
                    <a:pt x="12691" y="11801"/>
                    <a:pt x="12577" y="11869"/>
                  </a:cubicBezTo>
                  <a:lnTo>
                    <a:pt x="12668" y="11983"/>
                  </a:lnTo>
                  <a:cubicBezTo>
                    <a:pt x="12782" y="11892"/>
                    <a:pt x="12874" y="11824"/>
                    <a:pt x="12988" y="11732"/>
                  </a:cubicBezTo>
                  <a:lnTo>
                    <a:pt x="12897" y="11618"/>
                  </a:lnTo>
                  <a:close/>
                  <a:moveTo>
                    <a:pt x="12280" y="12143"/>
                  </a:moveTo>
                  <a:cubicBezTo>
                    <a:pt x="12166" y="12235"/>
                    <a:pt x="12075" y="12303"/>
                    <a:pt x="11961" y="12394"/>
                  </a:cubicBezTo>
                  <a:lnTo>
                    <a:pt x="12052" y="12508"/>
                  </a:lnTo>
                  <a:cubicBezTo>
                    <a:pt x="12166" y="12417"/>
                    <a:pt x="12257" y="12326"/>
                    <a:pt x="12372" y="12235"/>
                  </a:cubicBezTo>
                  <a:lnTo>
                    <a:pt x="12280" y="12143"/>
                  </a:lnTo>
                  <a:close/>
                  <a:moveTo>
                    <a:pt x="11664" y="12668"/>
                  </a:moveTo>
                  <a:cubicBezTo>
                    <a:pt x="11550" y="12760"/>
                    <a:pt x="11459" y="12851"/>
                    <a:pt x="11367" y="12942"/>
                  </a:cubicBezTo>
                  <a:lnTo>
                    <a:pt x="11459" y="13033"/>
                  </a:lnTo>
                  <a:cubicBezTo>
                    <a:pt x="11550" y="12942"/>
                    <a:pt x="11641" y="12851"/>
                    <a:pt x="11755" y="12760"/>
                  </a:cubicBezTo>
                  <a:lnTo>
                    <a:pt x="11664" y="12668"/>
                  </a:lnTo>
                  <a:close/>
                  <a:moveTo>
                    <a:pt x="11071" y="13216"/>
                  </a:moveTo>
                  <a:cubicBezTo>
                    <a:pt x="10956" y="13307"/>
                    <a:pt x="10865" y="13399"/>
                    <a:pt x="10774" y="13490"/>
                  </a:cubicBezTo>
                  <a:lnTo>
                    <a:pt x="10865" y="13581"/>
                  </a:lnTo>
                  <a:cubicBezTo>
                    <a:pt x="10956" y="13490"/>
                    <a:pt x="11048" y="13399"/>
                    <a:pt x="11162" y="13307"/>
                  </a:cubicBezTo>
                  <a:lnTo>
                    <a:pt x="11071" y="13216"/>
                  </a:lnTo>
                  <a:close/>
                  <a:moveTo>
                    <a:pt x="10477" y="13764"/>
                  </a:moveTo>
                  <a:cubicBezTo>
                    <a:pt x="10386" y="13855"/>
                    <a:pt x="10272" y="13946"/>
                    <a:pt x="10180" y="14061"/>
                  </a:cubicBezTo>
                  <a:lnTo>
                    <a:pt x="10272" y="14152"/>
                  </a:lnTo>
                  <a:cubicBezTo>
                    <a:pt x="10386" y="14061"/>
                    <a:pt x="10477" y="13969"/>
                    <a:pt x="10568" y="13855"/>
                  </a:cubicBezTo>
                  <a:lnTo>
                    <a:pt x="10477" y="13764"/>
                  </a:lnTo>
                  <a:close/>
                  <a:moveTo>
                    <a:pt x="9906" y="14334"/>
                  </a:moveTo>
                  <a:cubicBezTo>
                    <a:pt x="9815" y="14426"/>
                    <a:pt x="9701" y="14540"/>
                    <a:pt x="9610" y="14631"/>
                  </a:cubicBezTo>
                  <a:lnTo>
                    <a:pt x="9724" y="14722"/>
                  </a:lnTo>
                  <a:cubicBezTo>
                    <a:pt x="9815" y="14631"/>
                    <a:pt x="9906" y="14540"/>
                    <a:pt x="9998" y="14426"/>
                  </a:cubicBezTo>
                  <a:lnTo>
                    <a:pt x="9906" y="14334"/>
                  </a:lnTo>
                  <a:close/>
                  <a:moveTo>
                    <a:pt x="9336" y="14928"/>
                  </a:moveTo>
                  <a:cubicBezTo>
                    <a:pt x="9244" y="15019"/>
                    <a:pt x="9153" y="15133"/>
                    <a:pt x="9062" y="15225"/>
                  </a:cubicBezTo>
                  <a:lnTo>
                    <a:pt x="9176" y="15316"/>
                  </a:lnTo>
                  <a:cubicBezTo>
                    <a:pt x="9244" y="15225"/>
                    <a:pt x="9336" y="15111"/>
                    <a:pt x="9450" y="15019"/>
                  </a:cubicBezTo>
                  <a:lnTo>
                    <a:pt x="9336" y="14928"/>
                  </a:lnTo>
                  <a:close/>
                  <a:moveTo>
                    <a:pt x="8788" y="15521"/>
                  </a:moveTo>
                  <a:cubicBezTo>
                    <a:pt x="8697" y="15613"/>
                    <a:pt x="8628" y="15727"/>
                    <a:pt x="8537" y="15818"/>
                  </a:cubicBezTo>
                  <a:lnTo>
                    <a:pt x="8628" y="15909"/>
                  </a:lnTo>
                  <a:cubicBezTo>
                    <a:pt x="8720" y="15818"/>
                    <a:pt x="8811" y="15704"/>
                    <a:pt x="8902" y="15613"/>
                  </a:cubicBezTo>
                  <a:lnTo>
                    <a:pt x="8788" y="15521"/>
                  </a:lnTo>
                  <a:close/>
                  <a:moveTo>
                    <a:pt x="8263" y="16138"/>
                  </a:moveTo>
                  <a:cubicBezTo>
                    <a:pt x="8172" y="16229"/>
                    <a:pt x="8103" y="16343"/>
                    <a:pt x="8012" y="16434"/>
                  </a:cubicBezTo>
                  <a:lnTo>
                    <a:pt x="8103" y="16526"/>
                  </a:lnTo>
                  <a:cubicBezTo>
                    <a:pt x="8195" y="16434"/>
                    <a:pt x="8286" y="16320"/>
                    <a:pt x="8377" y="16229"/>
                  </a:cubicBezTo>
                  <a:lnTo>
                    <a:pt x="8263" y="16138"/>
                  </a:lnTo>
                  <a:close/>
                  <a:moveTo>
                    <a:pt x="7761" y="16754"/>
                  </a:moveTo>
                  <a:cubicBezTo>
                    <a:pt x="7670" y="16868"/>
                    <a:pt x="7578" y="16959"/>
                    <a:pt x="7510" y="17073"/>
                  </a:cubicBezTo>
                  <a:lnTo>
                    <a:pt x="7601" y="17165"/>
                  </a:lnTo>
                  <a:cubicBezTo>
                    <a:pt x="7692" y="17051"/>
                    <a:pt x="7761" y="16937"/>
                    <a:pt x="7852" y="16845"/>
                  </a:cubicBezTo>
                  <a:lnTo>
                    <a:pt x="7761" y="16754"/>
                  </a:lnTo>
                  <a:close/>
                  <a:moveTo>
                    <a:pt x="7259" y="17393"/>
                  </a:moveTo>
                  <a:cubicBezTo>
                    <a:pt x="7167" y="17484"/>
                    <a:pt x="7099" y="17598"/>
                    <a:pt x="7008" y="17713"/>
                  </a:cubicBezTo>
                  <a:lnTo>
                    <a:pt x="7122" y="17781"/>
                  </a:lnTo>
                  <a:cubicBezTo>
                    <a:pt x="7190" y="17690"/>
                    <a:pt x="7282" y="17576"/>
                    <a:pt x="7350" y="17462"/>
                  </a:cubicBezTo>
                  <a:lnTo>
                    <a:pt x="7259" y="17393"/>
                  </a:lnTo>
                  <a:close/>
                  <a:moveTo>
                    <a:pt x="6757" y="18032"/>
                  </a:moveTo>
                  <a:cubicBezTo>
                    <a:pt x="6688" y="18146"/>
                    <a:pt x="6620" y="18260"/>
                    <a:pt x="6528" y="18352"/>
                  </a:cubicBezTo>
                  <a:lnTo>
                    <a:pt x="6642" y="18443"/>
                  </a:lnTo>
                  <a:cubicBezTo>
                    <a:pt x="6711" y="18329"/>
                    <a:pt x="6802" y="18215"/>
                    <a:pt x="6871" y="18123"/>
                  </a:cubicBezTo>
                  <a:lnTo>
                    <a:pt x="6757" y="18032"/>
                  </a:lnTo>
                  <a:close/>
                  <a:moveTo>
                    <a:pt x="6300" y="18694"/>
                  </a:moveTo>
                  <a:cubicBezTo>
                    <a:pt x="6232" y="18808"/>
                    <a:pt x="6140" y="18900"/>
                    <a:pt x="6072" y="19014"/>
                  </a:cubicBezTo>
                  <a:lnTo>
                    <a:pt x="6186" y="19105"/>
                  </a:lnTo>
                  <a:cubicBezTo>
                    <a:pt x="6254" y="18991"/>
                    <a:pt x="6323" y="18877"/>
                    <a:pt x="6414" y="18763"/>
                  </a:cubicBezTo>
                  <a:lnTo>
                    <a:pt x="6300" y="18694"/>
                  </a:lnTo>
                  <a:close/>
                  <a:moveTo>
                    <a:pt x="5844" y="19356"/>
                  </a:moveTo>
                  <a:cubicBezTo>
                    <a:pt x="5775" y="19470"/>
                    <a:pt x="5707" y="19584"/>
                    <a:pt x="5615" y="19698"/>
                  </a:cubicBezTo>
                  <a:lnTo>
                    <a:pt x="5729" y="19767"/>
                  </a:lnTo>
                  <a:cubicBezTo>
                    <a:pt x="5821" y="19653"/>
                    <a:pt x="5889" y="19539"/>
                    <a:pt x="5958" y="19424"/>
                  </a:cubicBezTo>
                  <a:lnTo>
                    <a:pt x="5844" y="19356"/>
                  </a:lnTo>
                  <a:close/>
                  <a:moveTo>
                    <a:pt x="5410" y="20041"/>
                  </a:moveTo>
                  <a:cubicBezTo>
                    <a:pt x="5341" y="20155"/>
                    <a:pt x="5273" y="20269"/>
                    <a:pt x="5204" y="20383"/>
                  </a:cubicBezTo>
                  <a:lnTo>
                    <a:pt x="5319" y="20452"/>
                  </a:lnTo>
                  <a:cubicBezTo>
                    <a:pt x="5387" y="20338"/>
                    <a:pt x="5455" y="20223"/>
                    <a:pt x="5524" y="20109"/>
                  </a:cubicBezTo>
                  <a:lnTo>
                    <a:pt x="5410" y="20041"/>
                  </a:lnTo>
                  <a:close/>
                  <a:moveTo>
                    <a:pt x="4976" y="20726"/>
                  </a:moveTo>
                  <a:cubicBezTo>
                    <a:pt x="4908" y="20840"/>
                    <a:pt x="4839" y="20954"/>
                    <a:pt x="4771" y="21068"/>
                  </a:cubicBezTo>
                  <a:lnTo>
                    <a:pt x="4908" y="21136"/>
                  </a:lnTo>
                  <a:cubicBezTo>
                    <a:pt x="4953" y="21022"/>
                    <a:pt x="5022" y="20908"/>
                    <a:pt x="5090" y="20794"/>
                  </a:cubicBezTo>
                  <a:lnTo>
                    <a:pt x="4976" y="20726"/>
                  </a:lnTo>
                  <a:close/>
                  <a:moveTo>
                    <a:pt x="4588" y="21410"/>
                  </a:moveTo>
                  <a:cubicBezTo>
                    <a:pt x="4520" y="21524"/>
                    <a:pt x="4451" y="21639"/>
                    <a:pt x="4383" y="21776"/>
                  </a:cubicBezTo>
                  <a:lnTo>
                    <a:pt x="4497" y="21821"/>
                  </a:lnTo>
                  <a:cubicBezTo>
                    <a:pt x="4565" y="21707"/>
                    <a:pt x="4634" y="21593"/>
                    <a:pt x="4702" y="21479"/>
                  </a:cubicBezTo>
                  <a:lnTo>
                    <a:pt x="4588" y="21410"/>
                  </a:lnTo>
                  <a:close/>
                  <a:moveTo>
                    <a:pt x="4177" y="22118"/>
                  </a:moveTo>
                  <a:cubicBezTo>
                    <a:pt x="4132" y="22232"/>
                    <a:pt x="4063" y="22369"/>
                    <a:pt x="3995" y="22483"/>
                  </a:cubicBezTo>
                  <a:lnTo>
                    <a:pt x="4109" y="22529"/>
                  </a:lnTo>
                  <a:cubicBezTo>
                    <a:pt x="4177" y="22415"/>
                    <a:pt x="4246" y="22300"/>
                    <a:pt x="4314" y="22186"/>
                  </a:cubicBezTo>
                  <a:lnTo>
                    <a:pt x="4177" y="22118"/>
                  </a:lnTo>
                  <a:close/>
                  <a:moveTo>
                    <a:pt x="3812" y="22825"/>
                  </a:moveTo>
                  <a:cubicBezTo>
                    <a:pt x="3744" y="22962"/>
                    <a:pt x="3698" y="23077"/>
                    <a:pt x="3629" y="23191"/>
                  </a:cubicBezTo>
                  <a:lnTo>
                    <a:pt x="3744" y="23259"/>
                  </a:lnTo>
                  <a:cubicBezTo>
                    <a:pt x="3812" y="23145"/>
                    <a:pt x="3858" y="23008"/>
                    <a:pt x="3926" y="22894"/>
                  </a:cubicBezTo>
                  <a:lnTo>
                    <a:pt x="3812" y="22825"/>
                  </a:lnTo>
                  <a:close/>
                  <a:moveTo>
                    <a:pt x="3447" y="23556"/>
                  </a:moveTo>
                  <a:cubicBezTo>
                    <a:pt x="3378" y="23670"/>
                    <a:pt x="3333" y="23807"/>
                    <a:pt x="3264" y="23921"/>
                  </a:cubicBezTo>
                  <a:lnTo>
                    <a:pt x="3401" y="23990"/>
                  </a:lnTo>
                  <a:cubicBezTo>
                    <a:pt x="3447" y="23853"/>
                    <a:pt x="3515" y="23738"/>
                    <a:pt x="3561" y="23624"/>
                  </a:cubicBezTo>
                  <a:lnTo>
                    <a:pt x="3447" y="23556"/>
                  </a:lnTo>
                  <a:close/>
                  <a:moveTo>
                    <a:pt x="3104" y="24286"/>
                  </a:moveTo>
                  <a:cubicBezTo>
                    <a:pt x="3036" y="24400"/>
                    <a:pt x="2990" y="24537"/>
                    <a:pt x="2945" y="24651"/>
                  </a:cubicBezTo>
                  <a:lnTo>
                    <a:pt x="3059" y="24720"/>
                  </a:lnTo>
                  <a:cubicBezTo>
                    <a:pt x="3104" y="24583"/>
                    <a:pt x="3173" y="24469"/>
                    <a:pt x="3219" y="24355"/>
                  </a:cubicBezTo>
                  <a:lnTo>
                    <a:pt x="3104" y="24286"/>
                  </a:lnTo>
                  <a:close/>
                  <a:moveTo>
                    <a:pt x="2762" y="25017"/>
                  </a:moveTo>
                  <a:cubicBezTo>
                    <a:pt x="2716" y="25154"/>
                    <a:pt x="2671" y="25268"/>
                    <a:pt x="2602" y="25405"/>
                  </a:cubicBezTo>
                  <a:lnTo>
                    <a:pt x="2739" y="25450"/>
                  </a:lnTo>
                  <a:cubicBezTo>
                    <a:pt x="2785" y="25313"/>
                    <a:pt x="2831" y="25199"/>
                    <a:pt x="2899" y="25085"/>
                  </a:cubicBezTo>
                  <a:lnTo>
                    <a:pt x="2762" y="25017"/>
                  </a:lnTo>
                  <a:close/>
                  <a:moveTo>
                    <a:pt x="2465" y="25770"/>
                  </a:moveTo>
                  <a:cubicBezTo>
                    <a:pt x="2397" y="25884"/>
                    <a:pt x="2351" y="26021"/>
                    <a:pt x="2306" y="26135"/>
                  </a:cubicBezTo>
                  <a:lnTo>
                    <a:pt x="2420" y="26181"/>
                  </a:lnTo>
                  <a:cubicBezTo>
                    <a:pt x="2488" y="26067"/>
                    <a:pt x="2534" y="25953"/>
                    <a:pt x="2579" y="25816"/>
                  </a:cubicBezTo>
                  <a:lnTo>
                    <a:pt x="2465" y="25770"/>
                  </a:lnTo>
                  <a:close/>
                  <a:moveTo>
                    <a:pt x="2146" y="26523"/>
                  </a:moveTo>
                  <a:cubicBezTo>
                    <a:pt x="2100" y="26637"/>
                    <a:pt x="2055" y="26774"/>
                    <a:pt x="2009" y="26888"/>
                  </a:cubicBezTo>
                  <a:lnTo>
                    <a:pt x="2123" y="26934"/>
                  </a:lnTo>
                  <a:cubicBezTo>
                    <a:pt x="2191" y="26820"/>
                    <a:pt x="2237" y="26683"/>
                    <a:pt x="2283" y="26569"/>
                  </a:cubicBezTo>
                  <a:lnTo>
                    <a:pt x="2146" y="26523"/>
                  </a:lnTo>
                  <a:close/>
                  <a:moveTo>
                    <a:pt x="1872" y="27276"/>
                  </a:moveTo>
                  <a:cubicBezTo>
                    <a:pt x="1826" y="27391"/>
                    <a:pt x="1781" y="27527"/>
                    <a:pt x="1735" y="27642"/>
                  </a:cubicBezTo>
                  <a:lnTo>
                    <a:pt x="1849" y="27687"/>
                  </a:lnTo>
                  <a:cubicBezTo>
                    <a:pt x="1895" y="27573"/>
                    <a:pt x="1940" y="27436"/>
                    <a:pt x="1986" y="27322"/>
                  </a:cubicBezTo>
                  <a:lnTo>
                    <a:pt x="1872" y="27276"/>
                  </a:lnTo>
                  <a:close/>
                  <a:moveTo>
                    <a:pt x="1598" y="28030"/>
                  </a:moveTo>
                  <a:cubicBezTo>
                    <a:pt x="1552" y="28167"/>
                    <a:pt x="1507" y="28281"/>
                    <a:pt x="1461" y="28418"/>
                  </a:cubicBezTo>
                  <a:lnTo>
                    <a:pt x="1598" y="28463"/>
                  </a:lnTo>
                  <a:cubicBezTo>
                    <a:pt x="1644" y="28326"/>
                    <a:pt x="1689" y="28212"/>
                    <a:pt x="1712" y="28075"/>
                  </a:cubicBezTo>
                  <a:lnTo>
                    <a:pt x="1598" y="28030"/>
                  </a:lnTo>
                  <a:close/>
                  <a:moveTo>
                    <a:pt x="1347" y="28806"/>
                  </a:moveTo>
                  <a:cubicBezTo>
                    <a:pt x="1301" y="28920"/>
                    <a:pt x="1256" y="29057"/>
                    <a:pt x="1210" y="29194"/>
                  </a:cubicBezTo>
                  <a:lnTo>
                    <a:pt x="1347" y="29217"/>
                  </a:lnTo>
                  <a:cubicBezTo>
                    <a:pt x="1393" y="29102"/>
                    <a:pt x="1415" y="28965"/>
                    <a:pt x="1461" y="28829"/>
                  </a:cubicBezTo>
                  <a:lnTo>
                    <a:pt x="1347" y="28806"/>
                  </a:lnTo>
                  <a:close/>
                  <a:moveTo>
                    <a:pt x="1096" y="29559"/>
                  </a:moveTo>
                  <a:cubicBezTo>
                    <a:pt x="1050" y="29696"/>
                    <a:pt x="1005" y="29833"/>
                    <a:pt x="982" y="29947"/>
                  </a:cubicBezTo>
                  <a:lnTo>
                    <a:pt x="1096" y="29993"/>
                  </a:lnTo>
                  <a:cubicBezTo>
                    <a:pt x="1142" y="29856"/>
                    <a:pt x="1187" y="29742"/>
                    <a:pt x="1233" y="29605"/>
                  </a:cubicBezTo>
                  <a:lnTo>
                    <a:pt x="1096" y="29559"/>
                  </a:lnTo>
                  <a:close/>
                  <a:moveTo>
                    <a:pt x="868" y="30335"/>
                  </a:moveTo>
                  <a:cubicBezTo>
                    <a:pt x="822" y="30472"/>
                    <a:pt x="799" y="30609"/>
                    <a:pt x="753" y="30723"/>
                  </a:cubicBezTo>
                  <a:lnTo>
                    <a:pt x="890" y="30769"/>
                  </a:lnTo>
                  <a:cubicBezTo>
                    <a:pt x="913" y="30632"/>
                    <a:pt x="959" y="30518"/>
                    <a:pt x="1005" y="30381"/>
                  </a:cubicBezTo>
                  <a:lnTo>
                    <a:pt x="868" y="30335"/>
                  </a:lnTo>
                  <a:close/>
                  <a:moveTo>
                    <a:pt x="639" y="31111"/>
                  </a:moveTo>
                  <a:cubicBezTo>
                    <a:pt x="617" y="31248"/>
                    <a:pt x="571" y="31385"/>
                    <a:pt x="548" y="31499"/>
                  </a:cubicBezTo>
                  <a:lnTo>
                    <a:pt x="685" y="31545"/>
                  </a:lnTo>
                  <a:cubicBezTo>
                    <a:pt x="708" y="31408"/>
                    <a:pt x="753" y="31294"/>
                    <a:pt x="776" y="31157"/>
                  </a:cubicBezTo>
                  <a:lnTo>
                    <a:pt x="639" y="31111"/>
                  </a:lnTo>
                  <a:close/>
                  <a:moveTo>
                    <a:pt x="434" y="31910"/>
                  </a:moveTo>
                  <a:cubicBezTo>
                    <a:pt x="411" y="32024"/>
                    <a:pt x="388" y="32161"/>
                    <a:pt x="343" y="32298"/>
                  </a:cubicBezTo>
                  <a:lnTo>
                    <a:pt x="480" y="32321"/>
                  </a:lnTo>
                  <a:cubicBezTo>
                    <a:pt x="502" y="32184"/>
                    <a:pt x="548" y="32070"/>
                    <a:pt x="571" y="31933"/>
                  </a:cubicBezTo>
                  <a:lnTo>
                    <a:pt x="434" y="31910"/>
                  </a:lnTo>
                  <a:close/>
                  <a:moveTo>
                    <a:pt x="251" y="32686"/>
                  </a:moveTo>
                  <a:cubicBezTo>
                    <a:pt x="228" y="32823"/>
                    <a:pt x="206" y="32937"/>
                    <a:pt x="160" y="33074"/>
                  </a:cubicBezTo>
                  <a:lnTo>
                    <a:pt x="297" y="33120"/>
                  </a:lnTo>
                  <a:cubicBezTo>
                    <a:pt x="320" y="32983"/>
                    <a:pt x="365" y="32846"/>
                    <a:pt x="388" y="32709"/>
                  </a:cubicBezTo>
                  <a:lnTo>
                    <a:pt x="251" y="32686"/>
                  </a:lnTo>
                  <a:close/>
                  <a:moveTo>
                    <a:pt x="69" y="33462"/>
                  </a:moveTo>
                  <a:cubicBezTo>
                    <a:pt x="46" y="33599"/>
                    <a:pt x="23" y="33736"/>
                    <a:pt x="0" y="33873"/>
                  </a:cubicBezTo>
                  <a:lnTo>
                    <a:pt x="137" y="33896"/>
                  </a:lnTo>
                  <a:cubicBezTo>
                    <a:pt x="160" y="33759"/>
                    <a:pt x="183" y="33622"/>
                    <a:pt x="206" y="33508"/>
                  </a:cubicBezTo>
                  <a:lnTo>
                    <a:pt x="69" y="3346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75"/>
            <p:cNvSpPr/>
            <p:nvPr/>
          </p:nvSpPr>
          <p:spPr>
            <a:xfrm>
              <a:off x="6077247" y="3581475"/>
              <a:ext cx="258252" cy="361132"/>
            </a:xfrm>
            <a:custGeom>
              <a:avLst/>
              <a:gdLst/>
              <a:ahLst/>
              <a:cxnLst/>
              <a:rect l="l" t="t" r="r" b="b"/>
              <a:pathLst>
                <a:path w="7852" h="10980" extrusionOk="0">
                  <a:moveTo>
                    <a:pt x="68" y="0"/>
                  </a:moveTo>
                  <a:lnTo>
                    <a:pt x="0" y="114"/>
                  </a:lnTo>
                  <a:cubicBezTo>
                    <a:pt x="114" y="183"/>
                    <a:pt x="228" y="251"/>
                    <a:pt x="365" y="297"/>
                  </a:cubicBezTo>
                  <a:lnTo>
                    <a:pt x="411" y="183"/>
                  </a:lnTo>
                  <a:cubicBezTo>
                    <a:pt x="297" y="114"/>
                    <a:pt x="183" y="69"/>
                    <a:pt x="68" y="0"/>
                  </a:cubicBezTo>
                  <a:close/>
                  <a:moveTo>
                    <a:pt x="776" y="365"/>
                  </a:moveTo>
                  <a:lnTo>
                    <a:pt x="708" y="502"/>
                  </a:lnTo>
                  <a:cubicBezTo>
                    <a:pt x="822" y="548"/>
                    <a:pt x="936" y="616"/>
                    <a:pt x="1050" y="685"/>
                  </a:cubicBezTo>
                  <a:lnTo>
                    <a:pt x="1118" y="571"/>
                  </a:lnTo>
                  <a:cubicBezTo>
                    <a:pt x="1004" y="502"/>
                    <a:pt x="890" y="434"/>
                    <a:pt x="776" y="365"/>
                  </a:cubicBezTo>
                  <a:close/>
                  <a:moveTo>
                    <a:pt x="1484" y="776"/>
                  </a:moveTo>
                  <a:lnTo>
                    <a:pt x="1415" y="890"/>
                  </a:lnTo>
                  <a:cubicBezTo>
                    <a:pt x="1529" y="959"/>
                    <a:pt x="1643" y="1027"/>
                    <a:pt x="1758" y="1096"/>
                  </a:cubicBezTo>
                  <a:lnTo>
                    <a:pt x="1826" y="1004"/>
                  </a:lnTo>
                  <a:cubicBezTo>
                    <a:pt x="1712" y="913"/>
                    <a:pt x="1598" y="845"/>
                    <a:pt x="1484" y="776"/>
                  </a:cubicBezTo>
                  <a:close/>
                  <a:moveTo>
                    <a:pt x="2168" y="1210"/>
                  </a:moveTo>
                  <a:lnTo>
                    <a:pt x="2077" y="1324"/>
                  </a:lnTo>
                  <a:cubicBezTo>
                    <a:pt x="2191" y="1392"/>
                    <a:pt x="2305" y="1484"/>
                    <a:pt x="2419" y="1552"/>
                  </a:cubicBezTo>
                  <a:lnTo>
                    <a:pt x="2488" y="1438"/>
                  </a:lnTo>
                  <a:cubicBezTo>
                    <a:pt x="2374" y="1370"/>
                    <a:pt x="2283" y="1278"/>
                    <a:pt x="2168" y="1210"/>
                  </a:cubicBezTo>
                  <a:close/>
                  <a:moveTo>
                    <a:pt x="2830" y="1689"/>
                  </a:moveTo>
                  <a:lnTo>
                    <a:pt x="2739" y="1780"/>
                  </a:lnTo>
                  <a:cubicBezTo>
                    <a:pt x="2853" y="1872"/>
                    <a:pt x="2944" y="1940"/>
                    <a:pt x="3059" y="2032"/>
                  </a:cubicBezTo>
                  <a:lnTo>
                    <a:pt x="3150" y="1917"/>
                  </a:lnTo>
                  <a:cubicBezTo>
                    <a:pt x="3036" y="1849"/>
                    <a:pt x="2922" y="1758"/>
                    <a:pt x="2830" y="1689"/>
                  </a:cubicBezTo>
                  <a:close/>
                  <a:moveTo>
                    <a:pt x="3447" y="2191"/>
                  </a:moveTo>
                  <a:lnTo>
                    <a:pt x="3378" y="2283"/>
                  </a:lnTo>
                  <a:cubicBezTo>
                    <a:pt x="3469" y="2374"/>
                    <a:pt x="3584" y="2465"/>
                    <a:pt x="3675" y="2534"/>
                  </a:cubicBezTo>
                  <a:lnTo>
                    <a:pt x="3766" y="2442"/>
                  </a:lnTo>
                  <a:cubicBezTo>
                    <a:pt x="3675" y="2351"/>
                    <a:pt x="3561" y="2260"/>
                    <a:pt x="3447" y="2191"/>
                  </a:cubicBezTo>
                  <a:close/>
                  <a:moveTo>
                    <a:pt x="4063" y="2716"/>
                  </a:moveTo>
                  <a:lnTo>
                    <a:pt x="3972" y="2808"/>
                  </a:lnTo>
                  <a:cubicBezTo>
                    <a:pt x="4063" y="2899"/>
                    <a:pt x="4177" y="2990"/>
                    <a:pt x="4268" y="3081"/>
                  </a:cubicBezTo>
                  <a:lnTo>
                    <a:pt x="4360" y="2990"/>
                  </a:lnTo>
                  <a:cubicBezTo>
                    <a:pt x="4268" y="2899"/>
                    <a:pt x="4154" y="2808"/>
                    <a:pt x="4063" y="2716"/>
                  </a:cubicBezTo>
                  <a:close/>
                  <a:moveTo>
                    <a:pt x="4634" y="3287"/>
                  </a:moveTo>
                  <a:lnTo>
                    <a:pt x="4542" y="3378"/>
                  </a:lnTo>
                  <a:cubicBezTo>
                    <a:pt x="4634" y="3470"/>
                    <a:pt x="4725" y="3584"/>
                    <a:pt x="4816" y="3675"/>
                  </a:cubicBezTo>
                  <a:lnTo>
                    <a:pt x="4907" y="3584"/>
                  </a:lnTo>
                  <a:cubicBezTo>
                    <a:pt x="4816" y="3492"/>
                    <a:pt x="4725" y="3378"/>
                    <a:pt x="4634" y="3287"/>
                  </a:cubicBezTo>
                  <a:close/>
                  <a:moveTo>
                    <a:pt x="5181" y="3880"/>
                  </a:moveTo>
                  <a:lnTo>
                    <a:pt x="5067" y="3972"/>
                  </a:lnTo>
                  <a:cubicBezTo>
                    <a:pt x="5159" y="4086"/>
                    <a:pt x="5250" y="4177"/>
                    <a:pt x="5318" y="4291"/>
                  </a:cubicBezTo>
                  <a:lnTo>
                    <a:pt x="5432" y="4200"/>
                  </a:lnTo>
                  <a:cubicBezTo>
                    <a:pt x="5341" y="4109"/>
                    <a:pt x="5273" y="3994"/>
                    <a:pt x="5181" y="3880"/>
                  </a:cubicBezTo>
                  <a:close/>
                  <a:moveTo>
                    <a:pt x="5684" y="4542"/>
                  </a:moveTo>
                  <a:lnTo>
                    <a:pt x="5569" y="4611"/>
                  </a:lnTo>
                  <a:cubicBezTo>
                    <a:pt x="5638" y="4725"/>
                    <a:pt x="5729" y="4839"/>
                    <a:pt x="5798" y="4930"/>
                  </a:cubicBezTo>
                  <a:lnTo>
                    <a:pt x="5912" y="4862"/>
                  </a:lnTo>
                  <a:cubicBezTo>
                    <a:pt x="5843" y="4748"/>
                    <a:pt x="5752" y="4634"/>
                    <a:pt x="5684" y="4542"/>
                  </a:cubicBezTo>
                  <a:close/>
                  <a:moveTo>
                    <a:pt x="6117" y="5204"/>
                  </a:moveTo>
                  <a:lnTo>
                    <a:pt x="6003" y="5273"/>
                  </a:lnTo>
                  <a:cubicBezTo>
                    <a:pt x="6094" y="5387"/>
                    <a:pt x="6163" y="5501"/>
                    <a:pt x="6208" y="5615"/>
                  </a:cubicBezTo>
                  <a:lnTo>
                    <a:pt x="6345" y="5547"/>
                  </a:lnTo>
                  <a:cubicBezTo>
                    <a:pt x="6277" y="5432"/>
                    <a:pt x="6208" y="5318"/>
                    <a:pt x="6117" y="5204"/>
                  </a:cubicBezTo>
                  <a:close/>
                  <a:moveTo>
                    <a:pt x="6528" y="5912"/>
                  </a:moveTo>
                  <a:lnTo>
                    <a:pt x="6414" y="5980"/>
                  </a:lnTo>
                  <a:cubicBezTo>
                    <a:pt x="6482" y="6094"/>
                    <a:pt x="6528" y="6209"/>
                    <a:pt x="6597" y="6323"/>
                  </a:cubicBezTo>
                  <a:lnTo>
                    <a:pt x="6711" y="6277"/>
                  </a:lnTo>
                  <a:cubicBezTo>
                    <a:pt x="6642" y="6163"/>
                    <a:pt x="6597" y="6026"/>
                    <a:pt x="6528" y="5912"/>
                  </a:cubicBezTo>
                  <a:close/>
                  <a:moveTo>
                    <a:pt x="6870" y="6642"/>
                  </a:moveTo>
                  <a:lnTo>
                    <a:pt x="6756" y="6688"/>
                  </a:lnTo>
                  <a:cubicBezTo>
                    <a:pt x="6802" y="6825"/>
                    <a:pt x="6848" y="6939"/>
                    <a:pt x="6916" y="7076"/>
                  </a:cubicBezTo>
                  <a:lnTo>
                    <a:pt x="7030" y="7007"/>
                  </a:lnTo>
                  <a:cubicBezTo>
                    <a:pt x="6985" y="6893"/>
                    <a:pt x="6939" y="6756"/>
                    <a:pt x="6870" y="6642"/>
                  </a:cubicBezTo>
                  <a:close/>
                  <a:moveTo>
                    <a:pt x="7167" y="7395"/>
                  </a:moveTo>
                  <a:lnTo>
                    <a:pt x="7053" y="7441"/>
                  </a:lnTo>
                  <a:cubicBezTo>
                    <a:pt x="7099" y="7578"/>
                    <a:pt x="7122" y="7692"/>
                    <a:pt x="7167" y="7829"/>
                  </a:cubicBezTo>
                  <a:lnTo>
                    <a:pt x="7304" y="7783"/>
                  </a:lnTo>
                  <a:cubicBezTo>
                    <a:pt x="7258" y="7647"/>
                    <a:pt x="7213" y="7532"/>
                    <a:pt x="7167" y="7395"/>
                  </a:cubicBezTo>
                  <a:close/>
                  <a:moveTo>
                    <a:pt x="7418" y="8172"/>
                  </a:moveTo>
                  <a:lnTo>
                    <a:pt x="7281" y="8217"/>
                  </a:lnTo>
                  <a:cubicBezTo>
                    <a:pt x="7327" y="8331"/>
                    <a:pt x="7350" y="8468"/>
                    <a:pt x="7373" y="8605"/>
                  </a:cubicBezTo>
                  <a:lnTo>
                    <a:pt x="7510" y="8560"/>
                  </a:lnTo>
                  <a:cubicBezTo>
                    <a:pt x="7487" y="8423"/>
                    <a:pt x="7441" y="8308"/>
                    <a:pt x="7418" y="8172"/>
                  </a:cubicBezTo>
                  <a:close/>
                  <a:moveTo>
                    <a:pt x="7601" y="8970"/>
                  </a:moveTo>
                  <a:lnTo>
                    <a:pt x="7464" y="8993"/>
                  </a:lnTo>
                  <a:cubicBezTo>
                    <a:pt x="7487" y="9107"/>
                    <a:pt x="7510" y="9244"/>
                    <a:pt x="7532" y="9381"/>
                  </a:cubicBezTo>
                  <a:lnTo>
                    <a:pt x="7669" y="9358"/>
                  </a:lnTo>
                  <a:cubicBezTo>
                    <a:pt x="7646" y="9221"/>
                    <a:pt x="7624" y="9085"/>
                    <a:pt x="7601" y="8970"/>
                  </a:cubicBezTo>
                  <a:close/>
                  <a:moveTo>
                    <a:pt x="7601" y="9769"/>
                  </a:moveTo>
                  <a:cubicBezTo>
                    <a:pt x="7624" y="9906"/>
                    <a:pt x="7624" y="10043"/>
                    <a:pt x="7646" y="10180"/>
                  </a:cubicBezTo>
                  <a:lnTo>
                    <a:pt x="7783" y="10157"/>
                  </a:lnTo>
                  <a:cubicBezTo>
                    <a:pt x="7761" y="10020"/>
                    <a:pt x="7761" y="9883"/>
                    <a:pt x="7738" y="9769"/>
                  </a:cubicBezTo>
                  <a:close/>
                  <a:moveTo>
                    <a:pt x="7692" y="10568"/>
                  </a:moveTo>
                  <a:cubicBezTo>
                    <a:pt x="7692" y="10705"/>
                    <a:pt x="7692" y="10842"/>
                    <a:pt x="7715" y="10979"/>
                  </a:cubicBezTo>
                  <a:lnTo>
                    <a:pt x="7852" y="10979"/>
                  </a:lnTo>
                  <a:cubicBezTo>
                    <a:pt x="7829" y="10842"/>
                    <a:pt x="7829" y="10705"/>
                    <a:pt x="7829" y="105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75"/>
            <p:cNvSpPr/>
            <p:nvPr/>
          </p:nvSpPr>
          <p:spPr>
            <a:xfrm>
              <a:off x="5595985" y="2263595"/>
              <a:ext cx="77357" cy="76601"/>
            </a:xfrm>
            <a:custGeom>
              <a:avLst/>
              <a:gdLst/>
              <a:ahLst/>
              <a:cxnLst/>
              <a:rect l="l" t="t" r="r" b="b"/>
              <a:pathLst>
                <a:path w="2352" h="2329" extrusionOk="0">
                  <a:moveTo>
                    <a:pt x="1184" y="1"/>
                  </a:moveTo>
                  <a:cubicBezTo>
                    <a:pt x="692" y="1"/>
                    <a:pt x="246" y="297"/>
                    <a:pt x="92" y="740"/>
                  </a:cubicBezTo>
                  <a:cubicBezTo>
                    <a:pt x="24" y="877"/>
                    <a:pt x="1" y="1037"/>
                    <a:pt x="1" y="1197"/>
                  </a:cubicBezTo>
                  <a:cubicBezTo>
                    <a:pt x="24" y="1493"/>
                    <a:pt x="161" y="1790"/>
                    <a:pt x="389" y="2018"/>
                  </a:cubicBezTo>
                  <a:cubicBezTo>
                    <a:pt x="593" y="2222"/>
                    <a:pt x="934" y="2329"/>
                    <a:pt x="1264" y="2329"/>
                  </a:cubicBezTo>
                  <a:cubicBezTo>
                    <a:pt x="1488" y="2329"/>
                    <a:pt x="1706" y="2280"/>
                    <a:pt x="1873" y="2178"/>
                  </a:cubicBezTo>
                  <a:cubicBezTo>
                    <a:pt x="2261" y="1950"/>
                    <a:pt x="2352" y="1448"/>
                    <a:pt x="2306" y="1037"/>
                  </a:cubicBezTo>
                  <a:cubicBezTo>
                    <a:pt x="2238" y="558"/>
                    <a:pt x="1964" y="124"/>
                    <a:pt x="1462" y="33"/>
                  </a:cubicBezTo>
                  <a:cubicBezTo>
                    <a:pt x="1369" y="11"/>
                    <a:pt x="1276" y="1"/>
                    <a:pt x="1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75"/>
            <p:cNvSpPr/>
            <p:nvPr/>
          </p:nvSpPr>
          <p:spPr>
            <a:xfrm>
              <a:off x="5614766" y="2282145"/>
              <a:ext cx="39073" cy="39632"/>
            </a:xfrm>
            <a:custGeom>
              <a:avLst/>
              <a:gdLst/>
              <a:ahLst/>
              <a:cxnLst/>
              <a:rect l="l" t="t" r="r" b="b"/>
              <a:pathLst>
                <a:path w="1188" h="1205" extrusionOk="0">
                  <a:moveTo>
                    <a:pt x="593" y="1"/>
                  </a:moveTo>
                  <a:cubicBezTo>
                    <a:pt x="347" y="1"/>
                    <a:pt x="123" y="150"/>
                    <a:pt x="46" y="382"/>
                  </a:cubicBezTo>
                  <a:cubicBezTo>
                    <a:pt x="1" y="450"/>
                    <a:pt x="1" y="541"/>
                    <a:pt x="1" y="610"/>
                  </a:cubicBezTo>
                  <a:cubicBezTo>
                    <a:pt x="1" y="770"/>
                    <a:pt x="69" y="929"/>
                    <a:pt x="183" y="1043"/>
                  </a:cubicBezTo>
                  <a:cubicBezTo>
                    <a:pt x="292" y="1152"/>
                    <a:pt x="466" y="1205"/>
                    <a:pt x="637" y="1205"/>
                  </a:cubicBezTo>
                  <a:cubicBezTo>
                    <a:pt x="753" y="1205"/>
                    <a:pt x="867" y="1181"/>
                    <a:pt x="959" y="1135"/>
                  </a:cubicBezTo>
                  <a:cubicBezTo>
                    <a:pt x="1165" y="998"/>
                    <a:pt x="1188" y="747"/>
                    <a:pt x="1165" y="541"/>
                  </a:cubicBezTo>
                  <a:cubicBezTo>
                    <a:pt x="1142" y="290"/>
                    <a:pt x="1005" y="62"/>
                    <a:pt x="731" y="16"/>
                  </a:cubicBezTo>
                  <a:cubicBezTo>
                    <a:pt x="685" y="6"/>
                    <a:pt x="638" y="1"/>
                    <a:pt x="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75"/>
            <p:cNvSpPr/>
            <p:nvPr/>
          </p:nvSpPr>
          <p:spPr>
            <a:xfrm>
              <a:off x="6776939" y="2541393"/>
              <a:ext cx="76601" cy="76765"/>
            </a:xfrm>
            <a:custGeom>
              <a:avLst/>
              <a:gdLst/>
              <a:ahLst/>
              <a:cxnLst/>
              <a:rect l="l" t="t" r="r" b="b"/>
              <a:pathLst>
                <a:path w="2329" h="2334" extrusionOk="0">
                  <a:moveTo>
                    <a:pt x="1170" y="0"/>
                  </a:moveTo>
                  <a:cubicBezTo>
                    <a:pt x="691" y="0"/>
                    <a:pt x="242" y="297"/>
                    <a:pt x="69" y="739"/>
                  </a:cubicBezTo>
                  <a:cubicBezTo>
                    <a:pt x="23" y="876"/>
                    <a:pt x="0" y="1036"/>
                    <a:pt x="0" y="1196"/>
                  </a:cubicBezTo>
                  <a:cubicBezTo>
                    <a:pt x="23" y="1493"/>
                    <a:pt x="160" y="1789"/>
                    <a:pt x="365" y="2018"/>
                  </a:cubicBezTo>
                  <a:cubicBezTo>
                    <a:pt x="574" y="2226"/>
                    <a:pt x="927" y="2333"/>
                    <a:pt x="1269" y="2333"/>
                  </a:cubicBezTo>
                  <a:cubicBezTo>
                    <a:pt x="1488" y="2333"/>
                    <a:pt x="1703" y="2289"/>
                    <a:pt x="1872" y="2200"/>
                  </a:cubicBezTo>
                  <a:cubicBezTo>
                    <a:pt x="2260" y="1972"/>
                    <a:pt x="2328" y="1470"/>
                    <a:pt x="2283" y="1036"/>
                  </a:cubicBezTo>
                  <a:cubicBezTo>
                    <a:pt x="2237" y="557"/>
                    <a:pt x="1963" y="146"/>
                    <a:pt x="1438" y="32"/>
                  </a:cubicBezTo>
                  <a:cubicBezTo>
                    <a:pt x="1349" y="10"/>
                    <a:pt x="1259" y="0"/>
                    <a:pt x="1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75"/>
            <p:cNvSpPr/>
            <p:nvPr/>
          </p:nvSpPr>
          <p:spPr>
            <a:xfrm>
              <a:off x="6795686" y="2560174"/>
              <a:ext cx="39073" cy="39369"/>
            </a:xfrm>
            <a:custGeom>
              <a:avLst/>
              <a:gdLst/>
              <a:ahLst/>
              <a:cxnLst/>
              <a:rect l="l" t="t" r="r" b="b"/>
              <a:pathLst>
                <a:path w="1188" h="1197" extrusionOk="0">
                  <a:moveTo>
                    <a:pt x="629" y="1"/>
                  </a:moveTo>
                  <a:cubicBezTo>
                    <a:pt x="369" y="1"/>
                    <a:pt x="125" y="152"/>
                    <a:pt x="24" y="374"/>
                  </a:cubicBezTo>
                  <a:cubicBezTo>
                    <a:pt x="1" y="442"/>
                    <a:pt x="1" y="534"/>
                    <a:pt x="1" y="602"/>
                  </a:cubicBezTo>
                  <a:cubicBezTo>
                    <a:pt x="1" y="762"/>
                    <a:pt x="69" y="922"/>
                    <a:pt x="183" y="1036"/>
                  </a:cubicBezTo>
                  <a:cubicBezTo>
                    <a:pt x="292" y="1145"/>
                    <a:pt x="466" y="1197"/>
                    <a:pt x="633" y="1197"/>
                  </a:cubicBezTo>
                  <a:cubicBezTo>
                    <a:pt x="745" y="1197"/>
                    <a:pt x="854" y="1173"/>
                    <a:pt x="937" y="1127"/>
                  </a:cubicBezTo>
                  <a:cubicBezTo>
                    <a:pt x="1142" y="1013"/>
                    <a:pt x="1188" y="739"/>
                    <a:pt x="1165" y="534"/>
                  </a:cubicBezTo>
                  <a:cubicBezTo>
                    <a:pt x="1142" y="283"/>
                    <a:pt x="982" y="77"/>
                    <a:pt x="731" y="9"/>
                  </a:cubicBezTo>
                  <a:cubicBezTo>
                    <a:pt x="697" y="3"/>
                    <a:pt x="663" y="1"/>
                    <a:pt x="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75"/>
            <p:cNvSpPr/>
            <p:nvPr/>
          </p:nvSpPr>
          <p:spPr>
            <a:xfrm>
              <a:off x="6671062" y="2290171"/>
              <a:ext cx="77357" cy="76699"/>
            </a:xfrm>
            <a:custGeom>
              <a:avLst/>
              <a:gdLst/>
              <a:ahLst/>
              <a:cxnLst/>
              <a:rect l="l" t="t" r="r" b="b"/>
              <a:pathLst>
                <a:path w="2352" h="2332" extrusionOk="0">
                  <a:moveTo>
                    <a:pt x="1220" y="0"/>
                  </a:moveTo>
                  <a:cubicBezTo>
                    <a:pt x="719" y="0"/>
                    <a:pt x="269" y="298"/>
                    <a:pt x="92" y="731"/>
                  </a:cubicBezTo>
                  <a:cubicBezTo>
                    <a:pt x="24" y="868"/>
                    <a:pt x="1" y="1028"/>
                    <a:pt x="1" y="1188"/>
                  </a:cubicBezTo>
                  <a:cubicBezTo>
                    <a:pt x="24" y="1507"/>
                    <a:pt x="161" y="1804"/>
                    <a:pt x="389" y="2009"/>
                  </a:cubicBezTo>
                  <a:cubicBezTo>
                    <a:pt x="593" y="2227"/>
                    <a:pt x="936" y="2331"/>
                    <a:pt x="1266" y="2331"/>
                  </a:cubicBezTo>
                  <a:cubicBezTo>
                    <a:pt x="1489" y="2331"/>
                    <a:pt x="1707" y="2284"/>
                    <a:pt x="1873" y="2192"/>
                  </a:cubicBezTo>
                  <a:cubicBezTo>
                    <a:pt x="2261" y="1964"/>
                    <a:pt x="2352" y="1461"/>
                    <a:pt x="2306" y="1051"/>
                  </a:cubicBezTo>
                  <a:cubicBezTo>
                    <a:pt x="2238" y="548"/>
                    <a:pt x="1964" y="138"/>
                    <a:pt x="1462" y="23"/>
                  </a:cubicBezTo>
                  <a:cubicBezTo>
                    <a:pt x="1380" y="8"/>
                    <a:pt x="1299" y="0"/>
                    <a:pt x="1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75"/>
            <p:cNvSpPr/>
            <p:nvPr/>
          </p:nvSpPr>
          <p:spPr>
            <a:xfrm>
              <a:off x="6689843" y="2308688"/>
              <a:ext cx="39073" cy="39369"/>
            </a:xfrm>
            <a:custGeom>
              <a:avLst/>
              <a:gdLst/>
              <a:ahLst/>
              <a:cxnLst/>
              <a:rect l="l" t="t" r="r" b="b"/>
              <a:pathLst>
                <a:path w="1188" h="1197" extrusionOk="0">
                  <a:moveTo>
                    <a:pt x="630" y="1"/>
                  </a:moveTo>
                  <a:cubicBezTo>
                    <a:pt x="369" y="1"/>
                    <a:pt x="127" y="154"/>
                    <a:pt x="46" y="396"/>
                  </a:cubicBezTo>
                  <a:cubicBezTo>
                    <a:pt x="23" y="465"/>
                    <a:pt x="0" y="533"/>
                    <a:pt x="0" y="625"/>
                  </a:cubicBezTo>
                  <a:cubicBezTo>
                    <a:pt x="0" y="784"/>
                    <a:pt x="92" y="921"/>
                    <a:pt x="183" y="1035"/>
                  </a:cubicBezTo>
                  <a:cubicBezTo>
                    <a:pt x="292" y="1144"/>
                    <a:pt x="466" y="1196"/>
                    <a:pt x="637" y="1196"/>
                  </a:cubicBezTo>
                  <a:cubicBezTo>
                    <a:pt x="753" y="1196"/>
                    <a:pt x="867" y="1173"/>
                    <a:pt x="959" y="1127"/>
                  </a:cubicBezTo>
                  <a:cubicBezTo>
                    <a:pt x="1165" y="1013"/>
                    <a:pt x="1187" y="761"/>
                    <a:pt x="1165" y="533"/>
                  </a:cubicBezTo>
                  <a:cubicBezTo>
                    <a:pt x="1142" y="282"/>
                    <a:pt x="1005" y="77"/>
                    <a:pt x="731" y="8"/>
                  </a:cubicBezTo>
                  <a:cubicBezTo>
                    <a:pt x="697" y="3"/>
                    <a:pt x="663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75"/>
            <p:cNvSpPr/>
            <p:nvPr/>
          </p:nvSpPr>
          <p:spPr>
            <a:xfrm>
              <a:off x="6136550" y="2114499"/>
              <a:ext cx="76601" cy="76699"/>
            </a:xfrm>
            <a:custGeom>
              <a:avLst/>
              <a:gdLst/>
              <a:ahLst/>
              <a:cxnLst/>
              <a:rect l="l" t="t" r="r" b="b"/>
              <a:pathLst>
                <a:path w="2329" h="2332" extrusionOk="0">
                  <a:moveTo>
                    <a:pt x="1204" y="0"/>
                  </a:moveTo>
                  <a:cubicBezTo>
                    <a:pt x="713" y="0"/>
                    <a:pt x="246" y="300"/>
                    <a:pt x="69" y="754"/>
                  </a:cubicBezTo>
                  <a:cubicBezTo>
                    <a:pt x="23" y="891"/>
                    <a:pt x="0" y="1028"/>
                    <a:pt x="0" y="1187"/>
                  </a:cubicBezTo>
                  <a:cubicBezTo>
                    <a:pt x="23" y="1507"/>
                    <a:pt x="160" y="1804"/>
                    <a:pt x="365" y="2009"/>
                  </a:cubicBezTo>
                  <a:cubicBezTo>
                    <a:pt x="570" y="2227"/>
                    <a:pt x="912" y="2331"/>
                    <a:pt x="1248" y="2331"/>
                  </a:cubicBezTo>
                  <a:cubicBezTo>
                    <a:pt x="1474" y="2331"/>
                    <a:pt x="1697" y="2284"/>
                    <a:pt x="1872" y="2192"/>
                  </a:cubicBezTo>
                  <a:cubicBezTo>
                    <a:pt x="2260" y="1963"/>
                    <a:pt x="2328" y="1461"/>
                    <a:pt x="2283" y="1050"/>
                  </a:cubicBezTo>
                  <a:cubicBezTo>
                    <a:pt x="2237" y="548"/>
                    <a:pt x="1963" y="137"/>
                    <a:pt x="1438" y="23"/>
                  </a:cubicBezTo>
                  <a:cubicBezTo>
                    <a:pt x="1360" y="8"/>
                    <a:pt x="1282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75"/>
            <p:cNvSpPr/>
            <p:nvPr/>
          </p:nvSpPr>
          <p:spPr>
            <a:xfrm>
              <a:off x="6155297" y="2133510"/>
              <a:ext cx="39073" cy="38876"/>
            </a:xfrm>
            <a:custGeom>
              <a:avLst/>
              <a:gdLst/>
              <a:ahLst/>
              <a:cxnLst/>
              <a:rect l="l" t="t" r="r" b="b"/>
              <a:pathLst>
                <a:path w="1188" h="1182" extrusionOk="0">
                  <a:moveTo>
                    <a:pt x="593" y="0"/>
                  </a:moveTo>
                  <a:cubicBezTo>
                    <a:pt x="346" y="0"/>
                    <a:pt x="120" y="150"/>
                    <a:pt x="24" y="381"/>
                  </a:cubicBezTo>
                  <a:cubicBezTo>
                    <a:pt x="1" y="450"/>
                    <a:pt x="1" y="518"/>
                    <a:pt x="1" y="609"/>
                  </a:cubicBezTo>
                  <a:cubicBezTo>
                    <a:pt x="1" y="769"/>
                    <a:pt x="69" y="906"/>
                    <a:pt x="183" y="1020"/>
                  </a:cubicBezTo>
                  <a:cubicBezTo>
                    <a:pt x="292" y="1129"/>
                    <a:pt x="466" y="1181"/>
                    <a:pt x="633" y="1181"/>
                  </a:cubicBezTo>
                  <a:cubicBezTo>
                    <a:pt x="745" y="1181"/>
                    <a:pt x="854" y="1158"/>
                    <a:pt x="937" y="1112"/>
                  </a:cubicBezTo>
                  <a:cubicBezTo>
                    <a:pt x="1142" y="997"/>
                    <a:pt x="1188" y="746"/>
                    <a:pt x="1165" y="518"/>
                  </a:cubicBezTo>
                  <a:cubicBezTo>
                    <a:pt x="1142" y="267"/>
                    <a:pt x="982" y="62"/>
                    <a:pt x="731" y="16"/>
                  </a:cubicBezTo>
                  <a:cubicBezTo>
                    <a:pt x="685" y="5"/>
                    <a:pt x="639" y="0"/>
                    <a:pt x="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75"/>
            <p:cNvSpPr/>
            <p:nvPr/>
          </p:nvSpPr>
          <p:spPr>
            <a:xfrm>
              <a:off x="6077971" y="3194544"/>
              <a:ext cx="77357" cy="76765"/>
            </a:xfrm>
            <a:custGeom>
              <a:avLst/>
              <a:gdLst/>
              <a:ahLst/>
              <a:cxnLst/>
              <a:rect l="l" t="t" r="r" b="b"/>
              <a:pathLst>
                <a:path w="2352" h="2334" extrusionOk="0">
                  <a:moveTo>
                    <a:pt x="1184" y="0"/>
                  </a:moveTo>
                  <a:cubicBezTo>
                    <a:pt x="692" y="0"/>
                    <a:pt x="243" y="297"/>
                    <a:pt x="69" y="739"/>
                  </a:cubicBezTo>
                  <a:cubicBezTo>
                    <a:pt x="24" y="876"/>
                    <a:pt x="1" y="1036"/>
                    <a:pt x="1" y="1196"/>
                  </a:cubicBezTo>
                  <a:cubicBezTo>
                    <a:pt x="24" y="1493"/>
                    <a:pt x="161" y="1789"/>
                    <a:pt x="366" y="2018"/>
                  </a:cubicBezTo>
                  <a:cubicBezTo>
                    <a:pt x="575" y="2226"/>
                    <a:pt x="928" y="2333"/>
                    <a:pt x="1270" y="2333"/>
                  </a:cubicBezTo>
                  <a:cubicBezTo>
                    <a:pt x="1489" y="2333"/>
                    <a:pt x="1703" y="2289"/>
                    <a:pt x="1873" y="2200"/>
                  </a:cubicBezTo>
                  <a:cubicBezTo>
                    <a:pt x="2261" y="1972"/>
                    <a:pt x="2352" y="1470"/>
                    <a:pt x="2306" y="1036"/>
                  </a:cubicBezTo>
                  <a:cubicBezTo>
                    <a:pt x="2238" y="557"/>
                    <a:pt x="1964" y="146"/>
                    <a:pt x="1462" y="32"/>
                  </a:cubicBezTo>
                  <a:cubicBezTo>
                    <a:pt x="1369" y="10"/>
                    <a:pt x="1276" y="0"/>
                    <a:pt x="1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75"/>
            <p:cNvSpPr/>
            <p:nvPr/>
          </p:nvSpPr>
          <p:spPr>
            <a:xfrm>
              <a:off x="6096751" y="3213128"/>
              <a:ext cx="39073" cy="39567"/>
            </a:xfrm>
            <a:custGeom>
              <a:avLst/>
              <a:gdLst/>
              <a:ahLst/>
              <a:cxnLst/>
              <a:rect l="l" t="t" r="r" b="b"/>
              <a:pathLst>
                <a:path w="1188" h="1203" extrusionOk="0">
                  <a:moveTo>
                    <a:pt x="603" y="0"/>
                  </a:moveTo>
                  <a:cubicBezTo>
                    <a:pt x="353" y="0"/>
                    <a:pt x="124" y="165"/>
                    <a:pt x="46" y="380"/>
                  </a:cubicBezTo>
                  <a:cubicBezTo>
                    <a:pt x="0" y="448"/>
                    <a:pt x="0" y="540"/>
                    <a:pt x="0" y="608"/>
                  </a:cubicBezTo>
                  <a:cubicBezTo>
                    <a:pt x="0" y="768"/>
                    <a:pt x="69" y="928"/>
                    <a:pt x="183" y="1042"/>
                  </a:cubicBezTo>
                  <a:cubicBezTo>
                    <a:pt x="292" y="1151"/>
                    <a:pt x="466" y="1203"/>
                    <a:pt x="637" y="1203"/>
                  </a:cubicBezTo>
                  <a:cubicBezTo>
                    <a:pt x="753" y="1203"/>
                    <a:pt x="867" y="1179"/>
                    <a:pt x="959" y="1133"/>
                  </a:cubicBezTo>
                  <a:cubicBezTo>
                    <a:pt x="1142" y="1019"/>
                    <a:pt x="1187" y="745"/>
                    <a:pt x="1165" y="540"/>
                  </a:cubicBezTo>
                  <a:cubicBezTo>
                    <a:pt x="1142" y="289"/>
                    <a:pt x="1005" y="83"/>
                    <a:pt x="731" y="15"/>
                  </a:cubicBezTo>
                  <a:cubicBezTo>
                    <a:pt x="688" y="5"/>
                    <a:pt x="645" y="0"/>
                    <a:pt x="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75"/>
            <p:cNvSpPr/>
            <p:nvPr/>
          </p:nvSpPr>
          <p:spPr>
            <a:xfrm>
              <a:off x="6257424" y="3449779"/>
              <a:ext cx="77357" cy="76601"/>
            </a:xfrm>
            <a:custGeom>
              <a:avLst/>
              <a:gdLst/>
              <a:ahLst/>
              <a:cxnLst/>
              <a:rect l="l" t="t" r="r" b="b"/>
              <a:pathLst>
                <a:path w="2352" h="2329" extrusionOk="0">
                  <a:moveTo>
                    <a:pt x="1183" y="1"/>
                  </a:moveTo>
                  <a:cubicBezTo>
                    <a:pt x="691" y="1"/>
                    <a:pt x="242" y="297"/>
                    <a:pt x="69" y="740"/>
                  </a:cubicBezTo>
                  <a:cubicBezTo>
                    <a:pt x="23" y="877"/>
                    <a:pt x="0" y="1037"/>
                    <a:pt x="0" y="1197"/>
                  </a:cubicBezTo>
                  <a:cubicBezTo>
                    <a:pt x="23" y="1493"/>
                    <a:pt x="160" y="1790"/>
                    <a:pt x="365" y="2018"/>
                  </a:cubicBezTo>
                  <a:cubicBezTo>
                    <a:pt x="569" y="2222"/>
                    <a:pt x="911" y="2329"/>
                    <a:pt x="1245" y="2329"/>
                  </a:cubicBezTo>
                  <a:cubicBezTo>
                    <a:pt x="1472" y="2329"/>
                    <a:pt x="1696" y="2280"/>
                    <a:pt x="1872" y="2178"/>
                  </a:cubicBezTo>
                  <a:cubicBezTo>
                    <a:pt x="2260" y="1950"/>
                    <a:pt x="2351" y="1448"/>
                    <a:pt x="2283" y="1037"/>
                  </a:cubicBezTo>
                  <a:cubicBezTo>
                    <a:pt x="2237" y="557"/>
                    <a:pt x="1963" y="124"/>
                    <a:pt x="1461" y="32"/>
                  </a:cubicBezTo>
                  <a:cubicBezTo>
                    <a:pt x="1368" y="11"/>
                    <a:pt x="1275" y="1"/>
                    <a:pt x="1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75"/>
            <p:cNvSpPr/>
            <p:nvPr/>
          </p:nvSpPr>
          <p:spPr>
            <a:xfrm>
              <a:off x="6276172" y="3468330"/>
              <a:ext cx="39073" cy="39632"/>
            </a:xfrm>
            <a:custGeom>
              <a:avLst/>
              <a:gdLst/>
              <a:ahLst/>
              <a:cxnLst/>
              <a:rect l="l" t="t" r="r" b="b"/>
              <a:pathLst>
                <a:path w="1188" h="1205" extrusionOk="0">
                  <a:moveTo>
                    <a:pt x="593" y="0"/>
                  </a:moveTo>
                  <a:cubicBezTo>
                    <a:pt x="346" y="0"/>
                    <a:pt x="120" y="150"/>
                    <a:pt x="24" y="381"/>
                  </a:cubicBezTo>
                  <a:cubicBezTo>
                    <a:pt x="1" y="450"/>
                    <a:pt x="1" y="541"/>
                    <a:pt x="1" y="610"/>
                  </a:cubicBezTo>
                  <a:cubicBezTo>
                    <a:pt x="1" y="770"/>
                    <a:pt x="69" y="929"/>
                    <a:pt x="183" y="1043"/>
                  </a:cubicBezTo>
                  <a:cubicBezTo>
                    <a:pt x="292" y="1152"/>
                    <a:pt x="466" y="1204"/>
                    <a:pt x="638" y="1204"/>
                  </a:cubicBezTo>
                  <a:cubicBezTo>
                    <a:pt x="753" y="1204"/>
                    <a:pt x="867" y="1181"/>
                    <a:pt x="959" y="1135"/>
                  </a:cubicBezTo>
                  <a:cubicBezTo>
                    <a:pt x="1142" y="998"/>
                    <a:pt x="1188" y="747"/>
                    <a:pt x="1165" y="541"/>
                  </a:cubicBezTo>
                  <a:cubicBezTo>
                    <a:pt x="1142" y="290"/>
                    <a:pt x="1005" y="62"/>
                    <a:pt x="731" y="16"/>
                  </a:cubicBezTo>
                  <a:cubicBezTo>
                    <a:pt x="685" y="6"/>
                    <a:pt x="638" y="0"/>
                    <a:pt x="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75"/>
            <p:cNvSpPr/>
            <p:nvPr/>
          </p:nvSpPr>
          <p:spPr>
            <a:xfrm>
              <a:off x="5541189" y="2877211"/>
              <a:ext cx="77357" cy="76535"/>
            </a:xfrm>
            <a:custGeom>
              <a:avLst/>
              <a:gdLst/>
              <a:ahLst/>
              <a:cxnLst/>
              <a:rect l="l" t="t" r="r" b="b"/>
              <a:pathLst>
                <a:path w="2352" h="2327" extrusionOk="0">
                  <a:moveTo>
                    <a:pt x="1209" y="1"/>
                  </a:moveTo>
                  <a:cubicBezTo>
                    <a:pt x="712" y="1"/>
                    <a:pt x="268" y="283"/>
                    <a:pt x="92" y="732"/>
                  </a:cubicBezTo>
                  <a:cubicBezTo>
                    <a:pt x="24" y="869"/>
                    <a:pt x="1" y="1029"/>
                    <a:pt x="24" y="1189"/>
                  </a:cubicBezTo>
                  <a:cubicBezTo>
                    <a:pt x="24" y="1486"/>
                    <a:pt x="161" y="1805"/>
                    <a:pt x="389" y="2011"/>
                  </a:cubicBezTo>
                  <a:cubicBezTo>
                    <a:pt x="597" y="2219"/>
                    <a:pt x="950" y="2326"/>
                    <a:pt x="1287" y="2326"/>
                  </a:cubicBezTo>
                  <a:cubicBezTo>
                    <a:pt x="1503" y="2326"/>
                    <a:pt x="1712" y="2282"/>
                    <a:pt x="1872" y="2193"/>
                  </a:cubicBezTo>
                  <a:cubicBezTo>
                    <a:pt x="2260" y="1965"/>
                    <a:pt x="2352" y="1463"/>
                    <a:pt x="2306" y="1029"/>
                  </a:cubicBezTo>
                  <a:cubicBezTo>
                    <a:pt x="2238" y="550"/>
                    <a:pt x="1964" y="139"/>
                    <a:pt x="1462" y="25"/>
                  </a:cubicBezTo>
                  <a:cubicBezTo>
                    <a:pt x="1376" y="8"/>
                    <a:pt x="1292" y="1"/>
                    <a:pt x="1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75"/>
            <p:cNvSpPr/>
            <p:nvPr/>
          </p:nvSpPr>
          <p:spPr>
            <a:xfrm>
              <a:off x="5559969" y="2895762"/>
              <a:ext cx="39830" cy="39369"/>
            </a:xfrm>
            <a:custGeom>
              <a:avLst/>
              <a:gdLst/>
              <a:ahLst/>
              <a:cxnLst/>
              <a:rect l="l" t="t" r="r" b="b"/>
              <a:pathLst>
                <a:path w="1211" h="1197" extrusionOk="0">
                  <a:moveTo>
                    <a:pt x="645" y="1"/>
                  </a:moveTo>
                  <a:cubicBezTo>
                    <a:pt x="369" y="1"/>
                    <a:pt x="127" y="152"/>
                    <a:pt x="46" y="374"/>
                  </a:cubicBezTo>
                  <a:cubicBezTo>
                    <a:pt x="23" y="442"/>
                    <a:pt x="0" y="534"/>
                    <a:pt x="0" y="602"/>
                  </a:cubicBezTo>
                  <a:cubicBezTo>
                    <a:pt x="0" y="762"/>
                    <a:pt x="92" y="922"/>
                    <a:pt x="183" y="1036"/>
                  </a:cubicBezTo>
                  <a:cubicBezTo>
                    <a:pt x="292" y="1145"/>
                    <a:pt x="466" y="1197"/>
                    <a:pt x="637" y="1197"/>
                  </a:cubicBezTo>
                  <a:cubicBezTo>
                    <a:pt x="753" y="1197"/>
                    <a:pt x="867" y="1173"/>
                    <a:pt x="959" y="1127"/>
                  </a:cubicBezTo>
                  <a:cubicBezTo>
                    <a:pt x="1164" y="1013"/>
                    <a:pt x="1210" y="739"/>
                    <a:pt x="1164" y="534"/>
                  </a:cubicBezTo>
                  <a:cubicBezTo>
                    <a:pt x="1142" y="283"/>
                    <a:pt x="1005" y="77"/>
                    <a:pt x="754" y="9"/>
                  </a:cubicBezTo>
                  <a:cubicBezTo>
                    <a:pt x="717" y="3"/>
                    <a:pt x="681" y="1"/>
                    <a:pt x="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75"/>
            <p:cNvSpPr/>
            <p:nvPr/>
          </p:nvSpPr>
          <p:spPr>
            <a:xfrm>
              <a:off x="5725872" y="2800377"/>
              <a:ext cx="76601" cy="76634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1170" y="1"/>
                  </a:moveTo>
                  <a:cubicBezTo>
                    <a:pt x="692" y="1"/>
                    <a:pt x="242" y="298"/>
                    <a:pt x="69" y="740"/>
                  </a:cubicBezTo>
                  <a:cubicBezTo>
                    <a:pt x="24" y="877"/>
                    <a:pt x="1" y="1037"/>
                    <a:pt x="1" y="1197"/>
                  </a:cubicBezTo>
                  <a:cubicBezTo>
                    <a:pt x="1" y="1493"/>
                    <a:pt x="161" y="1790"/>
                    <a:pt x="366" y="2018"/>
                  </a:cubicBezTo>
                  <a:cubicBezTo>
                    <a:pt x="570" y="2222"/>
                    <a:pt x="911" y="2329"/>
                    <a:pt x="1241" y="2329"/>
                  </a:cubicBezTo>
                  <a:cubicBezTo>
                    <a:pt x="1465" y="2329"/>
                    <a:pt x="1683" y="2280"/>
                    <a:pt x="1850" y="2178"/>
                  </a:cubicBezTo>
                  <a:cubicBezTo>
                    <a:pt x="2260" y="1950"/>
                    <a:pt x="2329" y="1448"/>
                    <a:pt x="2283" y="1037"/>
                  </a:cubicBezTo>
                  <a:cubicBezTo>
                    <a:pt x="2238" y="558"/>
                    <a:pt x="1941" y="124"/>
                    <a:pt x="1439" y="33"/>
                  </a:cubicBezTo>
                  <a:cubicBezTo>
                    <a:pt x="1349" y="11"/>
                    <a:pt x="1259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75"/>
            <p:cNvSpPr/>
            <p:nvPr/>
          </p:nvSpPr>
          <p:spPr>
            <a:xfrm>
              <a:off x="5743896" y="2818928"/>
              <a:ext cx="39830" cy="39632"/>
            </a:xfrm>
            <a:custGeom>
              <a:avLst/>
              <a:gdLst/>
              <a:ahLst/>
              <a:cxnLst/>
              <a:rect l="l" t="t" r="r" b="b"/>
              <a:pathLst>
                <a:path w="1211" h="1205" extrusionOk="0">
                  <a:moveTo>
                    <a:pt x="616" y="1"/>
                  </a:moveTo>
                  <a:cubicBezTo>
                    <a:pt x="369" y="1"/>
                    <a:pt x="143" y="150"/>
                    <a:pt x="46" y="382"/>
                  </a:cubicBezTo>
                  <a:cubicBezTo>
                    <a:pt x="23" y="450"/>
                    <a:pt x="1" y="541"/>
                    <a:pt x="23" y="610"/>
                  </a:cubicBezTo>
                  <a:cubicBezTo>
                    <a:pt x="23" y="770"/>
                    <a:pt x="92" y="929"/>
                    <a:pt x="206" y="1044"/>
                  </a:cubicBezTo>
                  <a:cubicBezTo>
                    <a:pt x="301" y="1153"/>
                    <a:pt x="478" y="1205"/>
                    <a:pt x="649" y="1205"/>
                  </a:cubicBezTo>
                  <a:cubicBezTo>
                    <a:pt x="764" y="1205"/>
                    <a:pt x="876" y="1181"/>
                    <a:pt x="959" y="1135"/>
                  </a:cubicBezTo>
                  <a:cubicBezTo>
                    <a:pt x="1165" y="998"/>
                    <a:pt x="1210" y="747"/>
                    <a:pt x="1187" y="541"/>
                  </a:cubicBezTo>
                  <a:cubicBezTo>
                    <a:pt x="1165" y="290"/>
                    <a:pt x="1005" y="62"/>
                    <a:pt x="754" y="16"/>
                  </a:cubicBezTo>
                  <a:cubicBezTo>
                    <a:pt x="707" y="6"/>
                    <a:pt x="661" y="1"/>
                    <a:pt x="6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75"/>
            <p:cNvSpPr/>
            <p:nvPr/>
          </p:nvSpPr>
          <p:spPr>
            <a:xfrm>
              <a:off x="6620772" y="2762092"/>
              <a:ext cx="77357" cy="76601"/>
            </a:xfrm>
            <a:custGeom>
              <a:avLst/>
              <a:gdLst/>
              <a:ahLst/>
              <a:cxnLst/>
              <a:rect l="l" t="t" r="r" b="b"/>
              <a:pathLst>
                <a:path w="2352" h="2329" extrusionOk="0">
                  <a:moveTo>
                    <a:pt x="1185" y="1"/>
                  </a:moveTo>
                  <a:cubicBezTo>
                    <a:pt x="698" y="1"/>
                    <a:pt x="265" y="297"/>
                    <a:pt x="92" y="740"/>
                  </a:cubicBezTo>
                  <a:cubicBezTo>
                    <a:pt x="23" y="877"/>
                    <a:pt x="1" y="1037"/>
                    <a:pt x="23" y="1197"/>
                  </a:cubicBezTo>
                  <a:cubicBezTo>
                    <a:pt x="23" y="1493"/>
                    <a:pt x="160" y="1790"/>
                    <a:pt x="389" y="2018"/>
                  </a:cubicBezTo>
                  <a:cubicBezTo>
                    <a:pt x="592" y="2222"/>
                    <a:pt x="934" y="2329"/>
                    <a:pt x="1264" y="2329"/>
                  </a:cubicBezTo>
                  <a:cubicBezTo>
                    <a:pt x="1487" y="2329"/>
                    <a:pt x="1706" y="2280"/>
                    <a:pt x="1872" y="2178"/>
                  </a:cubicBezTo>
                  <a:cubicBezTo>
                    <a:pt x="2260" y="1950"/>
                    <a:pt x="2352" y="1448"/>
                    <a:pt x="2306" y="1037"/>
                  </a:cubicBezTo>
                  <a:cubicBezTo>
                    <a:pt x="2237" y="558"/>
                    <a:pt x="1964" y="124"/>
                    <a:pt x="1461" y="33"/>
                  </a:cubicBezTo>
                  <a:cubicBezTo>
                    <a:pt x="1368" y="11"/>
                    <a:pt x="1276" y="1"/>
                    <a:pt x="1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75"/>
            <p:cNvSpPr/>
            <p:nvPr/>
          </p:nvSpPr>
          <p:spPr>
            <a:xfrm>
              <a:off x="6639553" y="2780643"/>
              <a:ext cx="39797" cy="39271"/>
            </a:xfrm>
            <a:custGeom>
              <a:avLst/>
              <a:gdLst/>
              <a:ahLst/>
              <a:cxnLst/>
              <a:rect l="l" t="t" r="r" b="b"/>
              <a:pathLst>
                <a:path w="1210" h="1194" extrusionOk="0">
                  <a:moveTo>
                    <a:pt x="606" y="1"/>
                  </a:moveTo>
                  <a:cubicBezTo>
                    <a:pt x="346" y="1"/>
                    <a:pt x="123" y="150"/>
                    <a:pt x="46" y="382"/>
                  </a:cubicBezTo>
                  <a:cubicBezTo>
                    <a:pt x="23" y="450"/>
                    <a:pt x="0" y="518"/>
                    <a:pt x="0" y="610"/>
                  </a:cubicBezTo>
                  <a:cubicBezTo>
                    <a:pt x="0" y="770"/>
                    <a:pt x="91" y="929"/>
                    <a:pt x="183" y="1043"/>
                  </a:cubicBezTo>
                  <a:cubicBezTo>
                    <a:pt x="291" y="1138"/>
                    <a:pt x="464" y="1193"/>
                    <a:pt x="635" y="1193"/>
                  </a:cubicBezTo>
                  <a:cubicBezTo>
                    <a:pt x="751" y="1193"/>
                    <a:pt x="866" y="1168"/>
                    <a:pt x="959" y="1112"/>
                  </a:cubicBezTo>
                  <a:cubicBezTo>
                    <a:pt x="1164" y="998"/>
                    <a:pt x="1210" y="747"/>
                    <a:pt x="1164" y="541"/>
                  </a:cubicBezTo>
                  <a:cubicBezTo>
                    <a:pt x="1141" y="290"/>
                    <a:pt x="1004" y="62"/>
                    <a:pt x="753" y="16"/>
                  </a:cubicBezTo>
                  <a:cubicBezTo>
                    <a:pt x="704" y="6"/>
                    <a:pt x="654" y="1"/>
                    <a:pt x="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75"/>
            <p:cNvSpPr/>
            <p:nvPr/>
          </p:nvSpPr>
          <p:spPr>
            <a:xfrm>
              <a:off x="7012669" y="2875007"/>
              <a:ext cx="77357" cy="77061"/>
            </a:xfrm>
            <a:custGeom>
              <a:avLst/>
              <a:gdLst/>
              <a:ahLst/>
              <a:cxnLst/>
              <a:rect l="l" t="t" r="r" b="b"/>
              <a:pathLst>
                <a:path w="2352" h="2343" extrusionOk="0">
                  <a:moveTo>
                    <a:pt x="1220" y="0"/>
                  </a:moveTo>
                  <a:cubicBezTo>
                    <a:pt x="719" y="0"/>
                    <a:pt x="269" y="300"/>
                    <a:pt x="92" y="754"/>
                  </a:cubicBezTo>
                  <a:cubicBezTo>
                    <a:pt x="46" y="891"/>
                    <a:pt x="0" y="1028"/>
                    <a:pt x="23" y="1187"/>
                  </a:cubicBezTo>
                  <a:cubicBezTo>
                    <a:pt x="23" y="1507"/>
                    <a:pt x="160" y="1804"/>
                    <a:pt x="388" y="2032"/>
                  </a:cubicBezTo>
                  <a:cubicBezTo>
                    <a:pt x="592" y="2236"/>
                    <a:pt x="934" y="2343"/>
                    <a:pt x="1263" y="2343"/>
                  </a:cubicBezTo>
                  <a:cubicBezTo>
                    <a:pt x="1487" y="2343"/>
                    <a:pt x="1706" y="2293"/>
                    <a:pt x="1872" y="2192"/>
                  </a:cubicBezTo>
                  <a:cubicBezTo>
                    <a:pt x="2260" y="1963"/>
                    <a:pt x="2351" y="1461"/>
                    <a:pt x="2306" y="1050"/>
                  </a:cubicBezTo>
                  <a:cubicBezTo>
                    <a:pt x="2237" y="571"/>
                    <a:pt x="1963" y="137"/>
                    <a:pt x="1461" y="23"/>
                  </a:cubicBezTo>
                  <a:cubicBezTo>
                    <a:pt x="1380" y="8"/>
                    <a:pt x="1300" y="0"/>
                    <a:pt x="1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75"/>
            <p:cNvSpPr/>
            <p:nvPr/>
          </p:nvSpPr>
          <p:spPr>
            <a:xfrm>
              <a:off x="7031417" y="2894018"/>
              <a:ext cx="39830" cy="39205"/>
            </a:xfrm>
            <a:custGeom>
              <a:avLst/>
              <a:gdLst/>
              <a:ahLst/>
              <a:cxnLst/>
              <a:rect l="l" t="t" r="r" b="b"/>
              <a:pathLst>
                <a:path w="1211" h="1192" extrusionOk="0">
                  <a:moveTo>
                    <a:pt x="615" y="0"/>
                  </a:moveTo>
                  <a:cubicBezTo>
                    <a:pt x="363" y="0"/>
                    <a:pt x="124" y="150"/>
                    <a:pt x="47" y="381"/>
                  </a:cubicBezTo>
                  <a:cubicBezTo>
                    <a:pt x="24" y="450"/>
                    <a:pt x="1" y="518"/>
                    <a:pt x="1" y="609"/>
                  </a:cubicBezTo>
                  <a:cubicBezTo>
                    <a:pt x="24" y="769"/>
                    <a:pt x="92" y="929"/>
                    <a:pt x="206" y="1020"/>
                  </a:cubicBezTo>
                  <a:cubicBezTo>
                    <a:pt x="303" y="1131"/>
                    <a:pt x="484" y="1191"/>
                    <a:pt x="657" y="1191"/>
                  </a:cubicBezTo>
                  <a:cubicBezTo>
                    <a:pt x="769" y="1191"/>
                    <a:pt x="879" y="1166"/>
                    <a:pt x="960" y="1112"/>
                  </a:cubicBezTo>
                  <a:cubicBezTo>
                    <a:pt x="1165" y="997"/>
                    <a:pt x="1211" y="746"/>
                    <a:pt x="1188" y="541"/>
                  </a:cubicBezTo>
                  <a:cubicBezTo>
                    <a:pt x="1142" y="290"/>
                    <a:pt x="1005" y="62"/>
                    <a:pt x="754" y="16"/>
                  </a:cubicBezTo>
                  <a:cubicBezTo>
                    <a:pt x="708" y="5"/>
                    <a:pt x="661" y="0"/>
                    <a:pt x="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75"/>
            <p:cNvSpPr/>
            <p:nvPr/>
          </p:nvSpPr>
          <p:spPr>
            <a:xfrm>
              <a:off x="6776939" y="2946019"/>
              <a:ext cx="76601" cy="76634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1170" y="1"/>
                  </a:moveTo>
                  <a:cubicBezTo>
                    <a:pt x="691" y="1"/>
                    <a:pt x="242" y="298"/>
                    <a:pt x="69" y="740"/>
                  </a:cubicBezTo>
                  <a:cubicBezTo>
                    <a:pt x="23" y="877"/>
                    <a:pt x="0" y="1037"/>
                    <a:pt x="0" y="1197"/>
                  </a:cubicBezTo>
                  <a:cubicBezTo>
                    <a:pt x="23" y="1494"/>
                    <a:pt x="160" y="1790"/>
                    <a:pt x="365" y="2019"/>
                  </a:cubicBezTo>
                  <a:cubicBezTo>
                    <a:pt x="569" y="2222"/>
                    <a:pt x="911" y="2329"/>
                    <a:pt x="1245" y="2329"/>
                  </a:cubicBezTo>
                  <a:cubicBezTo>
                    <a:pt x="1472" y="2329"/>
                    <a:pt x="1696" y="2280"/>
                    <a:pt x="1872" y="2178"/>
                  </a:cubicBezTo>
                  <a:cubicBezTo>
                    <a:pt x="2260" y="1973"/>
                    <a:pt x="2328" y="1448"/>
                    <a:pt x="2283" y="1037"/>
                  </a:cubicBezTo>
                  <a:cubicBezTo>
                    <a:pt x="2237" y="558"/>
                    <a:pt x="1963" y="124"/>
                    <a:pt x="1438" y="33"/>
                  </a:cubicBezTo>
                  <a:cubicBezTo>
                    <a:pt x="1349" y="11"/>
                    <a:pt x="1259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75"/>
            <p:cNvSpPr/>
            <p:nvPr/>
          </p:nvSpPr>
          <p:spPr>
            <a:xfrm>
              <a:off x="6795686" y="2964636"/>
              <a:ext cx="39073" cy="39567"/>
            </a:xfrm>
            <a:custGeom>
              <a:avLst/>
              <a:gdLst/>
              <a:ahLst/>
              <a:cxnLst/>
              <a:rect l="l" t="t" r="r" b="b"/>
              <a:pathLst>
                <a:path w="1188" h="1203" extrusionOk="0">
                  <a:moveTo>
                    <a:pt x="604" y="0"/>
                  </a:moveTo>
                  <a:cubicBezTo>
                    <a:pt x="353" y="0"/>
                    <a:pt x="121" y="165"/>
                    <a:pt x="24" y="380"/>
                  </a:cubicBezTo>
                  <a:cubicBezTo>
                    <a:pt x="1" y="448"/>
                    <a:pt x="1" y="540"/>
                    <a:pt x="1" y="608"/>
                  </a:cubicBezTo>
                  <a:cubicBezTo>
                    <a:pt x="1" y="768"/>
                    <a:pt x="69" y="928"/>
                    <a:pt x="183" y="1042"/>
                  </a:cubicBezTo>
                  <a:cubicBezTo>
                    <a:pt x="292" y="1151"/>
                    <a:pt x="466" y="1203"/>
                    <a:pt x="633" y="1203"/>
                  </a:cubicBezTo>
                  <a:cubicBezTo>
                    <a:pt x="745" y="1203"/>
                    <a:pt x="854" y="1179"/>
                    <a:pt x="937" y="1133"/>
                  </a:cubicBezTo>
                  <a:cubicBezTo>
                    <a:pt x="1142" y="1019"/>
                    <a:pt x="1188" y="745"/>
                    <a:pt x="1165" y="540"/>
                  </a:cubicBezTo>
                  <a:cubicBezTo>
                    <a:pt x="1142" y="288"/>
                    <a:pt x="982" y="83"/>
                    <a:pt x="731" y="15"/>
                  </a:cubicBezTo>
                  <a:cubicBezTo>
                    <a:pt x="689" y="5"/>
                    <a:pt x="646" y="0"/>
                    <a:pt x="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75"/>
            <p:cNvSpPr/>
            <p:nvPr/>
          </p:nvSpPr>
          <p:spPr>
            <a:xfrm>
              <a:off x="6040442" y="3545131"/>
              <a:ext cx="76601" cy="76601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70" y="1"/>
                  </a:moveTo>
                  <a:cubicBezTo>
                    <a:pt x="691" y="1"/>
                    <a:pt x="242" y="297"/>
                    <a:pt x="69" y="740"/>
                  </a:cubicBezTo>
                  <a:cubicBezTo>
                    <a:pt x="23" y="877"/>
                    <a:pt x="1" y="1037"/>
                    <a:pt x="1" y="1196"/>
                  </a:cubicBezTo>
                  <a:cubicBezTo>
                    <a:pt x="1" y="1493"/>
                    <a:pt x="160" y="1790"/>
                    <a:pt x="366" y="2018"/>
                  </a:cubicBezTo>
                  <a:cubicBezTo>
                    <a:pt x="570" y="2222"/>
                    <a:pt x="911" y="2329"/>
                    <a:pt x="1241" y="2329"/>
                  </a:cubicBezTo>
                  <a:cubicBezTo>
                    <a:pt x="1465" y="2329"/>
                    <a:pt x="1683" y="2279"/>
                    <a:pt x="1849" y="2178"/>
                  </a:cubicBezTo>
                  <a:cubicBezTo>
                    <a:pt x="2260" y="1972"/>
                    <a:pt x="2329" y="1447"/>
                    <a:pt x="2283" y="1037"/>
                  </a:cubicBezTo>
                  <a:cubicBezTo>
                    <a:pt x="2237" y="557"/>
                    <a:pt x="1941" y="124"/>
                    <a:pt x="1439" y="32"/>
                  </a:cubicBezTo>
                  <a:cubicBezTo>
                    <a:pt x="1349" y="11"/>
                    <a:pt x="1259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75"/>
            <p:cNvSpPr/>
            <p:nvPr/>
          </p:nvSpPr>
          <p:spPr>
            <a:xfrm>
              <a:off x="6058466" y="3563714"/>
              <a:ext cx="39830" cy="39600"/>
            </a:xfrm>
            <a:custGeom>
              <a:avLst/>
              <a:gdLst/>
              <a:ahLst/>
              <a:cxnLst/>
              <a:rect l="l" t="t" r="r" b="b"/>
              <a:pathLst>
                <a:path w="1211" h="1204" extrusionOk="0">
                  <a:moveTo>
                    <a:pt x="626" y="1"/>
                  </a:moveTo>
                  <a:cubicBezTo>
                    <a:pt x="375" y="1"/>
                    <a:pt x="144" y="165"/>
                    <a:pt x="46" y="380"/>
                  </a:cubicBezTo>
                  <a:cubicBezTo>
                    <a:pt x="23" y="449"/>
                    <a:pt x="0" y="540"/>
                    <a:pt x="0" y="609"/>
                  </a:cubicBezTo>
                  <a:cubicBezTo>
                    <a:pt x="23" y="768"/>
                    <a:pt x="92" y="928"/>
                    <a:pt x="206" y="1042"/>
                  </a:cubicBezTo>
                  <a:cubicBezTo>
                    <a:pt x="301" y="1151"/>
                    <a:pt x="478" y="1203"/>
                    <a:pt x="648" y="1203"/>
                  </a:cubicBezTo>
                  <a:cubicBezTo>
                    <a:pt x="764" y="1203"/>
                    <a:pt x="876" y="1180"/>
                    <a:pt x="959" y="1134"/>
                  </a:cubicBezTo>
                  <a:cubicBezTo>
                    <a:pt x="1164" y="1019"/>
                    <a:pt x="1210" y="745"/>
                    <a:pt x="1187" y="540"/>
                  </a:cubicBezTo>
                  <a:cubicBezTo>
                    <a:pt x="1142" y="289"/>
                    <a:pt x="1005" y="84"/>
                    <a:pt x="754" y="15"/>
                  </a:cubicBezTo>
                  <a:cubicBezTo>
                    <a:pt x="711" y="5"/>
                    <a:pt x="668" y="1"/>
                    <a:pt x="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75"/>
            <p:cNvSpPr/>
            <p:nvPr/>
          </p:nvSpPr>
          <p:spPr>
            <a:xfrm>
              <a:off x="5615522" y="2541393"/>
              <a:ext cx="77357" cy="76765"/>
            </a:xfrm>
            <a:custGeom>
              <a:avLst/>
              <a:gdLst/>
              <a:ahLst/>
              <a:cxnLst/>
              <a:rect l="l" t="t" r="r" b="b"/>
              <a:pathLst>
                <a:path w="2352" h="2334" extrusionOk="0">
                  <a:moveTo>
                    <a:pt x="1184" y="0"/>
                  </a:moveTo>
                  <a:cubicBezTo>
                    <a:pt x="691" y="0"/>
                    <a:pt x="242" y="297"/>
                    <a:pt x="69" y="739"/>
                  </a:cubicBezTo>
                  <a:cubicBezTo>
                    <a:pt x="23" y="876"/>
                    <a:pt x="0" y="1036"/>
                    <a:pt x="0" y="1196"/>
                  </a:cubicBezTo>
                  <a:cubicBezTo>
                    <a:pt x="23" y="1493"/>
                    <a:pt x="160" y="1789"/>
                    <a:pt x="366" y="2018"/>
                  </a:cubicBezTo>
                  <a:cubicBezTo>
                    <a:pt x="574" y="2226"/>
                    <a:pt x="927" y="2333"/>
                    <a:pt x="1269" y="2333"/>
                  </a:cubicBezTo>
                  <a:cubicBezTo>
                    <a:pt x="1488" y="2333"/>
                    <a:pt x="1703" y="2289"/>
                    <a:pt x="1872" y="2200"/>
                  </a:cubicBezTo>
                  <a:cubicBezTo>
                    <a:pt x="2260" y="1972"/>
                    <a:pt x="2351" y="1470"/>
                    <a:pt x="2283" y="1036"/>
                  </a:cubicBezTo>
                  <a:cubicBezTo>
                    <a:pt x="2237" y="557"/>
                    <a:pt x="1963" y="146"/>
                    <a:pt x="1461" y="32"/>
                  </a:cubicBezTo>
                  <a:cubicBezTo>
                    <a:pt x="1368" y="10"/>
                    <a:pt x="1275" y="0"/>
                    <a:pt x="1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75"/>
            <p:cNvSpPr/>
            <p:nvPr/>
          </p:nvSpPr>
          <p:spPr>
            <a:xfrm>
              <a:off x="5634303" y="2560174"/>
              <a:ext cx="39040" cy="39369"/>
            </a:xfrm>
            <a:custGeom>
              <a:avLst/>
              <a:gdLst/>
              <a:ahLst/>
              <a:cxnLst/>
              <a:rect l="l" t="t" r="r" b="b"/>
              <a:pathLst>
                <a:path w="1187" h="1197" extrusionOk="0">
                  <a:moveTo>
                    <a:pt x="629" y="1"/>
                  </a:moveTo>
                  <a:cubicBezTo>
                    <a:pt x="368" y="1"/>
                    <a:pt x="124" y="152"/>
                    <a:pt x="23" y="374"/>
                  </a:cubicBezTo>
                  <a:cubicBezTo>
                    <a:pt x="0" y="442"/>
                    <a:pt x="0" y="534"/>
                    <a:pt x="0" y="602"/>
                  </a:cubicBezTo>
                  <a:cubicBezTo>
                    <a:pt x="0" y="762"/>
                    <a:pt x="69" y="922"/>
                    <a:pt x="183" y="1036"/>
                  </a:cubicBezTo>
                  <a:cubicBezTo>
                    <a:pt x="292" y="1145"/>
                    <a:pt x="466" y="1197"/>
                    <a:pt x="637" y="1197"/>
                  </a:cubicBezTo>
                  <a:cubicBezTo>
                    <a:pt x="752" y="1197"/>
                    <a:pt x="867" y="1173"/>
                    <a:pt x="959" y="1127"/>
                  </a:cubicBezTo>
                  <a:cubicBezTo>
                    <a:pt x="1141" y="1013"/>
                    <a:pt x="1187" y="739"/>
                    <a:pt x="1164" y="534"/>
                  </a:cubicBezTo>
                  <a:cubicBezTo>
                    <a:pt x="1141" y="283"/>
                    <a:pt x="1004" y="77"/>
                    <a:pt x="730" y="9"/>
                  </a:cubicBezTo>
                  <a:cubicBezTo>
                    <a:pt x="696" y="3"/>
                    <a:pt x="662" y="1"/>
                    <a:pt x="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75"/>
            <p:cNvSpPr/>
            <p:nvPr/>
          </p:nvSpPr>
          <p:spPr>
            <a:xfrm>
              <a:off x="5415808" y="2464822"/>
              <a:ext cx="76634" cy="76601"/>
            </a:xfrm>
            <a:custGeom>
              <a:avLst/>
              <a:gdLst/>
              <a:ahLst/>
              <a:cxnLst/>
              <a:rect l="l" t="t" r="r" b="b"/>
              <a:pathLst>
                <a:path w="2330" h="2329" extrusionOk="0">
                  <a:moveTo>
                    <a:pt x="1170" y="0"/>
                  </a:moveTo>
                  <a:cubicBezTo>
                    <a:pt x="692" y="0"/>
                    <a:pt x="243" y="297"/>
                    <a:pt x="69" y="739"/>
                  </a:cubicBezTo>
                  <a:cubicBezTo>
                    <a:pt x="24" y="876"/>
                    <a:pt x="1" y="1036"/>
                    <a:pt x="1" y="1196"/>
                  </a:cubicBezTo>
                  <a:cubicBezTo>
                    <a:pt x="24" y="1493"/>
                    <a:pt x="161" y="1789"/>
                    <a:pt x="366" y="2018"/>
                  </a:cubicBezTo>
                  <a:cubicBezTo>
                    <a:pt x="570" y="2221"/>
                    <a:pt x="911" y="2328"/>
                    <a:pt x="1246" y="2328"/>
                  </a:cubicBezTo>
                  <a:cubicBezTo>
                    <a:pt x="1473" y="2328"/>
                    <a:pt x="1697" y="2279"/>
                    <a:pt x="1873" y="2177"/>
                  </a:cubicBezTo>
                  <a:cubicBezTo>
                    <a:pt x="2261" y="1949"/>
                    <a:pt x="2329" y="1447"/>
                    <a:pt x="2283" y="1036"/>
                  </a:cubicBezTo>
                  <a:cubicBezTo>
                    <a:pt x="2238" y="557"/>
                    <a:pt x="1964" y="123"/>
                    <a:pt x="1439" y="32"/>
                  </a:cubicBezTo>
                  <a:cubicBezTo>
                    <a:pt x="1349" y="10"/>
                    <a:pt x="1259" y="0"/>
                    <a:pt x="1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75"/>
            <p:cNvSpPr/>
            <p:nvPr/>
          </p:nvSpPr>
          <p:spPr>
            <a:xfrm>
              <a:off x="5434589" y="2483340"/>
              <a:ext cx="39073" cy="39632"/>
            </a:xfrm>
            <a:custGeom>
              <a:avLst/>
              <a:gdLst/>
              <a:ahLst/>
              <a:cxnLst/>
              <a:rect l="l" t="t" r="r" b="b"/>
              <a:pathLst>
                <a:path w="1188" h="1205" extrusionOk="0">
                  <a:moveTo>
                    <a:pt x="593" y="1"/>
                  </a:moveTo>
                  <a:cubicBezTo>
                    <a:pt x="346" y="1"/>
                    <a:pt x="120" y="151"/>
                    <a:pt x="23" y="382"/>
                  </a:cubicBezTo>
                  <a:cubicBezTo>
                    <a:pt x="1" y="450"/>
                    <a:pt x="1" y="542"/>
                    <a:pt x="1" y="610"/>
                  </a:cubicBezTo>
                  <a:cubicBezTo>
                    <a:pt x="1" y="770"/>
                    <a:pt x="69" y="930"/>
                    <a:pt x="183" y="1044"/>
                  </a:cubicBezTo>
                  <a:cubicBezTo>
                    <a:pt x="292" y="1153"/>
                    <a:pt x="466" y="1205"/>
                    <a:pt x="632" y="1205"/>
                  </a:cubicBezTo>
                  <a:cubicBezTo>
                    <a:pt x="745" y="1205"/>
                    <a:pt x="854" y="1181"/>
                    <a:pt x="936" y="1135"/>
                  </a:cubicBezTo>
                  <a:cubicBezTo>
                    <a:pt x="1142" y="998"/>
                    <a:pt x="1187" y="747"/>
                    <a:pt x="1165" y="542"/>
                  </a:cubicBezTo>
                  <a:cubicBezTo>
                    <a:pt x="1142" y="290"/>
                    <a:pt x="982" y="62"/>
                    <a:pt x="731" y="17"/>
                  </a:cubicBezTo>
                  <a:cubicBezTo>
                    <a:pt x="685" y="6"/>
                    <a:pt x="638" y="1"/>
                    <a:pt x="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75"/>
            <p:cNvSpPr/>
            <p:nvPr/>
          </p:nvSpPr>
          <p:spPr>
            <a:xfrm>
              <a:off x="6870777" y="2420058"/>
              <a:ext cx="18780" cy="21050"/>
            </a:xfrm>
            <a:custGeom>
              <a:avLst/>
              <a:gdLst/>
              <a:ahLst/>
              <a:cxnLst/>
              <a:rect l="l" t="t" r="r" b="b"/>
              <a:pathLst>
                <a:path w="571" h="640" extrusionOk="0">
                  <a:moveTo>
                    <a:pt x="114" y="0"/>
                  </a:moveTo>
                  <a:lnTo>
                    <a:pt x="0" y="92"/>
                  </a:lnTo>
                  <a:lnTo>
                    <a:pt x="480" y="639"/>
                  </a:lnTo>
                  <a:lnTo>
                    <a:pt x="571" y="548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8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4" name="Google Shape;6134;p75"/>
          <p:cNvGrpSpPr/>
          <p:nvPr/>
        </p:nvGrpSpPr>
        <p:grpSpPr>
          <a:xfrm>
            <a:off x="5575797" y="2583111"/>
            <a:ext cx="2855160" cy="1065114"/>
            <a:chOff x="5575797" y="2583109"/>
            <a:chExt cx="2855160" cy="1065114"/>
          </a:xfrm>
        </p:grpSpPr>
        <p:sp>
          <p:nvSpPr>
            <p:cNvPr id="6135" name="Google Shape;6135;p75"/>
            <p:cNvSpPr/>
            <p:nvPr/>
          </p:nvSpPr>
          <p:spPr>
            <a:xfrm>
              <a:off x="6348312" y="3314968"/>
              <a:ext cx="2009565" cy="175394"/>
            </a:xfrm>
            <a:custGeom>
              <a:avLst/>
              <a:gdLst/>
              <a:ahLst/>
              <a:cxnLst/>
              <a:rect l="l" t="t" r="r" b="b"/>
              <a:pathLst>
                <a:path w="172606" h="15065" extrusionOk="0">
                  <a:moveTo>
                    <a:pt x="1" y="0"/>
                  </a:moveTo>
                  <a:lnTo>
                    <a:pt x="1" y="15065"/>
                  </a:lnTo>
                  <a:lnTo>
                    <a:pt x="172606" y="15065"/>
                  </a:lnTo>
                  <a:lnTo>
                    <a:pt x="172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75"/>
            <p:cNvSpPr/>
            <p:nvPr/>
          </p:nvSpPr>
          <p:spPr>
            <a:xfrm>
              <a:off x="7130933" y="3386453"/>
              <a:ext cx="114283" cy="61926"/>
            </a:xfrm>
            <a:custGeom>
              <a:avLst/>
              <a:gdLst/>
              <a:ahLst/>
              <a:cxnLst/>
              <a:rect l="l" t="t" r="r" b="b"/>
              <a:pathLst>
                <a:path w="9816" h="5319" extrusionOk="0">
                  <a:moveTo>
                    <a:pt x="2077" y="0"/>
                  </a:moveTo>
                  <a:cubicBezTo>
                    <a:pt x="936" y="0"/>
                    <a:pt x="0" y="936"/>
                    <a:pt x="0" y="2077"/>
                  </a:cubicBezTo>
                  <a:lnTo>
                    <a:pt x="0" y="3241"/>
                  </a:lnTo>
                  <a:cubicBezTo>
                    <a:pt x="0" y="4383"/>
                    <a:pt x="936" y="5318"/>
                    <a:pt x="2077" y="5318"/>
                  </a:cubicBezTo>
                  <a:lnTo>
                    <a:pt x="7738" y="5318"/>
                  </a:lnTo>
                  <a:cubicBezTo>
                    <a:pt x="8879" y="5318"/>
                    <a:pt x="9815" y="4383"/>
                    <a:pt x="9815" y="3241"/>
                  </a:cubicBezTo>
                  <a:lnTo>
                    <a:pt x="9815" y="2077"/>
                  </a:lnTo>
                  <a:cubicBezTo>
                    <a:pt x="9815" y="936"/>
                    <a:pt x="8879" y="0"/>
                    <a:pt x="7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75"/>
            <p:cNvSpPr/>
            <p:nvPr/>
          </p:nvSpPr>
          <p:spPr>
            <a:xfrm>
              <a:off x="7183277" y="3417270"/>
              <a:ext cx="9582" cy="115610"/>
            </a:xfrm>
            <a:custGeom>
              <a:avLst/>
              <a:gdLst/>
              <a:ahLst/>
              <a:cxnLst/>
              <a:rect l="l" t="t" r="r" b="b"/>
              <a:pathLst>
                <a:path w="823" h="9930" extrusionOk="0">
                  <a:moveTo>
                    <a:pt x="412" y="1"/>
                  </a:moveTo>
                  <a:cubicBezTo>
                    <a:pt x="184" y="1"/>
                    <a:pt x="1" y="184"/>
                    <a:pt x="1" y="412"/>
                  </a:cubicBezTo>
                  <a:lnTo>
                    <a:pt x="1" y="9542"/>
                  </a:lnTo>
                  <a:cubicBezTo>
                    <a:pt x="1" y="9770"/>
                    <a:pt x="184" y="9930"/>
                    <a:pt x="412" y="9930"/>
                  </a:cubicBezTo>
                  <a:cubicBezTo>
                    <a:pt x="640" y="9930"/>
                    <a:pt x="823" y="9770"/>
                    <a:pt x="823" y="9542"/>
                  </a:cubicBezTo>
                  <a:lnTo>
                    <a:pt x="823" y="412"/>
                  </a:lnTo>
                  <a:cubicBezTo>
                    <a:pt x="823" y="184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75"/>
            <p:cNvSpPr/>
            <p:nvPr/>
          </p:nvSpPr>
          <p:spPr>
            <a:xfrm>
              <a:off x="7168130" y="3524370"/>
              <a:ext cx="40143" cy="17289"/>
            </a:xfrm>
            <a:custGeom>
              <a:avLst/>
              <a:gdLst/>
              <a:ahLst/>
              <a:cxnLst/>
              <a:rect l="l" t="t" r="r" b="b"/>
              <a:pathLst>
                <a:path w="3448" h="1485" extrusionOk="0">
                  <a:moveTo>
                    <a:pt x="1" y="0"/>
                  </a:moveTo>
                  <a:lnTo>
                    <a:pt x="1" y="1484"/>
                  </a:lnTo>
                  <a:lnTo>
                    <a:pt x="3447" y="1484"/>
                  </a:lnTo>
                  <a:lnTo>
                    <a:pt x="3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75"/>
            <p:cNvSpPr/>
            <p:nvPr/>
          </p:nvSpPr>
          <p:spPr>
            <a:xfrm>
              <a:off x="7130933" y="3386453"/>
              <a:ext cx="114283" cy="35614"/>
            </a:xfrm>
            <a:custGeom>
              <a:avLst/>
              <a:gdLst/>
              <a:ahLst/>
              <a:cxnLst/>
              <a:rect l="l" t="t" r="r" b="b"/>
              <a:pathLst>
                <a:path w="9816" h="3059" extrusionOk="0">
                  <a:moveTo>
                    <a:pt x="2077" y="0"/>
                  </a:moveTo>
                  <a:cubicBezTo>
                    <a:pt x="936" y="0"/>
                    <a:pt x="0" y="936"/>
                    <a:pt x="0" y="2077"/>
                  </a:cubicBezTo>
                  <a:lnTo>
                    <a:pt x="0" y="3059"/>
                  </a:lnTo>
                  <a:lnTo>
                    <a:pt x="9815" y="3059"/>
                  </a:lnTo>
                  <a:lnTo>
                    <a:pt x="9815" y="2077"/>
                  </a:lnTo>
                  <a:cubicBezTo>
                    <a:pt x="9815" y="936"/>
                    <a:pt x="8879" y="0"/>
                    <a:pt x="7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75"/>
            <p:cNvSpPr/>
            <p:nvPr/>
          </p:nvSpPr>
          <p:spPr>
            <a:xfrm>
              <a:off x="6211454" y="2641566"/>
              <a:ext cx="2212867" cy="745423"/>
            </a:xfrm>
            <a:custGeom>
              <a:avLst/>
              <a:gdLst/>
              <a:ahLst/>
              <a:cxnLst/>
              <a:rect l="l" t="t" r="r" b="b"/>
              <a:pathLst>
                <a:path w="190068" h="64026" extrusionOk="0">
                  <a:moveTo>
                    <a:pt x="2238" y="1"/>
                  </a:moveTo>
                  <a:cubicBezTo>
                    <a:pt x="1005" y="1"/>
                    <a:pt x="1" y="1005"/>
                    <a:pt x="1" y="2261"/>
                  </a:cubicBezTo>
                  <a:lnTo>
                    <a:pt x="1" y="61766"/>
                  </a:lnTo>
                  <a:cubicBezTo>
                    <a:pt x="1" y="63022"/>
                    <a:pt x="1005" y="64026"/>
                    <a:pt x="2238" y="64026"/>
                  </a:cubicBezTo>
                  <a:lnTo>
                    <a:pt x="187830" y="64026"/>
                  </a:lnTo>
                  <a:cubicBezTo>
                    <a:pt x="189063" y="64026"/>
                    <a:pt x="190067" y="63022"/>
                    <a:pt x="190067" y="61766"/>
                  </a:cubicBezTo>
                  <a:lnTo>
                    <a:pt x="190067" y="2261"/>
                  </a:lnTo>
                  <a:cubicBezTo>
                    <a:pt x="190067" y="1005"/>
                    <a:pt x="189063" y="1"/>
                    <a:pt x="187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75"/>
            <p:cNvSpPr/>
            <p:nvPr/>
          </p:nvSpPr>
          <p:spPr>
            <a:xfrm>
              <a:off x="6261412" y="2676644"/>
              <a:ext cx="17557" cy="675265"/>
            </a:xfrm>
            <a:custGeom>
              <a:avLst/>
              <a:gdLst/>
              <a:ahLst/>
              <a:cxnLst/>
              <a:rect l="l" t="t" r="r" b="b"/>
              <a:pathLst>
                <a:path w="1508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75"/>
            <p:cNvSpPr/>
            <p:nvPr/>
          </p:nvSpPr>
          <p:spPr>
            <a:xfrm>
              <a:off x="6330778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4" y="1"/>
                  </a:moveTo>
                  <a:cubicBezTo>
                    <a:pt x="343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3" y="58000"/>
                    <a:pt x="754" y="58000"/>
                  </a:cubicBezTo>
                  <a:cubicBezTo>
                    <a:pt x="1164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4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75"/>
            <p:cNvSpPr/>
            <p:nvPr/>
          </p:nvSpPr>
          <p:spPr>
            <a:xfrm>
              <a:off x="6400133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75"/>
            <p:cNvSpPr/>
            <p:nvPr/>
          </p:nvSpPr>
          <p:spPr>
            <a:xfrm>
              <a:off x="6469499" y="2676644"/>
              <a:ext cx="17277" cy="675265"/>
            </a:xfrm>
            <a:custGeom>
              <a:avLst/>
              <a:gdLst/>
              <a:ahLst/>
              <a:cxnLst/>
              <a:rect l="l" t="t" r="r" b="b"/>
              <a:pathLst>
                <a:path w="1484" h="58000" extrusionOk="0">
                  <a:moveTo>
                    <a:pt x="731" y="1"/>
                  </a:moveTo>
                  <a:cubicBezTo>
                    <a:pt x="320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20" y="58000"/>
                    <a:pt x="731" y="58000"/>
                  </a:cubicBezTo>
                  <a:cubicBezTo>
                    <a:pt x="1141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41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75"/>
            <p:cNvSpPr/>
            <p:nvPr/>
          </p:nvSpPr>
          <p:spPr>
            <a:xfrm>
              <a:off x="6538585" y="2676644"/>
              <a:ext cx="17557" cy="675265"/>
            </a:xfrm>
            <a:custGeom>
              <a:avLst/>
              <a:gdLst/>
              <a:ahLst/>
              <a:cxnLst/>
              <a:rect l="l" t="t" r="r" b="b"/>
              <a:pathLst>
                <a:path w="1508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75"/>
            <p:cNvSpPr/>
            <p:nvPr/>
          </p:nvSpPr>
          <p:spPr>
            <a:xfrm>
              <a:off x="6607951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3" y="1"/>
                  </a:moveTo>
                  <a:cubicBezTo>
                    <a:pt x="342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2" y="58000"/>
                    <a:pt x="753" y="58000"/>
                  </a:cubicBezTo>
                  <a:cubicBezTo>
                    <a:pt x="1164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4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75"/>
            <p:cNvSpPr/>
            <p:nvPr/>
          </p:nvSpPr>
          <p:spPr>
            <a:xfrm>
              <a:off x="6677306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75"/>
            <p:cNvSpPr/>
            <p:nvPr/>
          </p:nvSpPr>
          <p:spPr>
            <a:xfrm>
              <a:off x="6746660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485" y="57658"/>
                    <a:pt x="1485" y="57247"/>
                  </a:cubicBezTo>
                  <a:lnTo>
                    <a:pt x="1485" y="754"/>
                  </a:lnTo>
                  <a:cubicBezTo>
                    <a:pt x="1485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75"/>
            <p:cNvSpPr/>
            <p:nvPr/>
          </p:nvSpPr>
          <p:spPr>
            <a:xfrm>
              <a:off x="6816026" y="2676644"/>
              <a:ext cx="17277" cy="675265"/>
            </a:xfrm>
            <a:custGeom>
              <a:avLst/>
              <a:gdLst/>
              <a:ahLst/>
              <a:cxnLst/>
              <a:rect l="l" t="t" r="r" b="b"/>
              <a:pathLst>
                <a:path w="1484" h="58000" extrusionOk="0">
                  <a:moveTo>
                    <a:pt x="731" y="1"/>
                  </a:moveTo>
                  <a:cubicBezTo>
                    <a:pt x="320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20" y="58000"/>
                    <a:pt x="731" y="58000"/>
                  </a:cubicBezTo>
                  <a:cubicBezTo>
                    <a:pt x="1142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42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75"/>
            <p:cNvSpPr/>
            <p:nvPr/>
          </p:nvSpPr>
          <p:spPr>
            <a:xfrm>
              <a:off x="6885113" y="2676644"/>
              <a:ext cx="17557" cy="675265"/>
            </a:xfrm>
            <a:custGeom>
              <a:avLst/>
              <a:gdLst/>
              <a:ahLst/>
              <a:cxnLst/>
              <a:rect l="l" t="t" r="r" b="b"/>
              <a:pathLst>
                <a:path w="1508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75"/>
            <p:cNvSpPr/>
            <p:nvPr/>
          </p:nvSpPr>
          <p:spPr>
            <a:xfrm>
              <a:off x="6954479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4" y="1"/>
                  </a:moveTo>
                  <a:cubicBezTo>
                    <a:pt x="343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3" y="58000"/>
                    <a:pt x="754" y="58000"/>
                  </a:cubicBezTo>
                  <a:cubicBezTo>
                    <a:pt x="1164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4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75"/>
            <p:cNvSpPr/>
            <p:nvPr/>
          </p:nvSpPr>
          <p:spPr>
            <a:xfrm>
              <a:off x="7023833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75"/>
            <p:cNvSpPr/>
            <p:nvPr/>
          </p:nvSpPr>
          <p:spPr>
            <a:xfrm>
              <a:off x="7093199" y="2676644"/>
              <a:ext cx="17277" cy="675265"/>
            </a:xfrm>
            <a:custGeom>
              <a:avLst/>
              <a:gdLst/>
              <a:ahLst/>
              <a:cxnLst/>
              <a:rect l="l" t="t" r="r" b="b"/>
              <a:pathLst>
                <a:path w="1484" h="58000" extrusionOk="0">
                  <a:moveTo>
                    <a:pt x="753" y="1"/>
                  </a:moveTo>
                  <a:cubicBezTo>
                    <a:pt x="343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3" y="58000"/>
                    <a:pt x="753" y="58000"/>
                  </a:cubicBezTo>
                  <a:cubicBezTo>
                    <a:pt x="1164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64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75"/>
            <p:cNvSpPr/>
            <p:nvPr/>
          </p:nvSpPr>
          <p:spPr>
            <a:xfrm>
              <a:off x="7162554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31" y="1"/>
                  </a:moveTo>
                  <a:cubicBezTo>
                    <a:pt x="320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20" y="58000"/>
                    <a:pt x="731" y="58000"/>
                  </a:cubicBezTo>
                  <a:cubicBezTo>
                    <a:pt x="1142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42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75"/>
            <p:cNvSpPr/>
            <p:nvPr/>
          </p:nvSpPr>
          <p:spPr>
            <a:xfrm>
              <a:off x="7231652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3" y="1"/>
                  </a:moveTo>
                  <a:cubicBezTo>
                    <a:pt x="342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2" y="58000"/>
                    <a:pt x="753" y="58000"/>
                  </a:cubicBezTo>
                  <a:cubicBezTo>
                    <a:pt x="1164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4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75"/>
            <p:cNvSpPr/>
            <p:nvPr/>
          </p:nvSpPr>
          <p:spPr>
            <a:xfrm>
              <a:off x="7301006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75"/>
            <p:cNvSpPr/>
            <p:nvPr/>
          </p:nvSpPr>
          <p:spPr>
            <a:xfrm>
              <a:off x="7370361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485" y="57658"/>
                    <a:pt x="1485" y="57247"/>
                  </a:cubicBezTo>
                  <a:lnTo>
                    <a:pt x="1485" y="754"/>
                  </a:lnTo>
                  <a:cubicBezTo>
                    <a:pt x="1485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75"/>
            <p:cNvSpPr/>
            <p:nvPr/>
          </p:nvSpPr>
          <p:spPr>
            <a:xfrm>
              <a:off x="7439727" y="2676644"/>
              <a:ext cx="17277" cy="675265"/>
            </a:xfrm>
            <a:custGeom>
              <a:avLst/>
              <a:gdLst/>
              <a:ahLst/>
              <a:cxnLst/>
              <a:rect l="l" t="t" r="r" b="b"/>
              <a:pathLst>
                <a:path w="1484" h="58000" extrusionOk="0">
                  <a:moveTo>
                    <a:pt x="731" y="1"/>
                  </a:moveTo>
                  <a:cubicBezTo>
                    <a:pt x="320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20" y="58000"/>
                    <a:pt x="731" y="58000"/>
                  </a:cubicBezTo>
                  <a:cubicBezTo>
                    <a:pt x="1164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64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75"/>
            <p:cNvSpPr/>
            <p:nvPr/>
          </p:nvSpPr>
          <p:spPr>
            <a:xfrm>
              <a:off x="7508813" y="2676644"/>
              <a:ext cx="17557" cy="675265"/>
            </a:xfrm>
            <a:custGeom>
              <a:avLst/>
              <a:gdLst/>
              <a:ahLst/>
              <a:cxnLst/>
              <a:rect l="l" t="t" r="r" b="b"/>
              <a:pathLst>
                <a:path w="1508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75"/>
            <p:cNvSpPr/>
            <p:nvPr/>
          </p:nvSpPr>
          <p:spPr>
            <a:xfrm>
              <a:off x="7578179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4" y="1"/>
                  </a:moveTo>
                  <a:cubicBezTo>
                    <a:pt x="343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3" y="58000"/>
                    <a:pt x="754" y="58000"/>
                  </a:cubicBezTo>
                  <a:cubicBezTo>
                    <a:pt x="1164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4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75"/>
            <p:cNvSpPr/>
            <p:nvPr/>
          </p:nvSpPr>
          <p:spPr>
            <a:xfrm>
              <a:off x="7647534" y="2676644"/>
              <a:ext cx="17557" cy="675265"/>
            </a:xfrm>
            <a:custGeom>
              <a:avLst/>
              <a:gdLst/>
              <a:ahLst/>
              <a:cxnLst/>
              <a:rect l="l" t="t" r="r" b="b"/>
              <a:pathLst>
                <a:path w="1508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75"/>
            <p:cNvSpPr/>
            <p:nvPr/>
          </p:nvSpPr>
          <p:spPr>
            <a:xfrm>
              <a:off x="7716900" y="2676644"/>
              <a:ext cx="17277" cy="675265"/>
            </a:xfrm>
            <a:custGeom>
              <a:avLst/>
              <a:gdLst/>
              <a:ahLst/>
              <a:cxnLst/>
              <a:rect l="l" t="t" r="r" b="b"/>
              <a:pathLst>
                <a:path w="1484" h="58000" extrusionOk="0">
                  <a:moveTo>
                    <a:pt x="753" y="1"/>
                  </a:moveTo>
                  <a:cubicBezTo>
                    <a:pt x="342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2" y="58000"/>
                    <a:pt x="753" y="58000"/>
                  </a:cubicBezTo>
                  <a:cubicBezTo>
                    <a:pt x="1164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64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75"/>
            <p:cNvSpPr/>
            <p:nvPr/>
          </p:nvSpPr>
          <p:spPr>
            <a:xfrm>
              <a:off x="7786254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31" y="1"/>
                  </a:moveTo>
                  <a:cubicBezTo>
                    <a:pt x="320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20" y="58000"/>
                    <a:pt x="731" y="58000"/>
                  </a:cubicBezTo>
                  <a:cubicBezTo>
                    <a:pt x="1142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42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75"/>
            <p:cNvSpPr/>
            <p:nvPr/>
          </p:nvSpPr>
          <p:spPr>
            <a:xfrm>
              <a:off x="7855608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31" y="1"/>
                  </a:moveTo>
                  <a:cubicBezTo>
                    <a:pt x="320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20" y="58000"/>
                    <a:pt x="731" y="58000"/>
                  </a:cubicBezTo>
                  <a:cubicBezTo>
                    <a:pt x="1142" y="58000"/>
                    <a:pt x="1485" y="57658"/>
                    <a:pt x="1485" y="57247"/>
                  </a:cubicBezTo>
                  <a:lnTo>
                    <a:pt x="1485" y="754"/>
                  </a:lnTo>
                  <a:cubicBezTo>
                    <a:pt x="1485" y="343"/>
                    <a:pt x="1142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75"/>
            <p:cNvSpPr/>
            <p:nvPr/>
          </p:nvSpPr>
          <p:spPr>
            <a:xfrm>
              <a:off x="7924707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75"/>
            <p:cNvSpPr/>
            <p:nvPr/>
          </p:nvSpPr>
          <p:spPr>
            <a:xfrm>
              <a:off x="7994061" y="2676644"/>
              <a:ext cx="17557" cy="675265"/>
            </a:xfrm>
            <a:custGeom>
              <a:avLst/>
              <a:gdLst/>
              <a:ahLst/>
              <a:cxnLst/>
              <a:rect l="l" t="t" r="r" b="b"/>
              <a:pathLst>
                <a:path w="1508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75"/>
            <p:cNvSpPr/>
            <p:nvPr/>
          </p:nvSpPr>
          <p:spPr>
            <a:xfrm>
              <a:off x="8063427" y="2676644"/>
              <a:ext cx="17277" cy="675265"/>
            </a:xfrm>
            <a:custGeom>
              <a:avLst/>
              <a:gdLst/>
              <a:ahLst/>
              <a:cxnLst/>
              <a:rect l="l" t="t" r="r" b="b"/>
              <a:pathLst>
                <a:path w="1484" h="58000" extrusionOk="0">
                  <a:moveTo>
                    <a:pt x="754" y="1"/>
                  </a:moveTo>
                  <a:cubicBezTo>
                    <a:pt x="320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20" y="58000"/>
                    <a:pt x="754" y="58000"/>
                  </a:cubicBezTo>
                  <a:cubicBezTo>
                    <a:pt x="1142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42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75"/>
            <p:cNvSpPr/>
            <p:nvPr/>
          </p:nvSpPr>
          <p:spPr>
            <a:xfrm>
              <a:off x="8132781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31" y="1"/>
                  </a:moveTo>
                  <a:cubicBezTo>
                    <a:pt x="320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20" y="58000"/>
                    <a:pt x="731" y="58000"/>
                  </a:cubicBezTo>
                  <a:cubicBezTo>
                    <a:pt x="1142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42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75"/>
            <p:cNvSpPr/>
            <p:nvPr/>
          </p:nvSpPr>
          <p:spPr>
            <a:xfrm>
              <a:off x="8201880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4" y="1"/>
                  </a:moveTo>
                  <a:cubicBezTo>
                    <a:pt x="343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3" y="58000"/>
                    <a:pt x="754" y="58000"/>
                  </a:cubicBezTo>
                  <a:cubicBezTo>
                    <a:pt x="1164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4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75"/>
            <p:cNvSpPr/>
            <p:nvPr/>
          </p:nvSpPr>
          <p:spPr>
            <a:xfrm>
              <a:off x="8271234" y="2676644"/>
              <a:ext cx="17557" cy="675265"/>
            </a:xfrm>
            <a:custGeom>
              <a:avLst/>
              <a:gdLst/>
              <a:ahLst/>
              <a:cxnLst/>
              <a:rect l="l" t="t" r="r" b="b"/>
              <a:pathLst>
                <a:path w="1508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75"/>
            <p:cNvSpPr/>
            <p:nvPr/>
          </p:nvSpPr>
          <p:spPr>
            <a:xfrm>
              <a:off x="8340600" y="2676644"/>
              <a:ext cx="17277" cy="675265"/>
            </a:xfrm>
            <a:custGeom>
              <a:avLst/>
              <a:gdLst/>
              <a:ahLst/>
              <a:cxnLst/>
              <a:rect l="l" t="t" r="r" b="b"/>
              <a:pathLst>
                <a:path w="1484" h="58000" extrusionOk="0">
                  <a:moveTo>
                    <a:pt x="753" y="1"/>
                  </a:moveTo>
                  <a:cubicBezTo>
                    <a:pt x="342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2" y="58000"/>
                    <a:pt x="753" y="58000"/>
                  </a:cubicBezTo>
                  <a:cubicBezTo>
                    <a:pt x="1164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64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75"/>
            <p:cNvSpPr/>
            <p:nvPr/>
          </p:nvSpPr>
          <p:spPr>
            <a:xfrm>
              <a:off x="5695121" y="3314968"/>
              <a:ext cx="409513" cy="223501"/>
            </a:xfrm>
            <a:custGeom>
              <a:avLst/>
              <a:gdLst/>
              <a:ahLst/>
              <a:cxnLst/>
              <a:rect l="l" t="t" r="r" b="b"/>
              <a:pathLst>
                <a:path w="35174" h="19197" extrusionOk="0">
                  <a:moveTo>
                    <a:pt x="0" y="0"/>
                  </a:moveTo>
                  <a:lnTo>
                    <a:pt x="0" y="19196"/>
                  </a:lnTo>
                  <a:lnTo>
                    <a:pt x="35174" y="19196"/>
                  </a:lnTo>
                  <a:lnTo>
                    <a:pt x="351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75"/>
            <p:cNvSpPr/>
            <p:nvPr/>
          </p:nvSpPr>
          <p:spPr>
            <a:xfrm>
              <a:off x="5669077" y="2789321"/>
              <a:ext cx="475154" cy="142458"/>
            </a:xfrm>
            <a:custGeom>
              <a:avLst/>
              <a:gdLst/>
              <a:ahLst/>
              <a:cxnLst/>
              <a:rect l="l" t="t" r="r" b="b"/>
              <a:pathLst>
                <a:path w="40812" h="12236" extrusionOk="0">
                  <a:moveTo>
                    <a:pt x="40812" y="1"/>
                  </a:moveTo>
                  <a:cubicBezTo>
                    <a:pt x="7350" y="1"/>
                    <a:pt x="0" y="12235"/>
                    <a:pt x="0" y="12235"/>
                  </a:cubicBezTo>
                  <a:lnTo>
                    <a:pt x="40812" y="12235"/>
                  </a:lnTo>
                  <a:lnTo>
                    <a:pt x="408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75"/>
            <p:cNvSpPr/>
            <p:nvPr/>
          </p:nvSpPr>
          <p:spPr>
            <a:xfrm>
              <a:off x="5669077" y="2789321"/>
              <a:ext cx="475154" cy="142458"/>
            </a:xfrm>
            <a:custGeom>
              <a:avLst/>
              <a:gdLst/>
              <a:ahLst/>
              <a:cxnLst/>
              <a:rect l="l" t="t" r="r" b="b"/>
              <a:pathLst>
                <a:path w="40812" h="12236" extrusionOk="0">
                  <a:moveTo>
                    <a:pt x="40812" y="1"/>
                  </a:moveTo>
                  <a:cubicBezTo>
                    <a:pt x="7350" y="1"/>
                    <a:pt x="0" y="12235"/>
                    <a:pt x="0" y="12235"/>
                  </a:cubicBezTo>
                  <a:lnTo>
                    <a:pt x="5250" y="12235"/>
                  </a:lnTo>
                  <a:cubicBezTo>
                    <a:pt x="5250" y="12235"/>
                    <a:pt x="11824" y="1302"/>
                    <a:pt x="40812" y="115"/>
                  </a:cubicBezTo>
                  <a:lnTo>
                    <a:pt x="408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75"/>
            <p:cNvSpPr/>
            <p:nvPr/>
          </p:nvSpPr>
          <p:spPr>
            <a:xfrm>
              <a:off x="5669077" y="2902532"/>
              <a:ext cx="475154" cy="29246"/>
            </a:xfrm>
            <a:custGeom>
              <a:avLst/>
              <a:gdLst/>
              <a:ahLst/>
              <a:cxnLst/>
              <a:rect l="l" t="t" r="r" b="b"/>
              <a:pathLst>
                <a:path w="40812" h="2512" extrusionOk="0">
                  <a:moveTo>
                    <a:pt x="2328" y="0"/>
                  </a:moveTo>
                  <a:cubicBezTo>
                    <a:pt x="639" y="1461"/>
                    <a:pt x="0" y="2511"/>
                    <a:pt x="0" y="2511"/>
                  </a:cubicBezTo>
                  <a:lnTo>
                    <a:pt x="40812" y="2511"/>
                  </a:lnTo>
                  <a:lnTo>
                    <a:pt x="408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75"/>
            <p:cNvSpPr/>
            <p:nvPr/>
          </p:nvSpPr>
          <p:spPr>
            <a:xfrm>
              <a:off x="5589081" y="2925386"/>
              <a:ext cx="555149" cy="618391"/>
            </a:xfrm>
            <a:custGeom>
              <a:avLst/>
              <a:gdLst/>
              <a:ahLst/>
              <a:cxnLst/>
              <a:rect l="l" t="t" r="r" b="b"/>
              <a:pathLst>
                <a:path w="47683" h="53115" extrusionOk="0">
                  <a:moveTo>
                    <a:pt x="6232" y="0"/>
                  </a:moveTo>
                  <a:cubicBezTo>
                    <a:pt x="5274" y="959"/>
                    <a:pt x="1279" y="12417"/>
                    <a:pt x="252" y="39191"/>
                  </a:cubicBezTo>
                  <a:lnTo>
                    <a:pt x="2694" y="39191"/>
                  </a:lnTo>
                  <a:cubicBezTo>
                    <a:pt x="3242" y="39191"/>
                    <a:pt x="3699" y="39648"/>
                    <a:pt x="3699" y="40196"/>
                  </a:cubicBezTo>
                  <a:lnTo>
                    <a:pt x="3699" y="41291"/>
                  </a:lnTo>
                  <a:cubicBezTo>
                    <a:pt x="3699" y="41862"/>
                    <a:pt x="3242" y="42296"/>
                    <a:pt x="2694" y="42296"/>
                  </a:cubicBezTo>
                  <a:lnTo>
                    <a:pt x="161" y="42296"/>
                  </a:lnTo>
                  <a:cubicBezTo>
                    <a:pt x="69" y="45674"/>
                    <a:pt x="1" y="49280"/>
                    <a:pt x="24" y="53115"/>
                  </a:cubicBezTo>
                  <a:lnTo>
                    <a:pt x="13217" y="53115"/>
                  </a:lnTo>
                  <a:cubicBezTo>
                    <a:pt x="13171" y="52521"/>
                    <a:pt x="13125" y="51928"/>
                    <a:pt x="13125" y="51334"/>
                  </a:cubicBezTo>
                  <a:cubicBezTo>
                    <a:pt x="13125" y="42341"/>
                    <a:pt x="20407" y="35060"/>
                    <a:pt x="29400" y="35060"/>
                  </a:cubicBezTo>
                  <a:lnTo>
                    <a:pt x="47683" y="35060"/>
                  </a:lnTo>
                  <a:lnTo>
                    <a:pt x="476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75"/>
            <p:cNvSpPr/>
            <p:nvPr/>
          </p:nvSpPr>
          <p:spPr>
            <a:xfrm>
              <a:off x="5589081" y="2925386"/>
              <a:ext cx="174870" cy="618391"/>
            </a:xfrm>
            <a:custGeom>
              <a:avLst/>
              <a:gdLst/>
              <a:ahLst/>
              <a:cxnLst/>
              <a:rect l="l" t="t" r="r" b="b"/>
              <a:pathLst>
                <a:path w="15020" h="53115" extrusionOk="0">
                  <a:moveTo>
                    <a:pt x="6232" y="0"/>
                  </a:moveTo>
                  <a:cubicBezTo>
                    <a:pt x="5274" y="959"/>
                    <a:pt x="1279" y="12417"/>
                    <a:pt x="252" y="39191"/>
                  </a:cubicBezTo>
                  <a:lnTo>
                    <a:pt x="2694" y="39191"/>
                  </a:lnTo>
                  <a:cubicBezTo>
                    <a:pt x="3242" y="39191"/>
                    <a:pt x="3699" y="39648"/>
                    <a:pt x="3699" y="40196"/>
                  </a:cubicBezTo>
                  <a:lnTo>
                    <a:pt x="3699" y="41291"/>
                  </a:lnTo>
                  <a:cubicBezTo>
                    <a:pt x="3699" y="41862"/>
                    <a:pt x="3242" y="42296"/>
                    <a:pt x="2694" y="42296"/>
                  </a:cubicBezTo>
                  <a:lnTo>
                    <a:pt x="161" y="42296"/>
                  </a:lnTo>
                  <a:cubicBezTo>
                    <a:pt x="69" y="45674"/>
                    <a:pt x="1" y="49280"/>
                    <a:pt x="24" y="53115"/>
                  </a:cubicBezTo>
                  <a:lnTo>
                    <a:pt x="7761" y="53115"/>
                  </a:lnTo>
                  <a:cubicBezTo>
                    <a:pt x="8332" y="46199"/>
                    <a:pt x="9428" y="32093"/>
                    <a:pt x="10227" y="17690"/>
                  </a:cubicBezTo>
                  <a:cubicBezTo>
                    <a:pt x="10637" y="10363"/>
                    <a:pt x="12646" y="4497"/>
                    <a:pt x="15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75"/>
            <p:cNvSpPr/>
            <p:nvPr/>
          </p:nvSpPr>
          <p:spPr>
            <a:xfrm>
              <a:off x="5630005" y="3023183"/>
              <a:ext cx="442217" cy="312520"/>
            </a:xfrm>
            <a:custGeom>
              <a:avLst/>
              <a:gdLst/>
              <a:ahLst/>
              <a:cxnLst/>
              <a:rect l="l" t="t" r="r" b="b"/>
              <a:pathLst>
                <a:path w="37983" h="26843" extrusionOk="0">
                  <a:moveTo>
                    <a:pt x="69" y="0"/>
                  </a:moveTo>
                  <a:cubicBezTo>
                    <a:pt x="47" y="69"/>
                    <a:pt x="24" y="160"/>
                    <a:pt x="1" y="228"/>
                  </a:cubicBezTo>
                  <a:lnTo>
                    <a:pt x="23648" y="228"/>
                  </a:lnTo>
                  <a:lnTo>
                    <a:pt x="23648" y="26843"/>
                  </a:lnTo>
                  <a:cubicBezTo>
                    <a:pt x="23739" y="26820"/>
                    <a:pt x="23808" y="26797"/>
                    <a:pt x="23899" y="26797"/>
                  </a:cubicBezTo>
                  <a:lnTo>
                    <a:pt x="23899" y="228"/>
                  </a:lnTo>
                  <a:lnTo>
                    <a:pt x="36841" y="228"/>
                  </a:lnTo>
                  <a:cubicBezTo>
                    <a:pt x="37320" y="228"/>
                    <a:pt x="37731" y="639"/>
                    <a:pt x="37731" y="1118"/>
                  </a:cubicBezTo>
                  <a:lnTo>
                    <a:pt x="37731" y="26660"/>
                  </a:lnTo>
                  <a:lnTo>
                    <a:pt x="37982" y="26660"/>
                  </a:lnTo>
                  <a:lnTo>
                    <a:pt x="37982" y="1118"/>
                  </a:lnTo>
                  <a:cubicBezTo>
                    <a:pt x="37982" y="502"/>
                    <a:pt x="37457" y="0"/>
                    <a:pt x="36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75"/>
            <p:cNvSpPr/>
            <p:nvPr/>
          </p:nvSpPr>
          <p:spPr>
            <a:xfrm>
              <a:off x="5607954" y="3386977"/>
              <a:ext cx="188422" cy="22598"/>
            </a:xfrm>
            <a:custGeom>
              <a:avLst/>
              <a:gdLst/>
              <a:ahLst/>
              <a:cxnLst/>
              <a:rect l="l" t="t" r="r" b="b"/>
              <a:pathLst>
                <a:path w="16184" h="1941" extrusionOk="0">
                  <a:moveTo>
                    <a:pt x="982" y="1"/>
                  </a:moveTo>
                  <a:cubicBezTo>
                    <a:pt x="434" y="1"/>
                    <a:pt x="0" y="435"/>
                    <a:pt x="0" y="982"/>
                  </a:cubicBezTo>
                  <a:cubicBezTo>
                    <a:pt x="0" y="1507"/>
                    <a:pt x="434" y="1941"/>
                    <a:pt x="982" y="1941"/>
                  </a:cubicBezTo>
                  <a:lnTo>
                    <a:pt x="14951" y="1941"/>
                  </a:lnTo>
                  <a:lnTo>
                    <a:pt x="16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75"/>
            <p:cNvSpPr/>
            <p:nvPr/>
          </p:nvSpPr>
          <p:spPr>
            <a:xfrm>
              <a:off x="5607954" y="3386977"/>
              <a:ext cx="188422" cy="15694"/>
            </a:xfrm>
            <a:custGeom>
              <a:avLst/>
              <a:gdLst/>
              <a:ahLst/>
              <a:cxnLst/>
              <a:rect l="l" t="t" r="r" b="b"/>
              <a:pathLst>
                <a:path w="16184" h="1348" extrusionOk="0">
                  <a:moveTo>
                    <a:pt x="982" y="1"/>
                  </a:moveTo>
                  <a:cubicBezTo>
                    <a:pt x="434" y="1"/>
                    <a:pt x="0" y="435"/>
                    <a:pt x="0" y="982"/>
                  </a:cubicBezTo>
                  <a:cubicBezTo>
                    <a:pt x="0" y="1096"/>
                    <a:pt x="23" y="1233"/>
                    <a:pt x="69" y="1348"/>
                  </a:cubicBezTo>
                  <a:cubicBezTo>
                    <a:pt x="229" y="982"/>
                    <a:pt x="571" y="731"/>
                    <a:pt x="982" y="731"/>
                  </a:cubicBezTo>
                  <a:lnTo>
                    <a:pt x="15727" y="731"/>
                  </a:lnTo>
                  <a:lnTo>
                    <a:pt x="16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75"/>
            <p:cNvSpPr/>
            <p:nvPr/>
          </p:nvSpPr>
          <p:spPr>
            <a:xfrm>
              <a:off x="5940138" y="3032742"/>
              <a:ext cx="100463" cy="156266"/>
            </a:xfrm>
            <a:custGeom>
              <a:avLst/>
              <a:gdLst/>
              <a:ahLst/>
              <a:cxnLst/>
              <a:rect l="l" t="t" r="r" b="b"/>
              <a:pathLst>
                <a:path w="8629" h="13422" extrusionOk="0">
                  <a:moveTo>
                    <a:pt x="1256" y="1"/>
                  </a:moveTo>
                  <a:cubicBezTo>
                    <a:pt x="571" y="1"/>
                    <a:pt x="0" y="571"/>
                    <a:pt x="0" y="1256"/>
                  </a:cubicBezTo>
                  <a:lnTo>
                    <a:pt x="0" y="13422"/>
                  </a:lnTo>
                  <a:lnTo>
                    <a:pt x="297" y="13399"/>
                  </a:lnTo>
                  <a:cubicBezTo>
                    <a:pt x="8628" y="12075"/>
                    <a:pt x="8628" y="11550"/>
                    <a:pt x="8628" y="11322"/>
                  </a:cubicBezTo>
                  <a:lnTo>
                    <a:pt x="8628" y="1256"/>
                  </a:lnTo>
                  <a:cubicBezTo>
                    <a:pt x="8628" y="571"/>
                    <a:pt x="8057" y="1"/>
                    <a:pt x="7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75"/>
            <p:cNvSpPr/>
            <p:nvPr/>
          </p:nvSpPr>
          <p:spPr>
            <a:xfrm>
              <a:off x="5943060" y="3035664"/>
              <a:ext cx="94607" cy="150165"/>
            </a:xfrm>
            <a:custGeom>
              <a:avLst/>
              <a:gdLst/>
              <a:ahLst/>
              <a:cxnLst/>
              <a:rect l="l" t="t" r="r" b="b"/>
              <a:pathLst>
                <a:path w="8126" h="12898" extrusionOk="0">
                  <a:moveTo>
                    <a:pt x="1005" y="1"/>
                  </a:moveTo>
                  <a:cubicBezTo>
                    <a:pt x="457" y="1"/>
                    <a:pt x="0" y="457"/>
                    <a:pt x="0" y="1005"/>
                  </a:cubicBezTo>
                  <a:lnTo>
                    <a:pt x="0" y="12897"/>
                  </a:lnTo>
                  <a:cubicBezTo>
                    <a:pt x="0" y="12897"/>
                    <a:pt x="8126" y="11619"/>
                    <a:pt x="8126" y="11071"/>
                  </a:cubicBezTo>
                  <a:lnTo>
                    <a:pt x="8126" y="1005"/>
                  </a:lnTo>
                  <a:cubicBezTo>
                    <a:pt x="8126" y="457"/>
                    <a:pt x="7669" y="1"/>
                    <a:pt x="7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75"/>
            <p:cNvSpPr/>
            <p:nvPr/>
          </p:nvSpPr>
          <p:spPr>
            <a:xfrm>
              <a:off x="5598919" y="3032742"/>
              <a:ext cx="279571" cy="228822"/>
            </a:xfrm>
            <a:custGeom>
              <a:avLst/>
              <a:gdLst/>
              <a:ahLst/>
              <a:cxnLst/>
              <a:rect l="l" t="t" r="r" b="b"/>
              <a:pathLst>
                <a:path w="24013" h="19654" extrusionOk="0">
                  <a:moveTo>
                    <a:pt x="2557" y="1"/>
                  </a:moveTo>
                  <a:lnTo>
                    <a:pt x="2511" y="252"/>
                  </a:lnTo>
                  <a:cubicBezTo>
                    <a:pt x="2717" y="5912"/>
                    <a:pt x="1849" y="12304"/>
                    <a:pt x="23" y="19402"/>
                  </a:cubicBezTo>
                  <a:lnTo>
                    <a:pt x="0" y="19653"/>
                  </a:lnTo>
                  <a:lnTo>
                    <a:pt x="69" y="19653"/>
                  </a:lnTo>
                  <a:cubicBezTo>
                    <a:pt x="24013" y="15020"/>
                    <a:pt x="24013" y="14609"/>
                    <a:pt x="24013" y="14312"/>
                  </a:cubicBezTo>
                  <a:lnTo>
                    <a:pt x="24013" y="1256"/>
                  </a:lnTo>
                  <a:cubicBezTo>
                    <a:pt x="24013" y="571"/>
                    <a:pt x="23442" y="1"/>
                    <a:pt x="22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75"/>
            <p:cNvSpPr/>
            <p:nvPr/>
          </p:nvSpPr>
          <p:spPr>
            <a:xfrm>
              <a:off x="5599187" y="3035664"/>
              <a:ext cx="276381" cy="222977"/>
            </a:xfrm>
            <a:custGeom>
              <a:avLst/>
              <a:gdLst/>
              <a:ahLst/>
              <a:cxnLst/>
              <a:rect l="l" t="t" r="r" b="b"/>
              <a:pathLst>
                <a:path w="23739" h="19152" extrusionOk="0">
                  <a:moveTo>
                    <a:pt x="2488" y="1"/>
                  </a:moveTo>
                  <a:cubicBezTo>
                    <a:pt x="1575" y="4566"/>
                    <a:pt x="639" y="10866"/>
                    <a:pt x="0" y="19151"/>
                  </a:cubicBezTo>
                  <a:cubicBezTo>
                    <a:pt x="6323" y="17919"/>
                    <a:pt x="23739" y="14518"/>
                    <a:pt x="23739" y="14061"/>
                  </a:cubicBezTo>
                  <a:lnTo>
                    <a:pt x="23739" y="1005"/>
                  </a:lnTo>
                  <a:cubicBezTo>
                    <a:pt x="23739" y="457"/>
                    <a:pt x="23282" y="1"/>
                    <a:pt x="2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75"/>
            <p:cNvSpPr/>
            <p:nvPr/>
          </p:nvSpPr>
          <p:spPr>
            <a:xfrm>
              <a:off x="5613531" y="3035664"/>
              <a:ext cx="123317" cy="88239"/>
            </a:xfrm>
            <a:custGeom>
              <a:avLst/>
              <a:gdLst/>
              <a:ahLst/>
              <a:cxnLst/>
              <a:rect l="l" t="t" r="r" b="b"/>
              <a:pathLst>
                <a:path w="10592" h="7579" extrusionOk="0">
                  <a:moveTo>
                    <a:pt x="5433" y="1"/>
                  </a:moveTo>
                  <a:lnTo>
                    <a:pt x="617" y="3425"/>
                  </a:lnTo>
                  <a:cubicBezTo>
                    <a:pt x="412" y="4703"/>
                    <a:pt x="206" y="6095"/>
                    <a:pt x="1" y="7579"/>
                  </a:cubicBezTo>
                  <a:lnTo>
                    <a:pt x="105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75"/>
            <p:cNvSpPr/>
            <p:nvPr/>
          </p:nvSpPr>
          <p:spPr>
            <a:xfrm>
              <a:off x="5601842" y="3035664"/>
              <a:ext cx="266555" cy="191088"/>
            </a:xfrm>
            <a:custGeom>
              <a:avLst/>
              <a:gdLst/>
              <a:ahLst/>
              <a:cxnLst/>
              <a:rect l="l" t="t" r="r" b="b"/>
              <a:pathLst>
                <a:path w="22895" h="16413" extrusionOk="0">
                  <a:moveTo>
                    <a:pt x="19562" y="1"/>
                  </a:moveTo>
                  <a:lnTo>
                    <a:pt x="252" y="13764"/>
                  </a:lnTo>
                  <a:cubicBezTo>
                    <a:pt x="160" y="14632"/>
                    <a:pt x="92" y="15499"/>
                    <a:pt x="0" y="16412"/>
                  </a:cubicBezTo>
                  <a:lnTo>
                    <a:pt x="22894" y="69"/>
                  </a:lnTo>
                  <a:cubicBezTo>
                    <a:pt x="22780" y="24"/>
                    <a:pt x="22643" y="1"/>
                    <a:pt x="22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75"/>
            <p:cNvSpPr/>
            <p:nvPr/>
          </p:nvSpPr>
          <p:spPr>
            <a:xfrm>
              <a:off x="5943060" y="3035664"/>
              <a:ext cx="78936" cy="56350"/>
            </a:xfrm>
            <a:custGeom>
              <a:avLst/>
              <a:gdLst/>
              <a:ahLst/>
              <a:cxnLst/>
              <a:rect l="l" t="t" r="r" b="b"/>
              <a:pathLst>
                <a:path w="6780" h="4840" extrusionOk="0">
                  <a:moveTo>
                    <a:pt x="5045" y="1"/>
                  </a:moveTo>
                  <a:lnTo>
                    <a:pt x="0" y="3607"/>
                  </a:lnTo>
                  <a:lnTo>
                    <a:pt x="0" y="4840"/>
                  </a:lnTo>
                  <a:lnTo>
                    <a:pt x="67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75"/>
            <p:cNvSpPr/>
            <p:nvPr/>
          </p:nvSpPr>
          <p:spPr>
            <a:xfrm>
              <a:off x="5723820" y="3125754"/>
              <a:ext cx="151748" cy="108170"/>
            </a:xfrm>
            <a:custGeom>
              <a:avLst/>
              <a:gdLst/>
              <a:ahLst/>
              <a:cxnLst/>
              <a:rect l="l" t="t" r="r" b="b"/>
              <a:pathLst>
                <a:path w="13034" h="9291" extrusionOk="0">
                  <a:moveTo>
                    <a:pt x="13034" y="1"/>
                  </a:moveTo>
                  <a:lnTo>
                    <a:pt x="0" y="9290"/>
                  </a:lnTo>
                  <a:cubicBezTo>
                    <a:pt x="822" y="9131"/>
                    <a:pt x="1621" y="8971"/>
                    <a:pt x="2420" y="8811"/>
                  </a:cubicBezTo>
                  <a:lnTo>
                    <a:pt x="13034" y="1233"/>
                  </a:lnTo>
                  <a:lnTo>
                    <a:pt x="130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75"/>
            <p:cNvSpPr/>
            <p:nvPr/>
          </p:nvSpPr>
          <p:spPr>
            <a:xfrm>
              <a:off x="5943060" y="3060381"/>
              <a:ext cx="94607" cy="95946"/>
            </a:xfrm>
            <a:custGeom>
              <a:avLst/>
              <a:gdLst/>
              <a:ahLst/>
              <a:cxnLst/>
              <a:rect l="l" t="t" r="r" b="b"/>
              <a:pathLst>
                <a:path w="8126" h="8241" extrusionOk="0">
                  <a:moveTo>
                    <a:pt x="8126" y="1"/>
                  </a:moveTo>
                  <a:lnTo>
                    <a:pt x="0" y="5775"/>
                  </a:lnTo>
                  <a:lnTo>
                    <a:pt x="0" y="8240"/>
                  </a:lnTo>
                  <a:lnTo>
                    <a:pt x="8126" y="2443"/>
                  </a:lnTo>
                  <a:lnTo>
                    <a:pt x="81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75"/>
            <p:cNvSpPr/>
            <p:nvPr/>
          </p:nvSpPr>
          <p:spPr>
            <a:xfrm>
              <a:off x="5823200" y="3175980"/>
              <a:ext cx="52368" cy="37221"/>
            </a:xfrm>
            <a:custGeom>
              <a:avLst/>
              <a:gdLst/>
              <a:ahLst/>
              <a:cxnLst/>
              <a:rect l="l" t="t" r="r" b="b"/>
              <a:pathLst>
                <a:path w="4498" h="3197" extrusionOk="0">
                  <a:moveTo>
                    <a:pt x="4498" y="1"/>
                  </a:moveTo>
                  <a:lnTo>
                    <a:pt x="1" y="3196"/>
                  </a:lnTo>
                  <a:cubicBezTo>
                    <a:pt x="2672" y="2603"/>
                    <a:pt x="4498" y="2146"/>
                    <a:pt x="4498" y="2009"/>
                  </a:cubicBezTo>
                  <a:lnTo>
                    <a:pt x="4498" y="1"/>
                  </a:lnTo>
                  <a:close/>
                </a:path>
              </a:pathLst>
            </a:custGeom>
            <a:solidFill>
              <a:srgbClr val="88A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75"/>
            <p:cNvSpPr/>
            <p:nvPr/>
          </p:nvSpPr>
          <p:spPr>
            <a:xfrm>
              <a:off x="5943060" y="3035664"/>
              <a:ext cx="94607" cy="150165"/>
            </a:xfrm>
            <a:custGeom>
              <a:avLst/>
              <a:gdLst/>
              <a:ahLst/>
              <a:cxnLst/>
              <a:rect l="l" t="t" r="r" b="b"/>
              <a:pathLst>
                <a:path w="8126" h="12898" extrusionOk="0">
                  <a:moveTo>
                    <a:pt x="6574" y="1"/>
                  </a:moveTo>
                  <a:cubicBezTo>
                    <a:pt x="6642" y="138"/>
                    <a:pt x="6711" y="298"/>
                    <a:pt x="6711" y="457"/>
                  </a:cubicBezTo>
                  <a:lnTo>
                    <a:pt x="6711" y="10523"/>
                  </a:lnTo>
                  <a:cubicBezTo>
                    <a:pt x="6711" y="10934"/>
                    <a:pt x="2328" y="11710"/>
                    <a:pt x="0" y="12121"/>
                  </a:cubicBezTo>
                  <a:lnTo>
                    <a:pt x="0" y="12897"/>
                  </a:lnTo>
                  <a:cubicBezTo>
                    <a:pt x="0" y="12897"/>
                    <a:pt x="8126" y="11619"/>
                    <a:pt x="8126" y="11071"/>
                  </a:cubicBezTo>
                  <a:lnTo>
                    <a:pt x="8126" y="1005"/>
                  </a:lnTo>
                  <a:cubicBezTo>
                    <a:pt x="8126" y="457"/>
                    <a:pt x="7669" y="1"/>
                    <a:pt x="7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75"/>
            <p:cNvSpPr/>
            <p:nvPr/>
          </p:nvSpPr>
          <p:spPr>
            <a:xfrm>
              <a:off x="5599187" y="3035664"/>
              <a:ext cx="276381" cy="222977"/>
            </a:xfrm>
            <a:custGeom>
              <a:avLst/>
              <a:gdLst/>
              <a:ahLst/>
              <a:cxnLst/>
              <a:rect l="l" t="t" r="r" b="b"/>
              <a:pathLst>
                <a:path w="23739" h="19152" extrusionOk="0">
                  <a:moveTo>
                    <a:pt x="9381" y="1"/>
                  </a:moveTo>
                  <a:lnTo>
                    <a:pt x="4383" y="16709"/>
                  </a:lnTo>
                  <a:cubicBezTo>
                    <a:pt x="2808" y="17028"/>
                    <a:pt x="1370" y="17302"/>
                    <a:pt x="137" y="17553"/>
                  </a:cubicBezTo>
                  <a:cubicBezTo>
                    <a:pt x="92" y="18078"/>
                    <a:pt x="46" y="18603"/>
                    <a:pt x="0" y="19151"/>
                  </a:cubicBezTo>
                  <a:cubicBezTo>
                    <a:pt x="6323" y="17919"/>
                    <a:pt x="23739" y="14518"/>
                    <a:pt x="23739" y="14061"/>
                  </a:cubicBezTo>
                  <a:lnTo>
                    <a:pt x="23739" y="1005"/>
                  </a:lnTo>
                  <a:cubicBezTo>
                    <a:pt x="23739" y="457"/>
                    <a:pt x="23282" y="1"/>
                    <a:pt x="22734" y="1"/>
                  </a:cubicBezTo>
                  <a:lnTo>
                    <a:pt x="22323" y="1"/>
                  </a:lnTo>
                  <a:lnTo>
                    <a:pt x="22323" y="12760"/>
                  </a:lnTo>
                  <a:cubicBezTo>
                    <a:pt x="22323" y="13034"/>
                    <a:pt x="15681" y="14449"/>
                    <a:pt x="9108" y="15773"/>
                  </a:cubicBezTo>
                  <a:lnTo>
                    <a:pt x="137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75"/>
            <p:cNvSpPr/>
            <p:nvPr/>
          </p:nvSpPr>
          <p:spPr>
            <a:xfrm>
              <a:off x="6170531" y="2583109"/>
              <a:ext cx="112956" cy="508905"/>
            </a:xfrm>
            <a:custGeom>
              <a:avLst/>
              <a:gdLst/>
              <a:ahLst/>
              <a:cxnLst/>
              <a:rect l="l" t="t" r="r" b="b"/>
              <a:pathLst>
                <a:path w="9702" h="43711" extrusionOk="0">
                  <a:moveTo>
                    <a:pt x="2740" y="0"/>
                  </a:moveTo>
                  <a:cubicBezTo>
                    <a:pt x="1210" y="0"/>
                    <a:pt x="1" y="1233"/>
                    <a:pt x="1" y="2739"/>
                  </a:cubicBezTo>
                  <a:lnTo>
                    <a:pt x="1" y="42958"/>
                  </a:lnTo>
                  <a:cubicBezTo>
                    <a:pt x="1" y="43368"/>
                    <a:pt x="320" y="43711"/>
                    <a:pt x="731" y="43711"/>
                  </a:cubicBezTo>
                  <a:cubicBezTo>
                    <a:pt x="1142" y="43711"/>
                    <a:pt x="1484" y="43368"/>
                    <a:pt x="1484" y="42958"/>
                  </a:cubicBezTo>
                  <a:lnTo>
                    <a:pt x="1484" y="2739"/>
                  </a:lnTo>
                  <a:cubicBezTo>
                    <a:pt x="1484" y="2055"/>
                    <a:pt x="2055" y="1484"/>
                    <a:pt x="2740" y="1484"/>
                  </a:cubicBezTo>
                  <a:lnTo>
                    <a:pt x="8971" y="1484"/>
                  </a:lnTo>
                  <a:cubicBezTo>
                    <a:pt x="9382" y="1484"/>
                    <a:pt x="9701" y="1165"/>
                    <a:pt x="9701" y="754"/>
                  </a:cubicBezTo>
                  <a:cubicBezTo>
                    <a:pt x="9701" y="343"/>
                    <a:pt x="9382" y="0"/>
                    <a:pt x="89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75"/>
            <p:cNvSpPr/>
            <p:nvPr/>
          </p:nvSpPr>
          <p:spPr>
            <a:xfrm>
              <a:off x="6139446" y="2967369"/>
              <a:ext cx="79460" cy="413774"/>
            </a:xfrm>
            <a:custGeom>
              <a:avLst/>
              <a:gdLst/>
              <a:ahLst/>
              <a:cxnLst/>
              <a:rect l="l" t="t" r="r" b="b"/>
              <a:pathLst>
                <a:path w="6825" h="35540" extrusionOk="0">
                  <a:moveTo>
                    <a:pt x="1986" y="1"/>
                  </a:moveTo>
                  <a:cubicBezTo>
                    <a:pt x="890" y="1"/>
                    <a:pt x="0" y="891"/>
                    <a:pt x="0" y="1987"/>
                  </a:cubicBezTo>
                  <a:lnTo>
                    <a:pt x="0" y="33531"/>
                  </a:lnTo>
                  <a:cubicBezTo>
                    <a:pt x="0" y="34627"/>
                    <a:pt x="890" y="35540"/>
                    <a:pt x="1986" y="35540"/>
                  </a:cubicBezTo>
                  <a:lnTo>
                    <a:pt x="4816" y="35540"/>
                  </a:lnTo>
                  <a:cubicBezTo>
                    <a:pt x="5912" y="35540"/>
                    <a:pt x="6825" y="34627"/>
                    <a:pt x="6825" y="33531"/>
                  </a:cubicBezTo>
                  <a:lnTo>
                    <a:pt x="6825" y="1987"/>
                  </a:lnTo>
                  <a:cubicBezTo>
                    <a:pt x="6825" y="891"/>
                    <a:pt x="5912" y="1"/>
                    <a:pt x="48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75"/>
            <p:cNvSpPr/>
            <p:nvPr/>
          </p:nvSpPr>
          <p:spPr>
            <a:xfrm>
              <a:off x="6139446" y="2967369"/>
              <a:ext cx="79460" cy="413774"/>
            </a:xfrm>
            <a:custGeom>
              <a:avLst/>
              <a:gdLst/>
              <a:ahLst/>
              <a:cxnLst/>
              <a:rect l="l" t="t" r="r" b="b"/>
              <a:pathLst>
                <a:path w="6825" h="35540" extrusionOk="0">
                  <a:moveTo>
                    <a:pt x="1986" y="1"/>
                  </a:moveTo>
                  <a:cubicBezTo>
                    <a:pt x="890" y="1"/>
                    <a:pt x="0" y="891"/>
                    <a:pt x="0" y="1987"/>
                  </a:cubicBezTo>
                  <a:lnTo>
                    <a:pt x="0" y="33531"/>
                  </a:lnTo>
                  <a:cubicBezTo>
                    <a:pt x="0" y="34627"/>
                    <a:pt x="890" y="35540"/>
                    <a:pt x="1986" y="35540"/>
                  </a:cubicBezTo>
                  <a:lnTo>
                    <a:pt x="4816" y="35540"/>
                  </a:lnTo>
                  <a:cubicBezTo>
                    <a:pt x="5912" y="35540"/>
                    <a:pt x="6825" y="34627"/>
                    <a:pt x="6825" y="33531"/>
                  </a:cubicBezTo>
                  <a:lnTo>
                    <a:pt x="6825" y="31796"/>
                  </a:lnTo>
                  <a:lnTo>
                    <a:pt x="4656" y="31796"/>
                  </a:lnTo>
                  <a:cubicBezTo>
                    <a:pt x="3561" y="31796"/>
                    <a:pt x="2671" y="30906"/>
                    <a:pt x="2671" y="29811"/>
                  </a:cubicBezTo>
                  <a:lnTo>
                    <a:pt x="26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75"/>
            <p:cNvSpPr/>
            <p:nvPr/>
          </p:nvSpPr>
          <p:spPr>
            <a:xfrm>
              <a:off x="6133857" y="3403451"/>
              <a:ext cx="862616" cy="95154"/>
            </a:xfrm>
            <a:custGeom>
              <a:avLst/>
              <a:gdLst/>
              <a:ahLst/>
              <a:cxnLst/>
              <a:rect l="l" t="t" r="r" b="b"/>
              <a:pathLst>
                <a:path w="74092" h="8173" extrusionOk="0">
                  <a:moveTo>
                    <a:pt x="2078" y="1"/>
                  </a:moveTo>
                  <a:cubicBezTo>
                    <a:pt x="937" y="1"/>
                    <a:pt x="1" y="937"/>
                    <a:pt x="1" y="2078"/>
                  </a:cubicBezTo>
                  <a:lnTo>
                    <a:pt x="1" y="6118"/>
                  </a:lnTo>
                  <a:cubicBezTo>
                    <a:pt x="1" y="7259"/>
                    <a:pt x="937" y="8172"/>
                    <a:pt x="2078" y="8172"/>
                  </a:cubicBezTo>
                  <a:lnTo>
                    <a:pt x="72015" y="8172"/>
                  </a:lnTo>
                  <a:cubicBezTo>
                    <a:pt x="73156" y="8172"/>
                    <a:pt x="74092" y="7259"/>
                    <a:pt x="74092" y="6118"/>
                  </a:cubicBezTo>
                  <a:lnTo>
                    <a:pt x="74092" y="2078"/>
                  </a:lnTo>
                  <a:cubicBezTo>
                    <a:pt x="74092" y="937"/>
                    <a:pt x="73156" y="1"/>
                    <a:pt x="72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75"/>
            <p:cNvSpPr/>
            <p:nvPr/>
          </p:nvSpPr>
          <p:spPr>
            <a:xfrm>
              <a:off x="6133857" y="3403451"/>
              <a:ext cx="862616" cy="44928"/>
            </a:xfrm>
            <a:custGeom>
              <a:avLst/>
              <a:gdLst/>
              <a:ahLst/>
              <a:cxnLst/>
              <a:rect l="l" t="t" r="r" b="b"/>
              <a:pathLst>
                <a:path w="74092" h="3859" extrusionOk="0">
                  <a:moveTo>
                    <a:pt x="2078" y="1"/>
                  </a:moveTo>
                  <a:cubicBezTo>
                    <a:pt x="937" y="1"/>
                    <a:pt x="1" y="937"/>
                    <a:pt x="1" y="2078"/>
                  </a:cubicBezTo>
                  <a:lnTo>
                    <a:pt x="1" y="3858"/>
                  </a:lnTo>
                  <a:lnTo>
                    <a:pt x="74092" y="3858"/>
                  </a:lnTo>
                  <a:lnTo>
                    <a:pt x="74092" y="2078"/>
                  </a:lnTo>
                  <a:cubicBezTo>
                    <a:pt x="74092" y="937"/>
                    <a:pt x="73156" y="1"/>
                    <a:pt x="72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75"/>
            <p:cNvSpPr/>
            <p:nvPr/>
          </p:nvSpPr>
          <p:spPr>
            <a:xfrm>
              <a:off x="6093993" y="3329311"/>
              <a:ext cx="2336964" cy="74151"/>
            </a:xfrm>
            <a:custGeom>
              <a:avLst/>
              <a:gdLst/>
              <a:ahLst/>
              <a:cxnLst/>
              <a:rect l="l" t="t" r="r" b="b"/>
              <a:pathLst>
                <a:path w="200727" h="6369" extrusionOk="0">
                  <a:moveTo>
                    <a:pt x="2078" y="1"/>
                  </a:moveTo>
                  <a:cubicBezTo>
                    <a:pt x="914" y="1"/>
                    <a:pt x="1" y="937"/>
                    <a:pt x="1" y="2078"/>
                  </a:cubicBezTo>
                  <a:lnTo>
                    <a:pt x="1" y="4292"/>
                  </a:lnTo>
                  <a:cubicBezTo>
                    <a:pt x="1" y="5456"/>
                    <a:pt x="914" y="6369"/>
                    <a:pt x="2078" y="6369"/>
                  </a:cubicBezTo>
                  <a:lnTo>
                    <a:pt x="198650" y="6369"/>
                  </a:lnTo>
                  <a:cubicBezTo>
                    <a:pt x="199791" y="6369"/>
                    <a:pt x="200727" y="5456"/>
                    <a:pt x="200727" y="4292"/>
                  </a:cubicBezTo>
                  <a:lnTo>
                    <a:pt x="200727" y="2078"/>
                  </a:lnTo>
                  <a:cubicBezTo>
                    <a:pt x="200727" y="937"/>
                    <a:pt x="199791" y="1"/>
                    <a:pt x="1986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75"/>
            <p:cNvSpPr/>
            <p:nvPr/>
          </p:nvSpPr>
          <p:spPr>
            <a:xfrm>
              <a:off x="6093993" y="3329311"/>
              <a:ext cx="2336964" cy="74151"/>
            </a:xfrm>
            <a:custGeom>
              <a:avLst/>
              <a:gdLst/>
              <a:ahLst/>
              <a:cxnLst/>
              <a:rect l="l" t="t" r="r" b="b"/>
              <a:pathLst>
                <a:path w="200727" h="6369" extrusionOk="0">
                  <a:moveTo>
                    <a:pt x="2078" y="1"/>
                  </a:moveTo>
                  <a:cubicBezTo>
                    <a:pt x="914" y="1"/>
                    <a:pt x="1" y="937"/>
                    <a:pt x="1" y="2078"/>
                  </a:cubicBezTo>
                  <a:lnTo>
                    <a:pt x="1" y="4292"/>
                  </a:lnTo>
                  <a:cubicBezTo>
                    <a:pt x="1" y="5456"/>
                    <a:pt x="914" y="6369"/>
                    <a:pt x="2078" y="6369"/>
                  </a:cubicBezTo>
                  <a:lnTo>
                    <a:pt x="198650" y="6369"/>
                  </a:lnTo>
                  <a:cubicBezTo>
                    <a:pt x="199791" y="6369"/>
                    <a:pt x="200727" y="5456"/>
                    <a:pt x="200727" y="4292"/>
                  </a:cubicBezTo>
                  <a:lnTo>
                    <a:pt x="200727" y="3196"/>
                  </a:lnTo>
                  <a:lnTo>
                    <a:pt x="5707" y="3196"/>
                  </a:lnTo>
                  <a:cubicBezTo>
                    <a:pt x="4543" y="3196"/>
                    <a:pt x="3630" y="2260"/>
                    <a:pt x="3630" y="1119"/>
                  </a:cubicBezTo>
                  <a:lnTo>
                    <a:pt x="36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75"/>
            <p:cNvSpPr/>
            <p:nvPr/>
          </p:nvSpPr>
          <p:spPr>
            <a:xfrm>
              <a:off x="7725666" y="3329311"/>
              <a:ext cx="559667" cy="169294"/>
            </a:xfrm>
            <a:custGeom>
              <a:avLst/>
              <a:gdLst/>
              <a:ahLst/>
              <a:cxnLst/>
              <a:rect l="l" t="t" r="r" b="b"/>
              <a:pathLst>
                <a:path w="48071" h="14541" extrusionOk="0">
                  <a:moveTo>
                    <a:pt x="2077" y="1"/>
                  </a:moveTo>
                  <a:cubicBezTo>
                    <a:pt x="936" y="1"/>
                    <a:pt x="0" y="937"/>
                    <a:pt x="0" y="2078"/>
                  </a:cubicBezTo>
                  <a:lnTo>
                    <a:pt x="0" y="12486"/>
                  </a:lnTo>
                  <a:cubicBezTo>
                    <a:pt x="0" y="13627"/>
                    <a:pt x="936" y="14540"/>
                    <a:pt x="2077" y="14540"/>
                  </a:cubicBezTo>
                  <a:lnTo>
                    <a:pt x="45993" y="14540"/>
                  </a:lnTo>
                  <a:cubicBezTo>
                    <a:pt x="47157" y="14540"/>
                    <a:pt x="48070" y="13627"/>
                    <a:pt x="48070" y="12486"/>
                  </a:cubicBezTo>
                  <a:lnTo>
                    <a:pt x="48070" y="2078"/>
                  </a:lnTo>
                  <a:cubicBezTo>
                    <a:pt x="48070" y="937"/>
                    <a:pt x="47157" y="1"/>
                    <a:pt x="459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75"/>
            <p:cNvSpPr/>
            <p:nvPr/>
          </p:nvSpPr>
          <p:spPr>
            <a:xfrm>
              <a:off x="7725666" y="3329311"/>
              <a:ext cx="559667" cy="169294"/>
            </a:xfrm>
            <a:custGeom>
              <a:avLst/>
              <a:gdLst/>
              <a:ahLst/>
              <a:cxnLst/>
              <a:rect l="l" t="t" r="r" b="b"/>
              <a:pathLst>
                <a:path w="48071" h="14541" extrusionOk="0">
                  <a:moveTo>
                    <a:pt x="2077" y="1"/>
                  </a:moveTo>
                  <a:cubicBezTo>
                    <a:pt x="936" y="1"/>
                    <a:pt x="0" y="937"/>
                    <a:pt x="0" y="2078"/>
                  </a:cubicBezTo>
                  <a:lnTo>
                    <a:pt x="0" y="3196"/>
                  </a:lnTo>
                  <a:lnTo>
                    <a:pt x="41542" y="3196"/>
                  </a:lnTo>
                  <a:cubicBezTo>
                    <a:pt x="42684" y="3196"/>
                    <a:pt x="43620" y="4109"/>
                    <a:pt x="43620" y="5273"/>
                  </a:cubicBezTo>
                  <a:lnTo>
                    <a:pt x="43620" y="14540"/>
                  </a:lnTo>
                  <a:lnTo>
                    <a:pt x="45993" y="14540"/>
                  </a:lnTo>
                  <a:cubicBezTo>
                    <a:pt x="47157" y="14540"/>
                    <a:pt x="48070" y="13627"/>
                    <a:pt x="48070" y="12486"/>
                  </a:cubicBezTo>
                  <a:lnTo>
                    <a:pt x="48070" y="2078"/>
                  </a:lnTo>
                  <a:cubicBezTo>
                    <a:pt x="48070" y="937"/>
                    <a:pt x="47157" y="1"/>
                    <a:pt x="459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75"/>
            <p:cNvSpPr/>
            <p:nvPr/>
          </p:nvSpPr>
          <p:spPr>
            <a:xfrm>
              <a:off x="6567028" y="3359349"/>
              <a:ext cx="334582" cy="179120"/>
            </a:xfrm>
            <a:custGeom>
              <a:avLst/>
              <a:gdLst/>
              <a:ahLst/>
              <a:cxnLst/>
              <a:rect l="l" t="t" r="r" b="b"/>
              <a:pathLst>
                <a:path w="28738" h="15385" extrusionOk="0">
                  <a:moveTo>
                    <a:pt x="14380" y="0"/>
                  </a:moveTo>
                  <a:cubicBezTo>
                    <a:pt x="6437" y="0"/>
                    <a:pt x="0" y="6437"/>
                    <a:pt x="0" y="14380"/>
                  </a:cubicBezTo>
                  <a:cubicBezTo>
                    <a:pt x="0" y="14722"/>
                    <a:pt x="23" y="15042"/>
                    <a:pt x="46" y="15384"/>
                  </a:cubicBezTo>
                  <a:lnTo>
                    <a:pt x="28691" y="15384"/>
                  </a:lnTo>
                  <a:cubicBezTo>
                    <a:pt x="28714" y="15042"/>
                    <a:pt x="28737" y="14722"/>
                    <a:pt x="28737" y="14380"/>
                  </a:cubicBezTo>
                  <a:cubicBezTo>
                    <a:pt x="28737" y="6437"/>
                    <a:pt x="22300" y="0"/>
                    <a:pt x="14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75"/>
            <p:cNvSpPr/>
            <p:nvPr/>
          </p:nvSpPr>
          <p:spPr>
            <a:xfrm>
              <a:off x="6601304" y="3381668"/>
              <a:ext cx="266287" cy="266555"/>
            </a:xfrm>
            <a:custGeom>
              <a:avLst/>
              <a:gdLst/>
              <a:ahLst/>
              <a:cxnLst/>
              <a:rect l="l" t="t" r="r" b="b"/>
              <a:pathLst>
                <a:path w="22872" h="22895" extrusionOk="0">
                  <a:moveTo>
                    <a:pt x="11436" y="0"/>
                  </a:moveTo>
                  <a:cubicBezTo>
                    <a:pt x="5113" y="0"/>
                    <a:pt x="0" y="5136"/>
                    <a:pt x="0" y="11459"/>
                  </a:cubicBezTo>
                  <a:cubicBezTo>
                    <a:pt x="0" y="17758"/>
                    <a:pt x="5113" y="22894"/>
                    <a:pt x="11436" y="22894"/>
                  </a:cubicBezTo>
                  <a:cubicBezTo>
                    <a:pt x="17759" y="22894"/>
                    <a:pt x="22871" y="17758"/>
                    <a:pt x="22871" y="11459"/>
                  </a:cubicBezTo>
                  <a:cubicBezTo>
                    <a:pt x="22871" y="5136"/>
                    <a:pt x="17759" y="0"/>
                    <a:pt x="1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75"/>
            <p:cNvSpPr/>
            <p:nvPr/>
          </p:nvSpPr>
          <p:spPr>
            <a:xfrm>
              <a:off x="6647548" y="3428168"/>
              <a:ext cx="173799" cy="173811"/>
            </a:xfrm>
            <a:custGeom>
              <a:avLst/>
              <a:gdLst/>
              <a:ahLst/>
              <a:cxnLst/>
              <a:rect l="l" t="t" r="r" b="b"/>
              <a:pathLst>
                <a:path w="14928" h="14929" extrusionOk="0">
                  <a:moveTo>
                    <a:pt x="7464" y="1"/>
                  </a:moveTo>
                  <a:cubicBezTo>
                    <a:pt x="3333" y="1"/>
                    <a:pt x="0" y="3333"/>
                    <a:pt x="0" y="7465"/>
                  </a:cubicBezTo>
                  <a:cubicBezTo>
                    <a:pt x="0" y="11573"/>
                    <a:pt x="3333" y="14928"/>
                    <a:pt x="7464" y="14928"/>
                  </a:cubicBezTo>
                  <a:cubicBezTo>
                    <a:pt x="11573" y="14928"/>
                    <a:pt x="14928" y="11573"/>
                    <a:pt x="14928" y="7465"/>
                  </a:cubicBezTo>
                  <a:cubicBezTo>
                    <a:pt x="14928" y="3333"/>
                    <a:pt x="11573" y="1"/>
                    <a:pt x="7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75"/>
            <p:cNvSpPr/>
            <p:nvPr/>
          </p:nvSpPr>
          <p:spPr>
            <a:xfrm>
              <a:off x="6673848" y="3454480"/>
              <a:ext cx="120931" cy="120919"/>
            </a:xfrm>
            <a:custGeom>
              <a:avLst/>
              <a:gdLst/>
              <a:ahLst/>
              <a:cxnLst/>
              <a:rect l="l" t="t" r="r" b="b"/>
              <a:pathLst>
                <a:path w="10387" h="10386" extrusionOk="0">
                  <a:moveTo>
                    <a:pt x="5205" y="503"/>
                  </a:moveTo>
                  <a:cubicBezTo>
                    <a:pt x="7784" y="503"/>
                    <a:pt x="9884" y="2603"/>
                    <a:pt x="9884" y="5205"/>
                  </a:cubicBezTo>
                  <a:cubicBezTo>
                    <a:pt x="9884" y="7784"/>
                    <a:pt x="7784" y="9884"/>
                    <a:pt x="5205" y="9884"/>
                  </a:cubicBezTo>
                  <a:cubicBezTo>
                    <a:pt x="2626" y="9884"/>
                    <a:pt x="503" y="7784"/>
                    <a:pt x="503" y="5205"/>
                  </a:cubicBezTo>
                  <a:cubicBezTo>
                    <a:pt x="503" y="2603"/>
                    <a:pt x="2626" y="503"/>
                    <a:pt x="5205" y="503"/>
                  </a:cubicBezTo>
                  <a:close/>
                  <a:moveTo>
                    <a:pt x="5205" y="0"/>
                  </a:moveTo>
                  <a:cubicBezTo>
                    <a:pt x="2329" y="0"/>
                    <a:pt x="1" y="2329"/>
                    <a:pt x="1" y="5205"/>
                  </a:cubicBezTo>
                  <a:cubicBezTo>
                    <a:pt x="1" y="8058"/>
                    <a:pt x="2329" y="10386"/>
                    <a:pt x="5205" y="10386"/>
                  </a:cubicBezTo>
                  <a:cubicBezTo>
                    <a:pt x="8058" y="10386"/>
                    <a:pt x="10386" y="8058"/>
                    <a:pt x="10386" y="5205"/>
                  </a:cubicBezTo>
                  <a:cubicBezTo>
                    <a:pt x="10386" y="2329"/>
                    <a:pt x="8058" y="0"/>
                    <a:pt x="5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75"/>
            <p:cNvSpPr/>
            <p:nvPr/>
          </p:nvSpPr>
          <p:spPr>
            <a:xfrm>
              <a:off x="7342465" y="3359349"/>
              <a:ext cx="334582" cy="179120"/>
            </a:xfrm>
            <a:custGeom>
              <a:avLst/>
              <a:gdLst/>
              <a:ahLst/>
              <a:cxnLst/>
              <a:rect l="l" t="t" r="r" b="b"/>
              <a:pathLst>
                <a:path w="28738" h="15385" extrusionOk="0">
                  <a:moveTo>
                    <a:pt x="14357" y="0"/>
                  </a:moveTo>
                  <a:cubicBezTo>
                    <a:pt x="6437" y="0"/>
                    <a:pt x="0" y="6437"/>
                    <a:pt x="0" y="14380"/>
                  </a:cubicBezTo>
                  <a:cubicBezTo>
                    <a:pt x="0" y="14722"/>
                    <a:pt x="23" y="15042"/>
                    <a:pt x="46" y="15384"/>
                  </a:cubicBezTo>
                  <a:lnTo>
                    <a:pt x="28692" y="15384"/>
                  </a:lnTo>
                  <a:cubicBezTo>
                    <a:pt x="28714" y="15042"/>
                    <a:pt x="28737" y="14722"/>
                    <a:pt x="28737" y="14380"/>
                  </a:cubicBezTo>
                  <a:cubicBezTo>
                    <a:pt x="28737" y="6437"/>
                    <a:pt x="22301" y="0"/>
                    <a:pt x="143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75"/>
            <p:cNvSpPr/>
            <p:nvPr/>
          </p:nvSpPr>
          <p:spPr>
            <a:xfrm>
              <a:off x="7376473" y="3381668"/>
              <a:ext cx="266555" cy="266555"/>
            </a:xfrm>
            <a:custGeom>
              <a:avLst/>
              <a:gdLst/>
              <a:ahLst/>
              <a:cxnLst/>
              <a:rect l="l" t="t" r="r" b="b"/>
              <a:pathLst>
                <a:path w="22895" h="22895" extrusionOk="0">
                  <a:moveTo>
                    <a:pt x="11436" y="0"/>
                  </a:moveTo>
                  <a:cubicBezTo>
                    <a:pt x="5137" y="0"/>
                    <a:pt x="1" y="5136"/>
                    <a:pt x="1" y="11459"/>
                  </a:cubicBezTo>
                  <a:cubicBezTo>
                    <a:pt x="1" y="17758"/>
                    <a:pt x="5137" y="22894"/>
                    <a:pt x="11436" y="22894"/>
                  </a:cubicBezTo>
                  <a:cubicBezTo>
                    <a:pt x="17759" y="22894"/>
                    <a:pt x="22895" y="17758"/>
                    <a:pt x="22895" y="11459"/>
                  </a:cubicBezTo>
                  <a:cubicBezTo>
                    <a:pt x="22895" y="5136"/>
                    <a:pt x="17759" y="0"/>
                    <a:pt x="1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75"/>
            <p:cNvSpPr/>
            <p:nvPr/>
          </p:nvSpPr>
          <p:spPr>
            <a:xfrm>
              <a:off x="7422717" y="3428168"/>
              <a:ext cx="173811" cy="173811"/>
            </a:xfrm>
            <a:custGeom>
              <a:avLst/>
              <a:gdLst/>
              <a:ahLst/>
              <a:cxnLst/>
              <a:rect l="l" t="t" r="r" b="b"/>
              <a:pathLst>
                <a:path w="14929" h="14929" extrusionOk="0">
                  <a:moveTo>
                    <a:pt x="7464" y="1"/>
                  </a:moveTo>
                  <a:cubicBezTo>
                    <a:pt x="3356" y="1"/>
                    <a:pt x="0" y="3333"/>
                    <a:pt x="0" y="7465"/>
                  </a:cubicBezTo>
                  <a:cubicBezTo>
                    <a:pt x="0" y="11573"/>
                    <a:pt x="3356" y="14928"/>
                    <a:pt x="7464" y="14928"/>
                  </a:cubicBezTo>
                  <a:cubicBezTo>
                    <a:pt x="11596" y="14928"/>
                    <a:pt x="14928" y="11573"/>
                    <a:pt x="14928" y="7465"/>
                  </a:cubicBezTo>
                  <a:cubicBezTo>
                    <a:pt x="14928" y="3333"/>
                    <a:pt x="11596" y="1"/>
                    <a:pt x="7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75"/>
            <p:cNvSpPr/>
            <p:nvPr/>
          </p:nvSpPr>
          <p:spPr>
            <a:xfrm>
              <a:off x="7449297" y="3454480"/>
              <a:ext cx="120919" cy="120919"/>
            </a:xfrm>
            <a:custGeom>
              <a:avLst/>
              <a:gdLst/>
              <a:ahLst/>
              <a:cxnLst/>
              <a:rect l="l" t="t" r="r" b="b"/>
              <a:pathLst>
                <a:path w="10386" h="10386" extrusionOk="0">
                  <a:moveTo>
                    <a:pt x="5181" y="503"/>
                  </a:moveTo>
                  <a:cubicBezTo>
                    <a:pt x="7783" y="503"/>
                    <a:pt x="9883" y="2603"/>
                    <a:pt x="9883" y="5205"/>
                  </a:cubicBezTo>
                  <a:cubicBezTo>
                    <a:pt x="9883" y="7784"/>
                    <a:pt x="7783" y="9884"/>
                    <a:pt x="5181" y="9884"/>
                  </a:cubicBezTo>
                  <a:cubicBezTo>
                    <a:pt x="2602" y="9884"/>
                    <a:pt x="502" y="7784"/>
                    <a:pt x="502" y="5205"/>
                  </a:cubicBezTo>
                  <a:cubicBezTo>
                    <a:pt x="502" y="2603"/>
                    <a:pt x="2602" y="503"/>
                    <a:pt x="5181" y="503"/>
                  </a:cubicBezTo>
                  <a:close/>
                  <a:moveTo>
                    <a:pt x="5181" y="0"/>
                  </a:moveTo>
                  <a:cubicBezTo>
                    <a:pt x="2328" y="0"/>
                    <a:pt x="0" y="2329"/>
                    <a:pt x="0" y="5205"/>
                  </a:cubicBezTo>
                  <a:cubicBezTo>
                    <a:pt x="0" y="8058"/>
                    <a:pt x="2328" y="10386"/>
                    <a:pt x="5181" y="10386"/>
                  </a:cubicBezTo>
                  <a:cubicBezTo>
                    <a:pt x="8057" y="10386"/>
                    <a:pt x="10386" y="8058"/>
                    <a:pt x="10386" y="5205"/>
                  </a:cubicBezTo>
                  <a:cubicBezTo>
                    <a:pt x="10386" y="2329"/>
                    <a:pt x="8057" y="0"/>
                    <a:pt x="51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75"/>
            <p:cNvSpPr/>
            <p:nvPr/>
          </p:nvSpPr>
          <p:spPr>
            <a:xfrm>
              <a:off x="7708121" y="3359349"/>
              <a:ext cx="334582" cy="179120"/>
            </a:xfrm>
            <a:custGeom>
              <a:avLst/>
              <a:gdLst/>
              <a:ahLst/>
              <a:cxnLst/>
              <a:rect l="l" t="t" r="r" b="b"/>
              <a:pathLst>
                <a:path w="28738" h="15385" extrusionOk="0">
                  <a:moveTo>
                    <a:pt x="14381" y="0"/>
                  </a:moveTo>
                  <a:cubicBezTo>
                    <a:pt x="6438" y="0"/>
                    <a:pt x="1" y="6437"/>
                    <a:pt x="1" y="14380"/>
                  </a:cubicBezTo>
                  <a:cubicBezTo>
                    <a:pt x="1" y="14722"/>
                    <a:pt x="24" y="15042"/>
                    <a:pt x="47" y="15384"/>
                  </a:cubicBezTo>
                  <a:lnTo>
                    <a:pt x="28692" y="15384"/>
                  </a:lnTo>
                  <a:cubicBezTo>
                    <a:pt x="28715" y="15042"/>
                    <a:pt x="28738" y="14722"/>
                    <a:pt x="28738" y="14380"/>
                  </a:cubicBezTo>
                  <a:cubicBezTo>
                    <a:pt x="28738" y="6437"/>
                    <a:pt x="22301" y="0"/>
                    <a:pt x="14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75"/>
            <p:cNvSpPr/>
            <p:nvPr/>
          </p:nvSpPr>
          <p:spPr>
            <a:xfrm>
              <a:off x="7742141" y="3381668"/>
              <a:ext cx="266555" cy="266555"/>
            </a:xfrm>
            <a:custGeom>
              <a:avLst/>
              <a:gdLst/>
              <a:ahLst/>
              <a:cxnLst/>
              <a:rect l="l" t="t" r="r" b="b"/>
              <a:pathLst>
                <a:path w="22895" h="22895" extrusionOk="0">
                  <a:moveTo>
                    <a:pt x="11459" y="0"/>
                  </a:moveTo>
                  <a:cubicBezTo>
                    <a:pt x="5136" y="0"/>
                    <a:pt x="1" y="5136"/>
                    <a:pt x="1" y="11459"/>
                  </a:cubicBezTo>
                  <a:cubicBezTo>
                    <a:pt x="1" y="17758"/>
                    <a:pt x="5136" y="22894"/>
                    <a:pt x="11459" y="22894"/>
                  </a:cubicBezTo>
                  <a:cubicBezTo>
                    <a:pt x="17759" y="22894"/>
                    <a:pt x="22894" y="17758"/>
                    <a:pt x="22894" y="11459"/>
                  </a:cubicBezTo>
                  <a:cubicBezTo>
                    <a:pt x="22894" y="5136"/>
                    <a:pt x="17759" y="0"/>
                    <a:pt x="11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75"/>
            <p:cNvSpPr/>
            <p:nvPr/>
          </p:nvSpPr>
          <p:spPr>
            <a:xfrm>
              <a:off x="7788641" y="3428168"/>
              <a:ext cx="173811" cy="173811"/>
            </a:xfrm>
            <a:custGeom>
              <a:avLst/>
              <a:gdLst/>
              <a:ahLst/>
              <a:cxnLst/>
              <a:rect l="l" t="t" r="r" b="b"/>
              <a:pathLst>
                <a:path w="14929" h="14929" extrusionOk="0">
                  <a:moveTo>
                    <a:pt x="7465" y="1"/>
                  </a:moveTo>
                  <a:cubicBezTo>
                    <a:pt x="3333" y="1"/>
                    <a:pt x="1" y="3333"/>
                    <a:pt x="1" y="7465"/>
                  </a:cubicBezTo>
                  <a:cubicBezTo>
                    <a:pt x="1" y="11573"/>
                    <a:pt x="3333" y="14928"/>
                    <a:pt x="7465" y="14928"/>
                  </a:cubicBezTo>
                  <a:cubicBezTo>
                    <a:pt x="11573" y="14928"/>
                    <a:pt x="14929" y="11573"/>
                    <a:pt x="14929" y="7465"/>
                  </a:cubicBezTo>
                  <a:cubicBezTo>
                    <a:pt x="14929" y="3333"/>
                    <a:pt x="11573" y="1"/>
                    <a:pt x="7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75"/>
            <p:cNvSpPr/>
            <p:nvPr/>
          </p:nvSpPr>
          <p:spPr>
            <a:xfrm>
              <a:off x="7814953" y="3454480"/>
              <a:ext cx="120931" cy="120919"/>
            </a:xfrm>
            <a:custGeom>
              <a:avLst/>
              <a:gdLst/>
              <a:ahLst/>
              <a:cxnLst/>
              <a:rect l="l" t="t" r="r" b="b"/>
              <a:pathLst>
                <a:path w="10387" h="10386" extrusionOk="0">
                  <a:moveTo>
                    <a:pt x="5205" y="503"/>
                  </a:moveTo>
                  <a:cubicBezTo>
                    <a:pt x="7784" y="503"/>
                    <a:pt x="9884" y="2603"/>
                    <a:pt x="9884" y="5205"/>
                  </a:cubicBezTo>
                  <a:cubicBezTo>
                    <a:pt x="9884" y="7784"/>
                    <a:pt x="7784" y="9884"/>
                    <a:pt x="5205" y="9884"/>
                  </a:cubicBezTo>
                  <a:cubicBezTo>
                    <a:pt x="2603" y="9884"/>
                    <a:pt x="503" y="7784"/>
                    <a:pt x="503" y="5205"/>
                  </a:cubicBezTo>
                  <a:cubicBezTo>
                    <a:pt x="503" y="2603"/>
                    <a:pt x="2603" y="503"/>
                    <a:pt x="5205" y="503"/>
                  </a:cubicBezTo>
                  <a:close/>
                  <a:moveTo>
                    <a:pt x="5205" y="0"/>
                  </a:moveTo>
                  <a:cubicBezTo>
                    <a:pt x="2329" y="0"/>
                    <a:pt x="1" y="2329"/>
                    <a:pt x="1" y="5205"/>
                  </a:cubicBezTo>
                  <a:cubicBezTo>
                    <a:pt x="1" y="8058"/>
                    <a:pt x="2329" y="10386"/>
                    <a:pt x="5205" y="10386"/>
                  </a:cubicBezTo>
                  <a:cubicBezTo>
                    <a:pt x="8058" y="10386"/>
                    <a:pt x="10386" y="8058"/>
                    <a:pt x="10386" y="5205"/>
                  </a:cubicBezTo>
                  <a:cubicBezTo>
                    <a:pt x="10386" y="2329"/>
                    <a:pt x="8058" y="0"/>
                    <a:pt x="5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75"/>
            <p:cNvSpPr/>
            <p:nvPr/>
          </p:nvSpPr>
          <p:spPr>
            <a:xfrm>
              <a:off x="8075384" y="3359349"/>
              <a:ext cx="334582" cy="179120"/>
            </a:xfrm>
            <a:custGeom>
              <a:avLst/>
              <a:gdLst/>
              <a:ahLst/>
              <a:cxnLst/>
              <a:rect l="l" t="t" r="r" b="b"/>
              <a:pathLst>
                <a:path w="28738" h="15385" extrusionOk="0">
                  <a:moveTo>
                    <a:pt x="14380" y="0"/>
                  </a:moveTo>
                  <a:cubicBezTo>
                    <a:pt x="6437" y="0"/>
                    <a:pt x="0" y="6437"/>
                    <a:pt x="0" y="14380"/>
                  </a:cubicBezTo>
                  <a:cubicBezTo>
                    <a:pt x="0" y="14722"/>
                    <a:pt x="23" y="15042"/>
                    <a:pt x="46" y="15384"/>
                  </a:cubicBezTo>
                  <a:lnTo>
                    <a:pt x="28692" y="15384"/>
                  </a:lnTo>
                  <a:cubicBezTo>
                    <a:pt x="28715" y="15042"/>
                    <a:pt x="28738" y="14722"/>
                    <a:pt x="28738" y="14380"/>
                  </a:cubicBezTo>
                  <a:cubicBezTo>
                    <a:pt x="28738" y="6437"/>
                    <a:pt x="22301" y="0"/>
                    <a:pt x="14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75"/>
            <p:cNvSpPr/>
            <p:nvPr/>
          </p:nvSpPr>
          <p:spPr>
            <a:xfrm>
              <a:off x="8109403" y="3381668"/>
              <a:ext cx="266543" cy="266555"/>
            </a:xfrm>
            <a:custGeom>
              <a:avLst/>
              <a:gdLst/>
              <a:ahLst/>
              <a:cxnLst/>
              <a:rect l="l" t="t" r="r" b="b"/>
              <a:pathLst>
                <a:path w="22894" h="22895" extrusionOk="0">
                  <a:moveTo>
                    <a:pt x="11458" y="0"/>
                  </a:moveTo>
                  <a:cubicBezTo>
                    <a:pt x="5136" y="0"/>
                    <a:pt x="0" y="5136"/>
                    <a:pt x="0" y="11459"/>
                  </a:cubicBezTo>
                  <a:cubicBezTo>
                    <a:pt x="0" y="17758"/>
                    <a:pt x="5136" y="22894"/>
                    <a:pt x="11458" y="22894"/>
                  </a:cubicBezTo>
                  <a:cubicBezTo>
                    <a:pt x="17758" y="22894"/>
                    <a:pt x="22894" y="17758"/>
                    <a:pt x="22894" y="11459"/>
                  </a:cubicBezTo>
                  <a:cubicBezTo>
                    <a:pt x="22894" y="5136"/>
                    <a:pt x="17758" y="0"/>
                    <a:pt x="11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75"/>
            <p:cNvSpPr/>
            <p:nvPr/>
          </p:nvSpPr>
          <p:spPr>
            <a:xfrm>
              <a:off x="8155636" y="3428168"/>
              <a:ext cx="174079" cy="173811"/>
            </a:xfrm>
            <a:custGeom>
              <a:avLst/>
              <a:gdLst/>
              <a:ahLst/>
              <a:cxnLst/>
              <a:rect l="l" t="t" r="r" b="b"/>
              <a:pathLst>
                <a:path w="14952" h="14929" extrusionOk="0">
                  <a:moveTo>
                    <a:pt x="7487" y="1"/>
                  </a:moveTo>
                  <a:cubicBezTo>
                    <a:pt x="3356" y="1"/>
                    <a:pt x="1" y="3333"/>
                    <a:pt x="1" y="7465"/>
                  </a:cubicBezTo>
                  <a:cubicBezTo>
                    <a:pt x="1" y="11573"/>
                    <a:pt x="3356" y="14928"/>
                    <a:pt x="7487" y="14928"/>
                  </a:cubicBezTo>
                  <a:cubicBezTo>
                    <a:pt x="11596" y="14928"/>
                    <a:pt x="14951" y="11573"/>
                    <a:pt x="14951" y="7465"/>
                  </a:cubicBezTo>
                  <a:cubicBezTo>
                    <a:pt x="14951" y="3333"/>
                    <a:pt x="11596" y="1"/>
                    <a:pt x="7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75"/>
            <p:cNvSpPr/>
            <p:nvPr/>
          </p:nvSpPr>
          <p:spPr>
            <a:xfrm>
              <a:off x="8182215" y="3454480"/>
              <a:ext cx="120919" cy="120919"/>
            </a:xfrm>
            <a:custGeom>
              <a:avLst/>
              <a:gdLst/>
              <a:ahLst/>
              <a:cxnLst/>
              <a:rect l="l" t="t" r="r" b="b"/>
              <a:pathLst>
                <a:path w="10386" h="10386" extrusionOk="0">
                  <a:moveTo>
                    <a:pt x="5204" y="503"/>
                  </a:moveTo>
                  <a:cubicBezTo>
                    <a:pt x="7784" y="503"/>
                    <a:pt x="9884" y="2603"/>
                    <a:pt x="9884" y="5205"/>
                  </a:cubicBezTo>
                  <a:cubicBezTo>
                    <a:pt x="9884" y="7784"/>
                    <a:pt x="7784" y="9884"/>
                    <a:pt x="5204" y="9884"/>
                  </a:cubicBezTo>
                  <a:cubicBezTo>
                    <a:pt x="2602" y="9884"/>
                    <a:pt x="502" y="7784"/>
                    <a:pt x="502" y="5205"/>
                  </a:cubicBezTo>
                  <a:cubicBezTo>
                    <a:pt x="502" y="2603"/>
                    <a:pt x="2602" y="503"/>
                    <a:pt x="5204" y="503"/>
                  </a:cubicBezTo>
                  <a:close/>
                  <a:moveTo>
                    <a:pt x="5204" y="0"/>
                  </a:moveTo>
                  <a:cubicBezTo>
                    <a:pt x="2328" y="0"/>
                    <a:pt x="0" y="2329"/>
                    <a:pt x="0" y="5205"/>
                  </a:cubicBezTo>
                  <a:cubicBezTo>
                    <a:pt x="0" y="8058"/>
                    <a:pt x="2328" y="10386"/>
                    <a:pt x="5204" y="10386"/>
                  </a:cubicBezTo>
                  <a:cubicBezTo>
                    <a:pt x="8058" y="10386"/>
                    <a:pt x="10386" y="8058"/>
                    <a:pt x="10386" y="5205"/>
                  </a:cubicBezTo>
                  <a:cubicBezTo>
                    <a:pt x="10386" y="2329"/>
                    <a:pt x="8058" y="0"/>
                    <a:pt x="52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75"/>
            <p:cNvSpPr/>
            <p:nvPr/>
          </p:nvSpPr>
          <p:spPr>
            <a:xfrm>
              <a:off x="5759167" y="3359349"/>
              <a:ext cx="334838" cy="179120"/>
            </a:xfrm>
            <a:custGeom>
              <a:avLst/>
              <a:gdLst/>
              <a:ahLst/>
              <a:cxnLst/>
              <a:rect l="l" t="t" r="r" b="b"/>
              <a:pathLst>
                <a:path w="28760" h="15385" extrusionOk="0">
                  <a:moveTo>
                    <a:pt x="14380" y="0"/>
                  </a:moveTo>
                  <a:cubicBezTo>
                    <a:pt x="6437" y="0"/>
                    <a:pt x="0" y="6437"/>
                    <a:pt x="0" y="14380"/>
                  </a:cubicBezTo>
                  <a:cubicBezTo>
                    <a:pt x="0" y="14722"/>
                    <a:pt x="46" y="15042"/>
                    <a:pt x="69" y="15384"/>
                  </a:cubicBezTo>
                  <a:lnTo>
                    <a:pt x="28691" y="15384"/>
                  </a:lnTo>
                  <a:cubicBezTo>
                    <a:pt x="28714" y="15042"/>
                    <a:pt x="28760" y="14722"/>
                    <a:pt x="28760" y="14380"/>
                  </a:cubicBezTo>
                  <a:cubicBezTo>
                    <a:pt x="28760" y="6437"/>
                    <a:pt x="22323" y="0"/>
                    <a:pt x="14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75"/>
            <p:cNvSpPr/>
            <p:nvPr/>
          </p:nvSpPr>
          <p:spPr>
            <a:xfrm>
              <a:off x="5730200" y="3321872"/>
              <a:ext cx="425731" cy="212871"/>
            </a:xfrm>
            <a:custGeom>
              <a:avLst/>
              <a:gdLst/>
              <a:ahLst/>
              <a:cxnLst/>
              <a:rect l="l" t="t" r="r" b="b"/>
              <a:pathLst>
                <a:path w="36567" h="18284" extrusionOk="0">
                  <a:moveTo>
                    <a:pt x="17279" y="1"/>
                  </a:moveTo>
                  <a:cubicBezTo>
                    <a:pt x="7738" y="1"/>
                    <a:pt x="0" y="7761"/>
                    <a:pt x="0" y="17279"/>
                  </a:cubicBezTo>
                  <a:cubicBezTo>
                    <a:pt x="0" y="17827"/>
                    <a:pt x="457" y="18284"/>
                    <a:pt x="1004" y="18284"/>
                  </a:cubicBezTo>
                  <a:cubicBezTo>
                    <a:pt x="1552" y="18284"/>
                    <a:pt x="2009" y="17827"/>
                    <a:pt x="2009" y="17279"/>
                  </a:cubicBezTo>
                  <a:cubicBezTo>
                    <a:pt x="2009" y="8857"/>
                    <a:pt x="8856" y="2009"/>
                    <a:pt x="17279" y="2009"/>
                  </a:cubicBezTo>
                  <a:lnTo>
                    <a:pt x="35562" y="2009"/>
                  </a:lnTo>
                  <a:cubicBezTo>
                    <a:pt x="36133" y="2009"/>
                    <a:pt x="36566" y="1553"/>
                    <a:pt x="36566" y="1005"/>
                  </a:cubicBezTo>
                  <a:cubicBezTo>
                    <a:pt x="36566" y="457"/>
                    <a:pt x="36133" y="1"/>
                    <a:pt x="35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75"/>
            <p:cNvSpPr/>
            <p:nvPr/>
          </p:nvSpPr>
          <p:spPr>
            <a:xfrm>
              <a:off x="5741889" y="3333561"/>
              <a:ext cx="414042" cy="200915"/>
            </a:xfrm>
            <a:custGeom>
              <a:avLst/>
              <a:gdLst/>
              <a:ahLst/>
              <a:cxnLst/>
              <a:rect l="l" t="t" r="r" b="b"/>
              <a:pathLst>
                <a:path w="35563" h="17257" extrusionOk="0">
                  <a:moveTo>
                    <a:pt x="16275" y="1"/>
                  </a:moveTo>
                  <a:cubicBezTo>
                    <a:pt x="7282" y="1"/>
                    <a:pt x="0" y="7282"/>
                    <a:pt x="0" y="16275"/>
                  </a:cubicBezTo>
                  <a:cubicBezTo>
                    <a:pt x="0" y="16595"/>
                    <a:pt x="0" y="16937"/>
                    <a:pt x="23" y="17257"/>
                  </a:cubicBezTo>
                  <a:cubicBezTo>
                    <a:pt x="571" y="17234"/>
                    <a:pt x="1005" y="16800"/>
                    <a:pt x="1005" y="16275"/>
                  </a:cubicBezTo>
                  <a:cubicBezTo>
                    <a:pt x="1005" y="7853"/>
                    <a:pt x="7852" y="1005"/>
                    <a:pt x="16275" y="1005"/>
                  </a:cubicBezTo>
                  <a:lnTo>
                    <a:pt x="34558" y="1005"/>
                  </a:lnTo>
                  <a:cubicBezTo>
                    <a:pt x="35129" y="1005"/>
                    <a:pt x="35562" y="549"/>
                    <a:pt x="35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75"/>
            <p:cNvSpPr/>
            <p:nvPr/>
          </p:nvSpPr>
          <p:spPr>
            <a:xfrm>
              <a:off x="5793442" y="3381668"/>
              <a:ext cx="266287" cy="266555"/>
            </a:xfrm>
            <a:custGeom>
              <a:avLst/>
              <a:gdLst/>
              <a:ahLst/>
              <a:cxnLst/>
              <a:rect l="l" t="t" r="r" b="b"/>
              <a:pathLst>
                <a:path w="22872" h="22895" extrusionOk="0">
                  <a:moveTo>
                    <a:pt x="11436" y="0"/>
                  </a:moveTo>
                  <a:cubicBezTo>
                    <a:pt x="5113" y="0"/>
                    <a:pt x="1" y="5136"/>
                    <a:pt x="1" y="11459"/>
                  </a:cubicBezTo>
                  <a:cubicBezTo>
                    <a:pt x="1" y="17758"/>
                    <a:pt x="5113" y="22894"/>
                    <a:pt x="11436" y="22894"/>
                  </a:cubicBezTo>
                  <a:cubicBezTo>
                    <a:pt x="17759" y="22894"/>
                    <a:pt x="22872" y="17758"/>
                    <a:pt x="22872" y="11459"/>
                  </a:cubicBezTo>
                  <a:cubicBezTo>
                    <a:pt x="22872" y="5136"/>
                    <a:pt x="17759" y="0"/>
                    <a:pt x="1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75"/>
            <p:cNvSpPr/>
            <p:nvPr/>
          </p:nvSpPr>
          <p:spPr>
            <a:xfrm>
              <a:off x="5839686" y="3428168"/>
              <a:ext cx="173799" cy="173811"/>
            </a:xfrm>
            <a:custGeom>
              <a:avLst/>
              <a:gdLst/>
              <a:ahLst/>
              <a:cxnLst/>
              <a:rect l="l" t="t" r="r" b="b"/>
              <a:pathLst>
                <a:path w="14928" h="14929" extrusionOk="0">
                  <a:moveTo>
                    <a:pt x="7464" y="1"/>
                  </a:moveTo>
                  <a:cubicBezTo>
                    <a:pt x="3333" y="1"/>
                    <a:pt x="0" y="3333"/>
                    <a:pt x="0" y="7465"/>
                  </a:cubicBezTo>
                  <a:cubicBezTo>
                    <a:pt x="0" y="11573"/>
                    <a:pt x="3333" y="14928"/>
                    <a:pt x="7464" y="14928"/>
                  </a:cubicBezTo>
                  <a:cubicBezTo>
                    <a:pt x="11595" y="14928"/>
                    <a:pt x="14928" y="11573"/>
                    <a:pt x="14928" y="7465"/>
                  </a:cubicBezTo>
                  <a:cubicBezTo>
                    <a:pt x="14928" y="3333"/>
                    <a:pt x="11595" y="1"/>
                    <a:pt x="7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75"/>
            <p:cNvSpPr/>
            <p:nvPr/>
          </p:nvSpPr>
          <p:spPr>
            <a:xfrm>
              <a:off x="5866254" y="3454480"/>
              <a:ext cx="120663" cy="120919"/>
            </a:xfrm>
            <a:custGeom>
              <a:avLst/>
              <a:gdLst/>
              <a:ahLst/>
              <a:cxnLst/>
              <a:rect l="l" t="t" r="r" b="b"/>
              <a:pathLst>
                <a:path w="10364" h="10386" extrusionOk="0">
                  <a:moveTo>
                    <a:pt x="5182" y="503"/>
                  </a:moveTo>
                  <a:cubicBezTo>
                    <a:pt x="7761" y="503"/>
                    <a:pt x="9861" y="2603"/>
                    <a:pt x="9861" y="5205"/>
                  </a:cubicBezTo>
                  <a:cubicBezTo>
                    <a:pt x="9861" y="7784"/>
                    <a:pt x="7761" y="9884"/>
                    <a:pt x="5182" y="9884"/>
                  </a:cubicBezTo>
                  <a:cubicBezTo>
                    <a:pt x="2603" y="9884"/>
                    <a:pt x="503" y="7784"/>
                    <a:pt x="503" y="5205"/>
                  </a:cubicBezTo>
                  <a:cubicBezTo>
                    <a:pt x="503" y="2603"/>
                    <a:pt x="2603" y="503"/>
                    <a:pt x="5182" y="503"/>
                  </a:cubicBezTo>
                  <a:close/>
                  <a:moveTo>
                    <a:pt x="5182" y="0"/>
                  </a:moveTo>
                  <a:cubicBezTo>
                    <a:pt x="2329" y="0"/>
                    <a:pt x="1" y="2329"/>
                    <a:pt x="1" y="5205"/>
                  </a:cubicBezTo>
                  <a:cubicBezTo>
                    <a:pt x="1" y="8058"/>
                    <a:pt x="2329" y="10386"/>
                    <a:pt x="5182" y="10386"/>
                  </a:cubicBezTo>
                  <a:cubicBezTo>
                    <a:pt x="8035" y="10386"/>
                    <a:pt x="10363" y="8058"/>
                    <a:pt x="10363" y="5205"/>
                  </a:cubicBezTo>
                  <a:cubicBezTo>
                    <a:pt x="10363" y="2329"/>
                    <a:pt x="8035" y="0"/>
                    <a:pt x="5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75"/>
            <p:cNvSpPr/>
            <p:nvPr/>
          </p:nvSpPr>
          <p:spPr>
            <a:xfrm>
              <a:off x="5917283" y="3428168"/>
              <a:ext cx="96202" cy="173811"/>
            </a:xfrm>
            <a:custGeom>
              <a:avLst/>
              <a:gdLst/>
              <a:ahLst/>
              <a:cxnLst/>
              <a:rect l="l" t="t" r="r" b="b"/>
              <a:pathLst>
                <a:path w="8263" h="14929" extrusionOk="0">
                  <a:moveTo>
                    <a:pt x="799" y="1"/>
                  </a:moveTo>
                  <a:cubicBezTo>
                    <a:pt x="525" y="1"/>
                    <a:pt x="274" y="1"/>
                    <a:pt x="0" y="24"/>
                  </a:cubicBezTo>
                  <a:cubicBezTo>
                    <a:pt x="3743" y="434"/>
                    <a:pt x="6665" y="3607"/>
                    <a:pt x="6665" y="7465"/>
                  </a:cubicBezTo>
                  <a:cubicBezTo>
                    <a:pt x="6665" y="11299"/>
                    <a:pt x="3743" y="14472"/>
                    <a:pt x="0" y="14883"/>
                  </a:cubicBezTo>
                  <a:cubicBezTo>
                    <a:pt x="274" y="14906"/>
                    <a:pt x="525" y="14928"/>
                    <a:pt x="799" y="14928"/>
                  </a:cubicBezTo>
                  <a:cubicBezTo>
                    <a:pt x="4930" y="14928"/>
                    <a:pt x="8263" y="11573"/>
                    <a:pt x="8263" y="7465"/>
                  </a:cubicBezTo>
                  <a:cubicBezTo>
                    <a:pt x="8263" y="3333"/>
                    <a:pt x="4930" y="1"/>
                    <a:pt x="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75"/>
            <p:cNvSpPr/>
            <p:nvPr/>
          </p:nvSpPr>
          <p:spPr>
            <a:xfrm>
              <a:off x="6082304" y="3373693"/>
              <a:ext cx="339367" cy="149094"/>
            </a:xfrm>
            <a:custGeom>
              <a:avLst/>
              <a:gdLst/>
              <a:ahLst/>
              <a:cxnLst/>
              <a:rect l="l" t="t" r="r" b="b"/>
              <a:pathLst>
                <a:path w="29149" h="12806" extrusionOk="0">
                  <a:moveTo>
                    <a:pt x="2215" y="1"/>
                  </a:moveTo>
                  <a:cubicBezTo>
                    <a:pt x="982" y="1"/>
                    <a:pt x="1" y="1005"/>
                    <a:pt x="1" y="2215"/>
                  </a:cubicBezTo>
                  <a:lnTo>
                    <a:pt x="1" y="10591"/>
                  </a:lnTo>
                  <a:cubicBezTo>
                    <a:pt x="1" y="11824"/>
                    <a:pt x="982" y="12806"/>
                    <a:pt x="2215" y="12806"/>
                  </a:cubicBezTo>
                  <a:lnTo>
                    <a:pt x="26912" y="12806"/>
                  </a:lnTo>
                  <a:cubicBezTo>
                    <a:pt x="28144" y="12806"/>
                    <a:pt x="29149" y="11824"/>
                    <a:pt x="29149" y="10591"/>
                  </a:cubicBezTo>
                  <a:lnTo>
                    <a:pt x="29149" y="2215"/>
                  </a:lnTo>
                  <a:cubicBezTo>
                    <a:pt x="29149" y="1005"/>
                    <a:pt x="28144" y="1"/>
                    <a:pt x="26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75"/>
            <p:cNvSpPr/>
            <p:nvPr/>
          </p:nvSpPr>
          <p:spPr>
            <a:xfrm>
              <a:off x="6082304" y="3373693"/>
              <a:ext cx="339367" cy="149094"/>
            </a:xfrm>
            <a:custGeom>
              <a:avLst/>
              <a:gdLst/>
              <a:ahLst/>
              <a:cxnLst/>
              <a:rect l="l" t="t" r="r" b="b"/>
              <a:pathLst>
                <a:path w="29149" h="12806" extrusionOk="0">
                  <a:moveTo>
                    <a:pt x="2215" y="1"/>
                  </a:moveTo>
                  <a:cubicBezTo>
                    <a:pt x="982" y="1"/>
                    <a:pt x="1" y="1005"/>
                    <a:pt x="1" y="2215"/>
                  </a:cubicBezTo>
                  <a:lnTo>
                    <a:pt x="1" y="3424"/>
                  </a:lnTo>
                  <a:lnTo>
                    <a:pt x="22118" y="3424"/>
                  </a:lnTo>
                  <a:cubicBezTo>
                    <a:pt x="23351" y="3424"/>
                    <a:pt x="24355" y="4429"/>
                    <a:pt x="24355" y="5661"/>
                  </a:cubicBezTo>
                  <a:lnTo>
                    <a:pt x="24355" y="12806"/>
                  </a:lnTo>
                  <a:lnTo>
                    <a:pt x="26912" y="12806"/>
                  </a:lnTo>
                  <a:cubicBezTo>
                    <a:pt x="28144" y="12806"/>
                    <a:pt x="29149" y="11824"/>
                    <a:pt x="29149" y="10591"/>
                  </a:cubicBezTo>
                  <a:lnTo>
                    <a:pt x="29149" y="2215"/>
                  </a:lnTo>
                  <a:cubicBezTo>
                    <a:pt x="29149" y="1005"/>
                    <a:pt x="28144" y="1"/>
                    <a:pt x="26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75"/>
            <p:cNvSpPr/>
            <p:nvPr/>
          </p:nvSpPr>
          <p:spPr>
            <a:xfrm>
              <a:off x="5582713" y="3527828"/>
              <a:ext cx="162110" cy="23658"/>
            </a:xfrm>
            <a:custGeom>
              <a:avLst/>
              <a:gdLst/>
              <a:ahLst/>
              <a:cxnLst/>
              <a:rect l="l" t="t" r="r" b="b"/>
              <a:pathLst>
                <a:path w="13924" h="2032" extrusionOk="0">
                  <a:moveTo>
                    <a:pt x="1004" y="0"/>
                  </a:moveTo>
                  <a:cubicBezTo>
                    <a:pt x="434" y="0"/>
                    <a:pt x="0" y="434"/>
                    <a:pt x="0" y="1005"/>
                  </a:cubicBezTo>
                  <a:lnTo>
                    <a:pt x="0" y="1027"/>
                  </a:lnTo>
                  <a:cubicBezTo>
                    <a:pt x="0" y="1575"/>
                    <a:pt x="434" y="2032"/>
                    <a:pt x="1004" y="2032"/>
                  </a:cubicBezTo>
                  <a:lnTo>
                    <a:pt x="12919" y="2032"/>
                  </a:lnTo>
                  <a:cubicBezTo>
                    <a:pt x="13467" y="2032"/>
                    <a:pt x="13924" y="1575"/>
                    <a:pt x="13924" y="1027"/>
                  </a:cubicBezTo>
                  <a:lnTo>
                    <a:pt x="13924" y="1005"/>
                  </a:lnTo>
                  <a:cubicBezTo>
                    <a:pt x="13924" y="434"/>
                    <a:pt x="13467" y="0"/>
                    <a:pt x="12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75"/>
            <p:cNvSpPr/>
            <p:nvPr/>
          </p:nvSpPr>
          <p:spPr>
            <a:xfrm>
              <a:off x="5583505" y="3543766"/>
              <a:ext cx="160527" cy="7719"/>
            </a:xfrm>
            <a:custGeom>
              <a:avLst/>
              <a:gdLst/>
              <a:ahLst/>
              <a:cxnLst/>
              <a:rect l="l" t="t" r="r" b="b"/>
              <a:pathLst>
                <a:path w="13788" h="663" extrusionOk="0">
                  <a:moveTo>
                    <a:pt x="1" y="1"/>
                  </a:moveTo>
                  <a:cubicBezTo>
                    <a:pt x="138" y="389"/>
                    <a:pt x="503" y="663"/>
                    <a:pt x="936" y="663"/>
                  </a:cubicBezTo>
                  <a:lnTo>
                    <a:pt x="12851" y="663"/>
                  </a:lnTo>
                  <a:cubicBezTo>
                    <a:pt x="13285" y="663"/>
                    <a:pt x="13650" y="389"/>
                    <a:pt x="13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75"/>
            <p:cNvSpPr/>
            <p:nvPr/>
          </p:nvSpPr>
          <p:spPr>
            <a:xfrm>
              <a:off x="5575797" y="3373425"/>
              <a:ext cx="69634" cy="48642"/>
            </a:xfrm>
            <a:custGeom>
              <a:avLst/>
              <a:gdLst/>
              <a:ahLst/>
              <a:cxnLst/>
              <a:rect l="l" t="t" r="r" b="b"/>
              <a:pathLst>
                <a:path w="5981" h="4178" extrusionOk="0">
                  <a:moveTo>
                    <a:pt x="1005" y="1"/>
                  </a:moveTo>
                  <a:cubicBezTo>
                    <a:pt x="457" y="1"/>
                    <a:pt x="1" y="457"/>
                    <a:pt x="1" y="1005"/>
                  </a:cubicBezTo>
                  <a:lnTo>
                    <a:pt x="1" y="3173"/>
                  </a:lnTo>
                  <a:cubicBezTo>
                    <a:pt x="1" y="3721"/>
                    <a:pt x="457" y="4178"/>
                    <a:pt x="1005" y="4178"/>
                  </a:cubicBezTo>
                  <a:lnTo>
                    <a:pt x="4977" y="4178"/>
                  </a:lnTo>
                  <a:cubicBezTo>
                    <a:pt x="5547" y="4178"/>
                    <a:pt x="5981" y="3721"/>
                    <a:pt x="5981" y="3173"/>
                  </a:cubicBezTo>
                  <a:lnTo>
                    <a:pt x="5981" y="1005"/>
                  </a:lnTo>
                  <a:cubicBezTo>
                    <a:pt x="5981" y="457"/>
                    <a:pt x="5547" y="1"/>
                    <a:pt x="4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75"/>
            <p:cNvSpPr/>
            <p:nvPr/>
          </p:nvSpPr>
          <p:spPr>
            <a:xfrm>
              <a:off x="5576333" y="3373425"/>
              <a:ext cx="69098" cy="48642"/>
            </a:xfrm>
            <a:custGeom>
              <a:avLst/>
              <a:gdLst/>
              <a:ahLst/>
              <a:cxnLst/>
              <a:rect l="l" t="t" r="r" b="b"/>
              <a:pathLst>
                <a:path w="5935" h="4178" extrusionOk="0">
                  <a:moveTo>
                    <a:pt x="4702" y="1"/>
                  </a:moveTo>
                  <a:cubicBezTo>
                    <a:pt x="4702" y="46"/>
                    <a:pt x="4725" y="115"/>
                    <a:pt x="4725" y="161"/>
                  </a:cubicBezTo>
                  <a:lnTo>
                    <a:pt x="4725" y="2329"/>
                  </a:lnTo>
                  <a:cubicBezTo>
                    <a:pt x="4725" y="2900"/>
                    <a:pt x="4291" y="3333"/>
                    <a:pt x="3744" y="3333"/>
                  </a:cubicBezTo>
                  <a:lnTo>
                    <a:pt x="0" y="3333"/>
                  </a:lnTo>
                  <a:cubicBezTo>
                    <a:pt x="69" y="3813"/>
                    <a:pt x="457" y="4178"/>
                    <a:pt x="959" y="4178"/>
                  </a:cubicBezTo>
                  <a:lnTo>
                    <a:pt x="4931" y="4178"/>
                  </a:lnTo>
                  <a:cubicBezTo>
                    <a:pt x="5501" y="4178"/>
                    <a:pt x="5935" y="3721"/>
                    <a:pt x="5935" y="3173"/>
                  </a:cubicBezTo>
                  <a:lnTo>
                    <a:pt x="5935" y="1005"/>
                  </a:lnTo>
                  <a:cubicBezTo>
                    <a:pt x="5935" y="457"/>
                    <a:pt x="5501" y="1"/>
                    <a:pt x="4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940;p39">
            <a:extLst>
              <a:ext uri="{FF2B5EF4-FFF2-40B4-BE49-F238E27FC236}">
                <a16:creationId xmlns:a16="http://schemas.microsoft.com/office/drawing/2014/main" id="{AE4A971B-C980-D42B-9A5F-1679C4510EFB}"/>
              </a:ext>
            </a:extLst>
          </p:cNvPr>
          <p:cNvSpPr txBox="1">
            <a:spLocks/>
          </p:cNvSpPr>
          <p:nvPr/>
        </p:nvSpPr>
        <p:spPr>
          <a:xfrm>
            <a:off x="986297" y="70052"/>
            <a:ext cx="6919800" cy="2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Dela Gothic One"/>
              <a:buNone/>
              <a:defRPr sz="3500" b="0" i="0" u="none" strike="noStrike" cap="none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sz="2800" dirty="0">
                <a:solidFill>
                  <a:schemeClr val="lt2"/>
                </a:solidFill>
              </a:rPr>
              <a:t>Ship Parts and</a:t>
            </a:r>
            <a:br>
              <a:rPr lang="sr-Latn-RS" sz="2300" dirty="0">
                <a:solidFill>
                  <a:schemeClr val="lt2"/>
                </a:solidFill>
              </a:rPr>
            </a:br>
            <a:r>
              <a:rPr lang="sr-Latn-RS" sz="3400" dirty="0">
                <a:solidFill>
                  <a:schemeClr val="lt2"/>
                </a:solidFill>
              </a:rPr>
              <a:t> </a:t>
            </a:r>
            <a:r>
              <a:rPr lang="sr-Latn-RS" sz="5400" dirty="0"/>
              <a:t>Adverbs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p49"/>
          <p:cNvSpPr txBox="1">
            <a:spLocks noGrp="1"/>
          </p:cNvSpPr>
          <p:nvPr>
            <p:ph type="title"/>
          </p:nvPr>
        </p:nvSpPr>
        <p:spPr>
          <a:xfrm>
            <a:off x="835567" y="1419371"/>
            <a:ext cx="562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Ship Part</a:t>
            </a:r>
            <a:r>
              <a:rPr lang="es" dirty="0"/>
              <a:t>s</a:t>
            </a:r>
            <a:endParaRPr dirty="0"/>
          </a:p>
        </p:txBody>
      </p:sp>
      <p:sp>
        <p:nvSpPr>
          <p:cNvPr id="2068" name="Google Shape;2068;p49"/>
          <p:cNvSpPr txBox="1">
            <a:spLocks noGrp="1"/>
          </p:cNvSpPr>
          <p:nvPr>
            <p:ph type="title" idx="2"/>
          </p:nvPr>
        </p:nvSpPr>
        <p:spPr>
          <a:xfrm>
            <a:off x="6518688" y="1443663"/>
            <a:ext cx="172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03</a:t>
            </a:r>
            <a:endParaRPr dirty="0"/>
          </a:p>
        </p:txBody>
      </p:sp>
      <p:grpSp>
        <p:nvGrpSpPr>
          <p:cNvPr id="2070" name="Google Shape;2070;p49"/>
          <p:cNvGrpSpPr/>
          <p:nvPr/>
        </p:nvGrpSpPr>
        <p:grpSpPr>
          <a:xfrm>
            <a:off x="-1621818" y="2892843"/>
            <a:ext cx="6194018" cy="2045949"/>
            <a:chOff x="-1621818" y="2979743"/>
            <a:chExt cx="6194018" cy="2045949"/>
          </a:xfrm>
        </p:grpSpPr>
        <p:sp>
          <p:nvSpPr>
            <p:cNvPr id="2071" name="Google Shape;2071;p49"/>
            <p:cNvSpPr/>
            <p:nvPr/>
          </p:nvSpPr>
          <p:spPr>
            <a:xfrm>
              <a:off x="-1175306" y="3288684"/>
              <a:ext cx="127839" cy="15502"/>
            </a:xfrm>
            <a:custGeom>
              <a:avLst/>
              <a:gdLst/>
              <a:ahLst/>
              <a:cxnLst/>
              <a:rect l="l" t="t" r="r" b="b"/>
              <a:pathLst>
                <a:path w="2078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078" y="25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9"/>
            <p:cNvSpPr/>
            <p:nvPr/>
          </p:nvSpPr>
          <p:spPr>
            <a:xfrm>
              <a:off x="-1175306" y="3253557"/>
              <a:ext cx="127839" cy="35188"/>
            </a:xfrm>
            <a:custGeom>
              <a:avLst/>
              <a:gdLst/>
              <a:ahLst/>
              <a:cxnLst/>
              <a:rect l="l" t="t" r="r" b="b"/>
              <a:pathLst>
                <a:path w="2078" h="572" extrusionOk="0">
                  <a:moveTo>
                    <a:pt x="1" y="1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69"/>
                  </a:lnTo>
                  <a:lnTo>
                    <a:pt x="1987" y="69"/>
                  </a:lnTo>
                  <a:lnTo>
                    <a:pt x="1987" y="571"/>
                  </a:lnTo>
                  <a:lnTo>
                    <a:pt x="2078" y="571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9"/>
            <p:cNvSpPr/>
            <p:nvPr/>
          </p:nvSpPr>
          <p:spPr>
            <a:xfrm>
              <a:off x="-1154205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0" y="0"/>
                  </a:moveTo>
                  <a:lnTo>
                    <a:pt x="0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9"/>
            <p:cNvSpPr/>
            <p:nvPr/>
          </p:nvSpPr>
          <p:spPr>
            <a:xfrm>
              <a:off x="-1127567" y="3256387"/>
              <a:ext cx="4306" cy="33773"/>
            </a:xfrm>
            <a:custGeom>
              <a:avLst/>
              <a:gdLst/>
              <a:ahLst/>
              <a:cxnLst/>
              <a:rect l="l" t="t" r="r" b="b"/>
              <a:pathLst>
                <a:path w="70" h="549" extrusionOk="0">
                  <a:moveTo>
                    <a:pt x="1" y="0"/>
                  </a:moveTo>
                  <a:lnTo>
                    <a:pt x="1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9"/>
            <p:cNvSpPr/>
            <p:nvPr/>
          </p:nvSpPr>
          <p:spPr>
            <a:xfrm>
              <a:off x="-1100867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1" y="0"/>
                  </a:moveTo>
                  <a:lnTo>
                    <a:pt x="1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9"/>
            <p:cNvSpPr/>
            <p:nvPr/>
          </p:nvSpPr>
          <p:spPr>
            <a:xfrm>
              <a:off x="-1074167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0" y="0"/>
                  </a:moveTo>
                  <a:lnTo>
                    <a:pt x="0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9"/>
            <p:cNvSpPr/>
            <p:nvPr/>
          </p:nvSpPr>
          <p:spPr>
            <a:xfrm>
              <a:off x="-1175306" y="3130030"/>
              <a:ext cx="127839" cy="15502"/>
            </a:xfrm>
            <a:custGeom>
              <a:avLst/>
              <a:gdLst/>
              <a:ahLst/>
              <a:cxnLst/>
              <a:rect l="l" t="t" r="r" b="b"/>
              <a:pathLst>
                <a:path w="2078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078" y="25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9"/>
            <p:cNvSpPr/>
            <p:nvPr/>
          </p:nvSpPr>
          <p:spPr>
            <a:xfrm>
              <a:off x="-1175306" y="3093489"/>
              <a:ext cx="127839" cy="36603"/>
            </a:xfrm>
            <a:custGeom>
              <a:avLst/>
              <a:gdLst/>
              <a:ahLst/>
              <a:cxnLst/>
              <a:rect l="l" t="t" r="r" b="b"/>
              <a:pathLst>
                <a:path w="2078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92"/>
                  </a:lnTo>
                  <a:lnTo>
                    <a:pt x="1987" y="92"/>
                  </a:lnTo>
                  <a:lnTo>
                    <a:pt x="1987" y="594"/>
                  </a:lnTo>
                  <a:lnTo>
                    <a:pt x="2078" y="594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9"/>
            <p:cNvSpPr/>
            <p:nvPr/>
          </p:nvSpPr>
          <p:spPr>
            <a:xfrm>
              <a:off x="-1154205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0" y="0"/>
                  </a:moveTo>
                  <a:lnTo>
                    <a:pt x="0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9"/>
            <p:cNvSpPr/>
            <p:nvPr/>
          </p:nvSpPr>
          <p:spPr>
            <a:xfrm>
              <a:off x="-1127567" y="3096319"/>
              <a:ext cx="4306" cy="35126"/>
            </a:xfrm>
            <a:custGeom>
              <a:avLst/>
              <a:gdLst/>
              <a:ahLst/>
              <a:cxnLst/>
              <a:rect l="l" t="t" r="r" b="b"/>
              <a:pathLst>
                <a:path w="70" h="571" extrusionOk="0">
                  <a:moveTo>
                    <a:pt x="1" y="0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9"/>
            <p:cNvSpPr/>
            <p:nvPr/>
          </p:nvSpPr>
          <p:spPr>
            <a:xfrm>
              <a:off x="-1100867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1" y="0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9"/>
            <p:cNvSpPr/>
            <p:nvPr/>
          </p:nvSpPr>
          <p:spPr>
            <a:xfrm>
              <a:off x="-1074167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0" y="0"/>
                  </a:moveTo>
                  <a:lnTo>
                    <a:pt x="0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9"/>
            <p:cNvSpPr/>
            <p:nvPr/>
          </p:nvSpPr>
          <p:spPr>
            <a:xfrm>
              <a:off x="-1127567" y="3139812"/>
              <a:ext cx="32360" cy="238811"/>
            </a:xfrm>
            <a:custGeom>
              <a:avLst/>
              <a:gdLst/>
              <a:ahLst/>
              <a:cxnLst/>
              <a:rect l="l" t="t" r="r" b="b"/>
              <a:pathLst>
                <a:path w="526" h="3882" extrusionOk="0">
                  <a:moveTo>
                    <a:pt x="1" y="1"/>
                  </a:moveTo>
                  <a:lnTo>
                    <a:pt x="1" y="3881"/>
                  </a:lnTo>
                  <a:lnTo>
                    <a:pt x="526" y="3881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9"/>
            <p:cNvSpPr/>
            <p:nvPr/>
          </p:nvSpPr>
          <p:spPr>
            <a:xfrm>
              <a:off x="-1114894" y="2979743"/>
              <a:ext cx="5660" cy="178401"/>
            </a:xfrm>
            <a:custGeom>
              <a:avLst/>
              <a:gdLst/>
              <a:ahLst/>
              <a:cxnLst/>
              <a:rect l="l" t="t" r="r" b="b"/>
              <a:pathLst>
                <a:path w="92" h="2900" extrusionOk="0">
                  <a:moveTo>
                    <a:pt x="0" y="1"/>
                  </a:moveTo>
                  <a:lnTo>
                    <a:pt x="0" y="2900"/>
                  </a:lnTo>
                  <a:lnTo>
                    <a:pt x="92" y="290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9"/>
            <p:cNvSpPr/>
            <p:nvPr/>
          </p:nvSpPr>
          <p:spPr>
            <a:xfrm>
              <a:off x="-1227229" y="3312553"/>
              <a:ext cx="22516" cy="57642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365" y="0"/>
                  </a:moveTo>
                  <a:lnTo>
                    <a:pt x="0" y="46"/>
                  </a:lnTo>
                  <a:lnTo>
                    <a:pt x="0" y="936"/>
                  </a:lnTo>
                  <a:lnTo>
                    <a:pt x="365" y="86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6CA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9"/>
            <p:cNvSpPr/>
            <p:nvPr/>
          </p:nvSpPr>
          <p:spPr>
            <a:xfrm>
              <a:off x="-1414004" y="3312553"/>
              <a:ext cx="209291" cy="2891"/>
            </a:xfrm>
            <a:custGeom>
              <a:avLst/>
              <a:gdLst/>
              <a:ahLst/>
              <a:cxnLst/>
              <a:rect l="l" t="t" r="r" b="b"/>
              <a:pathLst>
                <a:path w="3402" h="47" extrusionOk="0">
                  <a:moveTo>
                    <a:pt x="366" y="0"/>
                  </a:moveTo>
                  <a:lnTo>
                    <a:pt x="0" y="46"/>
                  </a:lnTo>
                  <a:lnTo>
                    <a:pt x="3036" y="46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509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9"/>
            <p:cNvSpPr/>
            <p:nvPr/>
          </p:nvSpPr>
          <p:spPr>
            <a:xfrm>
              <a:off x="-989947" y="3349033"/>
              <a:ext cx="21163" cy="905784"/>
            </a:xfrm>
            <a:custGeom>
              <a:avLst/>
              <a:gdLst/>
              <a:ahLst/>
              <a:cxnLst/>
              <a:rect l="l" t="t" r="r" b="b"/>
              <a:pathLst>
                <a:path w="344" h="14724" extrusionOk="0">
                  <a:moveTo>
                    <a:pt x="343" y="1"/>
                  </a:moveTo>
                  <a:lnTo>
                    <a:pt x="1" y="46"/>
                  </a:lnTo>
                  <a:lnTo>
                    <a:pt x="1" y="14723"/>
                  </a:lnTo>
                  <a:lnTo>
                    <a:pt x="343" y="1472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9"/>
            <p:cNvSpPr/>
            <p:nvPr/>
          </p:nvSpPr>
          <p:spPr>
            <a:xfrm>
              <a:off x="-1228644" y="3349033"/>
              <a:ext cx="259860" cy="2891"/>
            </a:xfrm>
            <a:custGeom>
              <a:avLst/>
              <a:gdLst/>
              <a:ahLst/>
              <a:cxnLst/>
              <a:rect l="l" t="t" r="r" b="b"/>
              <a:pathLst>
                <a:path w="4224" h="47" extrusionOk="0">
                  <a:moveTo>
                    <a:pt x="388" y="1"/>
                  </a:moveTo>
                  <a:lnTo>
                    <a:pt x="0" y="46"/>
                  </a:lnTo>
                  <a:lnTo>
                    <a:pt x="3881" y="46"/>
                  </a:lnTo>
                  <a:lnTo>
                    <a:pt x="4223" y="1"/>
                  </a:lnTo>
                  <a:close/>
                </a:path>
              </a:pathLst>
            </a:custGeom>
            <a:solidFill>
              <a:srgbClr val="509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9"/>
            <p:cNvSpPr/>
            <p:nvPr/>
          </p:nvSpPr>
          <p:spPr>
            <a:xfrm>
              <a:off x="-1414004" y="3315383"/>
              <a:ext cx="424119" cy="939434"/>
            </a:xfrm>
            <a:custGeom>
              <a:avLst/>
              <a:gdLst/>
              <a:ahLst/>
              <a:cxnLst/>
              <a:rect l="l" t="t" r="r" b="b"/>
              <a:pathLst>
                <a:path w="6894" h="15271" extrusionOk="0">
                  <a:moveTo>
                    <a:pt x="0" y="0"/>
                  </a:moveTo>
                  <a:lnTo>
                    <a:pt x="0" y="15270"/>
                  </a:lnTo>
                  <a:lnTo>
                    <a:pt x="6894" y="15270"/>
                  </a:lnTo>
                  <a:lnTo>
                    <a:pt x="6894" y="593"/>
                  </a:lnTo>
                  <a:lnTo>
                    <a:pt x="3036" y="5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9"/>
            <p:cNvSpPr/>
            <p:nvPr/>
          </p:nvSpPr>
          <p:spPr>
            <a:xfrm>
              <a:off x="-1096684" y="33981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389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389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9"/>
            <p:cNvSpPr/>
            <p:nvPr/>
          </p:nvSpPr>
          <p:spPr>
            <a:xfrm>
              <a:off x="-1096684" y="35343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389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389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9"/>
            <p:cNvSpPr/>
            <p:nvPr/>
          </p:nvSpPr>
          <p:spPr>
            <a:xfrm>
              <a:off x="-1096684" y="36705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9"/>
            <p:cNvSpPr/>
            <p:nvPr/>
          </p:nvSpPr>
          <p:spPr>
            <a:xfrm>
              <a:off x="-1096684" y="38067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9"/>
            <p:cNvSpPr/>
            <p:nvPr/>
          </p:nvSpPr>
          <p:spPr>
            <a:xfrm>
              <a:off x="-1096684" y="39429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9"/>
            <p:cNvSpPr/>
            <p:nvPr/>
          </p:nvSpPr>
          <p:spPr>
            <a:xfrm>
              <a:off x="-1096684" y="40791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9"/>
            <p:cNvSpPr/>
            <p:nvPr/>
          </p:nvSpPr>
          <p:spPr>
            <a:xfrm>
              <a:off x="-1414004" y="3315383"/>
              <a:ext cx="186836" cy="939434"/>
            </a:xfrm>
            <a:custGeom>
              <a:avLst/>
              <a:gdLst/>
              <a:ahLst/>
              <a:cxnLst/>
              <a:rect l="l" t="t" r="r" b="b"/>
              <a:pathLst>
                <a:path w="3037" h="15271" extrusionOk="0">
                  <a:moveTo>
                    <a:pt x="0" y="0"/>
                  </a:moveTo>
                  <a:lnTo>
                    <a:pt x="0" y="15270"/>
                  </a:lnTo>
                  <a:lnTo>
                    <a:pt x="3036" y="15270"/>
                  </a:lnTo>
                  <a:lnTo>
                    <a:pt x="3036" y="5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9"/>
            <p:cNvSpPr/>
            <p:nvPr/>
          </p:nvSpPr>
          <p:spPr>
            <a:xfrm>
              <a:off x="-1595180" y="4098869"/>
              <a:ext cx="182653" cy="155947"/>
            </a:xfrm>
            <a:custGeom>
              <a:avLst/>
              <a:gdLst/>
              <a:ahLst/>
              <a:cxnLst/>
              <a:rect l="l" t="t" r="r" b="b"/>
              <a:pathLst>
                <a:path w="2969" h="2535" extrusionOk="0">
                  <a:moveTo>
                    <a:pt x="1" y="1"/>
                  </a:moveTo>
                  <a:lnTo>
                    <a:pt x="1" y="2534"/>
                  </a:lnTo>
                  <a:lnTo>
                    <a:pt x="2968" y="2534"/>
                  </a:lnTo>
                  <a:lnTo>
                    <a:pt x="2968" y="92"/>
                  </a:lnTo>
                  <a:lnTo>
                    <a:pt x="29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9"/>
            <p:cNvSpPr/>
            <p:nvPr/>
          </p:nvSpPr>
          <p:spPr>
            <a:xfrm>
              <a:off x="-1364849" y="3445923"/>
              <a:ext cx="81514" cy="60472"/>
            </a:xfrm>
            <a:custGeom>
              <a:avLst/>
              <a:gdLst/>
              <a:ahLst/>
              <a:cxnLst/>
              <a:rect l="l" t="t" r="r" b="b"/>
              <a:pathLst>
                <a:path w="1325" h="983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lnTo>
                    <a:pt x="0" y="891"/>
                  </a:lnTo>
                  <a:cubicBezTo>
                    <a:pt x="0" y="959"/>
                    <a:pt x="46" y="982"/>
                    <a:pt x="92" y="982"/>
                  </a:cubicBezTo>
                  <a:lnTo>
                    <a:pt x="1233" y="982"/>
                  </a:lnTo>
                  <a:cubicBezTo>
                    <a:pt x="1301" y="982"/>
                    <a:pt x="1324" y="959"/>
                    <a:pt x="1324" y="891"/>
                  </a:cubicBezTo>
                  <a:lnTo>
                    <a:pt x="1324" y="92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9"/>
            <p:cNvSpPr/>
            <p:nvPr/>
          </p:nvSpPr>
          <p:spPr>
            <a:xfrm>
              <a:off x="-1364849" y="3579354"/>
              <a:ext cx="81514" cy="60410"/>
            </a:xfrm>
            <a:custGeom>
              <a:avLst/>
              <a:gdLst/>
              <a:ahLst/>
              <a:cxnLst/>
              <a:rect l="l" t="t" r="r" b="b"/>
              <a:pathLst>
                <a:path w="1325" h="982" extrusionOk="0">
                  <a:moveTo>
                    <a:pt x="92" y="0"/>
                  </a:moveTo>
                  <a:cubicBezTo>
                    <a:pt x="46" y="0"/>
                    <a:pt x="0" y="23"/>
                    <a:pt x="0" y="91"/>
                  </a:cubicBezTo>
                  <a:lnTo>
                    <a:pt x="0" y="890"/>
                  </a:lnTo>
                  <a:cubicBezTo>
                    <a:pt x="0" y="936"/>
                    <a:pt x="46" y="982"/>
                    <a:pt x="92" y="982"/>
                  </a:cubicBezTo>
                  <a:lnTo>
                    <a:pt x="1233" y="982"/>
                  </a:lnTo>
                  <a:cubicBezTo>
                    <a:pt x="1301" y="982"/>
                    <a:pt x="1324" y="936"/>
                    <a:pt x="1324" y="890"/>
                  </a:cubicBezTo>
                  <a:lnTo>
                    <a:pt x="1324" y="91"/>
                  </a:lnTo>
                  <a:cubicBezTo>
                    <a:pt x="1324" y="23"/>
                    <a:pt x="1301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9"/>
            <p:cNvSpPr/>
            <p:nvPr/>
          </p:nvSpPr>
          <p:spPr>
            <a:xfrm>
              <a:off x="-1364849" y="3711309"/>
              <a:ext cx="81514" cy="61887"/>
            </a:xfrm>
            <a:custGeom>
              <a:avLst/>
              <a:gdLst/>
              <a:ahLst/>
              <a:cxnLst/>
              <a:rect l="l" t="t" r="r" b="b"/>
              <a:pathLst>
                <a:path w="1325" h="1006" extrusionOk="0">
                  <a:moveTo>
                    <a:pt x="92" y="1"/>
                  </a:moveTo>
                  <a:cubicBezTo>
                    <a:pt x="46" y="1"/>
                    <a:pt x="0" y="46"/>
                    <a:pt x="0" y="115"/>
                  </a:cubicBezTo>
                  <a:lnTo>
                    <a:pt x="0" y="914"/>
                  </a:lnTo>
                  <a:cubicBezTo>
                    <a:pt x="0" y="959"/>
                    <a:pt x="46" y="1005"/>
                    <a:pt x="92" y="1005"/>
                  </a:cubicBezTo>
                  <a:lnTo>
                    <a:pt x="1233" y="1005"/>
                  </a:lnTo>
                  <a:cubicBezTo>
                    <a:pt x="1301" y="1005"/>
                    <a:pt x="1324" y="959"/>
                    <a:pt x="1324" y="914"/>
                  </a:cubicBezTo>
                  <a:lnTo>
                    <a:pt x="1324" y="115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9"/>
            <p:cNvSpPr/>
            <p:nvPr/>
          </p:nvSpPr>
          <p:spPr>
            <a:xfrm>
              <a:off x="-1364849" y="3844741"/>
              <a:ext cx="81514" cy="61825"/>
            </a:xfrm>
            <a:custGeom>
              <a:avLst/>
              <a:gdLst/>
              <a:ahLst/>
              <a:cxnLst/>
              <a:rect l="l" t="t" r="r" b="b"/>
              <a:pathLst>
                <a:path w="1325" h="1005" extrusionOk="0">
                  <a:moveTo>
                    <a:pt x="92" y="0"/>
                  </a:moveTo>
                  <a:cubicBezTo>
                    <a:pt x="46" y="0"/>
                    <a:pt x="0" y="46"/>
                    <a:pt x="0" y="91"/>
                  </a:cubicBezTo>
                  <a:lnTo>
                    <a:pt x="0" y="913"/>
                  </a:lnTo>
                  <a:cubicBezTo>
                    <a:pt x="0" y="959"/>
                    <a:pt x="46" y="1004"/>
                    <a:pt x="92" y="1004"/>
                  </a:cubicBezTo>
                  <a:lnTo>
                    <a:pt x="1233" y="1004"/>
                  </a:lnTo>
                  <a:cubicBezTo>
                    <a:pt x="1301" y="1004"/>
                    <a:pt x="1324" y="959"/>
                    <a:pt x="1324" y="913"/>
                  </a:cubicBezTo>
                  <a:lnTo>
                    <a:pt x="1324" y="91"/>
                  </a:lnTo>
                  <a:cubicBezTo>
                    <a:pt x="1324" y="46"/>
                    <a:pt x="1301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9"/>
            <p:cNvSpPr/>
            <p:nvPr/>
          </p:nvSpPr>
          <p:spPr>
            <a:xfrm>
              <a:off x="-1364849" y="3978111"/>
              <a:ext cx="81514" cy="61825"/>
            </a:xfrm>
            <a:custGeom>
              <a:avLst/>
              <a:gdLst/>
              <a:ahLst/>
              <a:cxnLst/>
              <a:rect l="l" t="t" r="r" b="b"/>
              <a:pathLst>
                <a:path w="1325" h="1005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lnTo>
                    <a:pt x="0" y="914"/>
                  </a:lnTo>
                  <a:cubicBezTo>
                    <a:pt x="0" y="959"/>
                    <a:pt x="46" y="1005"/>
                    <a:pt x="92" y="1005"/>
                  </a:cubicBezTo>
                  <a:lnTo>
                    <a:pt x="1233" y="1005"/>
                  </a:lnTo>
                  <a:cubicBezTo>
                    <a:pt x="1301" y="1005"/>
                    <a:pt x="1324" y="959"/>
                    <a:pt x="1324" y="914"/>
                  </a:cubicBezTo>
                  <a:lnTo>
                    <a:pt x="1324" y="92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9"/>
            <p:cNvSpPr/>
            <p:nvPr/>
          </p:nvSpPr>
          <p:spPr>
            <a:xfrm>
              <a:off x="-1442119" y="3503503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1"/>
                  </a:moveTo>
                  <a:lnTo>
                    <a:pt x="1" y="274"/>
                  </a:lnTo>
                  <a:lnTo>
                    <a:pt x="2900" y="274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9"/>
            <p:cNvSpPr/>
            <p:nvPr/>
          </p:nvSpPr>
          <p:spPr>
            <a:xfrm>
              <a:off x="-1263772" y="3499320"/>
              <a:ext cx="21163" cy="21101"/>
            </a:xfrm>
            <a:custGeom>
              <a:avLst/>
              <a:gdLst/>
              <a:ahLst/>
              <a:cxnLst/>
              <a:rect l="l" t="t" r="r" b="b"/>
              <a:pathLst>
                <a:path w="344" h="343" extrusionOk="0">
                  <a:moveTo>
                    <a:pt x="343" y="0"/>
                  </a:moveTo>
                  <a:lnTo>
                    <a:pt x="1" y="69"/>
                  </a:lnTo>
                  <a:lnTo>
                    <a:pt x="1" y="342"/>
                  </a:lnTo>
                  <a:lnTo>
                    <a:pt x="343" y="27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9"/>
            <p:cNvSpPr/>
            <p:nvPr/>
          </p:nvSpPr>
          <p:spPr>
            <a:xfrm>
              <a:off x="-1442119" y="3499320"/>
              <a:ext cx="199509" cy="4245"/>
            </a:xfrm>
            <a:custGeom>
              <a:avLst/>
              <a:gdLst/>
              <a:ahLst/>
              <a:cxnLst/>
              <a:rect l="l" t="t" r="r" b="b"/>
              <a:pathLst>
                <a:path w="3243" h="69" extrusionOk="0">
                  <a:moveTo>
                    <a:pt x="343" y="0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9"/>
            <p:cNvSpPr/>
            <p:nvPr/>
          </p:nvSpPr>
          <p:spPr>
            <a:xfrm>
              <a:off x="-1442119" y="3636873"/>
              <a:ext cx="178408" cy="15564"/>
            </a:xfrm>
            <a:custGeom>
              <a:avLst/>
              <a:gdLst/>
              <a:ahLst/>
              <a:cxnLst/>
              <a:rect l="l" t="t" r="r" b="b"/>
              <a:pathLst>
                <a:path w="2900" h="253" extrusionOk="0">
                  <a:moveTo>
                    <a:pt x="1" y="1"/>
                  </a:moveTo>
                  <a:lnTo>
                    <a:pt x="1" y="252"/>
                  </a:lnTo>
                  <a:lnTo>
                    <a:pt x="2900" y="252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9"/>
            <p:cNvSpPr/>
            <p:nvPr/>
          </p:nvSpPr>
          <p:spPr>
            <a:xfrm>
              <a:off x="-1263772" y="3632690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69"/>
                  </a:lnTo>
                  <a:lnTo>
                    <a:pt x="1" y="320"/>
                  </a:lnTo>
                  <a:lnTo>
                    <a:pt x="343" y="274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9"/>
            <p:cNvSpPr/>
            <p:nvPr/>
          </p:nvSpPr>
          <p:spPr>
            <a:xfrm>
              <a:off x="-1442119" y="3632690"/>
              <a:ext cx="199509" cy="4245"/>
            </a:xfrm>
            <a:custGeom>
              <a:avLst/>
              <a:gdLst/>
              <a:ahLst/>
              <a:cxnLst/>
              <a:rect l="l" t="t" r="r" b="b"/>
              <a:pathLst>
                <a:path w="3243" h="69" extrusionOk="0">
                  <a:moveTo>
                    <a:pt x="343" y="1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9"/>
            <p:cNvSpPr/>
            <p:nvPr/>
          </p:nvSpPr>
          <p:spPr>
            <a:xfrm>
              <a:off x="-1442119" y="3770304"/>
              <a:ext cx="178408" cy="15502"/>
            </a:xfrm>
            <a:custGeom>
              <a:avLst/>
              <a:gdLst/>
              <a:ahLst/>
              <a:cxnLst/>
              <a:rect l="l" t="t" r="r" b="b"/>
              <a:pathLst>
                <a:path w="2900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900" y="251"/>
                  </a:lnTo>
                  <a:lnTo>
                    <a:pt x="2900" y="0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9"/>
            <p:cNvSpPr/>
            <p:nvPr/>
          </p:nvSpPr>
          <p:spPr>
            <a:xfrm>
              <a:off x="-1263772" y="3766060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69"/>
                  </a:lnTo>
                  <a:lnTo>
                    <a:pt x="1" y="320"/>
                  </a:lnTo>
                  <a:lnTo>
                    <a:pt x="343" y="252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9"/>
            <p:cNvSpPr/>
            <p:nvPr/>
          </p:nvSpPr>
          <p:spPr>
            <a:xfrm>
              <a:off x="-1442119" y="3766060"/>
              <a:ext cx="199509" cy="4306"/>
            </a:xfrm>
            <a:custGeom>
              <a:avLst/>
              <a:gdLst/>
              <a:ahLst/>
              <a:cxnLst/>
              <a:rect l="l" t="t" r="r" b="b"/>
              <a:pathLst>
                <a:path w="3243" h="70" extrusionOk="0">
                  <a:moveTo>
                    <a:pt x="343" y="1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9"/>
            <p:cNvSpPr/>
            <p:nvPr/>
          </p:nvSpPr>
          <p:spPr>
            <a:xfrm>
              <a:off x="-1442119" y="3902260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1"/>
                  </a:moveTo>
                  <a:lnTo>
                    <a:pt x="1" y="275"/>
                  </a:lnTo>
                  <a:lnTo>
                    <a:pt x="2900" y="275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9"/>
            <p:cNvSpPr/>
            <p:nvPr/>
          </p:nvSpPr>
          <p:spPr>
            <a:xfrm>
              <a:off x="-1263772" y="3899491"/>
              <a:ext cx="21163" cy="19686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343" y="0"/>
                  </a:moveTo>
                  <a:lnTo>
                    <a:pt x="1" y="46"/>
                  </a:lnTo>
                  <a:lnTo>
                    <a:pt x="1" y="320"/>
                  </a:lnTo>
                  <a:lnTo>
                    <a:pt x="343" y="251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9"/>
            <p:cNvSpPr/>
            <p:nvPr/>
          </p:nvSpPr>
          <p:spPr>
            <a:xfrm>
              <a:off x="-1442119" y="3899491"/>
              <a:ext cx="199509" cy="2830"/>
            </a:xfrm>
            <a:custGeom>
              <a:avLst/>
              <a:gdLst/>
              <a:ahLst/>
              <a:cxnLst/>
              <a:rect l="l" t="t" r="r" b="b"/>
              <a:pathLst>
                <a:path w="3243" h="46" extrusionOk="0">
                  <a:moveTo>
                    <a:pt x="343" y="0"/>
                  </a:moveTo>
                  <a:lnTo>
                    <a:pt x="1" y="46"/>
                  </a:lnTo>
                  <a:lnTo>
                    <a:pt x="2900" y="46"/>
                  </a:lnTo>
                  <a:lnTo>
                    <a:pt x="32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9"/>
            <p:cNvSpPr/>
            <p:nvPr/>
          </p:nvSpPr>
          <p:spPr>
            <a:xfrm>
              <a:off x="-1442119" y="4035691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0"/>
                  </a:moveTo>
                  <a:lnTo>
                    <a:pt x="1" y="274"/>
                  </a:lnTo>
                  <a:lnTo>
                    <a:pt x="2900" y="274"/>
                  </a:lnTo>
                  <a:lnTo>
                    <a:pt x="2900" y="0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9"/>
            <p:cNvSpPr/>
            <p:nvPr/>
          </p:nvSpPr>
          <p:spPr>
            <a:xfrm>
              <a:off x="-1263772" y="4032861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46"/>
                  </a:lnTo>
                  <a:lnTo>
                    <a:pt x="1" y="320"/>
                  </a:lnTo>
                  <a:lnTo>
                    <a:pt x="343" y="252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9"/>
            <p:cNvSpPr/>
            <p:nvPr/>
          </p:nvSpPr>
          <p:spPr>
            <a:xfrm>
              <a:off x="-1442119" y="4032861"/>
              <a:ext cx="199509" cy="2891"/>
            </a:xfrm>
            <a:custGeom>
              <a:avLst/>
              <a:gdLst/>
              <a:ahLst/>
              <a:cxnLst/>
              <a:rect l="l" t="t" r="r" b="b"/>
              <a:pathLst>
                <a:path w="3243" h="47" extrusionOk="0">
                  <a:moveTo>
                    <a:pt x="343" y="1"/>
                  </a:moveTo>
                  <a:lnTo>
                    <a:pt x="1" y="46"/>
                  </a:lnTo>
                  <a:lnTo>
                    <a:pt x="2900" y="46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9"/>
            <p:cNvSpPr/>
            <p:nvPr/>
          </p:nvSpPr>
          <p:spPr>
            <a:xfrm>
              <a:off x="-1107880" y="34627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9"/>
            <p:cNvSpPr/>
            <p:nvPr/>
          </p:nvSpPr>
          <p:spPr>
            <a:xfrm>
              <a:off x="-1128982" y="34585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9"/>
            <p:cNvSpPr/>
            <p:nvPr/>
          </p:nvSpPr>
          <p:spPr>
            <a:xfrm>
              <a:off x="-1128982" y="34585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9"/>
            <p:cNvSpPr/>
            <p:nvPr/>
          </p:nvSpPr>
          <p:spPr>
            <a:xfrm>
              <a:off x="-1107880" y="35989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9"/>
            <p:cNvSpPr/>
            <p:nvPr/>
          </p:nvSpPr>
          <p:spPr>
            <a:xfrm>
              <a:off x="-1128982" y="35947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9"/>
            <p:cNvSpPr/>
            <p:nvPr/>
          </p:nvSpPr>
          <p:spPr>
            <a:xfrm>
              <a:off x="-1128982" y="35947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9"/>
            <p:cNvSpPr/>
            <p:nvPr/>
          </p:nvSpPr>
          <p:spPr>
            <a:xfrm>
              <a:off x="-1107880" y="37351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9"/>
            <p:cNvSpPr/>
            <p:nvPr/>
          </p:nvSpPr>
          <p:spPr>
            <a:xfrm>
              <a:off x="-1128982" y="37309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9"/>
            <p:cNvSpPr/>
            <p:nvPr/>
          </p:nvSpPr>
          <p:spPr>
            <a:xfrm>
              <a:off x="-1128982" y="37309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9"/>
            <p:cNvSpPr/>
            <p:nvPr/>
          </p:nvSpPr>
          <p:spPr>
            <a:xfrm>
              <a:off x="-1107880" y="38713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9"/>
            <p:cNvSpPr/>
            <p:nvPr/>
          </p:nvSpPr>
          <p:spPr>
            <a:xfrm>
              <a:off x="-1128982" y="38671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9"/>
            <p:cNvSpPr/>
            <p:nvPr/>
          </p:nvSpPr>
          <p:spPr>
            <a:xfrm>
              <a:off x="-1128982" y="38671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9"/>
            <p:cNvSpPr/>
            <p:nvPr/>
          </p:nvSpPr>
          <p:spPr>
            <a:xfrm>
              <a:off x="-1107880" y="4143777"/>
              <a:ext cx="77269" cy="16917"/>
            </a:xfrm>
            <a:custGeom>
              <a:avLst/>
              <a:gdLst/>
              <a:ahLst/>
              <a:cxnLst/>
              <a:rect l="l" t="t" r="r" b="b"/>
              <a:pathLst>
                <a:path w="1256" h="275" extrusionOk="0">
                  <a:moveTo>
                    <a:pt x="23" y="1"/>
                  </a:moveTo>
                  <a:lnTo>
                    <a:pt x="0" y="275"/>
                  </a:lnTo>
                  <a:lnTo>
                    <a:pt x="1256" y="275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9"/>
            <p:cNvSpPr/>
            <p:nvPr/>
          </p:nvSpPr>
          <p:spPr>
            <a:xfrm>
              <a:off x="-1128982" y="4139594"/>
              <a:ext cx="22578" cy="21101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43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9"/>
            <p:cNvSpPr/>
            <p:nvPr/>
          </p:nvSpPr>
          <p:spPr>
            <a:xfrm>
              <a:off x="-1128982" y="4139594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9"/>
            <p:cNvSpPr/>
            <p:nvPr/>
          </p:nvSpPr>
          <p:spPr>
            <a:xfrm>
              <a:off x="-1107880" y="4007577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9"/>
            <p:cNvSpPr/>
            <p:nvPr/>
          </p:nvSpPr>
          <p:spPr>
            <a:xfrm>
              <a:off x="-1128982" y="4003394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9"/>
            <p:cNvSpPr/>
            <p:nvPr/>
          </p:nvSpPr>
          <p:spPr>
            <a:xfrm>
              <a:off x="-1128982" y="4003394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9"/>
            <p:cNvSpPr/>
            <p:nvPr/>
          </p:nvSpPr>
          <p:spPr>
            <a:xfrm>
              <a:off x="-904249" y="4046887"/>
              <a:ext cx="852360" cy="334286"/>
            </a:xfrm>
            <a:custGeom>
              <a:avLst/>
              <a:gdLst/>
              <a:ahLst/>
              <a:cxnLst/>
              <a:rect l="l" t="t" r="r" b="b"/>
              <a:pathLst>
                <a:path w="13855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9"/>
            <p:cNvSpPr/>
            <p:nvPr/>
          </p:nvSpPr>
          <p:spPr>
            <a:xfrm>
              <a:off x="-8747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9"/>
            <p:cNvSpPr/>
            <p:nvPr/>
          </p:nvSpPr>
          <p:spPr>
            <a:xfrm>
              <a:off x="-82562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9"/>
            <p:cNvSpPr/>
            <p:nvPr/>
          </p:nvSpPr>
          <p:spPr>
            <a:xfrm>
              <a:off x="-77788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9"/>
            <p:cNvSpPr/>
            <p:nvPr/>
          </p:nvSpPr>
          <p:spPr>
            <a:xfrm>
              <a:off x="-7301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9"/>
            <p:cNvSpPr/>
            <p:nvPr/>
          </p:nvSpPr>
          <p:spPr>
            <a:xfrm>
              <a:off x="-68099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9"/>
            <p:cNvSpPr/>
            <p:nvPr/>
          </p:nvSpPr>
          <p:spPr>
            <a:xfrm>
              <a:off x="-63325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9"/>
            <p:cNvSpPr/>
            <p:nvPr/>
          </p:nvSpPr>
          <p:spPr>
            <a:xfrm>
              <a:off x="-584099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9"/>
            <p:cNvSpPr/>
            <p:nvPr/>
          </p:nvSpPr>
          <p:spPr>
            <a:xfrm>
              <a:off x="-53636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9"/>
            <p:cNvSpPr/>
            <p:nvPr/>
          </p:nvSpPr>
          <p:spPr>
            <a:xfrm>
              <a:off x="-487205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9"/>
            <p:cNvSpPr/>
            <p:nvPr/>
          </p:nvSpPr>
          <p:spPr>
            <a:xfrm>
              <a:off x="-43946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9"/>
            <p:cNvSpPr/>
            <p:nvPr/>
          </p:nvSpPr>
          <p:spPr>
            <a:xfrm>
              <a:off x="-391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9"/>
            <p:cNvSpPr/>
            <p:nvPr/>
          </p:nvSpPr>
          <p:spPr>
            <a:xfrm>
              <a:off x="-34257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-29483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9"/>
            <p:cNvSpPr/>
            <p:nvPr/>
          </p:nvSpPr>
          <p:spPr>
            <a:xfrm>
              <a:off x="-24567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9"/>
            <p:cNvSpPr/>
            <p:nvPr/>
          </p:nvSpPr>
          <p:spPr>
            <a:xfrm>
              <a:off x="-19793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9"/>
            <p:cNvSpPr/>
            <p:nvPr/>
          </p:nvSpPr>
          <p:spPr>
            <a:xfrm>
              <a:off x="-15019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9"/>
            <p:cNvSpPr/>
            <p:nvPr/>
          </p:nvSpPr>
          <p:spPr>
            <a:xfrm>
              <a:off x="-10104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9"/>
            <p:cNvSpPr/>
            <p:nvPr/>
          </p:nvSpPr>
          <p:spPr>
            <a:xfrm>
              <a:off x="-904249" y="4352998"/>
              <a:ext cx="852360" cy="28175"/>
            </a:xfrm>
            <a:custGeom>
              <a:avLst/>
              <a:gdLst/>
              <a:ahLst/>
              <a:cxnLst/>
              <a:rect l="l" t="t" r="r" b="b"/>
              <a:pathLst>
                <a:path w="13855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156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9"/>
            <p:cNvSpPr/>
            <p:nvPr/>
          </p:nvSpPr>
          <p:spPr>
            <a:xfrm>
              <a:off x="-8747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9"/>
            <p:cNvSpPr/>
            <p:nvPr/>
          </p:nvSpPr>
          <p:spPr>
            <a:xfrm>
              <a:off x="-82562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9"/>
            <p:cNvSpPr/>
            <p:nvPr/>
          </p:nvSpPr>
          <p:spPr>
            <a:xfrm>
              <a:off x="-77788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9"/>
            <p:cNvSpPr/>
            <p:nvPr/>
          </p:nvSpPr>
          <p:spPr>
            <a:xfrm>
              <a:off x="-7301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9"/>
            <p:cNvSpPr/>
            <p:nvPr/>
          </p:nvSpPr>
          <p:spPr>
            <a:xfrm>
              <a:off x="-68099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9"/>
            <p:cNvSpPr/>
            <p:nvPr/>
          </p:nvSpPr>
          <p:spPr>
            <a:xfrm>
              <a:off x="-63325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9"/>
            <p:cNvSpPr/>
            <p:nvPr/>
          </p:nvSpPr>
          <p:spPr>
            <a:xfrm>
              <a:off x="-584099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9"/>
            <p:cNvSpPr/>
            <p:nvPr/>
          </p:nvSpPr>
          <p:spPr>
            <a:xfrm>
              <a:off x="-53636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9"/>
            <p:cNvSpPr/>
            <p:nvPr/>
          </p:nvSpPr>
          <p:spPr>
            <a:xfrm>
              <a:off x="-487205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9"/>
            <p:cNvSpPr/>
            <p:nvPr/>
          </p:nvSpPr>
          <p:spPr>
            <a:xfrm>
              <a:off x="-43946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9"/>
            <p:cNvSpPr/>
            <p:nvPr/>
          </p:nvSpPr>
          <p:spPr>
            <a:xfrm>
              <a:off x="-391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9"/>
            <p:cNvSpPr/>
            <p:nvPr/>
          </p:nvSpPr>
          <p:spPr>
            <a:xfrm>
              <a:off x="-34257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9"/>
            <p:cNvSpPr/>
            <p:nvPr/>
          </p:nvSpPr>
          <p:spPr>
            <a:xfrm>
              <a:off x="-29483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9"/>
            <p:cNvSpPr/>
            <p:nvPr/>
          </p:nvSpPr>
          <p:spPr>
            <a:xfrm>
              <a:off x="-24567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9"/>
            <p:cNvSpPr/>
            <p:nvPr/>
          </p:nvSpPr>
          <p:spPr>
            <a:xfrm>
              <a:off x="-19793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9"/>
            <p:cNvSpPr/>
            <p:nvPr/>
          </p:nvSpPr>
          <p:spPr>
            <a:xfrm>
              <a:off x="-15019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9"/>
            <p:cNvSpPr/>
            <p:nvPr/>
          </p:nvSpPr>
          <p:spPr>
            <a:xfrm>
              <a:off x="-10104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9"/>
            <p:cNvSpPr/>
            <p:nvPr/>
          </p:nvSpPr>
          <p:spPr>
            <a:xfrm>
              <a:off x="-904249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9"/>
            <p:cNvSpPr/>
            <p:nvPr/>
          </p:nvSpPr>
          <p:spPr>
            <a:xfrm>
              <a:off x="-904249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9"/>
            <p:cNvSpPr/>
            <p:nvPr/>
          </p:nvSpPr>
          <p:spPr>
            <a:xfrm>
              <a:off x="-71576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9"/>
            <p:cNvSpPr/>
            <p:nvPr/>
          </p:nvSpPr>
          <p:spPr>
            <a:xfrm>
              <a:off x="-71576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9"/>
            <p:cNvSpPr/>
            <p:nvPr/>
          </p:nvSpPr>
          <p:spPr>
            <a:xfrm>
              <a:off x="-900066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9"/>
            <p:cNvSpPr/>
            <p:nvPr/>
          </p:nvSpPr>
          <p:spPr>
            <a:xfrm>
              <a:off x="-67393" y="4052547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84" y="114"/>
                    <a:pt x="184" y="69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9"/>
            <p:cNvSpPr/>
            <p:nvPr/>
          </p:nvSpPr>
          <p:spPr>
            <a:xfrm>
              <a:off x="-900066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9"/>
            <p:cNvSpPr/>
            <p:nvPr/>
          </p:nvSpPr>
          <p:spPr>
            <a:xfrm>
              <a:off x="-67393" y="4362841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1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84" y="115"/>
                    <a:pt x="184" y="69"/>
                  </a:cubicBezTo>
                  <a:cubicBezTo>
                    <a:pt x="184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9"/>
            <p:cNvSpPr/>
            <p:nvPr/>
          </p:nvSpPr>
          <p:spPr>
            <a:xfrm>
              <a:off x="-904249" y="3709894"/>
              <a:ext cx="852360" cy="334286"/>
            </a:xfrm>
            <a:custGeom>
              <a:avLst/>
              <a:gdLst/>
              <a:ahLst/>
              <a:cxnLst/>
              <a:rect l="l" t="t" r="r" b="b"/>
              <a:pathLst>
                <a:path w="13855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9"/>
            <p:cNvSpPr/>
            <p:nvPr/>
          </p:nvSpPr>
          <p:spPr>
            <a:xfrm>
              <a:off x="-8747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9"/>
            <p:cNvSpPr/>
            <p:nvPr/>
          </p:nvSpPr>
          <p:spPr>
            <a:xfrm>
              <a:off x="-82562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9"/>
            <p:cNvSpPr/>
            <p:nvPr/>
          </p:nvSpPr>
          <p:spPr>
            <a:xfrm>
              <a:off x="-77788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9"/>
            <p:cNvSpPr/>
            <p:nvPr/>
          </p:nvSpPr>
          <p:spPr>
            <a:xfrm>
              <a:off x="-7301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9"/>
            <p:cNvSpPr/>
            <p:nvPr/>
          </p:nvSpPr>
          <p:spPr>
            <a:xfrm>
              <a:off x="-68099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9"/>
            <p:cNvSpPr/>
            <p:nvPr/>
          </p:nvSpPr>
          <p:spPr>
            <a:xfrm>
              <a:off x="-63325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9"/>
            <p:cNvSpPr/>
            <p:nvPr/>
          </p:nvSpPr>
          <p:spPr>
            <a:xfrm>
              <a:off x="-584099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9"/>
            <p:cNvSpPr/>
            <p:nvPr/>
          </p:nvSpPr>
          <p:spPr>
            <a:xfrm>
              <a:off x="-53636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9"/>
            <p:cNvSpPr/>
            <p:nvPr/>
          </p:nvSpPr>
          <p:spPr>
            <a:xfrm>
              <a:off x="-487205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9"/>
            <p:cNvSpPr/>
            <p:nvPr/>
          </p:nvSpPr>
          <p:spPr>
            <a:xfrm>
              <a:off x="-43946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9"/>
            <p:cNvSpPr/>
            <p:nvPr/>
          </p:nvSpPr>
          <p:spPr>
            <a:xfrm>
              <a:off x="-391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9"/>
            <p:cNvSpPr/>
            <p:nvPr/>
          </p:nvSpPr>
          <p:spPr>
            <a:xfrm>
              <a:off x="-34257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9"/>
            <p:cNvSpPr/>
            <p:nvPr/>
          </p:nvSpPr>
          <p:spPr>
            <a:xfrm>
              <a:off x="-29483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9"/>
            <p:cNvSpPr/>
            <p:nvPr/>
          </p:nvSpPr>
          <p:spPr>
            <a:xfrm>
              <a:off x="-24567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9"/>
            <p:cNvSpPr/>
            <p:nvPr/>
          </p:nvSpPr>
          <p:spPr>
            <a:xfrm>
              <a:off x="-19793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9"/>
            <p:cNvSpPr/>
            <p:nvPr/>
          </p:nvSpPr>
          <p:spPr>
            <a:xfrm>
              <a:off x="-15019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9"/>
            <p:cNvSpPr/>
            <p:nvPr/>
          </p:nvSpPr>
          <p:spPr>
            <a:xfrm>
              <a:off x="-10104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9"/>
            <p:cNvSpPr/>
            <p:nvPr/>
          </p:nvSpPr>
          <p:spPr>
            <a:xfrm>
              <a:off x="-904249" y="4016005"/>
              <a:ext cx="852360" cy="28175"/>
            </a:xfrm>
            <a:custGeom>
              <a:avLst/>
              <a:gdLst/>
              <a:ahLst/>
              <a:cxnLst/>
              <a:rect l="l" t="t" r="r" b="b"/>
              <a:pathLst>
                <a:path w="13855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9"/>
            <p:cNvSpPr/>
            <p:nvPr/>
          </p:nvSpPr>
          <p:spPr>
            <a:xfrm>
              <a:off x="-8747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9"/>
            <p:cNvSpPr/>
            <p:nvPr/>
          </p:nvSpPr>
          <p:spPr>
            <a:xfrm>
              <a:off x="-82562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9"/>
            <p:cNvSpPr/>
            <p:nvPr/>
          </p:nvSpPr>
          <p:spPr>
            <a:xfrm>
              <a:off x="-77788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9"/>
            <p:cNvSpPr/>
            <p:nvPr/>
          </p:nvSpPr>
          <p:spPr>
            <a:xfrm>
              <a:off x="-7301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9"/>
            <p:cNvSpPr/>
            <p:nvPr/>
          </p:nvSpPr>
          <p:spPr>
            <a:xfrm>
              <a:off x="-68099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9"/>
            <p:cNvSpPr/>
            <p:nvPr/>
          </p:nvSpPr>
          <p:spPr>
            <a:xfrm>
              <a:off x="-63325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9"/>
            <p:cNvSpPr/>
            <p:nvPr/>
          </p:nvSpPr>
          <p:spPr>
            <a:xfrm>
              <a:off x="-584099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9"/>
            <p:cNvSpPr/>
            <p:nvPr/>
          </p:nvSpPr>
          <p:spPr>
            <a:xfrm>
              <a:off x="-53636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9"/>
            <p:cNvSpPr/>
            <p:nvPr/>
          </p:nvSpPr>
          <p:spPr>
            <a:xfrm>
              <a:off x="-487205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9"/>
            <p:cNvSpPr/>
            <p:nvPr/>
          </p:nvSpPr>
          <p:spPr>
            <a:xfrm>
              <a:off x="-43946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9"/>
            <p:cNvSpPr/>
            <p:nvPr/>
          </p:nvSpPr>
          <p:spPr>
            <a:xfrm>
              <a:off x="-391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9"/>
            <p:cNvSpPr/>
            <p:nvPr/>
          </p:nvSpPr>
          <p:spPr>
            <a:xfrm>
              <a:off x="-34257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9"/>
            <p:cNvSpPr/>
            <p:nvPr/>
          </p:nvSpPr>
          <p:spPr>
            <a:xfrm>
              <a:off x="-29483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9"/>
            <p:cNvSpPr/>
            <p:nvPr/>
          </p:nvSpPr>
          <p:spPr>
            <a:xfrm>
              <a:off x="-24567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9"/>
            <p:cNvSpPr/>
            <p:nvPr/>
          </p:nvSpPr>
          <p:spPr>
            <a:xfrm>
              <a:off x="-19793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9"/>
            <p:cNvSpPr/>
            <p:nvPr/>
          </p:nvSpPr>
          <p:spPr>
            <a:xfrm>
              <a:off x="-15019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9"/>
            <p:cNvSpPr/>
            <p:nvPr/>
          </p:nvSpPr>
          <p:spPr>
            <a:xfrm>
              <a:off x="-10104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9"/>
            <p:cNvSpPr/>
            <p:nvPr/>
          </p:nvSpPr>
          <p:spPr>
            <a:xfrm>
              <a:off x="-904249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9"/>
            <p:cNvSpPr/>
            <p:nvPr/>
          </p:nvSpPr>
          <p:spPr>
            <a:xfrm>
              <a:off x="-904249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9"/>
            <p:cNvSpPr/>
            <p:nvPr/>
          </p:nvSpPr>
          <p:spPr>
            <a:xfrm>
              <a:off x="-71576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9"/>
            <p:cNvSpPr/>
            <p:nvPr/>
          </p:nvSpPr>
          <p:spPr>
            <a:xfrm>
              <a:off x="-71576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9"/>
            <p:cNvSpPr/>
            <p:nvPr/>
          </p:nvSpPr>
          <p:spPr>
            <a:xfrm>
              <a:off x="-900066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9"/>
            <p:cNvSpPr/>
            <p:nvPr/>
          </p:nvSpPr>
          <p:spPr>
            <a:xfrm>
              <a:off x="-67393" y="3715554"/>
              <a:ext cx="11320" cy="9843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84" y="114"/>
                    <a:pt x="184" y="69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9"/>
            <p:cNvSpPr/>
            <p:nvPr/>
          </p:nvSpPr>
          <p:spPr>
            <a:xfrm>
              <a:off x="-900066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9"/>
            <p:cNvSpPr/>
            <p:nvPr/>
          </p:nvSpPr>
          <p:spPr>
            <a:xfrm>
              <a:off x="-67393" y="4025848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1" y="46"/>
                    <a:pt x="1" y="92"/>
                  </a:cubicBezTo>
                  <a:cubicBezTo>
                    <a:pt x="1" y="138"/>
                    <a:pt x="47" y="160"/>
                    <a:pt x="92" y="160"/>
                  </a:cubicBezTo>
                  <a:cubicBezTo>
                    <a:pt x="138" y="160"/>
                    <a:pt x="184" y="138"/>
                    <a:pt x="184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9"/>
            <p:cNvSpPr/>
            <p:nvPr/>
          </p:nvSpPr>
          <p:spPr>
            <a:xfrm>
              <a:off x="22488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9"/>
            <p:cNvSpPr/>
            <p:nvPr/>
          </p:nvSpPr>
          <p:spPr>
            <a:xfrm>
              <a:off x="5201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9"/>
            <p:cNvSpPr/>
            <p:nvPr/>
          </p:nvSpPr>
          <p:spPr>
            <a:xfrm>
              <a:off x="9975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9"/>
            <p:cNvSpPr/>
            <p:nvPr/>
          </p:nvSpPr>
          <p:spPr>
            <a:xfrm>
              <a:off x="14891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9"/>
            <p:cNvSpPr/>
            <p:nvPr/>
          </p:nvSpPr>
          <p:spPr>
            <a:xfrm>
              <a:off x="19665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9"/>
            <p:cNvSpPr/>
            <p:nvPr/>
          </p:nvSpPr>
          <p:spPr>
            <a:xfrm>
              <a:off x="2457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9"/>
            <p:cNvSpPr/>
            <p:nvPr/>
          </p:nvSpPr>
          <p:spPr>
            <a:xfrm>
              <a:off x="29354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9"/>
            <p:cNvSpPr/>
            <p:nvPr/>
          </p:nvSpPr>
          <p:spPr>
            <a:xfrm>
              <a:off x="34263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9"/>
            <p:cNvSpPr/>
            <p:nvPr/>
          </p:nvSpPr>
          <p:spPr>
            <a:xfrm>
              <a:off x="39037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9"/>
            <p:cNvSpPr/>
            <p:nvPr/>
          </p:nvSpPr>
          <p:spPr>
            <a:xfrm>
              <a:off x="43817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9"/>
            <p:cNvSpPr/>
            <p:nvPr/>
          </p:nvSpPr>
          <p:spPr>
            <a:xfrm>
              <a:off x="48727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9"/>
            <p:cNvSpPr/>
            <p:nvPr/>
          </p:nvSpPr>
          <p:spPr>
            <a:xfrm>
              <a:off x="53501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9"/>
            <p:cNvSpPr/>
            <p:nvPr/>
          </p:nvSpPr>
          <p:spPr>
            <a:xfrm>
              <a:off x="584166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9"/>
            <p:cNvSpPr/>
            <p:nvPr/>
          </p:nvSpPr>
          <p:spPr>
            <a:xfrm>
              <a:off x="63190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9"/>
            <p:cNvSpPr/>
            <p:nvPr/>
          </p:nvSpPr>
          <p:spPr>
            <a:xfrm>
              <a:off x="681060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9"/>
            <p:cNvSpPr/>
            <p:nvPr/>
          </p:nvSpPr>
          <p:spPr>
            <a:xfrm>
              <a:off x="72879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9"/>
            <p:cNvSpPr/>
            <p:nvPr/>
          </p:nvSpPr>
          <p:spPr>
            <a:xfrm>
              <a:off x="77653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9"/>
            <p:cNvSpPr/>
            <p:nvPr/>
          </p:nvSpPr>
          <p:spPr>
            <a:xfrm>
              <a:off x="8256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9"/>
            <p:cNvSpPr/>
            <p:nvPr/>
          </p:nvSpPr>
          <p:spPr>
            <a:xfrm>
              <a:off x="22488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56" y="457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rgbClr val="F1A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9"/>
            <p:cNvSpPr/>
            <p:nvPr/>
          </p:nvSpPr>
          <p:spPr>
            <a:xfrm>
              <a:off x="5201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9"/>
            <p:cNvSpPr/>
            <p:nvPr/>
          </p:nvSpPr>
          <p:spPr>
            <a:xfrm>
              <a:off x="9975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9"/>
            <p:cNvSpPr/>
            <p:nvPr/>
          </p:nvSpPr>
          <p:spPr>
            <a:xfrm>
              <a:off x="14891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9"/>
            <p:cNvSpPr/>
            <p:nvPr/>
          </p:nvSpPr>
          <p:spPr>
            <a:xfrm>
              <a:off x="19665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9"/>
            <p:cNvSpPr/>
            <p:nvPr/>
          </p:nvSpPr>
          <p:spPr>
            <a:xfrm>
              <a:off x="2457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9"/>
            <p:cNvSpPr/>
            <p:nvPr/>
          </p:nvSpPr>
          <p:spPr>
            <a:xfrm>
              <a:off x="29354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9"/>
            <p:cNvSpPr/>
            <p:nvPr/>
          </p:nvSpPr>
          <p:spPr>
            <a:xfrm>
              <a:off x="34263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9"/>
            <p:cNvSpPr/>
            <p:nvPr/>
          </p:nvSpPr>
          <p:spPr>
            <a:xfrm>
              <a:off x="39037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9"/>
            <p:cNvSpPr/>
            <p:nvPr/>
          </p:nvSpPr>
          <p:spPr>
            <a:xfrm>
              <a:off x="43817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9"/>
            <p:cNvSpPr/>
            <p:nvPr/>
          </p:nvSpPr>
          <p:spPr>
            <a:xfrm>
              <a:off x="48727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9"/>
            <p:cNvSpPr/>
            <p:nvPr/>
          </p:nvSpPr>
          <p:spPr>
            <a:xfrm>
              <a:off x="53501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9"/>
            <p:cNvSpPr/>
            <p:nvPr/>
          </p:nvSpPr>
          <p:spPr>
            <a:xfrm>
              <a:off x="584166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9"/>
            <p:cNvSpPr/>
            <p:nvPr/>
          </p:nvSpPr>
          <p:spPr>
            <a:xfrm>
              <a:off x="63190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9"/>
            <p:cNvSpPr/>
            <p:nvPr/>
          </p:nvSpPr>
          <p:spPr>
            <a:xfrm>
              <a:off x="681060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9"/>
            <p:cNvSpPr/>
            <p:nvPr/>
          </p:nvSpPr>
          <p:spPr>
            <a:xfrm>
              <a:off x="72879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9"/>
            <p:cNvSpPr/>
            <p:nvPr/>
          </p:nvSpPr>
          <p:spPr>
            <a:xfrm>
              <a:off x="77653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9"/>
            <p:cNvSpPr/>
            <p:nvPr/>
          </p:nvSpPr>
          <p:spPr>
            <a:xfrm>
              <a:off x="8256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9"/>
            <p:cNvSpPr/>
            <p:nvPr/>
          </p:nvSpPr>
          <p:spPr>
            <a:xfrm>
              <a:off x="22488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9"/>
            <p:cNvSpPr/>
            <p:nvPr/>
          </p:nvSpPr>
          <p:spPr>
            <a:xfrm>
              <a:off x="22488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9"/>
            <p:cNvSpPr/>
            <p:nvPr/>
          </p:nvSpPr>
          <p:spPr>
            <a:xfrm>
              <a:off x="855223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9"/>
            <p:cNvSpPr/>
            <p:nvPr/>
          </p:nvSpPr>
          <p:spPr>
            <a:xfrm>
              <a:off x="855223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9"/>
            <p:cNvSpPr/>
            <p:nvPr/>
          </p:nvSpPr>
          <p:spPr>
            <a:xfrm>
              <a:off x="26733" y="4052547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9"/>
            <p:cNvSpPr/>
            <p:nvPr/>
          </p:nvSpPr>
          <p:spPr>
            <a:xfrm>
              <a:off x="859406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14"/>
                    <a:pt x="160" y="69"/>
                  </a:cubicBezTo>
                  <a:cubicBezTo>
                    <a:pt x="160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9"/>
            <p:cNvSpPr/>
            <p:nvPr/>
          </p:nvSpPr>
          <p:spPr>
            <a:xfrm>
              <a:off x="26733" y="4362841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9"/>
            <p:cNvSpPr/>
            <p:nvPr/>
          </p:nvSpPr>
          <p:spPr>
            <a:xfrm>
              <a:off x="859406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0" y="115"/>
                    <a:pt x="160" y="69"/>
                  </a:cubicBezTo>
                  <a:cubicBezTo>
                    <a:pt x="160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9"/>
            <p:cNvSpPr/>
            <p:nvPr/>
          </p:nvSpPr>
          <p:spPr>
            <a:xfrm>
              <a:off x="22488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9"/>
            <p:cNvSpPr/>
            <p:nvPr/>
          </p:nvSpPr>
          <p:spPr>
            <a:xfrm>
              <a:off x="5201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9"/>
            <p:cNvSpPr/>
            <p:nvPr/>
          </p:nvSpPr>
          <p:spPr>
            <a:xfrm>
              <a:off x="9975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9"/>
            <p:cNvSpPr/>
            <p:nvPr/>
          </p:nvSpPr>
          <p:spPr>
            <a:xfrm>
              <a:off x="14891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9"/>
            <p:cNvSpPr/>
            <p:nvPr/>
          </p:nvSpPr>
          <p:spPr>
            <a:xfrm>
              <a:off x="19665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9"/>
            <p:cNvSpPr/>
            <p:nvPr/>
          </p:nvSpPr>
          <p:spPr>
            <a:xfrm>
              <a:off x="2457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9"/>
            <p:cNvSpPr/>
            <p:nvPr/>
          </p:nvSpPr>
          <p:spPr>
            <a:xfrm>
              <a:off x="29354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9"/>
            <p:cNvSpPr/>
            <p:nvPr/>
          </p:nvSpPr>
          <p:spPr>
            <a:xfrm>
              <a:off x="34263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9"/>
            <p:cNvSpPr/>
            <p:nvPr/>
          </p:nvSpPr>
          <p:spPr>
            <a:xfrm>
              <a:off x="39037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9"/>
            <p:cNvSpPr/>
            <p:nvPr/>
          </p:nvSpPr>
          <p:spPr>
            <a:xfrm>
              <a:off x="43817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9"/>
            <p:cNvSpPr/>
            <p:nvPr/>
          </p:nvSpPr>
          <p:spPr>
            <a:xfrm>
              <a:off x="48727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9"/>
            <p:cNvSpPr/>
            <p:nvPr/>
          </p:nvSpPr>
          <p:spPr>
            <a:xfrm>
              <a:off x="53501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9"/>
            <p:cNvSpPr/>
            <p:nvPr/>
          </p:nvSpPr>
          <p:spPr>
            <a:xfrm>
              <a:off x="584166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9"/>
            <p:cNvSpPr/>
            <p:nvPr/>
          </p:nvSpPr>
          <p:spPr>
            <a:xfrm>
              <a:off x="63190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9"/>
            <p:cNvSpPr/>
            <p:nvPr/>
          </p:nvSpPr>
          <p:spPr>
            <a:xfrm>
              <a:off x="681060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9"/>
            <p:cNvSpPr/>
            <p:nvPr/>
          </p:nvSpPr>
          <p:spPr>
            <a:xfrm>
              <a:off x="72879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9"/>
            <p:cNvSpPr/>
            <p:nvPr/>
          </p:nvSpPr>
          <p:spPr>
            <a:xfrm>
              <a:off x="77653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9"/>
            <p:cNvSpPr/>
            <p:nvPr/>
          </p:nvSpPr>
          <p:spPr>
            <a:xfrm>
              <a:off x="8256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9"/>
            <p:cNvSpPr/>
            <p:nvPr/>
          </p:nvSpPr>
          <p:spPr>
            <a:xfrm>
              <a:off x="22488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56" y="457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9"/>
            <p:cNvSpPr/>
            <p:nvPr/>
          </p:nvSpPr>
          <p:spPr>
            <a:xfrm>
              <a:off x="5201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9"/>
            <p:cNvSpPr/>
            <p:nvPr/>
          </p:nvSpPr>
          <p:spPr>
            <a:xfrm>
              <a:off x="9975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9"/>
            <p:cNvSpPr/>
            <p:nvPr/>
          </p:nvSpPr>
          <p:spPr>
            <a:xfrm>
              <a:off x="14891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9"/>
            <p:cNvSpPr/>
            <p:nvPr/>
          </p:nvSpPr>
          <p:spPr>
            <a:xfrm>
              <a:off x="19665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9"/>
            <p:cNvSpPr/>
            <p:nvPr/>
          </p:nvSpPr>
          <p:spPr>
            <a:xfrm>
              <a:off x="2457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9"/>
            <p:cNvSpPr/>
            <p:nvPr/>
          </p:nvSpPr>
          <p:spPr>
            <a:xfrm>
              <a:off x="29354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9"/>
            <p:cNvSpPr/>
            <p:nvPr/>
          </p:nvSpPr>
          <p:spPr>
            <a:xfrm>
              <a:off x="34263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9"/>
            <p:cNvSpPr/>
            <p:nvPr/>
          </p:nvSpPr>
          <p:spPr>
            <a:xfrm>
              <a:off x="39037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9"/>
            <p:cNvSpPr/>
            <p:nvPr/>
          </p:nvSpPr>
          <p:spPr>
            <a:xfrm>
              <a:off x="43817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9"/>
            <p:cNvSpPr/>
            <p:nvPr/>
          </p:nvSpPr>
          <p:spPr>
            <a:xfrm>
              <a:off x="48727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9"/>
            <p:cNvSpPr/>
            <p:nvPr/>
          </p:nvSpPr>
          <p:spPr>
            <a:xfrm>
              <a:off x="53501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9"/>
            <p:cNvSpPr/>
            <p:nvPr/>
          </p:nvSpPr>
          <p:spPr>
            <a:xfrm>
              <a:off x="584166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9"/>
            <p:cNvSpPr/>
            <p:nvPr/>
          </p:nvSpPr>
          <p:spPr>
            <a:xfrm>
              <a:off x="63190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9"/>
            <p:cNvSpPr/>
            <p:nvPr/>
          </p:nvSpPr>
          <p:spPr>
            <a:xfrm>
              <a:off x="681060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9"/>
            <p:cNvSpPr/>
            <p:nvPr/>
          </p:nvSpPr>
          <p:spPr>
            <a:xfrm>
              <a:off x="72879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9"/>
            <p:cNvSpPr/>
            <p:nvPr/>
          </p:nvSpPr>
          <p:spPr>
            <a:xfrm>
              <a:off x="77653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9"/>
            <p:cNvSpPr/>
            <p:nvPr/>
          </p:nvSpPr>
          <p:spPr>
            <a:xfrm>
              <a:off x="8256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9"/>
            <p:cNvSpPr/>
            <p:nvPr/>
          </p:nvSpPr>
          <p:spPr>
            <a:xfrm>
              <a:off x="22488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9"/>
            <p:cNvSpPr/>
            <p:nvPr/>
          </p:nvSpPr>
          <p:spPr>
            <a:xfrm>
              <a:off x="22488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9"/>
            <p:cNvSpPr/>
            <p:nvPr/>
          </p:nvSpPr>
          <p:spPr>
            <a:xfrm>
              <a:off x="855223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9"/>
            <p:cNvSpPr/>
            <p:nvPr/>
          </p:nvSpPr>
          <p:spPr>
            <a:xfrm>
              <a:off x="855223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9"/>
            <p:cNvSpPr/>
            <p:nvPr/>
          </p:nvSpPr>
          <p:spPr>
            <a:xfrm>
              <a:off x="26733" y="3715554"/>
              <a:ext cx="9843" cy="9843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9"/>
            <p:cNvSpPr/>
            <p:nvPr/>
          </p:nvSpPr>
          <p:spPr>
            <a:xfrm>
              <a:off x="859406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14"/>
                    <a:pt x="160" y="69"/>
                  </a:cubicBezTo>
                  <a:cubicBezTo>
                    <a:pt x="160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9"/>
            <p:cNvSpPr/>
            <p:nvPr/>
          </p:nvSpPr>
          <p:spPr>
            <a:xfrm>
              <a:off x="26733" y="4025848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9"/>
            <p:cNvSpPr/>
            <p:nvPr/>
          </p:nvSpPr>
          <p:spPr>
            <a:xfrm>
              <a:off x="859406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0" y="138"/>
                    <a:pt x="160" y="92"/>
                  </a:cubicBezTo>
                  <a:cubicBezTo>
                    <a:pt x="160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9"/>
            <p:cNvSpPr/>
            <p:nvPr/>
          </p:nvSpPr>
          <p:spPr>
            <a:xfrm>
              <a:off x="22488" y="3372901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9"/>
            <p:cNvSpPr/>
            <p:nvPr/>
          </p:nvSpPr>
          <p:spPr>
            <a:xfrm>
              <a:off x="5201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9"/>
            <p:cNvSpPr/>
            <p:nvPr/>
          </p:nvSpPr>
          <p:spPr>
            <a:xfrm>
              <a:off x="9975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9"/>
            <p:cNvSpPr/>
            <p:nvPr/>
          </p:nvSpPr>
          <p:spPr>
            <a:xfrm>
              <a:off x="14891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9"/>
            <p:cNvSpPr/>
            <p:nvPr/>
          </p:nvSpPr>
          <p:spPr>
            <a:xfrm>
              <a:off x="19665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9"/>
            <p:cNvSpPr/>
            <p:nvPr/>
          </p:nvSpPr>
          <p:spPr>
            <a:xfrm>
              <a:off x="24574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9"/>
            <p:cNvSpPr/>
            <p:nvPr/>
          </p:nvSpPr>
          <p:spPr>
            <a:xfrm>
              <a:off x="29354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9"/>
            <p:cNvSpPr/>
            <p:nvPr/>
          </p:nvSpPr>
          <p:spPr>
            <a:xfrm>
              <a:off x="34263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9"/>
            <p:cNvSpPr/>
            <p:nvPr/>
          </p:nvSpPr>
          <p:spPr>
            <a:xfrm>
              <a:off x="390378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9"/>
            <p:cNvSpPr/>
            <p:nvPr/>
          </p:nvSpPr>
          <p:spPr>
            <a:xfrm>
              <a:off x="43817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9"/>
            <p:cNvSpPr/>
            <p:nvPr/>
          </p:nvSpPr>
          <p:spPr>
            <a:xfrm>
              <a:off x="487272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9"/>
            <p:cNvSpPr/>
            <p:nvPr/>
          </p:nvSpPr>
          <p:spPr>
            <a:xfrm>
              <a:off x="53501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9"/>
            <p:cNvSpPr/>
            <p:nvPr/>
          </p:nvSpPr>
          <p:spPr>
            <a:xfrm>
              <a:off x="584166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9"/>
            <p:cNvSpPr/>
            <p:nvPr/>
          </p:nvSpPr>
          <p:spPr>
            <a:xfrm>
              <a:off x="631905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9"/>
            <p:cNvSpPr/>
            <p:nvPr/>
          </p:nvSpPr>
          <p:spPr>
            <a:xfrm>
              <a:off x="681060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9"/>
            <p:cNvSpPr/>
            <p:nvPr/>
          </p:nvSpPr>
          <p:spPr>
            <a:xfrm>
              <a:off x="72879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9"/>
            <p:cNvSpPr/>
            <p:nvPr/>
          </p:nvSpPr>
          <p:spPr>
            <a:xfrm>
              <a:off x="77653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9"/>
            <p:cNvSpPr/>
            <p:nvPr/>
          </p:nvSpPr>
          <p:spPr>
            <a:xfrm>
              <a:off x="8256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9"/>
            <p:cNvSpPr/>
            <p:nvPr/>
          </p:nvSpPr>
          <p:spPr>
            <a:xfrm>
              <a:off x="22488" y="3677598"/>
              <a:ext cx="852421" cy="29590"/>
            </a:xfrm>
            <a:custGeom>
              <a:avLst/>
              <a:gdLst/>
              <a:ahLst/>
              <a:cxnLst/>
              <a:rect l="l" t="t" r="r" b="b"/>
              <a:pathLst>
                <a:path w="13856" h="481" extrusionOk="0">
                  <a:moveTo>
                    <a:pt x="1" y="1"/>
                  </a:moveTo>
                  <a:lnTo>
                    <a:pt x="1" y="480"/>
                  </a:lnTo>
                  <a:lnTo>
                    <a:pt x="13856" y="480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9"/>
            <p:cNvSpPr/>
            <p:nvPr/>
          </p:nvSpPr>
          <p:spPr>
            <a:xfrm>
              <a:off x="5201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9"/>
            <p:cNvSpPr/>
            <p:nvPr/>
          </p:nvSpPr>
          <p:spPr>
            <a:xfrm>
              <a:off x="9975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1" y="1"/>
                  </a:moveTo>
                  <a:lnTo>
                    <a:pt x="251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9"/>
            <p:cNvSpPr/>
            <p:nvPr/>
          </p:nvSpPr>
          <p:spPr>
            <a:xfrm>
              <a:off x="14891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9"/>
            <p:cNvSpPr/>
            <p:nvPr/>
          </p:nvSpPr>
          <p:spPr>
            <a:xfrm>
              <a:off x="19665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9"/>
            <p:cNvSpPr/>
            <p:nvPr/>
          </p:nvSpPr>
          <p:spPr>
            <a:xfrm>
              <a:off x="24574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9"/>
            <p:cNvSpPr/>
            <p:nvPr/>
          </p:nvSpPr>
          <p:spPr>
            <a:xfrm>
              <a:off x="29354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9"/>
            <p:cNvSpPr/>
            <p:nvPr/>
          </p:nvSpPr>
          <p:spPr>
            <a:xfrm>
              <a:off x="34263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9"/>
            <p:cNvSpPr/>
            <p:nvPr/>
          </p:nvSpPr>
          <p:spPr>
            <a:xfrm>
              <a:off x="390378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9"/>
            <p:cNvSpPr/>
            <p:nvPr/>
          </p:nvSpPr>
          <p:spPr>
            <a:xfrm>
              <a:off x="43817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1" y="1"/>
                  </a:moveTo>
                  <a:lnTo>
                    <a:pt x="251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9"/>
            <p:cNvSpPr/>
            <p:nvPr/>
          </p:nvSpPr>
          <p:spPr>
            <a:xfrm>
              <a:off x="487272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9"/>
            <p:cNvSpPr/>
            <p:nvPr/>
          </p:nvSpPr>
          <p:spPr>
            <a:xfrm>
              <a:off x="53501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9"/>
            <p:cNvSpPr/>
            <p:nvPr/>
          </p:nvSpPr>
          <p:spPr>
            <a:xfrm>
              <a:off x="584166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9"/>
            <p:cNvSpPr/>
            <p:nvPr/>
          </p:nvSpPr>
          <p:spPr>
            <a:xfrm>
              <a:off x="631905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9"/>
            <p:cNvSpPr/>
            <p:nvPr/>
          </p:nvSpPr>
          <p:spPr>
            <a:xfrm>
              <a:off x="681060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9"/>
            <p:cNvSpPr/>
            <p:nvPr/>
          </p:nvSpPr>
          <p:spPr>
            <a:xfrm>
              <a:off x="72879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9"/>
            <p:cNvSpPr/>
            <p:nvPr/>
          </p:nvSpPr>
          <p:spPr>
            <a:xfrm>
              <a:off x="77653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9"/>
            <p:cNvSpPr/>
            <p:nvPr/>
          </p:nvSpPr>
          <p:spPr>
            <a:xfrm>
              <a:off x="8256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9"/>
            <p:cNvSpPr/>
            <p:nvPr/>
          </p:nvSpPr>
          <p:spPr>
            <a:xfrm>
              <a:off x="22488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9"/>
            <p:cNvSpPr/>
            <p:nvPr/>
          </p:nvSpPr>
          <p:spPr>
            <a:xfrm>
              <a:off x="22488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9"/>
            <p:cNvSpPr/>
            <p:nvPr/>
          </p:nvSpPr>
          <p:spPr>
            <a:xfrm>
              <a:off x="855223" y="3372901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9"/>
            <p:cNvSpPr/>
            <p:nvPr/>
          </p:nvSpPr>
          <p:spPr>
            <a:xfrm>
              <a:off x="855223" y="3372901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9"/>
            <p:cNvSpPr/>
            <p:nvPr/>
          </p:nvSpPr>
          <p:spPr>
            <a:xfrm>
              <a:off x="26733" y="3377146"/>
              <a:ext cx="9843" cy="11258"/>
            </a:xfrm>
            <a:custGeom>
              <a:avLst/>
              <a:gdLst/>
              <a:ahLst/>
              <a:cxnLst/>
              <a:rect l="l" t="t" r="r" b="b"/>
              <a:pathLst>
                <a:path w="160" h="183" extrusionOk="0">
                  <a:moveTo>
                    <a:pt x="92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46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9"/>
            <p:cNvSpPr/>
            <p:nvPr/>
          </p:nvSpPr>
          <p:spPr>
            <a:xfrm>
              <a:off x="859406" y="3377146"/>
              <a:ext cx="9905" cy="1125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38" y="183"/>
                    <a:pt x="160" y="137"/>
                    <a:pt x="160" y="92"/>
                  </a:cubicBezTo>
                  <a:cubicBezTo>
                    <a:pt x="160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9"/>
            <p:cNvSpPr/>
            <p:nvPr/>
          </p:nvSpPr>
          <p:spPr>
            <a:xfrm>
              <a:off x="26733" y="3688855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9"/>
            <p:cNvSpPr/>
            <p:nvPr/>
          </p:nvSpPr>
          <p:spPr>
            <a:xfrm>
              <a:off x="859406" y="3688855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0" y="115"/>
                    <a:pt x="160" y="69"/>
                  </a:cubicBezTo>
                  <a:cubicBezTo>
                    <a:pt x="160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9"/>
            <p:cNvSpPr/>
            <p:nvPr/>
          </p:nvSpPr>
          <p:spPr>
            <a:xfrm>
              <a:off x="2802823" y="4046887"/>
              <a:ext cx="851006" cy="334286"/>
            </a:xfrm>
            <a:custGeom>
              <a:avLst/>
              <a:gdLst/>
              <a:ahLst/>
              <a:cxnLst/>
              <a:rect l="l" t="t" r="r" b="b"/>
              <a:pathLst>
                <a:path w="13833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33" y="5433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9"/>
            <p:cNvSpPr/>
            <p:nvPr/>
          </p:nvSpPr>
          <p:spPr>
            <a:xfrm>
              <a:off x="2832353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9"/>
            <p:cNvSpPr/>
            <p:nvPr/>
          </p:nvSpPr>
          <p:spPr>
            <a:xfrm>
              <a:off x="288009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9"/>
            <p:cNvSpPr/>
            <p:nvPr/>
          </p:nvSpPr>
          <p:spPr>
            <a:xfrm>
              <a:off x="292924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9"/>
            <p:cNvSpPr/>
            <p:nvPr/>
          </p:nvSpPr>
          <p:spPr>
            <a:xfrm>
              <a:off x="297698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9"/>
            <p:cNvSpPr/>
            <p:nvPr/>
          </p:nvSpPr>
          <p:spPr>
            <a:xfrm>
              <a:off x="3024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9"/>
            <p:cNvSpPr/>
            <p:nvPr/>
          </p:nvSpPr>
          <p:spPr>
            <a:xfrm>
              <a:off x="307388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9"/>
            <p:cNvSpPr/>
            <p:nvPr/>
          </p:nvSpPr>
          <p:spPr>
            <a:xfrm>
              <a:off x="312162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9"/>
            <p:cNvSpPr/>
            <p:nvPr/>
          </p:nvSpPr>
          <p:spPr>
            <a:xfrm>
              <a:off x="3170774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9"/>
            <p:cNvSpPr/>
            <p:nvPr/>
          </p:nvSpPr>
          <p:spPr>
            <a:xfrm>
              <a:off x="321851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9"/>
            <p:cNvSpPr/>
            <p:nvPr/>
          </p:nvSpPr>
          <p:spPr>
            <a:xfrm>
              <a:off x="326766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9"/>
            <p:cNvSpPr/>
            <p:nvPr/>
          </p:nvSpPr>
          <p:spPr>
            <a:xfrm>
              <a:off x="331540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9"/>
            <p:cNvSpPr/>
            <p:nvPr/>
          </p:nvSpPr>
          <p:spPr>
            <a:xfrm>
              <a:off x="336314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9"/>
            <p:cNvSpPr/>
            <p:nvPr/>
          </p:nvSpPr>
          <p:spPr>
            <a:xfrm>
              <a:off x="341230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9"/>
            <p:cNvSpPr/>
            <p:nvPr/>
          </p:nvSpPr>
          <p:spPr>
            <a:xfrm>
              <a:off x="346004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9"/>
            <p:cNvSpPr/>
            <p:nvPr/>
          </p:nvSpPr>
          <p:spPr>
            <a:xfrm>
              <a:off x="3509134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9"/>
            <p:cNvSpPr/>
            <p:nvPr/>
          </p:nvSpPr>
          <p:spPr>
            <a:xfrm>
              <a:off x="355693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9"/>
            <p:cNvSpPr/>
            <p:nvPr/>
          </p:nvSpPr>
          <p:spPr>
            <a:xfrm>
              <a:off x="36046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9"/>
            <p:cNvSpPr/>
            <p:nvPr/>
          </p:nvSpPr>
          <p:spPr>
            <a:xfrm>
              <a:off x="2802823" y="4352998"/>
              <a:ext cx="851006" cy="28175"/>
            </a:xfrm>
            <a:custGeom>
              <a:avLst/>
              <a:gdLst/>
              <a:ahLst/>
              <a:cxnLst/>
              <a:rect l="l" t="t" r="r" b="b"/>
              <a:pathLst>
                <a:path w="13833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33" y="457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rgbClr val="F1A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9"/>
            <p:cNvSpPr/>
            <p:nvPr/>
          </p:nvSpPr>
          <p:spPr>
            <a:xfrm>
              <a:off x="2832353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9"/>
            <p:cNvSpPr/>
            <p:nvPr/>
          </p:nvSpPr>
          <p:spPr>
            <a:xfrm>
              <a:off x="288009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9"/>
            <p:cNvSpPr/>
            <p:nvPr/>
          </p:nvSpPr>
          <p:spPr>
            <a:xfrm>
              <a:off x="292924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9"/>
            <p:cNvSpPr/>
            <p:nvPr/>
          </p:nvSpPr>
          <p:spPr>
            <a:xfrm>
              <a:off x="297698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9"/>
            <p:cNvSpPr/>
            <p:nvPr/>
          </p:nvSpPr>
          <p:spPr>
            <a:xfrm>
              <a:off x="3024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9"/>
            <p:cNvSpPr/>
            <p:nvPr/>
          </p:nvSpPr>
          <p:spPr>
            <a:xfrm>
              <a:off x="307388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9"/>
            <p:cNvSpPr/>
            <p:nvPr/>
          </p:nvSpPr>
          <p:spPr>
            <a:xfrm>
              <a:off x="312162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9"/>
            <p:cNvSpPr/>
            <p:nvPr/>
          </p:nvSpPr>
          <p:spPr>
            <a:xfrm>
              <a:off x="3170774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9"/>
            <p:cNvSpPr/>
            <p:nvPr/>
          </p:nvSpPr>
          <p:spPr>
            <a:xfrm>
              <a:off x="321851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9"/>
            <p:cNvSpPr/>
            <p:nvPr/>
          </p:nvSpPr>
          <p:spPr>
            <a:xfrm>
              <a:off x="326766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9"/>
            <p:cNvSpPr/>
            <p:nvPr/>
          </p:nvSpPr>
          <p:spPr>
            <a:xfrm>
              <a:off x="331540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9"/>
            <p:cNvSpPr/>
            <p:nvPr/>
          </p:nvSpPr>
          <p:spPr>
            <a:xfrm>
              <a:off x="336314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9"/>
            <p:cNvSpPr/>
            <p:nvPr/>
          </p:nvSpPr>
          <p:spPr>
            <a:xfrm>
              <a:off x="341230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9"/>
            <p:cNvSpPr/>
            <p:nvPr/>
          </p:nvSpPr>
          <p:spPr>
            <a:xfrm>
              <a:off x="346004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9"/>
            <p:cNvSpPr/>
            <p:nvPr/>
          </p:nvSpPr>
          <p:spPr>
            <a:xfrm>
              <a:off x="3509134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9"/>
            <p:cNvSpPr/>
            <p:nvPr/>
          </p:nvSpPr>
          <p:spPr>
            <a:xfrm>
              <a:off x="355693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9"/>
            <p:cNvSpPr/>
            <p:nvPr/>
          </p:nvSpPr>
          <p:spPr>
            <a:xfrm>
              <a:off x="36046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9"/>
            <p:cNvSpPr/>
            <p:nvPr/>
          </p:nvSpPr>
          <p:spPr>
            <a:xfrm>
              <a:off x="2802823" y="4046887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1"/>
                  </a:lnTo>
                  <a:lnTo>
                    <a:pt x="298" y="32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9"/>
            <p:cNvSpPr/>
            <p:nvPr/>
          </p:nvSpPr>
          <p:spPr>
            <a:xfrm>
              <a:off x="2802823" y="4046887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1"/>
                  </a:lnTo>
                  <a:lnTo>
                    <a:pt x="298" y="32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9"/>
            <p:cNvSpPr/>
            <p:nvPr/>
          </p:nvSpPr>
          <p:spPr>
            <a:xfrm>
              <a:off x="3635558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9"/>
            <p:cNvSpPr/>
            <p:nvPr/>
          </p:nvSpPr>
          <p:spPr>
            <a:xfrm>
              <a:off x="3635558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9"/>
            <p:cNvSpPr/>
            <p:nvPr/>
          </p:nvSpPr>
          <p:spPr>
            <a:xfrm>
              <a:off x="2807068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114"/>
                    <a:pt x="23" y="160"/>
                    <a:pt x="69" y="160"/>
                  </a:cubicBezTo>
                  <a:cubicBezTo>
                    <a:pt x="114" y="160"/>
                    <a:pt x="160" y="114"/>
                    <a:pt x="160" y="69"/>
                  </a:cubicBezTo>
                  <a:cubicBezTo>
                    <a:pt x="160" y="23"/>
                    <a:pt x="114" y="0"/>
                    <a:pt x="69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9"/>
            <p:cNvSpPr/>
            <p:nvPr/>
          </p:nvSpPr>
          <p:spPr>
            <a:xfrm>
              <a:off x="3639741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9"/>
            <p:cNvSpPr/>
            <p:nvPr/>
          </p:nvSpPr>
          <p:spPr>
            <a:xfrm>
              <a:off x="2807068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0" y="23"/>
                    <a:pt x="0" y="69"/>
                  </a:cubicBezTo>
                  <a:cubicBezTo>
                    <a:pt x="0" y="115"/>
                    <a:pt x="23" y="160"/>
                    <a:pt x="69" y="160"/>
                  </a:cubicBezTo>
                  <a:cubicBezTo>
                    <a:pt x="114" y="160"/>
                    <a:pt x="160" y="115"/>
                    <a:pt x="160" y="69"/>
                  </a:cubicBezTo>
                  <a:cubicBezTo>
                    <a:pt x="160" y="23"/>
                    <a:pt x="114" y="1"/>
                    <a:pt x="69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9"/>
            <p:cNvSpPr/>
            <p:nvPr/>
          </p:nvSpPr>
          <p:spPr>
            <a:xfrm>
              <a:off x="3639741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69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9"/>
            <p:cNvSpPr/>
            <p:nvPr/>
          </p:nvSpPr>
          <p:spPr>
            <a:xfrm>
              <a:off x="2802823" y="3709894"/>
              <a:ext cx="851006" cy="334286"/>
            </a:xfrm>
            <a:custGeom>
              <a:avLst/>
              <a:gdLst/>
              <a:ahLst/>
              <a:cxnLst/>
              <a:rect l="l" t="t" r="r" b="b"/>
              <a:pathLst>
                <a:path w="13833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33" y="5433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9"/>
            <p:cNvSpPr/>
            <p:nvPr/>
          </p:nvSpPr>
          <p:spPr>
            <a:xfrm>
              <a:off x="2832353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9"/>
            <p:cNvSpPr/>
            <p:nvPr/>
          </p:nvSpPr>
          <p:spPr>
            <a:xfrm>
              <a:off x="288009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9"/>
            <p:cNvSpPr/>
            <p:nvPr/>
          </p:nvSpPr>
          <p:spPr>
            <a:xfrm>
              <a:off x="292924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9"/>
            <p:cNvSpPr/>
            <p:nvPr/>
          </p:nvSpPr>
          <p:spPr>
            <a:xfrm>
              <a:off x="297698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9"/>
            <p:cNvSpPr/>
            <p:nvPr/>
          </p:nvSpPr>
          <p:spPr>
            <a:xfrm>
              <a:off x="3024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9"/>
            <p:cNvSpPr/>
            <p:nvPr/>
          </p:nvSpPr>
          <p:spPr>
            <a:xfrm>
              <a:off x="307388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9"/>
            <p:cNvSpPr/>
            <p:nvPr/>
          </p:nvSpPr>
          <p:spPr>
            <a:xfrm>
              <a:off x="312162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9"/>
            <p:cNvSpPr/>
            <p:nvPr/>
          </p:nvSpPr>
          <p:spPr>
            <a:xfrm>
              <a:off x="3170774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9"/>
            <p:cNvSpPr/>
            <p:nvPr/>
          </p:nvSpPr>
          <p:spPr>
            <a:xfrm>
              <a:off x="321851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9"/>
            <p:cNvSpPr/>
            <p:nvPr/>
          </p:nvSpPr>
          <p:spPr>
            <a:xfrm>
              <a:off x="326766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9"/>
            <p:cNvSpPr/>
            <p:nvPr/>
          </p:nvSpPr>
          <p:spPr>
            <a:xfrm>
              <a:off x="331540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9"/>
            <p:cNvSpPr/>
            <p:nvPr/>
          </p:nvSpPr>
          <p:spPr>
            <a:xfrm>
              <a:off x="336314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9"/>
            <p:cNvSpPr/>
            <p:nvPr/>
          </p:nvSpPr>
          <p:spPr>
            <a:xfrm>
              <a:off x="341230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9"/>
            <p:cNvSpPr/>
            <p:nvPr/>
          </p:nvSpPr>
          <p:spPr>
            <a:xfrm>
              <a:off x="346004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9"/>
            <p:cNvSpPr/>
            <p:nvPr/>
          </p:nvSpPr>
          <p:spPr>
            <a:xfrm>
              <a:off x="3509134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9"/>
            <p:cNvSpPr/>
            <p:nvPr/>
          </p:nvSpPr>
          <p:spPr>
            <a:xfrm>
              <a:off x="355693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9"/>
            <p:cNvSpPr/>
            <p:nvPr/>
          </p:nvSpPr>
          <p:spPr>
            <a:xfrm>
              <a:off x="36046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9"/>
            <p:cNvSpPr/>
            <p:nvPr/>
          </p:nvSpPr>
          <p:spPr>
            <a:xfrm>
              <a:off x="2802823" y="4016005"/>
              <a:ext cx="851006" cy="28175"/>
            </a:xfrm>
            <a:custGeom>
              <a:avLst/>
              <a:gdLst/>
              <a:ahLst/>
              <a:cxnLst/>
              <a:rect l="l" t="t" r="r" b="b"/>
              <a:pathLst>
                <a:path w="13833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33" y="457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9"/>
            <p:cNvSpPr/>
            <p:nvPr/>
          </p:nvSpPr>
          <p:spPr>
            <a:xfrm>
              <a:off x="2832353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9"/>
            <p:cNvSpPr/>
            <p:nvPr/>
          </p:nvSpPr>
          <p:spPr>
            <a:xfrm>
              <a:off x="288009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9"/>
            <p:cNvSpPr/>
            <p:nvPr/>
          </p:nvSpPr>
          <p:spPr>
            <a:xfrm>
              <a:off x="292924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9"/>
            <p:cNvSpPr/>
            <p:nvPr/>
          </p:nvSpPr>
          <p:spPr>
            <a:xfrm>
              <a:off x="297698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9"/>
            <p:cNvSpPr/>
            <p:nvPr/>
          </p:nvSpPr>
          <p:spPr>
            <a:xfrm>
              <a:off x="3024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9"/>
            <p:cNvSpPr/>
            <p:nvPr/>
          </p:nvSpPr>
          <p:spPr>
            <a:xfrm>
              <a:off x="307388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9"/>
            <p:cNvSpPr/>
            <p:nvPr/>
          </p:nvSpPr>
          <p:spPr>
            <a:xfrm>
              <a:off x="312162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9"/>
            <p:cNvSpPr/>
            <p:nvPr/>
          </p:nvSpPr>
          <p:spPr>
            <a:xfrm>
              <a:off x="3170774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9"/>
            <p:cNvSpPr/>
            <p:nvPr/>
          </p:nvSpPr>
          <p:spPr>
            <a:xfrm>
              <a:off x="321851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9"/>
            <p:cNvSpPr/>
            <p:nvPr/>
          </p:nvSpPr>
          <p:spPr>
            <a:xfrm>
              <a:off x="326766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9"/>
            <p:cNvSpPr/>
            <p:nvPr/>
          </p:nvSpPr>
          <p:spPr>
            <a:xfrm>
              <a:off x="331540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9"/>
            <p:cNvSpPr/>
            <p:nvPr/>
          </p:nvSpPr>
          <p:spPr>
            <a:xfrm>
              <a:off x="336314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9"/>
            <p:cNvSpPr/>
            <p:nvPr/>
          </p:nvSpPr>
          <p:spPr>
            <a:xfrm>
              <a:off x="341230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9"/>
            <p:cNvSpPr/>
            <p:nvPr/>
          </p:nvSpPr>
          <p:spPr>
            <a:xfrm>
              <a:off x="346004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9"/>
            <p:cNvSpPr/>
            <p:nvPr/>
          </p:nvSpPr>
          <p:spPr>
            <a:xfrm>
              <a:off x="3509134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9"/>
            <p:cNvSpPr/>
            <p:nvPr/>
          </p:nvSpPr>
          <p:spPr>
            <a:xfrm>
              <a:off x="355693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9"/>
            <p:cNvSpPr/>
            <p:nvPr/>
          </p:nvSpPr>
          <p:spPr>
            <a:xfrm>
              <a:off x="36046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9"/>
            <p:cNvSpPr/>
            <p:nvPr/>
          </p:nvSpPr>
          <p:spPr>
            <a:xfrm>
              <a:off x="2802823" y="3709894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0"/>
                  </a:lnTo>
                  <a:lnTo>
                    <a:pt x="298" y="3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9"/>
            <p:cNvSpPr/>
            <p:nvPr/>
          </p:nvSpPr>
          <p:spPr>
            <a:xfrm>
              <a:off x="2802823" y="3709894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0"/>
                  </a:lnTo>
                  <a:lnTo>
                    <a:pt x="298" y="3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9"/>
            <p:cNvSpPr/>
            <p:nvPr/>
          </p:nvSpPr>
          <p:spPr>
            <a:xfrm>
              <a:off x="3635558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9"/>
            <p:cNvSpPr/>
            <p:nvPr/>
          </p:nvSpPr>
          <p:spPr>
            <a:xfrm>
              <a:off x="3635558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9"/>
            <p:cNvSpPr/>
            <p:nvPr/>
          </p:nvSpPr>
          <p:spPr>
            <a:xfrm>
              <a:off x="2807068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69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114"/>
                    <a:pt x="23" y="160"/>
                    <a:pt x="69" y="160"/>
                  </a:cubicBezTo>
                  <a:cubicBezTo>
                    <a:pt x="114" y="160"/>
                    <a:pt x="160" y="114"/>
                    <a:pt x="160" y="69"/>
                  </a:cubicBezTo>
                  <a:cubicBezTo>
                    <a:pt x="160" y="23"/>
                    <a:pt x="114" y="0"/>
                    <a:pt x="69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9"/>
            <p:cNvSpPr/>
            <p:nvPr/>
          </p:nvSpPr>
          <p:spPr>
            <a:xfrm>
              <a:off x="3639741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9"/>
            <p:cNvSpPr/>
            <p:nvPr/>
          </p:nvSpPr>
          <p:spPr>
            <a:xfrm>
              <a:off x="2807068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0" y="46"/>
                    <a:pt x="0" y="92"/>
                  </a:cubicBezTo>
                  <a:cubicBezTo>
                    <a:pt x="0" y="138"/>
                    <a:pt x="23" y="160"/>
                    <a:pt x="69" y="160"/>
                  </a:cubicBezTo>
                  <a:cubicBezTo>
                    <a:pt x="114" y="160"/>
                    <a:pt x="160" y="138"/>
                    <a:pt x="160" y="92"/>
                  </a:cubicBezTo>
                  <a:cubicBezTo>
                    <a:pt x="160" y="46"/>
                    <a:pt x="114" y="1"/>
                    <a:pt x="69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9"/>
            <p:cNvSpPr/>
            <p:nvPr/>
          </p:nvSpPr>
          <p:spPr>
            <a:xfrm>
              <a:off x="3639741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61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9"/>
            <p:cNvSpPr/>
            <p:nvPr/>
          </p:nvSpPr>
          <p:spPr>
            <a:xfrm>
              <a:off x="949287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9"/>
            <p:cNvSpPr/>
            <p:nvPr/>
          </p:nvSpPr>
          <p:spPr>
            <a:xfrm>
              <a:off x="97875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9"/>
            <p:cNvSpPr/>
            <p:nvPr/>
          </p:nvSpPr>
          <p:spPr>
            <a:xfrm>
              <a:off x="102649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9"/>
            <p:cNvSpPr/>
            <p:nvPr/>
          </p:nvSpPr>
          <p:spPr>
            <a:xfrm>
              <a:off x="107564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9"/>
            <p:cNvSpPr/>
            <p:nvPr/>
          </p:nvSpPr>
          <p:spPr>
            <a:xfrm>
              <a:off x="112338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9"/>
            <p:cNvSpPr/>
            <p:nvPr/>
          </p:nvSpPr>
          <p:spPr>
            <a:xfrm>
              <a:off x="1172543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9"/>
            <p:cNvSpPr/>
            <p:nvPr/>
          </p:nvSpPr>
          <p:spPr>
            <a:xfrm>
              <a:off x="122028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9"/>
            <p:cNvSpPr/>
            <p:nvPr/>
          </p:nvSpPr>
          <p:spPr>
            <a:xfrm>
              <a:off x="126802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9"/>
            <p:cNvSpPr/>
            <p:nvPr/>
          </p:nvSpPr>
          <p:spPr>
            <a:xfrm>
              <a:off x="131717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9"/>
            <p:cNvSpPr/>
            <p:nvPr/>
          </p:nvSpPr>
          <p:spPr>
            <a:xfrm>
              <a:off x="1364916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9"/>
            <p:cNvSpPr/>
            <p:nvPr/>
          </p:nvSpPr>
          <p:spPr>
            <a:xfrm>
              <a:off x="141407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9"/>
            <p:cNvSpPr/>
            <p:nvPr/>
          </p:nvSpPr>
          <p:spPr>
            <a:xfrm>
              <a:off x="1461810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9"/>
            <p:cNvSpPr/>
            <p:nvPr/>
          </p:nvSpPr>
          <p:spPr>
            <a:xfrm>
              <a:off x="1510965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9"/>
            <p:cNvSpPr/>
            <p:nvPr/>
          </p:nvSpPr>
          <p:spPr>
            <a:xfrm>
              <a:off x="155870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9"/>
            <p:cNvSpPr/>
            <p:nvPr/>
          </p:nvSpPr>
          <p:spPr>
            <a:xfrm>
              <a:off x="16064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9"/>
            <p:cNvSpPr/>
            <p:nvPr/>
          </p:nvSpPr>
          <p:spPr>
            <a:xfrm>
              <a:off x="165559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9"/>
            <p:cNvSpPr/>
            <p:nvPr/>
          </p:nvSpPr>
          <p:spPr>
            <a:xfrm>
              <a:off x="170333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9"/>
            <p:cNvSpPr/>
            <p:nvPr/>
          </p:nvSpPr>
          <p:spPr>
            <a:xfrm>
              <a:off x="1752492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9"/>
            <p:cNvSpPr/>
            <p:nvPr/>
          </p:nvSpPr>
          <p:spPr>
            <a:xfrm>
              <a:off x="949287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DD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9"/>
            <p:cNvSpPr/>
            <p:nvPr/>
          </p:nvSpPr>
          <p:spPr>
            <a:xfrm>
              <a:off x="97875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9"/>
            <p:cNvSpPr/>
            <p:nvPr/>
          </p:nvSpPr>
          <p:spPr>
            <a:xfrm>
              <a:off x="102649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9"/>
            <p:cNvSpPr/>
            <p:nvPr/>
          </p:nvSpPr>
          <p:spPr>
            <a:xfrm>
              <a:off x="107564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9"/>
            <p:cNvSpPr/>
            <p:nvPr/>
          </p:nvSpPr>
          <p:spPr>
            <a:xfrm>
              <a:off x="112338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9"/>
            <p:cNvSpPr/>
            <p:nvPr/>
          </p:nvSpPr>
          <p:spPr>
            <a:xfrm>
              <a:off x="1172543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9"/>
            <p:cNvSpPr/>
            <p:nvPr/>
          </p:nvSpPr>
          <p:spPr>
            <a:xfrm>
              <a:off x="122028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9"/>
            <p:cNvSpPr/>
            <p:nvPr/>
          </p:nvSpPr>
          <p:spPr>
            <a:xfrm>
              <a:off x="126802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9"/>
            <p:cNvSpPr/>
            <p:nvPr/>
          </p:nvSpPr>
          <p:spPr>
            <a:xfrm>
              <a:off x="131717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9"/>
            <p:cNvSpPr/>
            <p:nvPr/>
          </p:nvSpPr>
          <p:spPr>
            <a:xfrm>
              <a:off x="1364916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9"/>
            <p:cNvSpPr/>
            <p:nvPr/>
          </p:nvSpPr>
          <p:spPr>
            <a:xfrm>
              <a:off x="141407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9"/>
            <p:cNvSpPr/>
            <p:nvPr/>
          </p:nvSpPr>
          <p:spPr>
            <a:xfrm>
              <a:off x="1461810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9"/>
            <p:cNvSpPr/>
            <p:nvPr/>
          </p:nvSpPr>
          <p:spPr>
            <a:xfrm>
              <a:off x="1510965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9"/>
            <p:cNvSpPr/>
            <p:nvPr/>
          </p:nvSpPr>
          <p:spPr>
            <a:xfrm>
              <a:off x="155870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9"/>
            <p:cNvSpPr/>
            <p:nvPr/>
          </p:nvSpPr>
          <p:spPr>
            <a:xfrm>
              <a:off x="16064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9"/>
            <p:cNvSpPr/>
            <p:nvPr/>
          </p:nvSpPr>
          <p:spPr>
            <a:xfrm>
              <a:off x="165559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9"/>
            <p:cNvSpPr/>
            <p:nvPr/>
          </p:nvSpPr>
          <p:spPr>
            <a:xfrm>
              <a:off x="170333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9"/>
            <p:cNvSpPr/>
            <p:nvPr/>
          </p:nvSpPr>
          <p:spPr>
            <a:xfrm>
              <a:off x="1752492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9"/>
            <p:cNvSpPr/>
            <p:nvPr/>
          </p:nvSpPr>
          <p:spPr>
            <a:xfrm>
              <a:off x="949287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9"/>
            <p:cNvSpPr/>
            <p:nvPr/>
          </p:nvSpPr>
          <p:spPr>
            <a:xfrm>
              <a:off x="949287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9"/>
            <p:cNvSpPr/>
            <p:nvPr/>
          </p:nvSpPr>
          <p:spPr>
            <a:xfrm>
              <a:off x="1781960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9"/>
            <p:cNvSpPr/>
            <p:nvPr/>
          </p:nvSpPr>
          <p:spPr>
            <a:xfrm>
              <a:off x="1781960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9"/>
            <p:cNvSpPr/>
            <p:nvPr/>
          </p:nvSpPr>
          <p:spPr>
            <a:xfrm>
              <a:off x="953470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9"/>
            <p:cNvSpPr/>
            <p:nvPr/>
          </p:nvSpPr>
          <p:spPr>
            <a:xfrm>
              <a:off x="1786205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9"/>
            <p:cNvSpPr/>
            <p:nvPr/>
          </p:nvSpPr>
          <p:spPr>
            <a:xfrm>
              <a:off x="953470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7" y="1"/>
                    <a:pt x="1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15"/>
                    <a:pt x="161" y="69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9"/>
            <p:cNvSpPr/>
            <p:nvPr/>
          </p:nvSpPr>
          <p:spPr>
            <a:xfrm>
              <a:off x="1786205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9"/>
            <p:cNvSpPr/>
            <p:nvPr/>
          </p:nvSpPr>
          <p:spPr>
            <a:xfrm>
              <a:off x="949287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9"/>
            <p:cNvSpPr/>
            <p:nvPr/>
          </p:nvSpPr>
          <p:spPr>
            <a:xfrm>
              <a:off x="97875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9"/>
            <p:cNvSpPr/>
            <p:nvPr/>
          </p:nvSpPr>
          <p:spPr>
            <a:xfrm>
              <a:off x="102649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9"/>
            <p:cNvSpPr/>
            <p:nvPr/>
          </p:nvSpPr>
          <p:spPr>
            <a:xfrm>
              <a:off x="107564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9"/>
            <p:cNvSpPr/>
            <p:nvPr/>
          </p:nvSpPr>
          <p:spPr>
            <a:xfrm>
              <a:off x="112338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9"/>
            <p:cNvSpPr/>
            <p:nvPr/>
          </p:nvSpPr>
          <p:spPr>
            <a:xfrm>
              <a:off x="1172543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9"/>
            <p:cNvSpPr/>
            <p:nvPr/>
          </p:nvSpPr>
          <p:spPr>
            <a:xfrm>
              <a:off x="122028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9"/>
            <p:cNvSpPr/>
            <p:nvPr/>
          </p:nvSpPr>
          <p:spPr>
            <a:xfrm>
              <a:off x="126802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9"/>
            <p:cNvSpPr/>
            <p:nvPr/>
          </p:nvSpPr>
          <p:spPr>
            <a:xfrm>
              <a:off x="131717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9"/>
            <p:cNvSpPr/>
            <p:nvPr/>
          </p:nvSpPr>
          <p:spPr>
            <a:xfrm>
              <a:off x="1364916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9"/>
            <p:cNvSpPr/>
            <p:nvPr/>
          </p:nvSpPr>
          <p:spPr>
            <a:xfrm>
              <a:off x="141407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9"/>
            <p:cNvSpPr/>
            <p:nvPr/>
          </p:nvSpPr>
          <p:spPr>
            <a:xfrm>
              <a:off x="1461810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9"/>
            <p:cNvSpPr/>
            <p:nvPr/>
          </p:nvSpPr>
          <p:spPr>
            <a:xfrm>
              <a:off x="1510965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9"/>
            <p:cNvSpPr/>
            <p:nvPr/>
          </p:nvSpPr>
          <p:spPr>
            <a:xfrm>
              <a:off x="155870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9"/>
            <p:cNvSpPr/>
            <p:nvPr/>
          </p:nvSpPr>
          <p:spPr>
            <a:xfrm>
              <a:off x="16064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165559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9"/>
            <p:cNvSpPr/>
            <p:nvPr/>
          </p:nvSpPr>
          <p:spPr>
            <a:xfrm>
              <a:off x="170333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9"/>
            <p:cNvSpPr/>
            <p:nvPr/>
          </p:nvSpPr>
          <p:spPr>
            <a:xfrm>
              <a:off x="1752492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9"/>
            <p:cNvSpPr/>
            <p:nvPr/>
          </p:nvSpPr>
          <p:spPr>
            <a:xfrm>
              <a:off x="949287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9"/>
            <p:cNvSpPr/>
            <p:nvPr/>
          </p:nvSpPr>
          <p:spPr>
            <a:xfrm>
              <a:off x="97875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9"/>
            <p:cNvSpPr/>
            <p:nvPr/>
          </p:nvSpPr>
          <p:spPr>
            <a:xfrm>
              <a:off x="102649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9"/>
            <p:cNvSpPr/>
            <p:nvPr/>
          </p:nvSpPr>
          <p:spPr>
            <a:xfrm>
              <a:off x="107564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9"/>
            <p:cNvSpPr/>
            <p:nvPr/>
          </p:nvSpPr>
          <p:spPr>
            <a:xfrm>
              <a:off x="112338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9"/>
            <p:cNvSpPr/>
            <p:nvPr/>
          </p:nvSpPr>
          <p:spPr>
            <a:xfrm>
              <a:off x="1172543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9"/>
            <p:cNvSpPr/>
            <p:nvPr/>
          </p:nvSpPr>
          <p:spPr>
            <a:xfrm>
              <a:off x="122028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9"/>
            <p:cNvSpPr/>
            <p:nvPr/>
          </p:nvSpPr>
          <p:spPr>
            <a:xfrm>
              <a:off x="126802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9"/>
            <p:cNvSpPr/>
            <p:nvPr/>
          </p:nvSpPr>
          <p:spPr>
            <a:xfrm>
              <a:off x="131717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9"/>
            <p:cNvSpPr/>
            <p:nvPr/>
          </p:nvSpPr>
          <p:spPr>
            <a:xfrm>
              <a:off x="1364916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9"/>
            <p:cNvSpPr/>
            <p:nvPr/>
          </p:nvSpPr>
          <p:spPr>
            <a:xfrm>
              <a:off x="141407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9"/>
            <p:cNvSpPr/>
            <p:nvPr/>
          </p:nvSpPr>
          <p:spPr>
            <a:xfrm>
              <a:off x="1461810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9"/>
            <p:cNvSpPr/>
            <p:nvPr/>
          </p:nvSpPr>
          <p:spPr>
            <a:xfrm>
              <a:off x="1510965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9"/>
            <p:cNvSpPr/>
            <p:nvPr/>
          </p:nvSpPr>
          <p:spPr>
            <a:xfrm>
              <a:off x="155870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9"/>
            <p:cNvSpPr/>
            <p:nvPr/>
          </p:nvSpPr>
          <p:spPr>
            <a:xfrm>
              <a:off x="16064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9"/>
            <p:cNvSpPr/>
            <p:nvPr/>
          </p:nvSpPr>
          <p:spPr>
            <a:xfrm>
              <a:off x="165559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9"/>
            <p:cNvSpPr/>
            <p:nvPr/>
          </p:nvSpPr>
          <p:spPr>
            <a:xfrm>
              <a:off x="170333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9"/>
            <p:cNvSpPr/>
            <p:nvPr/>
          </p:nvSpPr>
          <p:spPr>
            <a:xfrm>
              <a:off x="1752492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9"/>
            <p:cNvSpPr/>
            <p:nvPr/>
          </p:nvSpPr>
          <p:spPr>
            <a:xfrm>
              <a:off x="949287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9"/>
            <p:cNvSpPr/>
            <p:nvPr/>
          </p:nvSpPr>
          <p:spPr>
            <a:xfrm>
              <a:off x="949287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9"/>
            <p:cNvSpPr/>
            <p:nvPr/>
          </p:nvSpPr>
          <p:spPr>
            <a:xfrm>
              <a:off x="1781960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9"/>
            <p:cNvSpPr/>
            <p:nvPr/>
          </p:nvSpPr>
          <p:spPr>
            <a:xfrm>
              <a:off x="1781960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953470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9"/>
            <p:cNvSpPr/>
            <p:nvPr/>
          </p:nvSpPr>
          <p:spPr>
            <a:xfrm>
              <a:off x="1786205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9"/>
            <p:cNvSpPr/>
            <p:nvPr/>
          </p:nvSpPr>
          <p:spPr>
            <a:xfrm>
              <a:off x="953470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7" y="1"/>
                    <a:pt x="1" y="46"/>
                    <a:pt x="1" y="92"/>
                  </a:cubicBezTo>
                  <a:cubicBezTo>
                    <a:pt x="1" y="138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61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9"/>
            <p:cNvSpPr/>
            <p:nvPr/>
          </p:nvSpPr>
          <p:spPr>
            <a:xfrm>
              <a:off x="1786205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9"/>
            <p:cNvSpPr/>
            <p:nvPr/>
          </p:nvSpPr>
          <p:spPr>
            <a:xfrm>
              <a:off x="1876086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9"/>
            <p:cNvSpPr/>
            <p:nvPr/>
          </p:nvSpPr>
          <p:spPr>
            <a:xfrm>
              <a:off x="190555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9"/>
            <p:cNvSpPr/>
            <p:nvPr/>
          </p:nvSpPr>
          <p:spPr>
            <a:xfrm>
              <a:off x="19532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9"/>
            <p:cNvSpPr/>
            <p:nvPr/>
          </p:nvSpPr>
          <p:spPr>
            <a:xfrm>
              <a:off x="200244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9"/>
            <p:cNvSpPr/>
            <p:nvPr/>
          </p:nvSpPr>
          <p:spPr>
            <a:xfrm>
              <a:off x="205018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9"/>
            <p:cNvSpPr/>
            <p:nvPr/>
          </p:nvSpPr>
          <p:spPr>
            <a:xfrm>
              <a:off x="209792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9"/>
            <p:cNvSpPr/>
            <p:nvPr/>
          </p:nvSpPr>
          <p:spPr>
            <a:xfrm>
              <a:off x="21470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9"/>
            <p:cNvSpPr/>
            <p:nvPr/>
          </p:nvSpPr>
          <p:spPr>
            <a:xfrm>
              <a:off x="219482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9"/>
            <p:cNvSpPr/>
            <p:nvPr/>
          </p:nvSpPr>
          <p:spPr>
            <a:xfrm>
              <a:off x="22439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9"/>
            <p:cNvSpPr/>
            <p:nvPr/>
          </p:nvSpPr>
          <p:spPr>
            <a:xfrm>
              <a:off x="229171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9"/>
            <p:cNvSpPr/>
            <p:nvPr/>
          </p:nvSpPr>
          <p:spPr>
            <a:xfrm>
              <a:off x="2340869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9"/>
            <p:cNvSpPr/>
            <p:nvPr/>
          </p:nvSpPr>
          <p:spPr>
            <a:xfrm>
              <a:off x="238860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9"/>
            <p:cNvSpPr/>
            <p:nvPr/>
          </p:nvSpPr>
          <p:spPr>
            <a:xfrm>
              <a:off x="24363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9"/>
            <p:cNvSpPr/>
            <p:nvPr/>
          </p:nvSpPr>
          <p:spPr>
            <a:xfrm>
              <a:off x="248550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9"/>
            <p:cNvSpPr/>
            <p:nvPr/>
          </p:nvSpPr>
          <p:spPr>
            <a:xfrm>
              <a:off x="253324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9"/>
            <p:cNvSpPr/>
            <p:nvPr/>
          </p:nvSpPr>
          <p:spPr>
            <a:xfrm>
              <a:off x="258239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9"/>
            <p:cNvSpPr/>
            <p:nvPr/>
          </p:nvSpPr>
          <p:spPr>
            <a:xfrm>
              <a:off x="263013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9"/>
            <p:cNvSpPr/>
            <p:nvPr/>
          </p:nvSpPr>
          <p:spPr>
            <a:xfrm>
              <a:off x="2679291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9"/>
            <p:cNvSpPr/>
            <p:nvPr/>
          </p:nvSpPr>
          <p:spPr>
            <a:xfrm>
              <a:off x="1876086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156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9"/>
            <p:cNvSpPr/>
            <p:nvPr/>
          </p:nvSpPr>
          <p:spPr>
            <a:xfrm>
              <a:off x="190555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9"/>
            <p:cNvSpPr/>
            <p:nvPr/>
          </p:nvSpPr>
          <p:spPr>
            <a:xfrm>
              <a:off x="19532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9"/>
            <p:cNvSpPr/>
            <p:nvPr/>
          </p:nvSpPr>
          <p:spPr>
            <a:xfrm>
              <a:off x="200244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9"/>
            <p:cNvSpPr/>
            <p:nvPr/>
          </p:nvSpPr>
          <p:spPr>
            <a:xfrm>
              <a:off x="205018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9"/>
            <p:cNvSpPr/>
            <p:nvPr/>
          </p:nvSpPr>
          <p:spPr>
            <a:xfrm>
              <a:off x="209792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9"/>
            <p:cNvSpPr/>
            <p:nvPr/>
          </p:nvSpPr>
          <p:spPr>
            <a:xfrm>
              <a:off x="21470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9"/>
            <p:cNvSpPr/>
            <p:nvPr/>
          </p:nvSpPr>
          <p:spPr>
            <a:xfrm>
              <a:off x="219482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9"/>
            <p:cNvSpPr/>
            <p:nvPr/>
          </p:nvSpPr>
          <p:spPr>
            <a:xfrm>
              <a:off x="22439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9"/>
            <p:cNvSpPr/>
            <p:nvPr/>
          </p:nvSpPr>
          <p:spPr>
            <a:xfrm>
              <a:off x="229171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9"/>
            <p:cNvSpPr/>
            <p:nvPr/>
          </p:nvSpPr>
          <p:spPr>
            <a:xfrm>
              <a:off x="2340869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9"/>
            <p:cNvSpPr/>
            <p:nvPr/>
          </p:nvSpPr>
          <p:spPr>
            <a:xfrm>
              <a:off x="238860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9"/>
            <p:cNvSpPr/>
            <p:nvPr/>
          </p:nvSpPr>
          <p:spPr>
            <a:xfrm>
              <a:off x="24363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9"/>
            <p:cNvSpPr/>
            <p:nvPr/>
          </p:nvSpPr>
          <p:spPr>
            <a:xfrm>
              <a:off x="248550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9"/>
            <p:cNvSpPr/>
            <p:nvPr/>
          </p:nvSpPr>
          <p:spPr>
            <a:xfrm>
              <a:off x="253324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9"/>
            <p:cNvSpPr/>
            <p:nvPr/>
          </p:nvSpPr>
          <p:spPr>
            <a:xfrm>
              <a:off x="258239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9"/>
            <p:cNvSpPr/>
            <p:nvPr/>
          </p:nvSpPr>
          <p:spPr>
            <a:xfrm>
              <a:off x="263013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9"/>
            <p:cNvSpPr/>
            <p:nvPr/>
          </p:nvSpPr>
          <p:spPr>
            <a:xfrm>
              <a:off x="2679291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9"/>
            <p:cNvSpPr/>
            <p:nvPr/>
          </p:nvSpPr>
          <p:spPr>
            <a:xfrm>
              <a:off x="1876086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9"/>
            <p:cNvSpPr/>
            <p:nvPr/>
          </p:nvSpPr>
          <p:spPr>
            <a:xfrm>
              <a:off x="1876086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9"/>
            <p:cNvSpPr/>
            <p:nvPr/>
          </p:nvSpPr>
          <p:spPr>
            <a:xfrm>
              <a:off x="2708759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9"/>
            <p:cNvSpPr/>
            <p:nvPr/>
          </p:nvSpPr>
          <p:spPr>
            <a:xfrm>
              <a:off x="2708759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9"/>
            <p:cNvSpPr/>
            <p:nvPr/>
          </p:nvSpPr>
          <p:spPr>
            <a:xfrm>
              <a:off x="1880269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15" y="160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9"/>
            <p:cNvSpPr/>
            <p:nvPr/>
          </p:nvSpPr>
          <p:spPr>
            <a:xfrm>
              <a:off x="2713004" y="4052547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1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9"/>
            <p:cNvSpPr/>
            <p:nvPr/>
          </p:nvSpPr>
          <p:spPr>
            <a:xfrm>
              <a:off x="1880269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15" y="160"/>
                    <a:pt x="160" y="115"/>
                    <a:pt x="160" y="69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9"/>
            <p:cNvSpPr/>
            <p:nvPr/>
          </p:nvSpPr>
          <p:spPr>
            <a:xfrm>
              <a:off x="2713004" y="4362841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1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9"/>
            <p:cNvSpPr/>
            <p:nvPr/>
          </p:nvSpPr>
          <p:spPr>
            <a:xfrm>
              <a:off x="1876086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9"/>
            <p:cNvSpPr/>
            <p:nvPr/>
          </p:nvSpPr>
          <p:spPr>
            <a:xfrm>
              <a:off x="190555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9"/>
            <p:cNvSpPr/>
            <p:nvPr/>
          </p:nvSpPr>
          <p:spPr>
            <a:xfrm>
              <a:off x="19532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9"/>
            <p:cNvSpPr/>
            <p:nvPr/>
          </p:nvSpPr>
          <p:spPr>
            <a:xfrm>
              <a:off x="200244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9"/>
            <p:cNvSpPr/>
            <p:nvPr/>
          </p:nvSpPr>
          <p:spPr>
            <a:xfrm>
              <a:off x="205018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9"/>
            <p:cNvSpPr/>
            <p:nvPr/>
          </p:nvSpPr>
          <p:spPr>
            <a:xfrm>
              <a:off x="209792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9"/>
            <p:cNvSpPr/>
            <p:nvPr/>
          </p:nvSpPr>
          <p:spPr>
            <a:xfrm>
              <a:off x="21470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9"/>
            <p:cNvSpPr/>
            <p:nvPr/>
          </p:nvSpPr>
          <p:spPr>
            <a:xfrm>
              <a:off x="219482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9"/>
            <p:cNvSpPr/>
            <p:nvPr/>
          </p:nvSpPr>
          <p:spPr>
            <a:xfrm>
              <a:off x="22439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9"/>
            <p:cNvSpPr/>
            <p:nvPr/>
          </p:nvSpPr>
          <p:spPr>
            <a:xfrm>
              <a:off x="229171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9"/>
            <p:cNvSpPr/>
            <p:nvPr/>
          </p:nvSpPr>
          <p:spPr>
            <a:xfrm>
              <a:off x="2340869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9"/>
            <p:cNvSpPr/>
            <p:nvPr/>
          </p:nvSpPr>
          <p:spPr>
            <a:xfrm>
              <a:off x="238860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9"/>
            <p:cNvSpPr/>
            <p:nvPr/>
          </p:nvSpPr>
          <p:spPr>
            <a:xfrm>
              <a:off x="24363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9"/>
            <p:cNvSpPr/>
            <p:nvPr/>
          </p:nvSpPr>
          <p:spPr>
            <a:xfrm>
              <a:off x="248550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9"/>
            <p:cNvSpPr/>
            <p:nvPr/>
          </p:nvSpPr>
          <p:spPr>
            <a:xfrm>
              <a:off x="253324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9"/>
            <p:cNvSpPr/>
            <p:nvPr/>
          </p:nvSpPr>
          <p:spPr>
            <a:xfrm>
              <a:off x="258239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9"/>
            <p:cNvSpPr/>
            <p:nvPr/>
          </p:nvSpPr>
          <p:spPr>
            <a:xfrm>
              <a:off x="263013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9"/>
            <p:cNvSpPr/>
            <p:nvPr/>
          </p:nvSpPr>
          <p:spPr>
            <a:xfrm>
              <a:off x="2679291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9"/>
            <p:cNvSpPr/>
            <p:nvPr/>
          </p:nvSpPr>
          <p:spPr>
            <a:xfrm>
              <a:off x="1876086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9"/>
            <p:cNvSpPr/>
            <p:nvPr/>
          </p:nvSpPr>
          <p:spPr>
            <a:xfrm>
              <a:off x="190555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9"/>
            <p:cNvSpPr/>
            <p:nvPr/>
          </p:nvSpPr>
          <p:spPr>
            <a:xfrm>
              <a:off x="19532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9"/>
            <p:cNvSpPr/>
            <p:nvPr/>
          </p:nvSpPr>
          <p:spPr>
            <a:xfrm>
              <a:off x="200244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9"/>
            <p:cNvSpPr/>
            <p:nvPr/>
          </p:nvSpPr>
          <p:spPr>
            <a:xfrm>
              <a:off x="205018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9"/>
            <p:cNvSpPr/>
            <p:nvPr/>
          </p:nvSpPr>
          <p:spPr>
            <a:xfrm>
              <a:off x="209792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9"/>
            <p:cNvSpPr/>
            <p:nvPr/>
          </p:nvSpPr>
          <p:spPr>
            <a:xfrm>
              <a:off x="21470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9"/>
            <p:cNvSpPr/>
            <p:nvPr/>
          </p:nvSpPr>
          <p:spPr>
            <a:xfrm>
              <a:off x="219482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9"/>
            <p:cNvSpPr/>
            <p:nvPr/>
          </p:nvSpPr>
          <p:spPr>
            <a:xfrm>
              <a:off x="22439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9"/>
            <p:cNvSpPr/>
            <p:nvPr/>
          </p:nvSpPr>
          <p:spPr>
            <a:xfrm>
              <a:off x="229171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9"/>
            <p:cNvSpPr/>
            <p:nvPr/>
          </p:nvSpPr>
          <p:spPr>
            <a:xfrm>
              <a:off x="2340869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9"/>
            <p:cNvSpPr/>
            <p:nvPr/>
          </p:nvSpPr>
          <p:spPr>
            <a:xfrm>
              <a:off x="238860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9"/>
            <p:cNvSpPr/>
            <p:nvPr/>
          </p:nvSpPr>
          <p:spPr>
            <a:xfrm>
              <a:off x="24363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9"/>
            <p:cNvSpPr/>
            <p:nvPr/>
          </p:nvSpPr>
          <p:spPr>
            <a:xfrm>
              <a:off x="248550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9"/>
            <p:cNvSpPr/>
            <p:nvPr/>
          </p:nvSpPr>
          <p:spPr>
            <a:xfrm>
              <a:off x="253324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9"/>
            <p:cNvSpPr/>
            <p:nvPr/>
          </p:nvSpPr>
          <p:spPr>
            <a:xfrm>
              <a:off x="258239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9"/>
            <p:cNvSpPr/>
            <p:nvPr/>
          </p:nvSpPr>
          <p:spPr>
            <a:xfrm>
              <a:off x="263013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9"/>
            <p:cNvSpPr/>
            <p:nvPr/>
          </p:nvSpPr>
          <p:spPr>
            <a:xfrm>
              <a:off x="2679291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9"/>
            <p:cNvSpPr/>
            <p:nvPr/>
          </p:nvSpPr>
          <p:spPr>
            <a:xfrm>
              <a:off x="1876086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9"/>
            <p:cNvSpPr/>
            <p:nvPr/>
          </p:nvSpPr>
          <p:spPr>
            <a:xfrm>
              <a:off x="1876086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9"/>
            <p:cNvSpPr/>
            <p:nvPr/>
          </p:nvSpPr>
          <p:spPr>
            <a:xfrm>
              <a:off x="2708759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9"/>
            <p:cNvSpPr/>
            <p:nvPr/>
          </p:nvSpPr>
          <p:spPr>
            <a:xfrm>
              <a:off x="2708759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9"/>
            <p:cNvSpPr/>
            <p:nvPr/>
          </p:nvSpPr>
          <p:spPr>
            <a:xfrm>
              <a:off x="1880269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15" y="160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9"/>
            <p:cNvSpPr/>
            <p:nvPr/>
          </p:nvSpPr>
          <p:spPr>
            <a:xfrm>
              <a:off x="2713004" y="3715554"/>
              <a:ext cx="9843" cy="9843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1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1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9"/>
            <p:cNvSpPr/>
            <p:nvPr/>
          </p:nvSpPr>
          <p:spPr>
            <a:xfrm>
              <a:off x="1880269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15" y="160"/>
                    <a:pt x="160" y="138"/>
                    <a:pt x="160" y="92"/>
                  </a:cubicBezTo>
                  <a:cubicBezTo>
                    <a:pt x="160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9"/>
            <p:cNvSpPr/>
            <p:nvPr/>
          </p:nvSpPr>
          <p:spPr>
            <a:xfrm>
              <a:off x="2713004" y="4025848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1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9"/>
            <p:cNvSpPr/>
            <p:nvPr/>
          </p:nvSpPr>
          <p:spPr>
            <a:xfrm>
              <a:off x="1876086" y="3372901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9"/>
            <p:cNvSpPr/>
            <p:nvPr/>
          </p:nvSpPr>
          <p:spPr>
            <a:xfrm>
              <a:off x="190555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9"/>
            <p:cNvSpPr/>
            <p:nvPr/>
          </p:nvSpPr>
          <p:spPr>
            <a:xfrm>
              <a:off x="19532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9"/>
            <p:cNvSpPr/>
            <p:nvPr/>
          </p:nvSpPr>
          <p:spPr>
            <a:xfrm>
              <a:off x="200244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9"/>
            <p:cNvSpPr/>
            <p:nvPr/>
          </p:nvSpPr>
          <p:spPr>
            <a:xfrm>
              <a:off x="205018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9"/>
            <p:cNvSpPr/>
            <p:nvPr/>
          </p:nvSpPr>
          <p:spPr>
            <a:xfrm>
              <a:off x="209792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9"/>
            <p:cNvSpPr/>
            <p:nvPr/>
          </p:nvSpPr>
          <p:spPr>
            <a:xfrm>
              <a:off x="214708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9"/>
            <p:cNvSpPr/>
            <p:nvPr/>
          </p:nvSpPr>
          <p:spPr>
            <a:xfrm>
              <a:off x="219482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9"/>
            <p:cNvSpPr/>
            <p:nvPr/>
          </p:nvSpPr>
          <p:spPr>
            <a:xfrm>
              <a:off x="224397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9"/>
            <p:cNvSpPr/>
            <p:nvPr/>
          </p:nvSpPr>
          <p:spPr>
            <a:xfrm>
              <a:off x="229171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9"/>
            <p:cNvSpPr/>
            <p:nvPr/>
          </p:nvSpPr>
          <p:spPr>
            <a:xfrm>
              <a:off x="2340869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9"/>
            <p:cNvSpPr/>
            <p:nvPr/>
          </p:nvSpPr>
          <p:spPr>
            <a:xfrm>
              <a:off x="238860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9"/>
            <p:cNvSpPr/>
            <p:nvPr/>
          </p:nvSpPr>
          <p:spPr>
            <a:xfrm>
              <a:off x="243634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9"/>
            <p:cNvSpPr/>
            <p:nvPr/>
          </p:nvSpPr>
          <p:spPr>
            <a:xfrm>
              <a:off x="2485503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9"/>
            <p:cNvSpPr/>
            <p:nvPr/>
          </p:nvSpPr>
          <p:spPr>
            <a:xfrm>
              <a:off x="253324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9"/>
            <p:cNvSpPr/>
            <p:nvPr/>
          </p:nvSpPr>
          <p:spPr>
            <a:xfrm>
              <a:off x="258239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9"/>
            <p:cNvSpPr/>
            <p:nvPr/>
          </p:nvSpPr>
          <p:spPr>
            <a:xfrm>
              <a:off x="2630136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9"/>
            <p:cNvSpPr/>
            <p:nvPr/>
          </p:nvSpPr>
          <p:spPr>
            <a:xfrm>
              <a:off x="2679291" y="3398185"/>
              <a:ext cx="18271" cy="259850"/>
            </a:xfrm>
            <a:custGeom>
              <a:avLst/>
              <a:gdLst/>
              <a:ahLst/>
              <a:cxnLst/>
              <a:rect l="l" t="t" r="r" b="b"/>
              <a:pathLst>
                <a:path w="297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9"/>
            <p:cNvSpPr/>
            <p:nvPr/>
          </p:nvSpPr>
          <p:spPr>
            <a:xfrm>
              <a:off x="1876086" y="3677598"/>
              <a:ext cx="852421" cy="29590"/>
            </a:xfrm>
            <a:custGeom>
              <a:avLst/>
              <a:gdLst/>
              <a:ahLst/>
              <a:cxnLst/>
              <a:rect l="l" t="t" r="r" b="b"/>
              <a:pathLst>
                <a:path w="13856" h="481" extrusionOk="0">
                  <a:moveTo>
                    <a:pt x="0" y="1"/>
                  </a:moveTo>
                  <a:lnTo>
                    <a:pt x="0" y="480"/>
                  </a:lnTo>
                  <a:lnTo>
                    <a:pt x="13855" y="480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9"/>
            <p:cNvSpPr/>
            <p:nvPr/>
          </p:nvSpPr>
          <p:spPr>
            <a:xfrm>
              <a:off x="190555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9"/>
            <p:cNvSpPr/>
            <p:nvPr/>
          </p:nvSpPr>
          <p:spPr>
            <a:xfrm>
              <a:off x="19532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9"/>
            <p:cNvSpPr/>
            <p:nvPr/>
          </p:nvSpPr>
          <p:spPr>
            <a:xfrm>
              <a:off x="200244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9"/>
            <p:cNvSpPr/>
            <p:nvPr/>
          </p:nvSpPr>
          <p:spPr>
            <a:xfrm>
              <a:off x="205018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9"/>
            <p:cNvSpPr/>
            <p:nvPr/>
          </p:nvSpPr>
          <p:spPr>
            <a:xfrm>
              <a:off x="209792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9"/>
            <p:cNvSpPr/>
            <p:nvPr/>
          </p:nvSpPr>
          <p:spPr>
            <a:xfrm>
              <a:off x="214708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9"/>
            <p:cNvSpPr/>
            <p:nvPr/>
          </p:nvSpPr>
          <p:spPr>
            <a:xfrm>
              <a:off x="219482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9"/>
            <p:cNvSpPr/>
            <p:nvPr/>
          </p:nvSpPr>
          <p:spPr>
            <a:xfrm>
              <a:off x="224397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9"/>
            <p:cNvSpPr/>
            <p:nvPr/>
          </p:nvSpPr>
          <p:spPr>
            <a:xfrm>
              <a:off x="229171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9"/>
            <p:cNvSpPr/>
            <p:nvPr/>
          </p:nvSpPr>
          <p:spPr>
            <a:xfrm>
              <a:off x="2340869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9"/>
            <p:cNvSpPr/>
            <p:nvPr/>
          </p:nvSpPr>
          <p:spPr>
            <a:xfrm>
              <a:off x="238860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9"/>
            <p:cNvSpPr/>
            <p:nvPr/>
          </p:nvSpPr>
          <p:spPr>
            <a:xfrm>
              <a:off x="243634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9"/>
            <p:cNvSpPr/>
            <p:nvPr/>
          </p:nvSpPr>
          <p:spPr>
            <a:xfrm>
              <a:off x="2485503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9"/>
            <p:cNvSpPr/>
            <p:nvPr/>
          </p:nvSpPr>
          <p:spPr>
            <a:xfrm>
              <a:off x="253324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9"/>
            <p:cNvSpPr/>
            <p:nvPr/>
          </p:nvSpPr>
          <p:spPr>
            <a:xfrm>
              <a:off x="258239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9"/>
            <p:cNvSpPr/>
            <p:nvPr/>
          </p:nvSpPr>
          <p:spPr>
            <a:xfrm>
              <a:off x="2630136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9"/>
            <p:cNvSpPr/>
            <p:nvPr/>
          </p:nvSpPr>
          <p:spPr>
            <a:xfrm>
              <a:off x="2679291" y="3398185"/>
              <a:ext cx="18271" cy="259850"/>
            </a:xfrm>
            <a:custGeom>
              <a:avLst/>
              <a:gdLst/>
              <a:ahLst/>
              <a:cxnLst/>
              <a:rect l="l" t="t" r="r" b="b"/>
              <a:pathLst>
                <a:path w="297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9"/>
            <p:cNvSpPr/>
            <p:nvPr/>
          </p:nvSpPr>
          <p:spPr>
            <a:xfrm>
              <a:off x="1876086" y="3372901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9"/>
            <p:cNvSpPr/>
            <p:nvPr/>
          </p:nvSpPr>
          <p:spPr>
            <a:xfrm>
              <a:off x="1876086" y="3372901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9"/>
            <p:cNvSpPr/>
            <p:nvPr/>
          </p:nvSpPr>
          <p:spPr>
            <a:xfrm>
              <a:off x="2708759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9"/>
            <p:cNvSpPr/>
            <p:nvPr/>
          </p:nvSpPr>
          <p:spPr>
            <a:xfrm>
              <a:off x="2708759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9"/>
            <p:cNvSpPr/>
            <p:nvPr/>
          </p:nvSpPr>
          <p:spPr>
            <a:xfrm>
              <a:off x="1880269" y="3377146"/>
              <a:ext cx="9905" cy="1125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15" y="183"/>
                    <a:pt x="160" y="137"/>
                    <a:pt x="160" y="92"/>
                  </a:cubicBezTo>
                  <a:cubicBezTo>
                    <a:pt x="160" y="46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9"/>
            <p:cNvSpPr/>
            <p:nvPr/>
          </p:nvSpPr>
          <p:spPr>
            <a:xfrm>
              <a:off x="2713004" y="3377146"/>
              <a:ext cx="9843" cy="11258"/>
            </a:xfrm>
            <a:custGeom>
              <a:avLst/>
              <a:gdLst/>
              <a:ahLst/>
              <a:cxnLst/>
              <a:rect l="l" t="t" r="r" b="b"/>
              <a:pathLst>
                <a:path w="160" h="183" extrusionOk="0">
                  <a:moveTo>
                    <a:pt x="91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7"/>
                    <a:pt x="46" y="183"/>
                    <a:pt x="91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46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9"/>
            <p:cNvSpPr/>
            <p:nvPr/>
          </p:nvSpPr>
          <p:spPr>
            <a:xfrm>
              <a:off x="1880269" y="3688855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15" y="160"/>
                    <a:pt x="160" y="115"/>
                    <a:pt x="160" y="69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9"/>
            <p:cNvSpPr/>
            <p:nvPr/>
          </p:nvSpPr>
          <p:spPr>
            <a:xfrm>
              <a:off x="2713004" y="3688855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1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9"/>
            <p:cNvSpPr/>
            <p:nvPr/>
          </p:nvSpPr>
          <p:spPr>
            <a:xfrm>
              <a:off x="3971149" y="3764706"/>
              <a:ext cx="594037" cy="407246"/>
            </a:xfrm>
            <a:custGeom>
              <a:avLst/>
              <a:gdLst/>
              <a:ahLst/>
              <a:cxnLst/>
              <a:rect l="l" t="t" r="r" b="b"/>
              <a:pathLst>
                <a:path w="9656" h="6620" extrusionOk="0">
                  <a:moveTo>
                    <a:pt x="69" y="0"/>
                  </a:moveTo>
                  <a:lnTo>
                    <a:pt x="1" y="91"/>
                  </a:lnTo>
                  <a:lnTo>
                    <a:pt x="9587" y="6619"/>
                  </a:lnTo>
                  <a:lnTo>
                    <a:pt x="9656" y="652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9"/>
            <p:cNvSpPr/>
            <p:nvPr/>
          </p:nvSpPr>
          <p:spPr>
            <a:xfrm>
              <a:off x="3923410" y="3761877"/>
              <a:ext cx="57644" cy="353910"/>
            </a:xfrm>
            <a:custGeom>
              <a:avLst/>
              <a:gdLst/>
              <a:ahLst/>
              <a:cxnLst/>
              <a:rect l="l" t="t" r="r" b="b"/>
              <a:pathLst>
                <a:path w="937" h="5753" extrusionOk="0">
                  <a:moveTo>
                    <a:pt x="0" y="0"/>
                  </a:moveTo>
                  <a:lnTo>
                    <a:pt x="0" y="5752"/>
                  </a:lnTo>
                  <a:lnTo>
                    <a:pt x="936" y="5752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9"/>
            <p:cNvSpPr/>
            <p:nvPr/>
          </p:nvSpPr>
          <p:spPr>
            <a:xfrm>
              <a:off x="3889697" y="3811029"/>
              <a:ext cx="33774" cy="30943"/>
            </a:xfrm>
            <a:custGeom>
              <a:avLst/>
              <a:gdLst/>
              <a:ahLst/>
              <a:cxnLst/>
              <a:rect l="l" t="t" r="r" b="b"/>
              <a:pathLst>
                <a:path w="549" h="503" extrusionOk="0">
                  <a:moveTo>
                    <a:pt x="1" y="0"/>
                  </a:moveTo>
                  <a:lnTo>
                    <a:pt x="1" y="502"/>
                  </a:lnTo>
                  <a:lnTo>
                    <a:pt x="548" y="502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9"/>
            <p:cNvSpPr/>
            <p:nvPr/>
          </p:nvSpPr>
          <p:spPr>
            <a:xfrm>
              <a:off x="3889697" y="3907919"/>
              <a:ext cx="33774" cy="29528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1" y="0"/>
                  </a:moveTo>
                  <a:lnTo>
                    <a:pt x="1" y="480"/>
                  </a:lnTo>
                  <a:lnTo>
                    <a:pt x="548" y="48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9"/>
            <p:cNvSpPr/>
            <p:nvPr/>
          </p:nvSpPr>
          <p:spPr>
            <a:xfrm>
              <a:off x="3889697" y="4003394"/>
              <a:ext cx="33774" cy="29528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1" y="0"/>
                  </a:moveTo>
                  <a:lnTo>
                    <a:pt x="1" y="480"/>
                  </a:lnTo>
                  <a:lnTo>
                    <a:pt x="548" y="48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9"/>
            <p:cNvSpPr/>
            <p:nvPr/>
          </p:nvSpPr>
          <p:spPr>
            <a:xfrm>
              <a:off x="-1621818" y="4117140"/>
              <a:ext cx="5444212" cy="136261"/>
            </a:xfrm>
            <a:custGeom>
              <a:avLst/>
              <a:gdLst/>
              <a:ahLst/>
              <a:cxnLst/>
              <a:rect l="l" t="t" r="r" b="b"/>
              <a:pathLst>
                <a:path w="88495" h="2215" extrusionOk="0">
                  <a:moveTo>
                    <a:pt x="74137" y="0"/>
                  </a:moveTo>
                  <a:lnTo>
                    <a:pt x="71649" y="1552"/>
                  </a:lnTo>
                  <a:lnTo>
                    <a:pt x="0" y="1552"/>
                  </a:lnTo>
                  <a:lnTo>
                    <a:pt x="0" y="2214"/>
                  </a:lnTo>
                  <a:lnTo>
                    <a:pt x="114" y="2214"/>
                  </a:lnTo>
                  <a:lnTo>
                    <a:pt x="114" y="1666"/>
                  </a:lnTo>
                  <a:lnTo>
                    <a:pt x="71695" y="1666"/>
                  </a:lnTo>
                  <a:lnTo>
                    <a:pt x="74160" y="137"/>
                  </a:lnTo>
                  <a:lnTo>
                    <a:pt x="88380" y="137"/>
                  </a:lnTo>
                  <a:lnTo>
                    <a:pt x="88380" y="662"/>
                  </a:lnTo>
                  <a:lnTo>
                    <a:pt x="88494" y="662"/>
                  </a:lnTo>
                  <a:lnTo>
                    <a:pt x="88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9"/>
            <p:cNvSpPr/>
            <p:nvPr/>
          </p:nvSpPr>
          <p:spPr>
            <a:xfrm>
              <a:off x="-156146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9"/>
            <p:cNvSpPr/>
            <p:nvPr/>
          </p:nvSpPr>
          <p:spPr>
            <a:xfrm>
              <a:off x="-1516496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9"/>
            <p:cNvSpPr/>
            <p:nvPr/>
          </p:nvSpPr>
          <p:spPr>
            <a:xfrm>
              <a:off x="-147158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9"/>
            <p:cNvSpPr/>
            <p:nvPr/>
          </p:nvSpPr>
          <p:spPr>
            <a:xfrm>
              <a:off x="-142661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9"/>
            <p:cNvSpPr/>
            <p:nvPr/>
          </p:nvSpPr>
          <p:spPr>
            <a:xfrm>
              <a:off x="-138312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9"/>
            <p:cNvSpPr/>
            <p:nvPr/>
          </p:nvSpPr>
          <p:spPr>
            <a:xfrm>
              <a:off x="-133815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9"/>
            <p:cNvSpPr/>
            <p:nvPr/>
          </p:nvSpPr>
          <p:spPr>
            <a:xfrm>
              <a:off x="-129324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9"/>
            <p:cNvSpPr/>
            <p:nvPr/>
          </p:nvSpPr>
          <p:spPr>
            <a:xfrm>
              <a:off x="-1248331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9"/>
            <p:cNvSpPr/>
            <p:nvPr/>
          </p:nvSpPr>
          <p:spPr>
            <a:xfrm>
              <a:off x="-120335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9"/>
            <p:cNvSpPr/>
            <p:nvPr/>
          </p:nvSpPr>
          <p:spPr>
            <a:xfrm>
              <a:off x="-1158450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9"/>
            <p:cNvSpPr/>
            <p:nvPr/>
          </p:nvSpPr>
          <p:spPr>
            <a:xfrm>
              <a:off x="-111347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9"/>
            <p:cNvSpPr/>
            <p:nvPr/>
          </p:nvSpPr>
          <p:spPr>
            <a:xfrm>
              <a:off x="-106856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9"/>
            <p:cNvSpPr/>
            <p:nvPr/>
          </p:nvSpPr>
          <p:spPr>
            <a:xfrm>
              <a:off x="-1023659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9"/>
            <p:cNvSpPr/>
            <p:nvPr/>
          </p:nvSpPr>
          <p:spPr>
            <a:xfrm>
              <a:off x="-978688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9"/>
            <p:cNvSpPr/>
            <p:nvPr/>
          </p:nvSpPr>
          <p:spPr>
            <a:xfrm>
              <a:off x="-935194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9"/>
            <p:cNvSpPr/>
            <p:nvPr/>
          </p:nvSpPr>
          <p:spPr>
            <a:xfrm>
              <a:off x="-89022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9"/>
            <p:cNvSpPr/>
            <p:nvPr/>
          </p:nvSpPr>
          <p:spPr>
            <a:xfrm>
              <a:off x="-845313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9"/>
            <p:cNvSpPr/>
            <p:nvPr/>
          </p:nvSpPr>
          <p:spPr>
            <a:xfrm>
              <a:off x="-800342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9"/>
            <p:cNvSpPr/>
            <p:nvPr/>
          </p:nvSpPr>
          <p:spPr>
            <a:xfrm>
              <a:off x="-75543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9"/>
            <p:cNvSpPr/>
            <p:nvPr/>
          </p:nvSpPr>
          <p:spPr>
            <a:xfrm>
              <a:off x="-71052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9"/>
            <p:cNvSpPr/>
            <p:nvPr/>
          </p:nvSpPr>
          <p:spPr>
            <a:xfrm>
              <a:off x="-66555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9"/>
            <p:cNvSpPr/>
            <p:nvPr/>
          </p:nvSpPr>
          <p:spPr>
            <a:xfrm>
              <a:off x="-62064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9"/>
            <p:cNvSpPr/>
            <p:nvPr/>
          </p:nvSpPr>
          <p:spPr>
            <a:xfrm>
              <a:off x="-575671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9"/>
            <p:cNvSpPr/>
            <p:nvPr/>
          </p:nvSpPr>
          <p:spPr>
            <a:xfrm>
              <a:off x="-53076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9"/>
            <p:cNvSpPr/>
            <p:nvPr/>
          </p:nvSpPr>
          <p:spPr>
            <a:xfrm>
              <a:off x="-48585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9"/>
            <p:cNvSpPr/>
            <p:nvPr/>
          </p:nvSpPr>
          <p:spPr>
            <a:xfrm>
              <a:off x="-44229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9"/>
            <p:cNvSpPr/>
            <p:nvPr/>
          </p:nvSpPr>
          <p:spPr>
            <a:xfrm>
              <a:off x="-397386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9"/>
            <p:cNvSpPr/>
            <p:nvPr/>
          </p:nvSpPr>
          <p:spPr>
            <a:xfrm>
              <a:off x="-35241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9"/>
            <p:cNvSpPr/>
            <p:nvPr/>
          </p:nvSpPr>
          <p:spPr>
            <a:xfrm>
              <a:off x="-307505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9"/>
            <p:cNvSpPr/>
            <p:nvPr/>
          </p:nvSpPr>
          <p:spPr>
            <a:xfrm>
              <a:off x="-26253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9"/>
            <p:cNvSpPr/>
            <p:nvPr/>
          </p:nvSpPr>
          <p:spPr>
            <a:xfrm>
              <a:off x="-21762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9"/>
            <p:cNvSpPr/>
            <p:nvPr/>
          </p:nvSpPr>
          <p:spPr>
            <a:xfrm>
              <a:off x="-17265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9"/>
            <p:cNvSpPr/>
            <p:nvPr/>
          </p:nvSpPr>
          <p:spPr>
            <a:xfrm>
              <a:off x="-12774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9"/>
            <p:cNvSpPr/>
            <p:nvPr/>
          </p:nvSpPr>
          <p:spPr>
            <a:xfrm>
              <a:off x="-8283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9"/>
            <p:cNvSpPr/>
            <p:nvPr/>
          </p:nvSpPr>
          <p:spPr>
            <a:xfrm>
              <a:off x="-3786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9"/>
            <p:cNvSpPr/>
            <p:nvPr/>
          </p:nvSpPr>
          <p:spPr>
            <a:xfrm>
              <a:off x="5632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9"/>
            <p:cNvSpPr/>
            <p:nvPr/>
          </p:nvSpPr>
          <p:spPr>
            <a:xfrm>
              <a:off x="5060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9"/>
            <p:cNvSpPr/>
            <p:nvPr/>
          </p:nvSpPr>
          <p:spPr>
            <a:xfrm>
              <a:off x="95512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9"/>
            <p:cNvSpPr/>
            <p:nvPr/>
          </p:nvSpPr>
          <p:spPr>
            <a:xfrm>
              <a:off x="14048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9"/>
            <p:cNvSpPr/>
            <p:nvPr/>
          </p:nvSpPr>
          <p:spPr>
            <a:xfrm>
              <a:off x="18539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9"/>
            <p:cNvSpPr/>
            <p:nvPr/>
          </p:nvSpPr>
          <p:spPr>
            <a:xfrm>
              <a:off x="23030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9"/>
            <p:cNvSpPr/>
            <p:nvPr/>
          </p:nvSpPr>
          <p:spPr>
            <a:xfrm>
              <a:off x="27527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9"/>
            <p:cNvSpPr/>
            <p:nvPr/>
          </p:nvSpPr>
          <p:spPr>
            <a:xfrm>
              <a:off x="32018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9"/>
            <p:cNvSpPr/>
            <p:nvPr/>
          </p:nvSpPr>
          <p:spPr>
            <a:xfrm>
              <a:off x="36515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9"/>
            <p:cNvSpPr/>
            <p:nvPr/>
          </p:nvSpPr>
          <p:spPr>
            <a:xfrm>
              <a:off x="41006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9"/>
            <p:cNvSpPr/>
            <p:nvPr/>
          </p:nvSpPr>
          <p:spPr>
            <a:xfrm>
              <a:off x="45362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9"/>
            <p:cNvSpPr/>
            <p:nvPr/>
          </p:nvSpPr>
          <p:spPr>
            <a:xfrm>
              <a:off x="49853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9"/>
            <p:cNvSpPr/>
            <p:nvPr/>
          </p:nvSpPr>
          <p:spPr>
            <a:xfrm>
              <a:off x="543439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9"/>
            <p:cNvSpPr/>
            <p:nvPr/>
          </p:nvSpPr>
          <p:spPr>
            <a:xfrm>
              <a:off x="58841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9"/>
            <p:cNvSpPr/>
            <p:nvPr/>
          </p:nvSpPr>
          <p:spPr>
            <a:xfrm>
              <a:off x="633320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9"/>
            <p:cNvSpPr/>
            <p:nvPr/>
          </p:nvSpPr>
          <p:spPr>
            <a:xfrm>
              <a:off x="678291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9"/>
            <p:cNvSpPr/>
            <p:nvPr/>
          </p:nvSpPr>
          <p:spPr>
            <a:xfrm>
              <a:off x="72320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9"/>
            <p:cNvSpPr/>
            <p:nvPr/>
          </p:nvSpPr>
          <p:spPr>
            <a:xfrm>
              <a:off x="76811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9"/>
            <p:cNvSpPr/>
            <p:nvPr/>
          </p:nvSpPr>
          <p:spPr>
            <a:xfrm>
              <a:off x="81308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9"/>
            <p:cNvSpPr/>
            <p:nvPr/>
          </p:nvSpPr>
          <p:spPr>
            <a:xfrm>
              <a:off x="85799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90296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946457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99142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9"/>
            <p:cNvSpPr/>
            <p:nvPr/>
          </p:nvSpPr>
          <p:spPr>
            <a:xfrm>
              <a:off x="103633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9"/>
            <p:cNvSpPr/>
            <p:nvPr/>
          </p:nvSpPr>
          <p:spPr>
            <a:xfrm>
              <a:off x="1081309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9"/>
            <p:cNvSpPr/>
            <p:nvPr/>
          </p:nvSpPr>
          <p:spPr>
            <a:xfrm>
              <a:off x="1126218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171128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9"/>
            <p:cNvSpPr/>
            <p:nvPr/>
          </p:nvSpPr>
          <p:spPr>
            <a:xfrm>
              <a:off x="121609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9"/>
            <p:cNvSpPr/>
            <p:nvPr/>
          </p:nvSpPr>
          <p:spPr>
            <a:xfrm>
              <a:off x="1261009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9"/>
            <p:cNvSpPr/>
            <p:nvPr/>
          </p:nvSpPr>
          <p:spPr>
            <a:xfrm>
              <a:off x="1305980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9"/>
            <p:cNvSpPr/>
            <p:nvPr/>
          </p:nvSpPr>
          <p:spPr>
            <a:xfrm>
              <a:off x="135088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9"/>
            <p:cNvSpPr/>
            <p:nvPr/>
          </p:nvSpPr>
          <p:spPr>
            <a:xfrm>
              <a:off x="1394446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9"/>
            <p:cNvSpPr/>
            <p:nvPr/>
          </p:nvSpPr>
          <p:spPr>
            <a:xfrm>
              <a:off x="143935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9"/>
            <p:cNvSpPr/>
            <p:nvPr/>
          </p:nvSpPr>
          <p:spPr>
            <a:xfrm>
              <a:off x="1484265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9"/>
            <p:cNvSpPr/>
            <p:nvPr/>
          </p:nvSpPr>
          <p:spPr>
            <a:xfrm>
              <a:off x="1529236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9"/>
            <p:cNvSpPr/>
            <p:nvPr/>
          </p:nvSpPr>
          <p:spPr>
            <a:xfrm>
              <a:off x="1574146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9"/>
            <p:cNvSpPr/>
            <p:nvPr/>
          </p:nvSpPr>
          <p:spPr>
            <a:xfrm>
              <a:off x="1619117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9"/>
            <p:cNvSpPr/>
            <p:nvPr/>
          </p:nvSpPr>
          <p:spPr>
            <a:xfrm>
              <a:off x="1664026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9"/>
            <p:cNvSpPr/>
            <p:nvPr/>
          </p:nvSpPr>
          <p:spPr>
            <a:xfrm>
              <a:off x="1708936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9"/>
            <p:cNvSpPr/>
            <p:nvPr/>
          </p:nvSpPr>
          <p:spPr>
            <a:xfrm>
              <a:off x="1753907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9"/>
            <p:cNvSpPr/>
            <p:nvPr/>
          </p:nvSpPr>
          <p:spPr>
            <a:xfrm>
              <a:off x="179881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9"/>
            <p:cNvSpPr/>
            <p:nvPr/>
          </p:nvSpPr>
          <p:spPr>
            <a:xfrm>
              <a:off x="184237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9"/>
            <p:cNvSpPr/>
            <p:nvPr/>
          </p:nvSpPr>
          <p:spPr>
            <a:xfrm>
              <a:off x="1887282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9"/>
            <p:cNvSpPr/>
            <p:nvPr/>
          </p:nvSpPr>
          <p:spPr>
            <a:xfrm>
              <a:off x="193225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9"/>
            <p:cNvSpPr/>
            <p:nvPr/>
          </p:nvSpPr>
          <p:spPr>
            <a:xfrm>
              <a:off x="197716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9"/>
            <p:cNvSpPr/>
            <p:nvPr/>
          </p:nvSpPr>
          <p:spPr>
            <a:xfrm>
              <a:off x="2022073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9"/>
            <p:cNvSpPr/>
            <p:nvPr/>
          </p:nvSpPr>
          <p:spPr>
            <a:xfrm>
              <a:off x="206704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9"/>
            <p:cNvSpPr/>
            <p:nvPr/>
          </p:nvSpPr>
          <p:spPr>
            <a:xfrm>
              <a:off x="211195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9"/>
            <p:cNvSpPr/>
            <p:nvPr/>
          </p:nvSpPr>
          <p:spPr>
            <a:xfrm>
              <a:off x="215692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9"/>
            <p:cNvSpPr/>
            <p:nvPr/>
          </p:nvSpPr>
          <p:spPr>
            <a:xfrm>
              <a:off x="220183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9"/>
            <p:cNvSpPr/>
            <p:nvPr/>
          </p:nvSpPr>
          <p:spPr>
            <a:xfrm>
              <a:off x="224680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9"/>
            <p:cNvSpPr/>
            <p:nvPr/>
          </p:nvSpPr>
          <p:spPr>
            <a:xfrm>
              <a:off x="229171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9"/>
            <p:cNvSpPr/>
            <p:nvPr/>
          </p:nvSpPr>
          <p:spPr>
            <a:xfrm>
              <a:off x="233527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9"/>
            <p:cNvSpPr/>
            <p:nvPr/>
          </p:nvSpPr>
          <p:spPr>
            <a:xfrm>
              <a:off x="238018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9"/>
            <p:cNvSpPr/>
            <p:nvPr/>
          </p:nvSpPr>
          <p:spPr>
            <a:xfrm>
              <a:off x="2425090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9"/>
            <p:cNvSpPr/>
            <p:nvPr/>
          </p:nvSpPr>
          <p:spPr>
            <a:xfrm>
              <a:off x="247006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9"/>
            <p:cNvSpPr/>
            <p:nvPr/>
          </p:nvSpPr>
          <p:spPr>
            <a:xfrm>
              <a:off x="251497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9"/>
            <p:cNvSpPr/>
            <p:nvPr/>
          </p:nvSpPr>
          <p:spPr>
            <a:xfrm>
              <a:off x="255994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9"/>
            <p:cNvSpPr/>
            <p:nvPr/>
          </p:nvSpPr>
          <p:spPr>
            <a:xfrm>
              <a:off x="260485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9"/>
            <p:cNvSpPr/>
            <p:nvPr/>
          </p:nvSpPr>
          <p:spPr>
            <a:xfrm>
              <a:off x="264976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9"/>
            <p:cNvSpPr/>
            <p:nvPr/>
          </p:nvSpPr>
          <p:spPr>
            <a:xfrm>
              <a:off x="269473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9"/>
            <p:cNvSpPr/>
            <p:nvPr/>
          </p:nvSpPr>
          <p:spPr>
            <a:xfrm>
              <a:off x="273964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9"/>
            <p:cNvSpPr/>
            <p:nvPr/>
          </p:nvSpPr>
          <p:spPr>
            <a:xfrm>
              <a:off x="2958715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9"/>
            <p:cNvSpPr/>
            <p:nvPr/>
          </p:nvSpPr>
          <p:spPr>
            <a:xfrm>
              <a:off x="3003624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9"/>
            <p:cNvSpPr/>
            <p:nvPr/>
          </p:nvSpPr>
          <p:spPr>
            <a:xfrm>
              <a:off x="3048595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9"/>
            <p:cNvSpPr/>
            <p:nvPr/>
          </p:nvSpPr>
          <p:spPr>
            <a:xfrm>
              <a:off x="3093505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9"/>
            <p:cNvSpPr/>
            <p:nvPr/>
          </p:nvSpPr>
          <p:spPr>
            <a:xfrm>
              <a:off x="3138476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9"/>
            <p:cNvSpPr/>
            <p:nvPr/>
          </p:nvSpPr>
          <p:spPr>
            <a:xfrm>
              <a:off x="3183386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9"/>
            <p:cNvSpPr/>
            <p:nvPr/>
          </p:nvSpPr>
          <p:spPr>
            <a:xfrm>
              <a:off x="3226942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1" y="59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9"/>
            <p:cNvSpPr/>
            <p:nvPr/>
          </p:nvSpPr>
          <p:spPr>
            <a:xfrm>
              <a:off x="3271851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9"/>
            <p:cNvSpPr/>
            <p:nvPr/>
          </p:nvSpPr>
          <p:spPr>
            <a:xfrm>
              <a:off x="3316761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9"/>
            <p:cNvSpPr/>
            <p:nvPr/>
          </p:nvSpPr>
          <p:spPr>
            <a:xfrm>
              <a:off x="3361732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9"/>
            <p:cNvSpPr/>
            <p:nvPr/>
          </p:nvSpPr>
          <p:spPr>
            <a:xfrm>
              <a:off x="3406642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9"/>
            <p:cNvSpPr/>
            <p:nvPr/>
          </p:nvSpPr>
          <p:spPr>
            <a:xfrm>
              <a:off x="3451613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9"/>
            <p:cNvSpPr/>
            <p:nvPr/>
          </p:nvSpPr>
          <p:spPr>
            <a:xfrm>
              <a:off x="3496523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9"/>
            <p:cNvSpPr/>
            <p:nvPr/>
          </p:nvSpPr>
          <p:spPr>
            <a:xfrm>
              <a:off x="3541432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9"/>
            <p:cNvSpPr/>
            <p:nvPr/>
          </p:nvSpPr>
          <p:spPr>
            <a:xfrm>
              <a:off x="3584988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9"/>
            <p:cNvSpPr/>
            <p:nvPr/>
          </p:nvSpPr>
          <p:spPr>
            <a:xfrm>
              <a:off x="3629898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9"/>
            <p:cNvSpPr/>
            <p:nvPr/>
          </p:nvSpPr>
          <p:spPr>
            <a:xfrm>
              <a:off x="3674869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9"/>
            <p:cNvSpPr/>
            <p:nvPr/>
          </p:nvSpPr>
          <p:spPr>
            <a:xfrm>
              <a:off x="3719779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9"/>
            <p:cNvSpPr/>
            <p:nvPr/>
          </p:nvSpPr>
          <p:spPr>
            <a:xfrm>
              <a:off x="3764750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1" y="59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9"/>
            <p:cNvSpPr/>
            <p:nvPr/>
          </p:nvSpPr>
          <p:spPr>
            <a:xfrm>
              <a:off x="278319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9"/>
            <p:cNvSpPr/>
            <p:nvPr/>
          </p:nvSpPr>
          <p:spPr>
            <a:xfrm>
              <a:off x="2829523" y="4190161"/>
              <a:ext cx="4245" cy="51982"/>
            </a:xfrm>
            <a:custGeom>
              <a:avLst/>
              <a:gdLst/>
              <a:ahLst/>
              <a:cxnLst/>
              <a:rect l="l" t="t" r="r" b="b"/>
              <a:pathLst>
                <a:path w="69" h="845" extrusionOk="0">
                  <a:moveTo>
                    <a:pt x="1" y="0"/>
                  </a:moveTo>
                  <a:lnTo>
                    <a:pt x="1" y="845"/>
                  </a:lnTo>
                  <a:lnTo>
                    <a:pt x="69" y="8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9"/>
            <p:cNvSpPr/>
            <p:nvPr/>
          </p:nvSpPr>
          <p:spPr>
            <a:xfrm>
              <a:off x="2873079" y="4162048"/>
              <a:ext cx="5660" cy="52044"/>
            </a:xfrm>
            <a:custGeom>
              <a:avLst/>
              <a:gdLst/>
              <a:ahLst/>
              <a:cxnLst/>
              <a:rect l="l" t="t" r="r" b="b"/>
              <a:pathLst>
                <a:path w="92" h="846" extrusionOk="0">
                  <a:moveTo>
                    <a:pt x="0" y="1"/>
                  </a:moveTo>
                  <a:lnTo>
                    <a:pt x="0" y="845"/>
                  </a:lnTo>
                  <a:lnTo>
                    <a:pt x="91" y="84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9"/>
            <p:cNvSpPr/>
            <p:nvPr/>
          </p:nvSpPr>
          <p:spPr>
            <a:xfrm>
              <a:off x="2917988" y="4132581"/>
              <a:ext cx="5660" cy="51982"/>
            </a:xfrm>
            <a:custGeom>
              <a:avLst/>
              <a:gdLst/>
              <a:ahLst/>
              <a:cxnLst/>
              <a:rect l="l" t="t" r="r" b="b"/>
              <a:pathLst>
                <a:path w="92" h="845" extrusionOk="0">
                  <a:moveTo>
                    <a:pt x="1" y="0"/>
                  </a:moveTo>
                  <a:lnTo>
                    <a:pt x="1" y="845"/>
                  </a:lnTo>
                  <a:lnTo>
                    <a:pt x="92" y="8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9"/>
            <p:cNvSpPr/>
            <p:nvPr/>
          </p:nvSpPr>
          <p:spPr>
            <a:xfrm>
              <a:off x="-1620403" y="4006224"/>
              <a:ext cx="6192603" cy="1019468"/>
            </a:xfrm>
            <a:custGeom>
              <a:avLst/>
              <a:gdLst/>
              <a:ahLst/>
              <a:cxnLst/>
              <a:rect l="l" t="t" r="r" b="b"/>
              <a:pathLst>
                <a:path w="100660" h="16572" extrusionOk="0">
                  <a:moveTo>
                    <a:pt x="91050" y="0"/>
                  </a:moveTo>
                  <a:lnTo>
                    <a:pt x="88494" y="2465"/>
                  </a:lnTo>
                  <a:lnTo>
                    <a:pt x="74456" y="2465"/>
                  </a:lnTo>
                  <a:cubicBezTo>
                    <a:pt x="74297" y="2465"/>
                    <a:pt x="74137" y="2511"/>
                    <a:pt x="74000" y="2602"/>
                  </a:cubicBezTo>
                  <a:lnTo>
                    <a:pt x="72128" y="3858"/>
                  </a:lnTo>
                  <a:cubicBezTo>
                    <a:pt x="71991" y="3949"/>
                    <a:pt x="71831" y="4017"/>
                    <a:pt x="71672" y="4017"/>
                  </a:cubicBezTo>
                  <a:lnTo>
                    <a:pt x="0" y="4017"/>
                  </a:lnTo>
                  <a:lnTo>
                    <a:pt x="1712" y="15088"/>
                  </a:lnTo>
                  <a:cubicBezTo>
                    <a:pt x="1917" y="15864"/>
                    <a:pt x="2374" y="16571"/>
                    <a:pt x="3196" y="16571"/>
                  </a:cubicBezTo>
                  <a:lnTo>
                    <a:pt x="95319" y="16571"/>
                  </a:lnTo>
                  <a:cubicBezTo>
                    <a:pt x="96140" y="13718"/>
                    <a:pt x="99518" y="5296"/>
                    <a:pt x="100660" y="2556"/>
                  </a:cubicBezTo>
                  <a:lnTo>
                    <a:pt x="91050" y="2556"/>
                  </a:lnTo>
                  <a:lnTo>
                    <a:pt x="910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9"/>
            <p:cNvSpPr/>
            <p:nvPr/>
          </p:nvSpPr>
          <p:spPr>
            <a:xfrm>
              <a:off x="-966077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9"/>
            <p:cNvSpPr/>
            <p:nvPr/>
          </p:nvSpPr>
          <p:spPr>
            <a:xfrm>
              <a:off x="-1538951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8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8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9"/>
            <p:cNvSpPr/>
            <p:nvPr/>
          </p:nvSpPr>
          <p:spPr>
            <a:xfrm>
              <a:off x="-824212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9"/>
            <p:cNvSpPr/>
            <p:nvPr/>
          </p:nvSpPr>
          <p:spPr>
            <a:xfrm>
              <a:off x="-68099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9"/>
            <p:cNvSpPr/>
            <p:nvPr/>
          </p:nvSpPr>
          <p:spPr>
            <a:xfrm>
              <a:off x="-1395732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9"/>
            <p:cNvSpPr/>
            <p:nvPr/>
          </p:nvSpPr>
          <p:spPr>
            <a:xfrm>
              <a:off x="-125251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9"/>
            <p:cNvSpPr/>
            <p:nvPr/>
          </p:nvSpPr>
          <p:spPr>
            <a:xfrm>
              <a:off x="-110929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2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9"/>
            <p:cNvSpPr/>
            <p:nvPr/>
          </p:nvSpPr>
          <p:spPr>
            <a:xfrm>
              <a:off x="-53777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9"/>
            <p:cNvSpPr/>
            <p:nvPr/>
          </p:nvSpPr>
          <p:spPr>
            <a:xfrm>
              <a:off x="-39455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9"/>
            <p:cNvSpPr/>
            <p:nvPr/>
          </p:nvSpPr>
          <p:spPr>
            <a:xfrm>
              <a:off x="-252752" y="4320702"/>
              <a:ext cx="50631" cy="31005"/>
            </a:xfrm>
            <a:custGeom>
              <a:avLst/>
              <a:gdLst/>
              <a:ahLst/>
              <a:cxnLst/>
              <a:rect l="l" t="t" r="r" b="b"/>
              <a:pathLst>
                <a:path w="823" h="504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8" y="503"/>
                  </a:cubicBezTo>
                  <a:lnTo>
                    <a:pt x="686" y="503"/>
                  </a:lnTo>
                  <a:cubicBezTo>
                    <a:pt x="754" y="503"/>
                    <a:pt x="823" y="435"/>
                    <a:pt x="823" y="366"/>
                  </a:cubicBezTo>
                  <a:lnTo>
                    <a:pt x="823" y="138"/>
                  </a:lnTo>
                  <a:cubicBezTo>
                    <a:pt x="823" y="47"/>
                    <a:pt x="75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9"/>
            <p:cNvSpPr/>
            <p:nvPr/>
          </p:nvSpPr>
          <p:spPr>
            <a:xfrm>
              <a:off x="-109472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9"/>
            <p:cNvSpPr/>
            <p:nvPr/>
          </p:nvSpPr>
          <p:spPr>
            <a:xfrm>
              <a:off x="3374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9"/>
            <p:cNvSpPr/>
            <p:nvPr/>
          </p:nvSpPr>
          <p:spPr>
            <a:xfrm>
              <a:off x="17696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9"/>
            <p:cNvSpPr/>
            <p:nvPr/>
          </p:nvSpPr>
          <p:spPr>
            <a:xfrm>
              <a:off x="32018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9"/>
            <p:cNvSpPr/>
            <p:nvPr/>
          </p:nvSpPr>
          <p:spPr>
            <a:xfrm>
              <a:off x="462049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9"/>
            <p:cNvSpPr/>
            <p:nvPr/>
          </p:nvSpPr>
          <p:spPr>
            <a:xfrm>
              <a:off x="605267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9"/>
            <p:cNvSpPr/>
            <p:nvPr/>
          </p:nvSpPr>
          <p:spPr>
            <a:xfrm>
              <a:off x="74848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9"/>
            <p:cNvSpPr/>
            <p:nvPr/>
          </p:nvSpPr>
          <p:spPr>
            <a:xfrm>
              <a:off x="89170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9"/>
            <p:cNvSpPr/>
            <p:nvPr/>
          </p:nvSpPr>
          <p:spPr>
            <a:xfrm>
              <a:off x="103492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9"/>
            <p:cNvSpPr/>
            <p:nvPr/>
          </p:nvSpPr>
          <p:spPr>
            <a:xfrm>
              <a:off x="1176788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9"/>
            <p:cNvSpPr/>
            <p:nvPr/>
          </p:nvSpPr>
          <p:spPr>
            <a:xfrm>
              <a:off x="132000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9"/>
            <p:cNvSpPr/>
            <p:nvPr/>
          </p:nvSpPr>
          <p:spPr>
            <a:xfrm>
              <a:off x="146322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9"/>
            <p:cNvSpPr/>
            <p:nvPr/>
          </p:nvSpPr>
          <p:spPr>
            <a:xfrm>
              <a:off x="160644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9"/>
            <p:cNvSpPr/>
            <p:nvPr/>
          </p:nvSpPr>
          <p:spPr>
            <a:xfrm>
              <a:off x="1749662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7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7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9"/>
            <p:cNvSpPr/>
            <p:nvPr/>
          </p:nvSpPr>
          <p:spPr>
            <a:xfrm>
              <a:off x="1891527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9"/>
            <p:cNvSpPr/>
            <p:nvPr/>
          </p:nvSpPr>
          <p:spPr>
            <a:xfrm>
              <a:off x="203474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9"/>
            <p:cNvSpPr/>
            <p:nvPr/>
          </p:nvSpPr>
          <p:spPr>
            <a:xfrm>
              <a:off x="217796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8" y="503"/>
                  </a:cubicBezTo>
                  <a:lnTo>
                    <a:pt x="663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9"/>
            <p:cNvSpPr/>
            <p:nvPr/>
          </p:nvSpPr>
          <p:spPr>
            <a:xfrm>
              <a:off x="232118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9"/>
            <p:cNvSpPr/>
            <p:nvPr/>
          </p:nvSpPr>
          <p:spPr>
            <a:xfrm>
              <a:off x="2463048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9"/>
            <p:cNvSpPr/>
            <p:nvPr/>
          </p:nvSpPr>
          <p:spPr>
            <a:xfrm>
              <a:off x="2606267" y="4320702"/>
              <a:ext cx="50631" cy="31005"/>
            </a:xfrm>
            <a:custGeom>
              <a:avLst/>
              <a:gdLst/>
              <a:ahLst/>
              <a:cxnLst/>
              <a:rect l="l" t="t" r="r" b="b"/>
              <a:pathLst>
                <a:path w="823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4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9"/>
            <p:cNvSpPr/>
            <p:nvPr/>
          </p:nvSpPr>
          <p:spPr>
            <a:xfrm>
              <a:off x="274948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9"/>
            <p:cNvSpPr/>
            <p:nvPr/>
          </p:nvSpPr>
          <p:spPr>
            <a:xfrm>
              <a:off x="2989598" y="4163463"/>
              <a:ext cx="1582602" cy="862229"/>
            </a:xfrm>
            <a:custGeom>
              <a:avLst/>
              <a:gdLst/>
              <a:ahLst/>
              <a:cxnLst/>
              <a:rect l="l" t="t" r="r" b="b"/>
              <a:pathLst>
                <a:path w="25725" h="14016" extrusionOk="0">
                  <a:moveTo>
                    <a:pt x="25702" y="0"/>
                  </a:moveTo>
                  <a:cubicBezTo>
                    <a:pt x="25679" y="0"/>
                    <a:pt x="25679" y="23"/>
                    <a:pt x="25679" y="23"/>
                  </a:cubicBezTo>
                  <a:cubicBezTo>
                    <a:pt x="24310" y="2009"/>
                    <a:pt x="22438" y="3653"/>
                    <a:pt x="20384" y="4931"/>
                  </a:cubicBezTo>
                  <a:cubicBezTo>
                    <a:pt x="17804" y="6574"/>
                    <a:pt x="14928" y="7715"/>
                    <a:pt x="12075" y="8857"/>
                  </a:cubicBezTo>
                  <a:cubicBezTo>
                    <a:pt x="9496" y="9861"/>
                    <a:pt x="6940" y="10888"/>
                    <a:pt x="4383" y="11915"/>
                  </a:cubicBezTo>
                  <a:cubicBezTo>
                    <a:pt x="2899" y="12486"/>
                    <a:pt x="1416" y="13079"/>
                    <a:pt x="92" y="13924"/>
                  </a:cubicBezTo>
                  <a:cubicBezTo>
                    <a:pt x="69" y="13947"/>
                    <a:pt x="23" y="13970"/>
                    <a:pt x="1" y="14015"/>
                  </a:cubicBezTo>
                  <a:lnTo>
                    <a:pt x="20384" y="14015"/>
                  </a:lnTo>
                  <a:cubicBezTo>
                    <a:pt x="21205" y="11162"/>
                    <a:pt x="24583" y="2740"/>
                    <a:pt x="25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9"/>
            <p:cNvSpPr/>
            <p:nvPr/>
          </p:nvSpPr>
          <p:spPr>
            <a:xfrm>
              <a:off x="-1487028" y="4843908"/>
              <a:ext cx="75916" cy="149488"/>
            </a:xfrm>
            <a:custGeom>
              <a:avLst/>
              <a:gdLst/>
              <a:ahLst/>
              <a:cxnLst/>
              <a:rect l="l" t="t" r="r" b="b"/>
              <a:pathLst>
                <a:path w="1234" h="2430" extrusionOk="0">
                  <a:moveTo>
                    <a:pt x="91" y="1"/>
                  </a:moveTo>
                  <a:cubicBezTo>
                    <a:pt x="83" y="1"/>
                    <a:pt x="75" y="4"/>
                    <a:pt x="69" y="10"/>
                  </a:cubicBezTo>
                  <a:cubicBezTo>
                    <a:pt x="23" y="10"/>
                    <a:pt x="1" y="33"/>
                    <a:pt x="23" y="78"/>
                  </a:cubicBezTo>
                  <a:cubicBezTo>
                    <a:pt x="92" y="443"/>
                    <a:pt x="137" y="717"/>
                    <a:pt x="160" y="854"/>
                  </a:cubicBezTo>
                  <a:cubicBezTo>
                    <a:pt x="297" y="1471"/>
                    <a:pt x="662" y="2018"/>
                    <a:pt x="1142" y="2406"/>
                  </a:cubicBezTo>
                  <a:cubicBezTo>
                    <a:pt x="1142" y="2429"/>
                    <a:pt x="1165" y="2429"/>
                    <a:pt x="1187" y="2429"/>
                  </a:cubicBezTo>
                  <a:cubicBezTo>
                    <a:pt x="1187" y="2429"/>
                    <a:pt x="1210" y="2429"/>
                    <a:pt x="1210" y="2406"/>
                  </a:cubicBezTo>
                  <a:cubicBezTo>
                    <a:pt x="1233" y="2384"/>
                    <a:pt x="1233" y="2338"/>
                    <a:pt x="1210" y="2338"/>
                  </a:cubicBezTo>
                  <a:cubicBezTo>
                    <a:pt x="754" y="1950"/>
                    <a:pt x="411" y="1402"/>
                    <a:pt x="274" y="831"/>
                  </a:cubicBezTo>
                  <a:cubicBezTo>
                    <a:pt x="252" y="694"/>
                    <a:pt x="206" y="421"/>
                    <a:pt x="137" y="55"/>
                  </a:cubicBezTo>
                  <a:cubicBezTo>
                    <a:pt x="137" y="22"/>
                    <a:pt x="113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9"/>
            <p:cNvSpPr/>
            <p:nvPr/>
          </p:nvSpPr>
          <p:spPr>
            <a:xfrm>
              <a:off x="-1544611" y="4486430"/>
              <a:ext cx="53461" cy="294915"/>
            </a:xfrm>
            <a:custGeom>
              <a:avLst/>
              <a:gdLst/>
              <a:ahLst/>
              <a:cxnLst/>
              <a:rect l="l" t="t" r="r" b="b"/>
              <a:pathLst>
                <a:path w="869" h="4794" extrusionOk="0">
                  <a:moveTo>
                    <a:pt x="46" y="0"/>
                  </a:moveTo>
                  <a:cubicBezTo>
                    <a:pt x="24" y="0"/>
                    <a:pt x="1" y="46"/>
                    <a:pt x="1" y="69"/>
                  </a:cubicBezTo>
                  <a:lnTo>
                    <a:pt x="46" y="297"/>
                  </a:lnTo>
                  <a:cubicBezTo>
                    <a:pt x="229" y="1530"/>
                    <a:pt x="526" y="3356"/>
                    <a:pt x="754" y="4748"/>
                  </a:cubicBezTo>
                  <a:cubicBezTo>
                    <a:pt x="754" y="4771"/>
                    <a:pt x="777" y="4794"/>
                    <a:pt x="822" y="4794"/>
                  </a:cubicBezTo>
                  <a:cubicBezTo>
                    <a:pt x="868" y="4794"/>
                    <a:pt x="868" y="4771"/>
                    <a:pt x="868" y="4725"/>
                  </a:cubicBezTo>
                  <a:cubicBezTo>
                    <a:pt x="640" y="3333"/>
                    <a:pt x="343" y="1507"/>
                    <a:pt x="160" y="297"/>
                  </a:cubicBezTo>
                  <a:lnTo>
                    <a:pt x="115" y="46"/>
                  </a:lnTo>
                  <a:cubicBezTo>
                    <a:pt x="115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9"/>
            <p:cNvSpPr/>
            <p:nvPr/>
          </p:nvSpPr>
          <p:spPr>
            <a:xfrm>
              <a:off x="-1457560" y="4442875"/>
              <a:ext cx="4304001" cy="7075"/>
            </a:xfrm>
            <a:custGeom>
              <a:avLst/>
              <a:gdLst/>
              <a:ahLst/>
              <a:cxnLst/>
              <a:rect l="l" t="t" r="r" b="b"/>
              <a:pathLst>
                <a:path w="69961" h="115" extrusionOk="0">
                  <a:moveTo>
                    <a:pt x="69" y="1"/>
                  </a:moveTo>
                  <a:cubicBezTo>
                    <a:pt x="47" y="1"/>
                    <a:pt x="1" y="24"/>
                    <a:pt x="1" y="46"/>
                  </a:cubicBezTo>
                  <a:cubicBezTo>
                    <a:pt x="1" y="92"/>
                    <a:pt x="47" y="115"/>
                    <a:pt x="69" y="115"/>
                  </a:cubicBezTo>
                  <a:lnTo>
                    <a:pt x="69915" y="115"/>
                  </a:lnTo>
                  <a:cubicBezTo>
                    <a:pt x="69938" y="115"/>
                    <a:pt x="69960" y="92"/>
                    <a:pt x="69960" y="46"/>
                  </a:cubicBezTo>
                  <a:cubicBezTo>
                    <a:pt x="69960" y="24"/>
                    <a:pt x="69938" y="1"/>
                    <a:pt x="69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9"/>
            <p:cNvSpPr/>
            <p:nvPr/>
          </p:nvSpPr>
          <p:spPr>
            <a:xfrm>
              <a:off x="4031500" y="4233654"/>
              <a:ext cx="414337" cy="7075"/>
            </a:xfrm>
            <a:custGeom>
              <a:avLst/>
              <a:gdLst/>
              <a:ahLst/>
              <a:cxnLst/>
              <a:rect l="l" t="t" r="r" b="b"/>
              <a:pathLst>
                <a:path w="6735" h="115" extrusionOk="0">
                  <a:moveTo>
                    <a:pt x="69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92"/>
                    <a:pt x="24" y="115"/>
                    <a:pt x="69" y="115"/>
                  </a:cubicBezTo>
                  <a:lnTo>
                    <a:pt x="6666" y="115"/>
                  </a:lnTo>
                  <a:cubicBezTo>
                    <a:pt x="6712" y="115"/>
                    <a:pt x="6734" y="92"/>
                    <a:pt x="6734" y="46"/>
                  </a:cubicBezTo>
                  <a:cubicBezTo>
                    <a:pt x="6734" y="24"/>
                    <a:pt x="6712" y="1"/>
                    <a:pt x="6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9"/>
            <p:cNvSpPr/>
            <p:nvPr/>
          </p:nvSpPr>
          <p:spPr>
            <a:xfrm>
              <a:off x="2902547" y="4233654"/>
              <a:ext cx="838395" cy="183999"/>
            </a:xfrm>
            <a:custGeom>
              <a:avLst/>
              <a:gdLst/>
              <a:ahLst/>
              <a:cxnLst/>
              <a:rect l="l" t="t" r="r" b="b"/>
              <a:pathLst>
                <a:path w="13628" h="2991" extrusionOk="0">
                  <a:moveTo>
                    <a:pt x="4771" y="1"/>
                  </a:moveTo>
                  <a:cubicBezTo>
                    <a:pt x="3561" y="1"/>
                    <a:pt x="2899" y="24"/>
                    <a:pt x="2123" y="549"/>
                  </a:cubicBezTo>
                  <a:cubicBezTo>
                    <a:pt x="1849" y="731"/>
                    <a:pt x="457" y="2375"/>
                    <a:pt x="0" y="2900"/>
                  </a:cubicBezTo>
                  <a:cubicBezTo>
                    <a:pt x="0" y="2922"/>
                    <a:pt x="0" y="2968"/>
                    <a:pt x="23" y="2991"/>
                  </a:cubicBezTo>
                  <a:lnTo>
                    <a:pt x="46" y="2991"/>
                  </a:lnTo>
                  <a:cubicBezTo>
                    <a:pt x="69" y="2991"/>
                    <a:pt x="92" y="2991"/>
                    <a:pt x="92" y="2968"/>
                  </a:cubicBezTo>
                  <a:cubicBezTo>
                    <a:pt x="1324" y="1553"/>
                    <a:pt x="2009" y="754"/>
                    <a:pt x="2192" y="640"/>
                  </a:cubicBezTo>
                  <a:cubicBezTo>
                    <a:pt x="2922" y="138"/>
                    <a:pt x="3538" y="115"/>
                    <a:pt x="4771" y="115"/>
                  </a:cubicBezTo>
                  <a:lnTo>
                    <a:pt x="13559" y="115"/>
                  </a:lnTo>
                  <a:cubicBezTo>
                    <a:pt x="13582" y="115"/>
                    <a:pt x="13627" y="92"/>
                    <a:pt x="13627" y="46"/>
                  </a:cubicBezTo>
                  <a:cubicBezTo>
                    <a:pt x="13627" y="24"/>
                    <a:pt x="13582" y="1"/>
                    <a:pt x="13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8" name="Google Shape;2828;p49"/>
          <p:cNvGrpSpPr/>
          <p:nvPr/>
        </p:nvGrpSpPr>
        <p:grpSpPr>
          <a:xfrm flipH="1">
            <a:off x="14" y="4473200"/>
            <a:ext cx="9183664" cy="1390384"/>
            <a:chOff x="338550" y="1782325"/>
            <a:chExt cx="2222625" cy="336500"/>
          </a:xfrm>
        </p:grpSpPr>
        <p:sp>
          <p:nvSpPr>
            <p:cNvPr id="2829" name="Google Shape;2829;p49"/>
            <p:cNvSpPr/>
            <p:nvPr/>
          </p:nvSpPr>
          <p:spPr>
            <a:xfrm>
              <a:off x="338550" y="1782325"/>
              <a:ext cx="2222625" cy="336500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9"/>
            <p:cNvSpPr/>
            <p:nvPr/>
          </p:nvSpPr>
          <p:spPr>
            <a:xfrm>
              <a:off x="338550" y="1927850"/>
              <a:ext cx="2222625" cy="190975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9"/>
            <p:cNvSpPr/>
            <p:nvPr/>
          </p:nvSpPr>
          <p:spPr>
            <a:xfrm>
              <a:off x="1610475" y="1898550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9"/>
            <p:cNvSpPr/>
            <p:nvPr/>
          </p:nvSpPr>
          <p:spPr>
            <a:xfrm>
              <a:off x="1039275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9"/>
            <p:cNvSpPr/>
            <p:nvPr/>
          </p:nvSpPr>
          <p:spPr>
            <a:xfrm>
              <a:off x="1901500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9"/>
            <p:cNvSpPr/>
            <p:nvPr/>
          </p:nvSpPr>
          <p:spPr>
            <a:xfrm>
              <a:off x="408725" y="190197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9"/>
            <p:cNvSpPr/>
            <p:nvPr/>
          </p:nvSpPr>
          <p:spPr>
            <a:xfrm>
              <a:off x="846975" y="2044050"/>
              <a:ext cx="93600" cy="9725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9"/>
            <p:cNvSpPr/>
            <p:nvPr/>
          </p:nvSpPr>
          <p:spPr>
            <a:xfrm>
              <a:off x="956550" y="1870000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9"/>
            <p:cNvSpPr/>
            <p:nvPr/>
          </p:nvSpPr>
          <p:spPr>
            <a:xfrm>
              <a:off x="2170850" y="1972725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9"/>
            <p:cNvSpPr/>
            <p:nvPr/>
          </p:nvSpPr>
          <p:spPr>
            <a:xfrm>
              <a:off x="686050" y="2007525"/>
              <a:ext cx="231150" cy="9725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538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0" name="Google Shape;1860;p47"/>
          <p:cNvGrpSpPr/>
          <p:nvPr/>
        </p:nvGrpSpPr>
        <p:grpSpPr>
          <a:xfrm>
            <a:off x="105419" y="3644453"/>
            <a:ext cx="4466581" cy="1418222"/>
            <a:chOff x="-1328186" y="2693439"/>
            <a:chExt cx="5900182" cy="2198085"/>
          </a:xfrm>
        </p:grpSpPr>
        <p:sp>
          <p:nvSpPr>
            <p:cNvPr id="1861" name="Google Shape;1861;p47"/>
            <p:cNvSpPr/>
            <p:nvPr/>
          </p:nvSpPr>
          <p:spPr>
            <a:xfrm flipH="1">
              <a:off x="-1071297" y="3641747"/>
              <a:ext cx="79511" cy="336463"/>
            </a:xfrm>
            <a:custGeom>
              <a:avLst/>
              <a:gdLst/>
              <a:ahLst/>
              <a:cxnLst/>
              <a:rect l="l" t="t" r="r" b="b"/>
              <a:pathLst>
                <a:path w="777" h="3288" extrusionOk="0">
                  <a:moveTo>
                    <a:pt x="1" y="1"/>
                  </a:moveTo>
                  <a:lnTo>
                    <a:pt x="1" y="138"/>
                  </a:lnTo>
                  <a:lnTo>
                    <a:pt x="640" y="138"/>
                  </a:lnTo>
                  <a:lnTo>
                    <a:pt x="640" y="3288"/>
                  </a:lnTo>
                  <a:lnTo>
                    <a:pt x="777" y="3288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7"/>
            <p:cNvSpPr/>
            <p:nvPr/>
          </p:nvSpPr>
          <p:spPr>
            <a:xfrm flipH="1">
              <a:off x="-991875" y="2693439"/>
              <a:ext cx="1235643" cy="1548673"/>
            </a:xfrm>
            <a:custGeom>
              <a:avLst/>
              <a:gdLst/>
              <a:ahLst/>
              <a:cxnLst/>
              <a:rect l="l" t="t" r="r" b="b"/>
              <a:pathLst>
                <a:path w="12075" h="15134" extrusionOk="0">
                  <a:moveTo>
                    <a:pt x="4908" y="1"/>
                  </a:moveTo>
                  <a:cubicBezTo>
                    <a:pt x="4657" y="1"/>
                    <a:pt x="4428" y="206"/>
                    <a:pt x="4337" y="480"/>
                  </a:cubicBezTo>
                  <a:lnTo>
                    <a:pt x="0" y="15134"/>
                  </a:lnTo>
                  <a:lnTo>
                    <a:pt x="12075" y="15134"/>
                  </a:lnTo>
                  <a:lnTo>
                    <a:pt x="12075" y="685"/>
                  </a:lnTo>
                  <a:cubicBezTo>
                    <a:pt x="12075" y="320"/>
                    <a:pt x="11824" y="1"/>
                    <a:pt x="11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7"/>
            <p:cNvSpPr/>
            <p:nvPr/>
          </p:nvSpPr>
          <p:spPr>
            <a:xfrm flipH="1">
              <a:off x="-1087660" y="2856965"/>
              <a:ext cx="1016144" cy="105196"/>
            </a:xfrm>
            <a:custGeom>
              <a:avLst/>
              <a:gdLst/>
              <a:ahLst/>
              <a:cxnLst/>
              <a:rect l="l" t="t" r="r" b="b"/>
              <a:pathLst>
                <a:path w="9930" h="1028" extrusionOk="0">
                  <a:moveTo>
                    <a:pt x="1" y="0"/>
                  </a:moveTo>
                  <a:lnTo>
                    <a:pt x="1" y="1028"/>
                  </a:lnTo>
                  <a:lnTo>
                    <a:pt x="9930" y="1028"/>
                  </a:lnTo>
                  <a:lnTo>
                    <a:pt x="99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7"/>
            <p:cNvSpPr/>
            <p:nvPr/>
          </p:nvSpPr>
          <p:spPr>
            <a:xfrm flipH="1">
              <a:off x="-991879" y="2955101"/>
              <a:ext cx="857326" cy="14122"/>
            </a:xfrm>
            <a:custGeom>
              <a:avLst/>
              <a:gdLst/>
              <a:ahLst/>
              <a:cxnLst/>
              <a:rect l="l" t="t" r="r" b="b"/>
              <a:pathLst>
                <a:path w="837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8378" y="137"/>
                  </a:lnTo>
                  <a:lnTo>
                    <a:pt x="83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7"/>
            <p:cNvSpPr/>
            <p:nvPr/>
          </p:nvSpPr>
          <p:spPr>
            <a:xfrm flipH="1">
              <a:off x="-265537" y="3118525"/>
              <a:ext cx="37555" cy="65492"/>
            </a:xfrm>
            <a:custGeom>
              <a:avLst/>
              <a:gdLst/>
              <a:ahLst/>
              <a:cxnLst/>
              <a:rect l="l" t="t" r="r" b="b"/>
              <a:pathLst>
                <a:path w="367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66" y="64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7"/>
            <p:cNvSpPr/>
            <p:nvPr/>
          </p:nvSpPr>
          <p:spPr>
            <a:xfrm flipH="1">
              <a:off x="-398671" y="3118525"/>
              <a:ext cx="37555" cy="65492"/>
            </a:xfrm>
            <a:custGeom>
              <a:avLst/>
              <a:gdLst/>
              <a:ahLst/>
              <a:cxnLst/>
              <a:rect l="l" t="t" r="r" b="b"/>
              <a:pathLst>
                <a:path w="367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66" y="64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7"/>
            <p:cNvSpPr/>
            <p:nvPr/>
          </p:nvSpPr>
          <p:spPr>
            <a:xfrm flipH="1">
              <a:off x="-531804" y="3118525"/>
              <a:ext cx="37555" cy="65492"/>
            </a:xfrm>
            <a:custGeom>
              <a:avLst/>
              <a:gdLst/>
              <a:ahLst/>
              <a:cxnLst/>
              <a:rect l="l" t="t" r="r" b="b"/>
              <a:pathLst>
                <a:path w="367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66" y="64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7"/>
            <p:cNvSpPr/>
            <p:nvPr/>
          </p:nvSpPr>
          <p:spPr>
            <a:xfrm flipH="1">
              <a:off x="-664938" y="3118525"/>
              <a:ext cx="35202" cy="65492"/>
            </a:xfrm>
            <a:custGeom>
              <a:avLst/>
              <a:gdLst/>
              <a:ahLst/>
              <a:cxnLst/>
              <a:rect l="l" t="t" r="r" b="b"/>
              <a:pathLst>
                <a:path w="344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43" y="640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7"/>
            <p:cNvSpPr/>
            <p:nvPr/>
          </p:nvSpPr>
          <p:spPr>
            <a:xfrm flipH="1">
              <a:off x="-798072" y="3118525"/>
              <a:ext cx="35202" cy="65492"/>
            </a:xfrm>
            <a:custGeom>
              <a:avLst/>
              <a:gdLst/>
              <a:ahLst/>
              <a:cxnLst/>
              <a:rect l="l" t="t" r="r" b="b"/>
              <a:pathLst>
                <a:path w="344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43" y="640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7"/>
            <p:cNvSpPr/>
            <p:nvPr/>
          </p:nvSpPr>
          <p:spPr>
            <a:xfrm flipH="1">
              <a:off x="-931206" y="3118525"/>
              <a:ext cx="35202" cy="65492"/>
            </a:xfrm>
            <a:custGeom>
              <a:avLst/>
              <a:gdLst/>
              <a:ahLst/>
              <a:cxnLst/>
              <a:rect l="l" t="t" r="r" b="b"/>
              <a:pathLst>
                <a:path w="344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43" y="640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7"/>
            <p:cNvSpPr/>
            <p:nvPr/>
          </p:nvSpPr>
          <p:spPr>
            <a:xfrm flipH="1">
              <a:off x="-265537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7"/>
            <p:cNvSpPr/>
            <p:nvPr/>
          </p:nvSpPr>
          <p:spPr>
            <a:xfrm flipH="1">
              <a:off x="-398671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7"/>
            <p:cNvSpPr/>
            <p:nvPr/>
          </p:nvSpPr>
          <p:spPr>
            <a:xfrm flipH="1">
              <a:off x="-130050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7"/>
            <p:cNvSpPr/>
            <p:nvPr/>
          </p:nvSpPr>
          <p:spPr>
            <a:xfrm flipH="1">
              <a:off x="-265537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7"/>
            <p:cNvSpPr/>
            <p:nvPr/>
          </p:nvSpPr>
          <p:spPr>
            <a:xfrm flipH="1">
              <a:off x="-531804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7"/>
            <p:cNvSpPr/>
            <p:nvPr/>
          </p:nvSpPr>
          <p:spPr>
            <a:xfrm flipH="1">
              <a:off x="-664938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7"/>
            <p:cNvSpPr/>
            <p:nvPr/>
          </p:nvSpPr>
          <p:spPr>
            <a:xfrm flipH="1">
              <a:off x="-798072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7"/>
            <p:cNvSpPr/>
            <p:nvPr/>
          </p:nvSpPr>
          <p:spPr>
            <a:xfrm flipH="1">
              <a:off x="-931206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7"/>
            <p:cNvSpPr/>
            <p:nvPr/>
          </p:nvSpPr>
          <p:spPr>
            <a:xfrm flipH="1">
              <a:off x="-265537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7"/>
            <p:cNvSpPr/>
            <p:nvPr/>
          </p:nvSpPr>
          <p:spPr>
            <a:xfrm flipH="1">
              <a:off x="-398671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7"/>
            <p:cNvSpPr/>
            <p:nvPr/>
          </p:nvSpPr>
          <p:spPr>
            <a:xfrm flipH="1">
              <a:off x="-531804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7"/>
            <p:cNvSpPr/>
            <p:nvPr/>
          </p:nvSpPr>
          <p:spPr>
            <a:xfrm flipH="1">
              <a:off x="3084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7"/>
            <p:cNvSpPr/>
            <p:nvPr/>
          </p:nvSpPr>
          <p:spPr>
            <a:xfrm flipH="1">
              <a:off x="-130050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7"/>
            <p:cNvSpPr/>
            <p:nvPr/>
          </p:nvSpPr>
          <p:spPr>
            <a:xfrm flipH="1">
              <a:off x="-265537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7"/>
            <p:cNvSpPr/>
            <p:nvPr/>
          </p:nvSpPr>
          <p:spPr>
            <a:xfrm flipH="1">
              <a:off x="-664938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7"/>
            <p:cNvSpPr/>
            <p:nvPr/>
          </p:nvSpPr>
          <p:spPr>
            <a:xfrm flipH="1">
              <a:off x="-798072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7"/>
            <p:cNvSpPr/>
            <p:nvPr/>
          </p:nvSpPr>
          <p:spPr>
            <a:xfrm flipH="1">
              <a:off x="-931206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7"/>
            <p:cNvSpPr/>
            <p:nvPr/>
          </p:nvSpPr>
          <p:spPr>
            <a:xfrm flipH="1">
              <a:off x="3085" y="4066833"/>
              <a:ext cx="98237" cy="137942"/>
            </a:xfrm>
            <a:custGeom>
              <a:avLst/>
              <a:gdLst/>
              <a:ahLst/>
              <a:cxnLst/>
              <a:rect l="l" t="t" r="r" b="b"/>
              <a:pathLst>
                <a:path w="960" h="1348" extrusionOk="0">
                  <a:moveTo>
                    <a:pt x="1" y="1"/>
                  </a:moveTo>
                  <a:lnTo>
                    <a:pt x="1" y="1348"/>
                  </a:lnTo>
                  <a:lnTo>
                    <a:pt x="959" y="1348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7"/>
            <p:cNvSpPr/>
            <p:nvPr/>
          </p:nvSpPr>
          <p:spPr>
            <a:xfrm flipH="1">
              <a:off x="-991878" y="3307737"/>
              <a:ext cx="962420" cy="14122"/>
            </a:xfrm>
            <a:custGeom>
              <a:avLst/>
              <a:gdLst/>
              <a:ahLst/>
              <a:cxnLst/>
              <a:rect l="l" t="t" r="r" b="b"/>
              <a:pathLst>
                <a:path w="9405" h="138" extrusionOk="0">
                  <a:moveTo>
                    <a:pt x="1" y="1"/>
                  </a:moveTo>
                  <a:lnTo>
                    <a:pt x="1" y="138"/>
                  </a:lnTo>
                  <a:lnTo>
                    <a:pt x="9405" y="138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7"/>
            <p:cNvSpPr/>
            <p:nvPr/>
          </p:nvSpPr>
          <p:spPr>
            <a:xfrm flipH="1">
              <a:off x="-991877" y="3641747"/>
              <a:ext cx="1058202" cy="14122"/>
            </a:xfrm>
            <a:custGeom>
              <a:avLst/>
              <a:gdLst/>
              <a:ahLst/>
              <a:cxnLst/>
              <a:rect l="l" t="t" r="r" b="b"/>
              <a:pathLst>
                <a:path w="10341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0341" y="138"/>
                  </a:lnTo>
                  <a:lnTo>
                    <a:pt x="103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7"/>
            <p:cNvSpPr/>
            <p:nvPr/>
          </p:nvSpPr>
          <p:spPr>
            <a:xfrm flipH="1">
              <a:off x="-92696" y="3109213"/>
              <a:ext cx="257055" cy="871346"/>
            </a:xfrm>
            <a:custGeom>
              <a:avLst/>
              <a:gdLst/>
              <a:ahLst/>
              <a:cxnLst/>
              <a:rect l="l" t="t" r="r" b="b"/>
              <a:pathLst>
                <a:path w="2512" h="8515" extrusionOk="0">
                  <a:moveTo>
                    <a:pt x="2397" y="1"/>
                  </a:moveTo>
                  <a:lnTo>
                    <a:pt x="0" y="8126"/>
                  </a:lnTo>
                  <a:lnTo>
                    <a:pt x="0" y="8514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7"/>
            <p:cNvSpPr/>
            <p:nvPr/>
          </p:nvSpPr>
          <p:spPr>
            <a:xfrm flipH="1">
              <a:off x="2198719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0" y="2853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7"/>
            <p:cNvSpPr/>
            <p:nvPr/>
          </p:nvSpPr>
          <p:spPr>
            <a:xfrm flipH="1">
              <a:off x="2224404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1" y="137"/>
                  </a:moveTo>
                  <a:lnTo>
                    <a:pt x="2191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28" y="2305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7"/>
            <p:cNvSpPr/>
            <p:nvPr/>
          </p:nvSpPr>
          <p:spPr>
            <a:xfrm flipH="1">
              <a:off x="3359572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53" y="2853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7"/>
            <p:cNvSpPr/>
            <p:nvPr/>
          </p:nvSpPr>
          <p:spPr>
            <a:xfrm flipH="1">
              <a:off x="3387610" y="3945468"/>
              <a:ext cx="236077" cy="235975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7"/>
            <p:cNvSpPr/>
            <p:nvPr/>
          </p:nvSpPr>
          <p:spPr>
            <a:xfrm flipH="1">
              <a:off x="3069973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7"/>
            <p:cNvSpPr/>
            <p:nvPr/>
          </p:nvSpPr>
          <p:spPr>
            <a:xfrm flipH="1">
              <a:off x="3098011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7"/>
            <p:cNvSpPr/>
            <p:nvPr/>
          </p:nvSpPr>
          <p:spPr>
            <a:xfrm flipH="1">
              <a:off x="1909120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7"/>
            <p:cNvSpPr/>
            <p:nvPr/>
          </p:nvSpPr>
          <p:spPr>
            <a:xfrm flipH="1">
              <a:off x="1934805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7"/>
            <p:cNvSpPr/>
            <p:nvPr/>
          </p:nvSpPr>
          <p:spPr>
            <a:xfrm flipH="1">
              <a:off x="3651525" y="3917429"/>
              <a:ext cx="289800" cy="292052"/>
            </a:xfrm>
            <a:custGeom>
              <a:avLst/>
              <a:gdLst/>
              <a:ahLst/>
              <a:cxnLst/>
              <a:rect l="l" t="t" r="r" b="b"/>
              <a:pathLst>
                <a:path w="2832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7"/>
            <p:cNvSpPr/>
            <p:nvPr/>
          </p:nvSpPr>
          <p:spPr>
            <a:xfrm flipH="1">
              <a:off x="3677312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7"/>
            <p:cNvSpPr/>
            <p:nvPr/>
          </p:nvSpPr>
          <p:spPr>
            <a:xfrm flipH="1">
              <a:off x="2780374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7"/>
            <p:cNvSpPr/>
            <p:nvPr/>
          </p:nvSpPr>
          <p:spPr>
            <a:xfrm flipH="1">
              <a:off x="2806058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7"/>
            <p:cNvSpPr/>
            <p:nvPr/>
          </p:nvSpPr>
          <p:spPr>
            <a:xfrm flipH="1">
              <a:off x="1617167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54" y="2853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7"/>
            <p:cNvSpPr/>
            <p:nvPr/>
          </p:nvSpPr>
          <p:spPr>
            <a:xfrm flipH="1">
              <a:off x="1645206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7"/>
            <p:cNvSpPr/>
            <p:nvPr/>
          </p:nvSpPr>
          <p:spPr>
            <a:xfrm flipH="1">
              <a:off x="1327466" y="3917429"/>
              <a:ext cx="289800" cy="292052"/>
            </a:xfrm>
            <a:custGeom>
              <a:avLst/>
              <a:gdLst/>
              <a:ahLst/>
              <a:cxnLst/>
              <a:rect l="l" t="t" r="r" b="b"/>
              <a:pathLst>
                <a:path w="2832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7"/>
            <p:cNvSpPr/>
            <p:nvPr/>
          </p:nvSpPr>
          <p:spPr>
            <a:xfrm flipH="1">
              <a:off x="1353151" y="3945468"/>
              <a:ext cx="238430" cy="235975"/>
            </a:xfrm>
            <a:custGeom>
              <a:avLst/>
              <a:gdLst/>
              <a:ahLst/>
              <a:cxnLst/>
              <a:rect l="l" t="t" r="r" b="b"/>
              <a:pathLst>
                <a:path w="2330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7"/>
            <p:cNvSpPr/>
            <p:nvPr/>
          </p:nvSpPr>
          <p:spPr>
            <a:xfrm flipH="1">
              <a:off x="2488319" y="3917429"/>
              <a:ext cx="292154" cy="292052"/>
            </a:xfrm>
            <a:custGeom>
              <a:avLst/>
              <a:gdLst/>
              <a:ahLst/>
              <a:cxnLst/>
              <a:rect l="l" t="t" r="r" b="b"/>
              <a:pathLst>
                <a:path w="2855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54" y="2853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7"/>
            <p:cNvSpPr/>
            <p:nvPr/>
          </p:nvSpPr>
          <p:spPr>
            <a:xfrm flipH="1">
              <a:off x="2516357" y="3945468"/>
              <a:ext cx="236077" cy="235975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7"/>
            <p:cNvSpPr/>
            <p:nvPr/>
          </p:nvSpPr>
          <p:spPr>
            <a:xfrm flipH="1">
              <a:off x="1035513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53" y="2853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7"/>
            <p:cNvSpPr/>
            <p:nvPr/>
          </p:nvSpPr>
          <p:spPr>
            <a:xfrm flipH="1">
              <a:off x="1063551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05" y="2305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7"/>
            <p:cNvSpPr/>
            <p:nvPr/>
          </p:nvSpPr>
          <p:spPr>
            <a:xfrm flipH="1">
              <a:off x="164260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53" y="2853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7"/>
            <p:cNvSpPr/>
            <p:nvPr/>
          </p:nvSpPr>
          <p:spPr>
            <a:xfrm flipH="1">
              <a:off x="192298" y="3945468"/>
              <a:ext cx="236077" cy="235975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7"/>
            <p:cNvSpPr/>
            <p:nvPr/>
          </p:nvSpPr>
          <p:spPr>
            <a:xfrm flipH="1">
              <a:off x="745914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7"/>
            <p:cNvSpPr/>
            <p:nvPr/>
          </p:nvSpPr>
          <p:spPr>
            <a:xfrm flipH="1">
              <a:off x="773952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7"/>
            <p:cNvSpPr/>
            <p:nvPr/>
          </p:nvSpPr>
          <p:spPr>
            <a:xfrm flipH="1">
              <a:off x="456213" y="3917429"/>
              <a:ext cx="289800" cy="292052"/>
            </a:xfrm>
            <a:custGeom>
              <a:avLst/>
              <a:gdLst/>
              <a:ahLst/>
              <a:cxnLst/>
              <a:rect l="l" t="t" r="r" b="b"/>
              <a:pathLst>
                <a:path w="2832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 flipH="1">
              <a:off x="482000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7"/>
            <p:cNvSpPr/>
            <p:nvPr/>
          </p:nvSpPr>
          <p:spPr>
            <a:xfrm flipH="1">
              <a:off x="1617167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7"/>
            <p:cNvSpPr/>
            <p:nvPr/>
          </p:nvSpPr>
          <p:spPr>
            <a:xfrm flipH="1">
              <a:off x="1645206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 flipH="1">
              <a:off x="1909120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 flipH="1">
              <a:off x="1934805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7"/>
            <p:cNvSpPr/>
            <p:nvPr/>
          </p:nvSpPr>
          <p:spPr>
            <a:xfrm flipH="1">
              <a:off x="456213" y="3627728"/>
              <a:ext cx="289800" cy="289800"/>
            </a:xfrm>
            <a:custGeom>
              <a:avLst/>
              <a:gdLst/>
              <a:ahLst/>
              <a:cxnLst/>
              <a:rect l="l" t="t" r="r" b="b"/>
              <a:pathLst>
                <a:path w="283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7"/>
            <p:cNvSpPr/>
            <p:nvPr/>
          </p:nvSpPr>
          <p:spPr>
            <a:xfrm flipH="1">
              <a:off x="482000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7"/>
            <p:cNvSpPr/>
            <p:nvPr/>
          </p:nvSpPr>
          <p:spPr>
            <a:xfrm flipH="1">
              <a:off x="745914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 flipH="1">
              <a:off x="773952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7"/>
            <p:cNvSpPr/>
            <p:nvPr/>
          </p:nvSpPr>
          <p:spPr>
            <a:xfrm flipH="1">
              <a:off x="2198719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0" y="2831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7"/>
            <p:cNvSpPr/>
            <p:nvPr/>
          </p:nvSpPr>
          <p:spPr>
            <a:xfrm flipH="1">
              <a:off x="2224404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1" y="138"/>
                  </a:moveTo>
                  <a:lnTo>
                    <a:pt x="2191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8" y="2329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 flipH="1">
              <a:off x="164260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7"/>
            <p:cNvSpPr/>
            <p:nvPr/>
          </p:nvSpPr>
          <p:spPr>
            <a:xfrm flipH="1">
              <a:off x="192298" y="3653413"/>
              <a:ext cx="236077" cy="238430"/>
            </a:xfrm>
            <a:custGeom>
              <a:avLst/>
              <a:gdLst/>
              <a:ahLst/>
              <a:cxnLst/>
              <a:rect l="l" t="t" r="r" b="b"/>
              <a:pathLst>
                <a:path w="2307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7"/>
            <p:cNvSpPr/>
            <p:nvPr/>
          </p:nvSpPr>
          <p:spPr>
            <a:xfrm flipH="1">
              <a:off x="1035513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7"/>
            <p:cNvSpPr/>
            <p:nvPr/>
          </p:nvSpPr>
          <p:spPr>
            <a:xfrm flipH="1">
              <a:off x="1063551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5" y="2329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 flipH="1">
              <a:off x="2488319" y="3627728"/>
              <a:ext cx="292154" cy="289800"/>
            </a:xfrm>
            <a:custGeom>
              <a:avLst/>
              <a:gdLst/>
              <a:ahLst/>
              <a:cxnLst/>
              <a:rect l="l" t="t" r="r" b="b"/>
              <a:pathLst>
                <a:path w="2855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 flipH="1">
              <a:off x="2516357" y="3653413"/>
              <a:ext cx="236077" cy="238430"/>
            </a:xfrm>
            <a:custGeom>
              <a:avLst/>
              <a:gdLst/>
              <a:ahLst/>
              <a:cxnLst/>
              <a:rect l="l" t="t" r="r" b="b"/>
              <a:pathLst>
                <a:path w="2307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7"/>
            <p:cNvSpPr/>
            <p:nvPr/>
          </p:nvSpPr>
          <p:spPr>
            <a:xfrm flipH="1">
              <a:off x="1327466" y="3627728"/>
              <a:ext cx="289800" cy="289800"/>
            </a:xfrm>
            <a:custGeom>
              <a:avLst/>
              <a:gdLst/>
              <a:ahLst/>
              <a:cxnLst/>
              <a:rect l="l" t="t" r="r" b="b"/>
              <a:pathLst>
                <a:path w="283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7"/>
            <p:cNvSpPr/>
            <p:nvPr/>
          </p:nvSpPr>
          <p:spPr>
            <a:xfrm flipH="1">
              <a:off x="1353151" y="3653413"/>
              <a:ext cx="238430" cy="238430"/>
            </a:xfrm>
            <a:custGeom>
              <a:avLst/>
              <a:gdLst/>
              <a:ahLst/>
              <a:cxnLst/>
              <a:rect l="l" t="t" r="r" b="b"/>
              <a:pathLst>
                <a:path w="2330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 flipH="1">
              <a:off x="2780374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 flipH="1">
              <a:off x="2806058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7"/>
            <p:cNvSpPr/>
            <p:nvPr/>
          </p:nvSpPr>
          <p:spPr>
            <a:xfrm flipH="1">
              <a:off x="3651525" y="3627728"/>
              <a:ext cx="289800" cy="289800"/>
            </a:xfrm>
            <a:custGeom>
              <a:avLst/>
              <a:gdLst/>
              <a:ahLst/>
              <a:cxnLst/>
              <a:rect l="l" t="t" r="r" b="b"/>
              <a:pathLst>
                <a:path w="283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7"/>
            <p:cNvSpPr/>
            <p:nvPr/>
          </p:nvSpPr>
          <p:spPr>
            <a:xfrm flipH="1">
              <a:off x="3677312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 flipH="1">
              <a:off x="3069973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 flipH="1">
              <a:off x="3098011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7"/>
            <p:cNvSpPr/>
            <p:nvPr/>
          </p:nvSpPr>
          <p:spPr>
            <a:xfrm flipH="1">
              <a:off x="3359572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7"/>
            <p:cNvSpPr/>
            <p:nvPr/>
          </p:nvSpPr>
          <p:spPr>
            <a:xfrm flipH="1">
              <a:off x="3387610" y="3653413"/>
              <a:ext cx="236077" cy="238430"/>
            </a:xfrm>
            <a:custGeom>
              <a:avLst/>
              <a:gdLst/>
              <a:ahLst/>
              <a:cxnLst/>
              <a:rect l="l" t="t" r="r" b="b"/>
              <a:pathLst>
                <a:path w="2307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7"/>
            <p:cNvSpPr/>
            <p:nvPr/>
          </p:nvSpPr>
          <p:spPr>
            <a:xfrm flipH="1">
              <a:off x="2198719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0" y="2831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7"/>
            <p:cNvSpPr/>
            <p:nvPr/>
          </p:nvSpPr>
          <p:spPr>
            <a:xfrm flipH="1">
              <a:off x="2224404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1" y="137"/>
                  </a:moveTo>
                  <a:lnTo>
                    <a:pt x="2191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8" y="2329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7"/>
            <p:cNvSpPr/>
            <p:nvPr/>
          </p:nvSpPr>
          <p:spPr>
            <a:xfrm flipH="1">
              <a:off x="3359572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7"/>
            <p:cNvSpPr/>
            <p:nvPr/>
          </p:nvSpPr>
          <p:spPr>
            <a:xfrm flipH="1">
              <a:off x="3387610" y="3363814"/>
              <a:ext cx="236077" cy="238328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7"/>
            <p:cNvSpPr/>
            <p:nvPr/>
          </p:nvSpPr>
          <p:spPr>
            <a:xfrm flipH="1">
              <a:off x="3069973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7"/>
            <p:cNvSpPr/>
            <p:nvPr/>
          </p:nvSpPr>
          <p:spPr>
            <a:xfrm flipH="1">
              <a:off x="3098011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7"/>
            <p:cNvSpPr/>
            <p:nvPr/>
          </p:nvSpPr>
          <p:spPr>
            <a:xfrm flipH="1">
              <a:off x="1909120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7"/>
            <p:cNvSpPr/>
            <p:nvPr/>
          </p:nvSpPr>
          <p:spPr>
            <a:xfrm flipH="1">
              <a:off x="1934805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7"/>
            <p:cNvSpPr/>
            <p:nvPr/>
          </p:nvSpPr>
          <p:spPr>
            <a:xfrm flipH="1">
              <a:off x="3651525" y="3338129"/>
              <a:ext cx="289800" cy="289698"/>
            </a:xfrm>
            <a:custGeom>
              <a:avLst/>
              <a:gdLst/>
              <a:ahLst/>
              <a:cxnLst/>
              <a:rect l="l" t="t" r="r" b="b"/>
              <a:pathLst>
                <a:path w="2832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7"/>
            <p:cNvSpPr/>
            <p:nvPr/>
          </p:nvSpPr>
          <p:spPr>
            <a:xfrm flipH="1">
              <a:off x="3677312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7"/>
            <p:cNvSpPr/>
            <p:nvPr/>
          </p:nvSpPr>
          <p:spPr>
            <a:xfrm flipH="1">
              <a:off x="2780374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7"/>
            <p:cNvSpPr/>
            <p:nvPr/>
          </p:nvSpPr>
          <p:spPr>
            <a:xfrm flipH="1">
              <a:off x="2806058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7"/>
            <p:cNvSpPr/>
            <p:nvPr/>
          </p:nvSpPr>
          <p:spPr>
            <a:xfrm flipH="1">
              <a:off x="1617167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7"/>
            <p:cNvSpPr/>
            <p:nvPr/>
          </p:nvSpPr>
          <p:spPr>
            <a:xfrm flipH="1">
              <a:off x="1645206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7"/>
            <p:cNvSpPr/>
            <p:nvPr/>
          </p:nvSpPr>
          <p:spPr>
            <a:xfrm flipH="1">
              <a:off x="1327466" y="3338129"/>
              <a:ext cx="289800" cy="289698"/>
            </a:xfrm>
            <a:custGeom>
              <a:avLst/>
              <a:gdLst/>
              <a:ahLst/>
              <a:cxnLst/>
              <a:rect l="l" t="t" r="r" b="b"/>
              <a:pathLst>
                <a:path w="2832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7"/>
            <p:cNvSpPr/>
            <p:nvPr/>
          </p:nvSpPr>
          <p:spPr>
            <a:xfrm flipH="1">
              <a:off x="1353151" y="3363814"/>
              <a:ext cx="238430" cy="238328"/>
            </a:xfrm>
            <a:custGeom>
              <a:avLst/>
              <a:gdLst/>
              <a:ahLst/>
              <a:cxnLst/>
              <a:rect l="l" t="t" r="r" b="b"/>
              <a:pathLst>
                <a:path w="2330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7"/>
            <p:cNvSpPr/>
            <p:nvPr/>
          </p:nvSpPr>
          <p:spPr>
            <a:xfrm flipH="1">
              <a:off x="2488319" y="3338129"/>
              <a:ext cx="292154" cy="289698"/>
            </a:xfrm>
            <a:custGeom>
              <a:avLst/>
              <a:gdLst/>
              <a:ahLst/>
              <a:cxnLst/>
              <a:rect l="l" t="t" r="r" b="b"/>
              <a:pathLst>
                <a:path w="2855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7"/>
            <p:cNvSpPr/>
            <p:nvPr/>
          </p:nvSpPr>
          <p:spPr>
            <a:xfrm flipH="1">
              <a:off x="2516357" y="3363814"/>
              <a:ext cx="236077" cy="238328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7"/>
            <p:cNvSpPr/>
            <p:nvPr/>
          </p:nvSpPr>
          <p:spPr>
            <a:xfrm flipH="1">
              <a:off x="1035513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7"/>
            <p:cNvSpPr/>
            <p:nvPr/>
          </p:nvSpPr>
          <p:spPr>
            <a:xfrm flipH="1">
              <a:off x="1063551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5" y="2329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7"/>
            <p:cNvSpPr/>
            <p:nvPr/>
          </p:nvSpPr>
          <p:spPr>
            <a:xfrm flipH="1">
              <a:off x="164260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7"/>
            <p:cNvSpPr/>
            <p:nvPr/>
          </p:nvSpPr>
          <p:spPr>
            <a:xfrm flipH="1">
              <a:off x="192298" y="3363814"/>
              <a:ext cx="236077" cy="238328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7"/>
            <p:cNvSpPr/>
            <p:nvPr/>
          </p:nvSpPr>
          <p:spPr>
            <a:xfrm flipH="1">
              <a:off x="745914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7"/>
            <p:cNvSpPr/>
            <p:nvPr/>
          </p:nvSpPr>
          <p:spPr>
            <a:xfrm flipH="1">
              <a:off x="773952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7"/>
            <p:cNvSpPr/>
            <p:nvPr/>
          </p:nvSpPr>
          <p:spPr>
            <a:xfrm flipH="1">
              <a:off x="456213" y="3338129"/>
              <a:ext cx="289800" cy="289698"/>
            </a:xfrm>
            <a:custGeom>
              <a:avLst/>
              <a:gdLst/>
              <a:ahLst/>
              <a:cxnLst/>
              <a:rect l="l" t="t" r="r" b="b"/>
              <a:pathLst>
                <a:path w="2832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7"/>
            <p:cNvSpPr/>
            <p:nvPr/>
          </p:nvSpPr>
          <p:spPr>
            <a:xfrm flipH="1">
              <a:off x="482000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7"/>
            <p:cNvSpPr/>
            <p:nvPr/>
          </p:nvSpPr>
          <p:spPr>
            <a:xfrm flipH="1">
              <a:off x="-1328186" y="3737530"/>
              <a:ext cx="5900182" cy="1153983"/>
            </a:xfrm>
            <a:custGeom>
              <a:avLst/>
              <a:gdLst/>
              <a:ahLst/>
              <a:cxnLst/>
              <a:rect l="l" t="t" r="r" b="b"/>
              <a:pathLst>
                <a:path w="57658" h="11277" extrusionOk="0">
                  <a:moveTo>
                    <a:pt x="20703" y="10774"/>
                  </a:moveTo>
                  <a:cubicBezTo>
                    <a:pt x="20713" y="10784"/>
                    <a:pt x="20722" y="10794"/>
                    <a:pt x="20731" y="10803"/>
                  </a:cubicBezTo>
                  <a:lnTo>
                    <a:pt x="20731" y="10803"/>
                  </a:lnTo>
                  <a:cubicBezTo>
                    <a:pt x="20719" y="10797"/>
                    <a:pt x="20707" y="10790"/>
                    <a:pt x="20695" y="10783"/>
                  </a:cubicBezTo>
                  <a:lnTo>
                    <a:pt x="20695" y="10783"/>
                  </a:lnTo>
                  <a:cubicBezTo>
                    <a:pt x="20698" y="10780"/>
                    <a:pt x="20701" y="10777"/>
                    <a:pt x="20703" y="10774"/>
                  </a:cubicBezTo>
                  <a:close/>
                  <a:moveTo>
                    <a:pt x="1" y="1"/>
                  </a:moveTo>
                  <a:lnTo>
                    <a:pt x="7122" y="11185"/>
                  </a:lnTo>
                  <a:cubicBezTo>
                    <a:pt x="7351" y="11094"/>
                    <a:pt x="7556" y="10957"/>
                    <a:pt x="7716" y="10774"/>
                  </a:cubicBezTo>
                  <a:cubicBezTo>
                    <a:pt x="7990" y="11071"/>
                    <a:pt x="8378" y="11276"/>
                    <a:pt x="8789" y="11276"/>
                  </a:cubicBezTo>
                  <a:cubicBezTo>
                    <a:pt x="9222" y="11276"/>
                    <a:pt x="9610" y="11071"/>
                    <a:pt x="9884" y="10774"/>
                  </a:cubicBezTo>
                  <a:cubicBezTo>
                    <a:pt x="10158" y="11071"/>
                    <a:pt x="10546" y="11276"/>
                    <a:pt x="10957" y="11276"/>
                  </a:cubicBezTo>
                  <a:cubicBezTo>
                    <a:pt x="11391" y="11276"/>
                    <a:pt x="11779" y="11071"/>
                    <a:pt x="12053" y="10774"/>
                  </a:cubicBezTo>
                  <a:cubicBezTo>
                    <a:pt x="12304" y="11071"/>
                    <a:pt x="12692" y="11276"/>
                    <a:pt x="13125" y="11276"/>
                  </a:cubicBezTo>
                  <a:cubicBezTo>
                    <a:pt x="13559" y="11276"/>
                    <a:pt x="13924" y="11071"/>
                    <a:pt x="14198" y="10774"/>
                  </a:cubicBezTo>
                  <a:cubicBezTo>
                    <a:pt x="14472" y="11071"/>
                    <a:pt x="14860" y="11276"/>
                    <a:pt x="15294" y="11276"/>
                  </a:cubicBezTo>
                  <a:cubicBezTo>
                    <a:pt x="15705" y="11276"/>
                    <a:pt x="16093" y="11071"/>
                    <a:pt x="16367" y="10774"/>
                  </a:cubicBezTo>
                  <a:cubicBezTo>
                    <a:pt x="16641" y="11071"/>
                    <a:pt x="17029" y="11276"/>
                    <a:pt x="17439" y="11276"/>
                  </a:cubicBezTo>
                  <a:cubicBezTo>
                    <a:pt x="17873" y="11276"/>
                    <a:pt x="18261" y="11071"/>
                    <a:pt x="18535" y="10774"/>
                  </a:cubicBezTo>
                  <a:cubicBezTo>
                    <a:pt x="18809" y="11071"/>
                    <a:pt x="19197" y="11276"/>
                    <a:pt x="19608" y="11276"/>
                  </a:cubicBezTo>
                  <a:cubicBezTo>
                    <a:pt x="20036" y="11276"/>
                    <a:pt x="20419" y="11076"/>
                    <a:pt x="20692" y="10786"/>
                  </a:cubicBezTo>
                  <a:lnTo>
                    <a:pt x="20692" y="10786"/>
                  </a:lnTo>
                  <a:cubicBezTo>
                    <a:pt x="20965" y="11076"/>
                    <a:pt x="21349" y="11276"/>
                    <a:pt x="21776" y="11276"/>
                  </a:cubicBezTo>
                  <a:cubicBezTo>
                    <a:pt x="21793" y="11276"/>
                    <a:pt x="21807" y="11276"/>
                    <a:pt x="21819" y="11276"/>
                  </a:cubicBezTo>
                  <a:lnTo>
                    <a:pt x="21819" y="11276"/>
                  </a:lnTo>
                  <a:cubicBezTo>
                    <a:pt x="22234" y="11262"/>
                    <a:pt x="22584" y="11061"/>
                    <a:pt x="22849" y="10774"/>
                  </a:cubicBezTo>
                  <a:cubicBezTo>
                    <a:pt x="23123" y="11071"/>
                    <a:pt x="23511" y="11276"/>
                    <a:pt x="23945" y="11276"/>
                  </a:cubicBezTo>
                  <a:cubicBezTo>
                    <a:pt x="24355" y="11276"/>
                    <a:pt x="24744" y="11071"/>
                    <a:pt x="25017" y="10774"/>
                  </a:cubicBezTo>
                  <a:cubicBezTo>
                    <a:pt x="25291" y="11071"/>
                    <a:pt x="25679" y="11276"/>
                    <a:pt x="26090" y="11276"/>
                  </a:cubicBezTo>
                  <a:cubicBezTo>
                    <a:pt x="26524" y="11276"/>
                    <a:pt x="26912" y="11071"/>
                    <a:pt x="27186" y="10774"/>
                  </a:cubicBezTo>
                  <a:cubicBezTo>
                    <a:pt x="27460" y="11071"/>
                    <a:pt x="27825" y="11276"/>
                    <a:pt x="28259" y="11276"/>
                  </a:cubicBezTo>
                  <a:cubicBezTo>
                    <a:pt x="28692" y="11276"/>
                    <a:pt x="29080" y="11071"/>
                    <a:pt x="29331" y="10774"/>
                  </a:cubicBezTo>
                  <a:cubicBezTo>
                    <a:pt x="29605" y="11071"/>
                    <a:pt x="29993" y="11276"/>
                    <a:pt x="30427" y="11276"/>
                  </a:cubicBezTo>
                  <a:cubicBezTo>
                    <a:pt x="30861" y="11276"/>
                    <a:pt x="31226" y="11071"/>
                    <a:pt x="31500" y="10774"/>
                  </a:cubicBezTo>
                  <a:cubicBezTo>
                    <a:pt x="31774" y="11071"/>
                    <a:pt x="32162" y="11276"/>
                    <a:pt x="32595" y="11276"/>
                  </a:cubicBezTo>
                  <a:cubicBezTo>
                    <a:pt x="33006" y="11276"/>
                    <a:pt x="33394" y="11071"/>
                    <a:pt x="33668" y="10774"/>
                  </a:cubicBezTo>
                  <a:cubicBezTo>
                    <a:pt x="33942" y="11071"/>
                    <a:pt x="34330" y="11276"/>
                    <a:pt x="34741" y="11276"/>
                  </a:cubicBezTo>
                  <a:cubicBezTo>
                    <a:pt x="35175" y="11276"/>
                    <a:pt x="35563" y="11071"/>
                    <a:pt x="35837" y="10774"/>
                  </a:cubicBezTo>
                  <a:cubicBezTo>
                    <a:pt x="36111" y="11071"/>
                    <a:pt x="36476" y="11276"/>
                    <a:pt x="36909" y="11276"/>
                  </a:cubicBezTo>
                  <a:cubicBezTo>
                    <a:pt x="37343" y="11276"/>
                    <a:pt x="37731" y="11071"/>
                    <a:pt x="37982" y="10774"/>
                  </a:cubicBezTo>
                  <a:cubicBezTo>
                    <a:pt x="38256" y="11071"/>
                    <a:pt x="38644" y="11276"/>
                    <a:pt x="39078" y="11276"/>
                  </a:cubicBezTo>
                  <a:cubicBezTo>
                    <a:pt x="39511" y="11276"/>
                    <a:pt x="39877" y="11071"/>
                    <a:pt x="40151" y="10774"/>
                  </a:cubicBezTo>
                  <a:cubicBezTo>
                    <a:pt x="40425" y="11071"/>
                    <a:pt x="40813" y="11276"/>
                    <a:pt x="41246" y="11276"/>
                  </a:cubicBezTo>
                  <a:cubicBezTo>
                    <a:pt x="41657" y="11276"/>
                    <a:pt x="42045" y="11071"/>
                    <a:pt x="42319" y="10774"/>
                  </a:cubicBezTo>
                  <a:cubicBezTo>
                    <a:pt x="42593" y="11071"/>
                    <a:pt x="42981" y="11276"/>
                    <a:pt x="43392" y="11276"/>
                  </a:cubicBezTo>
                  <a:cubicBezTo>
                    <a:pt x="43825" y="11276"/>
                    <a:pt x="44214" y="11071"/>
                    <a:pt x="44487" y="10774"/>
                  </a:cubicBezTo>
                  <a:cubicBezTo>
                    <a:pt x="44761" y="11071"/>
                    <a:pt x="45127" y="11276"/>
                    <a:pt x="45560" y="11276"/>
                  </a:cubicBezTo>
                  <a:cubicBezTo>
                    <a:pt x="45994" y="11276"/>
                    <a:pt x="46382" y="11071"/>
                    <a:pt x="46656" y="10774"/>
                  </a:cubicBezTo>
                  <a:cubicBezTo>
                    <a:pt x="46907" y="11071"/>
                    <a:pt x="47295" y="11276"/>
                    <a:pt x="47729" y="11276"/>
                  </a:cubicBezTo>
                  <a:cubicBezTo>
                    <a:pt x="48162" y="11276"/>
                    <a:pt x="48527" y="11071"/>
                    <a:pt x="48801" y="10774"/>
                  </a:cubicBezTo>
                  <a:cubicBezTo>
                    <a:pt x="49075" y="11071"/>
                    <a:pt x="49463" y="11276"/>
                    <a:pt x="49897" y="11276"/>
                  </a:cubicBezTo>
                  <a:cubicBezTo>
                    <a:pt x="50308" y="11276"/>
                    <a:pt x="50696" y="11071"/>
                    <a:pt x="50970" y="10774"/>
                  </a:cubicBezTo>
                  <a:cubicBezTo>
                    <a:pt x="51244" y="11071"/>
                    <a:pt x="51632" y="11276"/>
                    <a:pt x="52043" y="11276"/>
                  </a:cubicBezTo>
                  <a:cubicBezTo>
                    <a:pt x="52476" y="11276"/>
                    <a:pt x="52864" y="11071"/>
                    <a:pt x="53138" y="10774"/>
                  </a:cubicBezTo>
                  <a:cubicBezTo>
                    <a:pt x="53344" y="11025"/>
                    <a:pt x="53640" y="11185"/>
                    <a:pt x="53983" y="11253"/>
                  </a:cubicBezTo>
                  <a:lnTo>
                    <a:pt x="57658" y="2352"/>
                  </a:lnTo>
                  <a:lnTo>
                    <a:pt x="46199" y="2352"/>
                  </a:lnTo>
                  <a:cubicBezTo>
                    <a:pt x="45766" y="2352"/>
                    <a:pt x="45355" y="2625"/>
                    <a:pt x="45195" y="3059"/>
                  </a:cubicBezTo>
                  <a:lnTo>
                    <a:pt x="44693" y="4611"/>
                  </a:lnTo>
                  <a:lnTo>
                    <a:pt x="20840" y="4611"/>
                  </a:lnTo>
                  <a:cubicBezTo>
                    <a:pt x="18832" y="4611"/>
                    <a:pt x="16892" y="3790"/>
                    <a:pt x="15408" y="2352"/>
                  </a:cubicBezTo>
                  <a:lnTo>
                    <a:pt x="14541" y="1484"/>
                  </a:lnTo>
                  <a:cubicBezTo>
                    <a:pt x="13559" y="526"/>
                    <a:pt x="12281" y="1"/>
                    <a:pt x="10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7"/>
            <p:cNvSpPr/>
            <p:nvPr/>
          </p:nvSpPr>
          <p:spPr>
            <a:xfrm flipH="1">
              <a:off x="-1050263" y="4650841"/>
              <a:ext cx="5040605" cy="240682"/>
            </a:xfrm>
            <a:custGeom>
              <a:avLst/>
              <a:gdLst/>
              <a:ahLst/>
              <a:cxnLst/>
              <a:rect l="l" t="t" r="r" b="b"/>
              <a:pathLst>
                <a:path w="49258" h="2352" extrusionOk="0">
                  <a:moveTo>
                    <a:pt x="15019" y="1849"/>
                  </a:moveTo>
                  <a:cubicBezTo>
                    <a:pt x="15034" y="1865"/>
                    <a:pt x="15050" y="1881"/>
                    <a:pt x="15065" y="1897"/>
                  </a:cubicBezTo>
                  <a:lnTo>
                    <a:pt x="15065" y="1897"/>
                  </a:lnTo>
                  <a:cubicBezTo>
                    <a:pt x="15045" y="1884"/>
                    <a:pt x="15027" y="1872"/>
                    <a:pt x="15010" y="1859"/>
                  </a:cubicBezTo>
                  <a:lnTo>
                    <a:pt x="15010" y="1859"/>
                  </a:lnTo>
                  <a:cubicBezTo>
                    <a:pt x="15013" y="1856"/>
                    <a:pt x="15016" y="1853"/>
                    <a:pt x="15019" y="1849"/>
                  </a:cubicBezTo>
                  <a:close/>
                  <a:moveTo>
                    <a:pt x="0" y="0"/>
                  </a:moveTo>
                  <a:lnTo>
                    <a:pt x="1438" y="2260"/>
                  </a:lnTo>
                  <a:cubicBezTo>
                    <a:pt x="1667" y="2169"/>
                    <a:pt x="1872" y="2032"/>
                    <a:pt x="2032" y="1849"/>
                  </a:cubicBezTo>
                  <a:cubicBezTo>
                    <a:pt x="2306" y="2146"/>
                    <a:pt x="2694" y="2351"/>
                    <a:pt x="3105" y="2351"/>
                  </a:cubicBezTo>
                  <a:cubicBezTo>
                    <a:pt x="3538" y="2351"/>
                    <a:pt x="3926" y="2146"/>
                    <a:pt x="4200" y="1849"/>
                  </a:cubicBezTo>
                  <a:cubicBezTo>
                    <a:pt x="4474" y="2146"/>
                    <a:pt x="4862" y="2351"/>
                    <a:pt x="5273" y="2351"/>
                  </a:cubicBezTo>
                  <a:cubicBezTo>
                    <a:pt x="5707" y="2351"/>
                    <a:pt x="6095" y="2146"/>
                    <a:pt x="6369" y="1849"/>
                  </a:cubicBezTo>
                  <a:cubicBezTo>
                    <a:pt x="6620" y="2146"/>
                    <a:pt x="7008" y="2351"/>
                    <a:pt x="7441" y="2351"/>
                  </a:cubicBezTo>
                  <a:cubicBezTo>
                    <a:pt x="7875" y="2351"/>
                    <a:pt x="8240" y="2146"/>
                    <a:pt x="8514" y="1849"/>
                  </a:cubicBezTo>
                  <a:cubicBezTo>
                    <a:pt x="8788" y="2146"/>
                    <a:pt x="9176" y="2351"/>
                    <a:pt x="9610" y="2351"/>
                  </a:cubicBezTo>
                  <a:cubicBezTo>
                    <a:pt x="10021" y="2351"/>
                    <a:pt x="10409" y="2146"/>
                    <a:pt x="10683" y="1849"/>
                  </a:cubicBezTo>
                  <a:cubicBezTo>
                    <a:pt x="10957" y="2146"/>
                    <a:pt x="11345" y="2351"/>
                    <a:pt x="11755" y="2351"/>
                  </a:cubicBezTo>
                  <a:cubicBezTo>
                    <a:pt x="12189" y="2351"/>
                    <a:pt x="12577" y="2146"/>
                    <a:pt x="12851" y="1849"/>
                  </a:cubicBezTo>
                  <a:cubicBezTo>
                    <a:pt x="13125" y="2146"/>
                    <a:pt x="13513" y="2351"/>
                    <a:pt x="13924" y="2351"/>
                  </a:cubicBezTo>
                  <a:cubicBezTo>
                    <a:pt x="14352" y="2351"/>
                    <a:pt x="14735" y="2151"/>
                    <a:pt x="15008" y="1861"/>
                  </a:cubicBezTo>
                  <a:lnTo>
                    <a:pt x="15008" y="1861"/>
                  </a:lnTo>
                  <a:cubicBezTo>
                    <a:pt x="15281" y="2151"/>
                    <a:pt x="15665" y="2351"/>
                    <a:pt x="16092" y="2351"/>
                  </a:cubicBezTo>
                  <a:cubicBezTo>
                    <a:pt x="16526" y="2351"/>
                    <a:pt x="16891" y="2146"/>
                    <a:pt x="17165" y="1849"/>
                  </a:cubicBezTo>
                  <a:cubicBezTo>
                    <a:pt x="17439" y="2146"/>
                    <a:pt x="17827" y="2351"/>
                    <a:pt x="18261" y="2351"/>
                  </a:cubicBezTo>
                  <a:cubicBezTo>
                    <a:pt x="18671" y="2351"/>
                    <a:pt x="19060" y="2146"/>
                    <a:pt x="19333" y="1849"/>
                  </a:cubicBezTo>
                  <a:cubicBezTo>
                    <a:pt x="19607" y="2146"/>
                    <a:pt x="19995" y="2351"/>
                    <a:pt x="20406" y="2351"/>
                  </a:cubicBezTo>
                  <a:cubicBezTo>
                    <a:pt x="20840" y="2351"/>
                    <a:pt x="21228" y="2146"/>
                    <a:pt x="21502" y="1849"/>
                  </a:cubicBezTo>
                  <a:cubicBezTo>
                    <a:pt x="21776" y="2146"/>
                    <a:pt x="22141" y="2351"/>
                    <a:pt x="22575" y="2351"/>
                  </a:cubicBezTo>
                  <a:cubicBezTo>
                    <a:pt x="23008" y="2351"/>
                    <a:pt x="23396" y="2146"/>
                    <a:pt x="23647" y="1849"/>
                  </a:cubicBezTo>
                  <a:cubicBezTo>
                    <a:pt x="23921" y="2146"/>
                    <a:pt x="24309" y="2351"/>
                    <a:pt x="24743" y="2351"/>
                  </a:cubicBezTo>
                  <a:cubicBezTo>
                    <a:pt x="25177" y="2351"/>
                    <a:pt x="25542" y="2146"/>
                    <a:pt x="25816" y="1849"/>
                  </a:cubicBezTo>
                  <a:cubicBezTo>
                    <a:pt x="26090" y="2146"/>
                    <a:pt x="26478" y="2351"/>
                    <a:pt x="26911" y="2351"/>
                  </a:cubicBezTo>
                  <a:cubicBezTo>
                    <a:pt x="27322" y="2351"/>
                    <a:pt x="27710" y="2146"/>
                    <a:pt x="27984" y="1849"/>
                  </a:cubicBezTo>
                  <a:cubicBezTo>
                    <a:pt x="28258" y="2146"/>
                    <a:pt x="28646" y="2351"/>
                    <a:pt x="29057" y="2351"/>
                  </a:cubicBezTo>
                  <a:cubicBezTo>
                    <a:pt x="29491" y="2351"/>
                    <a:pt x="29879" y="2146"/>
                    <a:pt x="30153" y="1849"/>
                  </a:cubicBezTo>
                  <a:cubicBezTo>
                    <a:pt x="30427" y="2146"/>
                    <a:pt x="30792" y="2351"/>
                    <a:pt x="31225" y="2351"/>
                  </a:cubicBezTo>
                  <a:cubicBezTo>
                    <a:pt x="31659" y="2351"/>
                    <a:pt x="32047" y="2146"/>
                    <a:pt x="32321" y="1849"/>
                  </a:cubicBezTo>
                  <a:cubicBezTo>
                    <a:pt x="32572" y="2146"/>
                    <a:pt x="32960" y="2351"/>
                    <a:pt x="33394" y="2351"/>
                  </a:cubicBezTo>
                  <a:cubicBezTo>
                    <a:pt x="33827" y="2351"/>
                    <a:pt x="34193" y="2146"/>
                    <a:pt x="34467" y="1849"/>
                  </a:cubicBezTo>
                  <a:cubicBezTo>
                    <a:pt x="34741" y="2146"/>
                    <a:pt x="35129" y="2351"/>
                    <a:pt x="35562" y="2351"/>
                  </a:cubicBezTo>
                  <a:cubicBezTo>
                    <a:pt x="35973" y="2351"/>
                    <a:pt x="36361" y="2146"/>
                    <a:pt x="36635" y="1849"/>
                  </a:cubicBezTo>
                  <a:cubicBezTo>
                    <a:pt x="36909" y="2146"/>
                    <a:pt x="37297" y="2351"/>
                    <a:pt x="37708" y="2351"/>
                  </a:cubicBezTo>
                  <a:cubicBezTo>
                    <a:pt x="38141" y="2351"/>
                    <a:pt x="38530" y="2146"/>
                    <a:pt x="38803" y="1849"/>
                  </a:cubicBezTo>
                  <a:cubicBezTo>
                    <a:pt x="39077" y="2146"/>
                    <a:pt x="39443" y="2351"/>
                    <a:pt x="39876" y="2351"/>
                  </a:cubicBezTo>
                  <a:cubicBezTo>
                    <a:pt x="40310" y="2351"/>
                    <a:pt x="40698" y="2146"/>
                    <a:pt x="40972" y="1849"/>
                  </a:cubicBezTo>
                  <a:cubicBezTo>
                    <a:pt x="41223" y="2146"/>
                    <a:pt x="41611" y="2351"/>
                    <a:pt x="42045" y="2351"/>
                  </a:cubicBezTo>
                  <a:cubicBezTo>
                    <a:pt x="42478" y="2351"/>
                    <a:pt x="42843" y="2146"/>
                    <a:pt x="43117" y="1849"/>
                  </a:cubicBezTo>
                  <a:cubicBezTo>
                    <a:pt x="43391" y="2146"/>
                    <a:pt x="43779" y="2351"/>
                    <a:pt x="44213" y="2351"/>
                  </a:cubicBezTo>
                  <a:cubicBezTo>
                    <a:pt x="44624" y="2351"/>
                    <a:pt x="45012" y="2146"/>
                    <a:pt x="45286" y="1849"/>
                  </a:cubicBezTo>
                  <a:cubicBezTo>
                    <a:pt x="45560" y="2146"/>
                    <a:pt x="45948" y="2351"/>
                    <a:pt x="46359" y="2351"/>
                  </a:cubicBezTo>
                  <a:cubicBezTo>
                    <a:pt x="46792" y="2351"/>
                    <a:pt x="47180" y="2146"/>
                    <a:pt x="47454" y="1849"/>
                  </a:cubicBezTo>
                  <a:cubicBezTo>
                    <a:pt x="47660" y="2100"/>
                    <a:pt x="47956" y="2260"/>
                    <a:pt x="48299" y="2328"/>
                  </a:cubicBezTo>
                  <a:lnTo>
                    <a:pt x="492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7"/>
            <p:cNvSpPr/>
            <p:nvPr/>
          </p:nvSpPr>
          <p:spPr>
            <a:xfrm flipH="1">
              <a:off x="-1001247" y="4769955"/>
              <a:ext cx="4914533" cy="121569"/>
            </a:xfrm>
            <a:custGeom>
              <a:avLst/>
              <a:gdLst/>
              <a:ahLst/>
              <a:cxnLst/>
              <a:rect l="l" t="t" r="r" b="b"/>
              <a:pathLst>
                <a:path w="48026" h="1188" extrusionOk="0">
                  <a:moveTo>
                    <a:pt x="1" y="0"/>
                  </a:moveTo>
                  <a:lnTo>
                    <a:pt x="685" y="1096"/>
                  </a:lnTo>
                  <a:cubicBezTo>
                    <a:pt x="914" y="1005"/>
                    <a:pt x="1119" y="868"/>
                    <a:pt x="1279" y="685"/>
                  </a:cubicBezTo>
                  <a:cubicBezTo>
                    <a:pt x="1553" y="982"/>
                    <a:pt x="1941" y="1187"/>
                    <a:pt x="2352" y="1187"/>
                  </a:cubicBezTo>
                  <a:cubicBezTo>
                    <a:pt x="2785" y="1187"/>
                    <a:pt x="3173" y="982"/>
                    <a:pt x="3447" y="685"/>
                  </a:cubicBezTo>
                  <a:cubicBezTo>
                    <a:pt x="3721" y="982"/>
                    <a:pt x="4109" y="1187"/>
                    <a:pt x="4520" y="1187"/>
                  </a:cubicBezTo>
                  <a:cubicBezTo>
                    <a:pt x="4954" y="1187"/>
                    <a:pt x="5342" y="982"/>
                    <a:pt x="5616" y="685"/>
                  </a:cubicBezTo>
                  <a:cubicBezTo>
                    <a:pt x="5867" y="982"/>
                    <a:pt x="6255" y="1187"/>
                    <a:pt x="6688" y="1187"/>
                  </a:cubicBezTo>
                  <a:cubicBezTo>
                    <a:pt x="7122" y="1187"/>
                    <a:pt x="7487" y="982"/>
                    <a:pt x="7761" y="685"/>
                  </a:cubicBezTo>
                  <a:cubicBezTo>
                    <a:pt x="8035" y="982"/>
                    <a:pt x="8423" y="1187"/>
                    <a:pt x="8857" y="1187"/>
                  </a:cubicBezTo>
                  <a:cubicBezTo>
                    <a:pt x="9268" y="1187"/>
                    <a:pt x="9656" y="982"/>
                    <a:pt x="9930" y="685"/>
                  </a:cubicBezTo>
                  <a:cubicBezTo>
                    <a:pt x="10204" y="982"/>
                    <a:pt x="10592" y="1187"/>
                    <a:pt x="11002" y="1187"/>
                  </a:cubicBezTo>
                  <a:cubicBezTo>
                    <a:pt x="11436" y="1187"/>
                    <a:pt x="11824" y="982"/>
                    <a:pt x="12098" y="685"/>
                  </a:cubicBezTo>
                  <a:cubicBezTo>
                    <a:pt x="12372" y="982"/>
                    <a:pt x="12760" y="1187"/>
                    <a:pt x="13171" y="1187"/>
                  </a:cubicBezTo>
                  <a:cubicBezTo>
                    <a:pt x="13599" y="1187"/>
                    <a:pt x="13982" y="987"/>
                    <a:pt x="14255" y="697"/>
                  </a:cubicBezTo>
                  <a:lnTo>
                    <a:pt x="14255" y="697"/>
                  </a:lnTo>
                  <a:cubicBezTo>
                    <a:pt x="14528" y="987"/>
                    <a:pt x="14912" y="1187"/>
                    <a:pt x="15339" y="1187"/>
                  </a:cubicBezTo>
                  <a:cubicBezTo>
                    <a:pt x="15773" y="1187"/>
                    <a:pt x="16138" y="982"/>
                    <a:pt x="16412" y="685"/>
                  </a:cubicBezTo>
                  <a:cubicBezTo>
                    <a:pt x="16686" y="982"/>
                    <a:pt x="17074" y="1187"/>
                    <a:pt x="17508" y="1187"/>
                  </a:cubicBezTo>
                  <a:cubicBezTo>
                    <a:pt x="17918" y="1187"/>
                    <a:pt x="18307" y="982"/>
                    <a:pt x="18580" y="685"/>
                  </a:cubicBezTo>
                  <a:cubicBezTo>
                    <a:pt x="18854" y="982"/>
                    <a:pt x="19242" y="1187"/>
                    <a:pt x="19653" y="1187"/>
                  </a:cubicBezTo>
                  <a:cubicBezTo>
                    <a:pt x="20087" y="1187"/>
                    <a:pt x="20475" y="982"/>
                    <a:pt x="20749" y="685"/>
                  </a:cubicBezTo>
                  <a:cubicBezTo>
                    <a:pt x="21023" y="982"/>
                    <a:pt x="21388" y="1187"/>
                    <a:pt x="21822" y="1187"/>
                  </a:cubicBezTo>
                  <a:cubicBezTo>
                    <a:pt x="22255" y="1187"/>
                    <a:pt x="22643" y="982"/>
                    <a:pt x="22894" y="685"/>
                  </a:cubicBezTo>
                  <a:cubicBezTo>
                    <a:pt x="23168" y="982"/>
                    <a:pt x="23556" y="1187"/>
                    <a:pt x="23990" y="1187"/>
                  </a:cubicBezTo>
                  <a:cubicBezTo>
                    <a:pt x="24424" y="1187"/>
                    <a:pt x="24789" y="982"/>
                    <a:pt x="25063" y="685"/>
                  </a:cubicBezTo>
                  <a:cubicBezTo>
                    <a:pt x="25337" y="982"/>
                    <a:pt x="25725" y="1187"/>
                    <a:pt x="26158" y="1187"/>
                  </a:cubicBezTo>
                  <a:cubicBezTo>
                    <a:pt x="26569" y="1187"/>
                    <a:pt x="26957" y="982"/>
                    <a:pt x="27231" y="685"/>
                  </a:cubicBezTo>
                  <a:cubicBezTo>
                    <a:pt x="27505" y="982"/>
                    <a:pt x="27893" y="1187"/>
                    <a:pt x="28304" y="1187"/>
                  </a:cubicBezTo>
                  <a:cubicBezTo>
                    <a:pt x="28738" y="1187"/>
                    <a:pt x="29126" y="982"/>
                    <a:pt x="29400" y="685"/>
                  </a:cubicBezTo>
                  <a:cubicBezTo>
                    <a:pt x="29674" y="982"/>
                    <a:pt x="30039" y="1187"/>
                    <a:pt x="30472" y="1187"/>
                  </a:cubicBezTo>
                  <a:cubicBezTo>
                    <a:pt x="30906" y="1187"/>
                    <a:pt x="31294" y="982"/>
                    <a:pt x="31545" y="685"/>
                  </a:cubicBezTo>
                  <a:cubicBezTo>
                    <a:pt x="31819" y="982"/>
                    <a:pt x="32207" y="1187"/>
                    <a:pt x="32641" y="1187"/>
                  </a:cubicBezTo>
                  <a:cubicBezTo>
                    <a:pt x="33074" y="1187"/>
                    <a:pt x="33440" y="982"/>
                    <a:pt x="33714" y="685"/>
                  </a:cubicBezTo>
                  <a:cubicBezTo>
                    <a:pt x="33988" y="982"/>
                    <a:pt x="34376" y="1187"/>
                    <a:pt x="34809" y="1187"/>
                  </a:cubicBezTo>
                  <a:cubicBezTo>
                    <a:pt x="35220" y="1187"/>
                    <a:pt x="35608" y="982"/>
                    <a:pt x="35882" y="685"/>
                  </a:cubicBezTo>
                  <a:cubicBezTo>
                    <a:pt x="36156" y="982"/>
                    <a:pt x="36544" y="1187"/>
                    <a:pt x="36955" y="1187"/>
                  </a:cubicBezTo>
                  <a:cubicBezTo>
                    <a:pt x="37388" y="1187"/>
                    <a:pt x="37777" y="982"/>
                    <a:pt x="38050" y="685"/>
                  </a:cubicBezTo>
                  <a:cubicBezTo>
                    <a:pt x="38324" y="982"/>
                    <a:pt x="38690" y="1187"/>
                    <a:pt x="39123" y="1187"/>
                  </a:cubicBezTo>
                  <a:cubicBezTo>
                    <a:pt x="39557" y="1187"/>
                    <a:pt x="39945" y="982"/>
                    <a:pt x="40219" y="685"/>
                  </a:cubicBezTo>
                  <a:cubicBezTo>
                    <a:pt x="40470" y="982"/>
                    <a:pt x="40858" y="1187"/>
                    <a:pt x="41292" y="1187"/>
                  </a:cubicBezTo>
                  <a:cubicBezTo>
                    <a:pt x="41725" y="1187"/>
                    <a:pt x="42090" y="982"/>
                    <a:pt x="42364" y="685"/>
                  </a:cubicBezTo>
                  <a:cubicBezTo>
                    <a:pt x="42638" y="982"/>
                    <a:pt x="43026" y="1187"/>
                    <a:pt x="43460" y="1187"/>
                  </a:cubicBezTo>
                  <a:cubicBezTo>
                    <a:pt x="43871" y="1187"/>
                    <a:pt x="44259" y="982"/>
                    <a:pt x="44533" y="685"/>
                  </a:cubicBezTo>
                  <a:cubicBezTo>
                    <a:pt x="44807" y="982"/>
                    <a:pt x="45195" y="1187"/>
                    <a:pt x="45606" y="1187"/>
                  </a:cubicBezTo>
                  <a:cubicBezTo>
                    <a:pt x="46039" y="1187"/>
                    <a:pt x="46427" y="982"/>
                    <a:pt x="46701" y="685"/>
                  </a:cubicBezTo>
                  <a:cubicBezTo>
                    <a:pt x="46907" y="936"/>
                    <a:pt x="47203" y="1096"/>
                    <a:pt x="47546" y="1164"/>
                  </a:cubicBezTo>
                  <a:lnTo>
                    <a:pt x="480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7"/>
            <p:cNvSpPr/>
            <p:nvPr/>
          </p:nvSpPr>
          <p:spPr>
            <a:xfrm flipH="1">
              <a:off x="-1050263" y="4643780"/>
              <a:ext cx="5040605" cy="14122"/>
            </a:xfrm>
            <a:custGeom>
              <a:avLst/>
              <a:gdLst/>
              <a:ahLst/>
              <a:cxnLst/>
              <a:rect l="l" t="t" r="r" b="b"/>
              <a:pathLst>
                <a:path w="4925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49257" y="138"/>
                  </a:lnTo>
                  <a:lnTo>
                    <a:pt x="492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7"/>
            <p:cNvSpPr/>
            <p:nvPr/>
          </p:nvSpPr>
          <p:spPr>
            <a:xfrm flipH="1">
              <a:off x="3443691" y="4066833"/>
              <a:ext cx="509300" cy="182353"/>
            </a:xfrm>
            <a:custGeom>
              <a:avLst/>
              <a:gdLst/>
              <a:ahLst/>
              <a:cxnLst/>
              <a:rect l="l" t="t" r="r" b="b"/>
              <a:pathLst>
                <a:path w="4977" h="1782" extrusionOk="0">
                  <a:moveTo>
                    <a:pt x="4132" y="138"/>
                  </a:moveTo>
                  <a:cubicBezTo>
                    <a:pt x="4520" y="138"/>
                    <a:pt x="4840" y="480"/>
                    <a:pt x="4840" y="891"/>
                  </a:cubicBezTo>
                  <a:cubicBezTo>
                    <a:pt x="4840" y="1325"/>
                    <a:pt x="4520" y="1644"/>
                    <a:pt x="4132" y="1644"/>
                  </a:cubicBezTo>
                  <a:lnTo>
                    <a:pt x="845" y="1644"/>
                  </a:lnTo>
                  <a:cubicBezTo>
                    <a:pt x="457" y="1644"/>
                    <a:pt x="138" y="1325"/>
                    <a:pt x="138" y="891"/>
                  </a:cubicBezTo>
                  <a:cubicBezTo>
                    <a:pt x="138" y="480"/>
                    <a:pt x="457" y="138"/>
                    <a:pt x="845" y="138"/>
                  </a:cubicBezTo>
                  <a:close/>
                  <a:moveTo>
                    <a:pt x="845" y="1"/>
                  </a:moveTo>
                  <a:cubicBezTo>
                    <a:pt x="389" y="1"/>
                    <a:pt x="1" y="412"/>
                    <a:pt x="1" y="891"/>
                  </a:cubicBezTo>
                  <a:cubicBezTo>
                    <a:pt x="1" y="1393"/>
                    <a:pt x="389" y="1781"/>
                    <a:pt x="845" y="1781"/>
                  </a:cubicBezTo>
                  <a:lnTo>
                    <a:pt x="4132" y="1781"/>
                  </a:lnTo>
                  <a:cubicBezTo>
                    <a:pt x="4611" y="1781"/>
                    <a:pt x="4977" y="1393"/>
                    <a:pt x="4977" y="891"/>
                  </a:cubicBezTo>
                  <a:cubicBezTo>
                    <a:pt x="4977" y="412"/>
                    <a:pt x="4611" y="1"/>
                    <a:pt x="41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7"/>
            <p:cNvSpPr/>
            <p:nvPr/>
          </p:nvSpPr>
          <p:spPr>
            <a:xfrm flipH="1">
              <a:off x="-1218445" y="4235067"/>
              <a:ext cx="590960" cy="14122"/>
            </a:xfrm>
            <a:custGeom>
              <a:avLst/>
              <a:gdLst/>
              <a:ahLst/>
              <a:cxnLst/>
              <a:rect l="l" t="t" r="r" b="b"/>
              <a:pathLst>
                <a:path w="5775" h="138" extrusionOk="0">
                  <a:moveTo>
                    <a:pt x="0" y="0"/>
                  </a:moveTo>
                  <a:lnTo>
                    <a:pt x="0" y="137"/>
                  </a:lnTo>
                  <a:lnTo>
                    <a:pt x="5775" y="137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7"/>
            <p:cNvSpPr/>
            <p:nvPr/>
          </p:nvSpPr>
          <p:spPr>
            <a:xfrm flipH="1">
              <a:off x="-1190406" y="4307415"/>
              <a:ext cx="590960" cy="14122"/>
            </a:xfrm>
            <a:custGeom>
              <a:avLst/>
              <a:gdLst/>
              <a:ahLst/>
              <a:cxnLst/>
              <a:rect l="l" t="t" r="r" b="b"/>
              <a:pathLst>
                <a:path w="5775" h="138" extrusionOk="0">
                  <a:moveTo>
                    <a:pt x="0" y="1"/>
                  </a:moveTo>
                  <a:lnTo>
                    <a:pt x="0" y="138"/>
                  </a:lnTo>
                  <a:lnTo>
                    <a:pt x="5775" y="138"/>
                  </a:lnTo>
                  <a:lnTo>
                    <a:pt x="5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7"/>
            <p:cNvSpPr/>
            <p:nvPr/>
          </p:nvSpPr>
          <p:spPr>
            <a:xfrm flipH="1">
              <a:off x="-1162469" y="4379866"/>
              <a:ext cx="593416" cy="14122"/>
            </a:xfrm>
            <a:custGeom>
              <a:avLst/>
              <a:gdLst/>
              <a:ahLst/>
              <a:cxnLst/>
              <a:rect l="l" t="t" r="r" b="b"/>
              <a:pathLst>
                <a:path w="5799" h="138" extrusionOk="0">
                  <a:moveTo>
                    <a:pt x="0" y="1"/>
                  </a:moveTo>
                  <a:lnTo>
                    <a:pt x="0" y="137"/>
                  </a:lnTo>
                  <a:lnTo>
                    <a:pt x="5798" y="137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13A6EDED-894F-934C-948C-86AB6A1ECB37}"/>
              </a:ext>
            </a:extLst>
          </p:cNvPr>
          <p:cNvSpPr/>
          <p:nvPr/>
        </p:nvSpPr>
        <p:spPr>
          <a:xfrm>
            <a:off x="1920760" y="273219"/>
            <a:ext cx="1623826" cy="5139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hull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76307A-E4D7-E9DF-89B5-C75D8749CC86}"/>
              </a:ext>
            </a:extLst>
          </p:cNvPr>
          <p:cNvSpPr/>
          <p:nvPr/>
        </p:nvSpPr>
        <p:spPr>
          <a:xfrm>
            <a:off x="1916022" y="1320820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machinery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840781-617E-ADAB-02CC-CF74E59F7256}"/>
              </a:ext>
            </a:extLst>
          </p:cNvPr>
          <p:cNvSpPr/>
          <p:nvPr/>
        </p:nvSpPr>
        <p:spPr>
          <a:xfrm>
            <a:off x="1916022" y="2416078"/>
            <a:ext cx="1623826" cy="513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shell of the ship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69F3BD-D92E-5DB1-EE9C-C9C4835385CA}"/>
              </a:ext>
            </a:extLst>
          </p:cNvPr>
          <p:cNvSpPr/>
          <p:nvPr/>
        </p:nvSpPr>
        <p:spPr>
          <a:xfrm>
            <a:off x="5754092" y="273219"/>
            <a:ext cx="1623826" cy="513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superstructure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8E925C-EC48-A326-D211-205898F389C1}"/>
              </a:ext>
            </a:extLst>
          </p:cNvPr>
          <p:cNvSpPr/>
          <p:nvPr/>
        </p:nvSpPr>
        <p:spPr>
          <a:xfrm>
            <a:off x="5754092" y="1320820"/>
            <a:ext cx="1623826" cy="513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ancillary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F49ADFC-2F78-B0F7-1716-EE8F9EB8A98F}"/>
              </a:ext>
            </a:extLst>
          </p:cNvPr>
          <p:cNvSpPr/>
          <p:nvPr/>
        </p:nvSpPr>
        <p:spPr>
          <a:xfrm>
            <a:off x="5754092" y="2388162"/>
            <a:ext cx="1623826" cy="51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winches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340BA8-8AA1-43CD-13D5-DA592AEF4262}"/>
              </a:ext>
            </a:extLst>
          </p:cNvPr>
          <p:cNvSpPr txBox="1"/>
          <p:nvPr/>
        </p:nvSpPr>
        <p:spPr>
          <a:xfrm>
            <a:off x="1905387" y="868738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trup broda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7D01D6-DBD3-180B-F528-600A39C90E05}"/>
              </a:ext>
            </a:extLst>
          </p:cNvPr>
          <p:cNvSpPr txBox="1"/>
          <p:nvPr/>
        </p:nvSpPr>
        <p:spPr>
          <a:xfrm>
            <a:off x="1886002" y="1921449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mašine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8F9BA6-E76F-2E98-82EB-6B33875AE953}"/>
              </a:ext>
            </a:extLst>
          </p:cNvPr>
          <p:cNvSpPr txBox="1"/>
          <p:nvPr/>
        </p:nvSpPr>
        <p:spPr>
          <a:xfrm>
            <a:off x="1905387" y="3012811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brodska oplata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3BCD0B-2308-9BC5-C2E0-139AC00731F6}"/>
              </a:ext>
            </a:extLst>
          </p:cNvPr>
          <p:cNvSpPr txBox="1"/>
          <p:nvPr/>
        </p:nvSpPr>
        <p:spPr>
          <a:xfrm>
            <a:off x="5786215" y="865968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nadgrađe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799B56-08C7-30C3-2E9F-C8E31CA00BB7}"/>
              </a:ext>
            </a:extLst>
          </p:cNvPr>
          <p:cNvSpPr txBox="1"/>
          <p:nvPr/>
        </p:nvSpPr>
        <p:spPr>
          <a:xfrm>
            <a:off x="5818339" y="1920460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pomoćno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526B54-8458-5D32-2E65-4B4BEA70B6E3}"/>
              </a:ext>
            </a:extLst>
          </p:cNvPr>
          <p:cNvSpPr txBox="1"/>
          <p:nvPr/>
        </p:nvSpPr>
        <p:spPr>
          <a:xfrm>
            <a:off x="5818338" y="3012811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vitla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FA630B3-9298-5DEA-9D9D-53E74B0AFEE2}"/>
              </a:ext>
            </a:extLst>
          </p:cNvPr>
          <p:cNvSpPr/>
          <p:nvPr/>
        </p:nvSpPr>
        <p:spPr>
          <a:xfrm>
            <a:off x="5755307" y="3492996"/>
            <a:ext cx="1623826" cy="513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vessel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F1D0BB-2A96-CEA8-6339-86B7B9BA0281}"/>
              </a:ext>
            </a:extLst>
          </p:cNvPr>
          <p:cNvSpPr txBox="1"/>
          <p:nvPr/>
        </p:nvSpPr>
        <p:spPr>
          <a:xfrm>
            <a:off x="5818338" y="4093375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plovilo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0" name="Google Shape;1860;p47"/>
          <p:cNvGrpSpPr/>
          <p:nvPr/>
        </p:nvGrpSpPr>
        <p:grpSpPr>
          <a:xfrm>
            <a:off x="2727935" y="3725278"/>
            <a:ext cx="4466581" cy="1418222"/>
            <a:chOff x="-1328186" y="2693439"/>
            <a:chExt cx="5900182" cy="2198085"/>
          </a:xfrm>
        </p:grpSpPr>
        <p:sp>
          <p:nvSpPr>
            <p:cNvPr id="1861" name="Google Shape;1861;p47"/>
            <p:cNvSpPr/>
            <p:nvPr/>
          </p:nvSpPr>
          <p:spPr>
            <a:xfrm flipH="1">
              <a:off x="-1071297" y="3641747"/>
              <a:ext cx="79511" cy="336463"/>
            </a:xfrm>
            <a:custGeom>
              <a:avLst/>
              <a:gdLst/>
              <a:ahLst/>
              <a:cxnLst/>
              <a:rect l="l" t="t" r="r" b="b"/>
              <a:pathLst>
                <a:path w="777" h="3288" extrusionOk="0">
                  <a:moveTo>
                    <a:pt x="1" y="1"/>
                  </a:moveTo>
                  <a:lnTo>
                    <a:pt x="1" y="138"/>
                  </a:lnTo>
                  <a:lnTo>
                    <a:pt x="640" y="138"/>
                  </a:lnTo>
                  <a:lnTo>
                    <a:pt x="640" y="3288"/>
                  </a:lnTo>
                  <a:lnTo>
                    <a:pt x="777" y="3288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7"/>
            <p:cNvSpPr/>
            <p:nvPr/>
          </p:nvSpPr>
          <p:spPr>
            <a:xfrm flipH="1">
              <a:off x="-991875" y="2693439"/>
              <a:ext cx="1235643" cy="1548673"/>
            </a:xfrm>
            <a:custGeom>
              <a:avLst/>
              <a:gdLst/>
              <a:ahLst/>
              <a:cxnLst/>
              <a:rect l="l" t="t" r="r" b="b"/>
              <a:pathLst>
                <a:path w="12075" h="15134" extrusionOk="0">
                  <a:moveTo>
                    <a:pt x="4908" y="1"/>
                  </a:moveTo>
                  <a:cubicBezTo>
                    <a:pt x="4657" y="1"/>
                    <a:pt x="4428" y="206"/>
                    <a:pt x="4337" y="480"/>
                  </a:cubicBezTo>
                  <a:lnTo>
                    <a:pt x="0" y="15134"/>
                  </a:lnTo>
                  <a:lnTo>
                    <a:pt x="12075" y="15134"/>
                  </a:lnTo>
                  <a:lnTo>
                    <a:pt x="12075" y="685"/>
                  </a:lnTo>
                  <a:cubicBezTo>
                    <a:pt x="12075" y="320"/>
                    <a:pt x="11824" y="1"/>
                    <a:pt x="11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7"/>
            <p:cNvSpPr/>
            <p:nvPr/>
          </p:nvSpPr>
          <p:spPr>
            <a:xfrm flipH="1">
              <a:off x="-1087660" y="2856965"/>
              <a:ext cx="1016144" cy="105196"/>
            </a:xfrm>
            <a:custGeom>
              <a:avLst/>
              <a:gdLst/>
              <a:ahLst/>
              <a:cxnLst/>
              <a:rect l="l" t="t" r="r" b="b"/>
              <a:pathLst>
                <a:path w="9930" h="1028" extrusionOk="0">
                  <a:moveTo>
                    <a:pt x="1" y="0"/>
                  </a:moveTo>
                  <a:lnTo>
                    <a:pt x="1" y="1028"/>
                  </a:lnTo>
                  <a:lnTo>
                    <a:pt x="9930" y="1028"/>
                  </a:lnTo>
                  <a:lnTo>
                    <a:pt x="99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7"/>
            <p:cNvSpPr/>
            <p:nvPr/>
          </p:nvSpPr>
          <p:spPr>
            <a:xfrm flipH="1">
              <a:off x="-991879" y="2955101"/>
              <a:ext cx="857326" cy="14122"/>
            </a:xfrm>
            <a:custGeom>
              <a:avLst/>
              <a:gdLst/>
              <a:ahLst/>
              <a:cxnLst/>
              <a:rect l="l" t="t" r="r" b="b"/>
              <a:pathLst>
                <a:path w="837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8378" y="137"/>
                  </a:lnTo>
                  <a:lnTo>
                    <a:pt x="83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7"/>
            <p:cNvSpPr/>
            <p:nvPr/>
          </p:nvSpPr>
          <p:spPr>
            <a:xfrm flipH="1">
              <a:off x="-265537" y="3118525"/>
              <a:ext cx="37555" cy="65492"/>
            </a:xfrm>
            <a:custGeom>
              <a:avLst/>
              <a:gdLst/>
              <a:ahLst/>
              <a:cxnLst/>
              <a:rect l="l" t="t" r="r" b="b"/>
              <a:pathLst>
                <a:path w="367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66" y="64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7"/>
            <p:cNvSpPr/>
            <p:nvPr/>
          </p:nvSpPr>
          <p:spPr>
            <a:xfrm flipH="1">
              <a:off x="-398671" y="3118525"/>
              <a:ext cx="37555" cy="65492"/>
            </a:xfrm>
            <a:custGeom>
              <a:avLst/>
              <a:gdLst/>
              <a:ahLst/>
              <a:cxnLst/>
              <a:rect l="l" t="t" r="r" b="b"/>
              <a:pathLst>
                <a:path w="367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66" y="64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7"/>
            <p:cNvSpPr/>
            <p:nvPr/>
          </p:nvSpPr>
          <p:spPr>
            <a:xfrm flipH="1">
              <a:off x="-531804" y="3118525"/>
              <a:ext cx="37555" cy="65492"/>
            </a:xfrm>
            <a:custGeom>
              <a:avLst/>
              <a:gdLst/>
              <a:ahLst/>
              <a:cxnLst/>
              <a:rect l="l" t="t" r="r" b="b"/>
              <a:pathLst>
                <a:path w="367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66" y="64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7"/>
            <p:cNvSpPr/>
            <p:nvPr/>
          </p:nvSpPr>
          <p:spPr>
            <a:xfrm flipH="1">
              <a:off x="-664938" y="3118525"/>
              <a:ext cx="35202" cy="65492"/>
            </a:xfrm>
            <a:custGeom>
              <a:avLst/>
              <a:gdLst/>
              <a:ahLst/>
              <a:cxnLst/>
              <a:rect l="l" t="t" r="r" b="b"/>
              <a:pathLst>
                <a:path w="344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43" y="640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7"/>
            <p:cNvSpPr/>
            <p:nvPr/>
          </p:nvSpPr>
          <p:spPr>
            <a:xfrm flipH="1">
              <a:off x="-798072" y="3118525"/>
              <a:ext cx="35202" cy="65492"/>
            </a:xfrm>
            <a:custGeom>
              <a:avLst/>
              <a:gdLst/>
              <a:ahLst/>
              <a:cxnLst/>
              <a:rect l="l" t="t" r="r" b="b"/>
              <a:pathLst>
                <a:path w="344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43" y="640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7"/>
            <p:cNvSpPr/>
            <p:nvPr/>
          </p:nvSpPr>
          <p:spPr>
            <a:xfrm flipH="1">
              <a:off x="-931206" y="3118525"/>
              <a:ext cx="35202" cy="65492"/>
            </a:xfrm>
            <a:custGeom>
              <a:avLst/>
              <a:gdLst/>
              <a:ahLst/>
              <a:cxnLst/>
              <a:rect l="l" t="t" r="r" b="b"/>
              <a:pathLst>
                <a:path w="344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43" y="640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7"/>
            <p:cNvSpPr/>
            <p:nvPr/>
          </p:nvSpPr>
          <p:spPr>
            <a:xfrm flipH="1">
              <a:off x="-265537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7"/>
            <p:cNvSpPr/>
            <p:nvPr/>
          </p:nvSpPr>
          <p:spPr>
            <a:xfrm flipH="1">
              <a:off x="-398671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7"/>
            <p:cNvSpPr/>
            <p:nvPr/>
          </p:nvSpPr>
          <p:spPr>
            <a:xfrm flipH="1">
              <a:off x="-130050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7"/>
            <p:cNvSpPr/>
            <p:nvPr/>
          </p:nvSpPr>
          <p:spPr>
            <a:xfrm flipH="1">
              <a:off x="-265537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7"/>
            <p:cNvSpPr/>
            <p:nvPr/>
          </p:nvSpPr>
          <p:spPr>
            <a:xfrm flipH="1">
              <a:off x="-531804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7"/>
            <p:cNvSpPr/>
            <p:nvPr/>
          </p:nvSpPr>
          <p:spPr>
            <a:xfrm flipH="1">
              <a:off x="-664938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7"/>
            <p:cNvSpPr/>
            <p:nvPr/>
          </p:nvSpPr>
          <p:spPr>
            <a:xfrm flipH="1">
              <a:off x="-798072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7"/>
            <p:cNvSpPr/>
            <p:nvPr/>
          </p:nvSpPr>
          <p:spPr>
            <a:xfrm flipH="1">
              <a:off x="-931206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7"/>
            <p:cNvSpPr/>
            <p:nvPr/>
          </p:nvSpPr>
          <p:spPr>
            <a:xfrm flipH="1">
              <a:off x="-265537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7"/>
            <p:cNvSpPr/>
            <p:nvPr/>
          </p:nvSpPr>
          <p:spPr>
            <a:xfrm flipH="1">
              <a:off x="-398671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7"/>
            <p:cNvSpPr/>
            <p:nvPr/>
          </p:nvSpPr>
          <p:spPr>
            <a:xfrm flipH="1">
              <a:off x="-531804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7"/>
            <p:cNvSpPr/>
            <p:nvPr/>
          </p:nvSpPr>
          <p:spPr>
            <a:xfrm flipH="1">
              <a:off x="3084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7"/>
            <p:cNvSpPr/>
            <p:nvPr/>
          </p:nvSpPr>
          <p:spPr>
            <a:xfrm flipH="1">
              <a:off x="-130050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7"/>
            <p:cNvSpPr/>
            <p:nvPr/>
          </p:nvSpPr>
          <p:spPr>
            <a:xfrm flipH="1">
              <a:off x="-265537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7"/>
            <p:cNvSpPr/>
            <p:nvPr/>
          </p:nvSpPr>
          <p:spPr>
            <a:xfrm flipH="1">
              <a:off x="-664938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7"/>
            <p:cNvSpPr/>
            <p:nvPr/>
          </p:nvSpPr>
          <p:spPr>
            <a:xfrm flipH="1">
              <a:off x="-798072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7"/>
            <p:cNvSpPr/>
            <p:nvPr/>
          </p:nvSpPr>
          <p:spPr>
            <a:xfrm flipH="1">
              <a:off x="-931206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7"/>
            <p:cNvSpPr/>
            <p:nvPr/>
          </p:nvSpPr>
          <p:spPr>
            <a:xfrm flipH="1">
              <a:off x="3085" y="4066833"/>
              <a:ext cx="98237" cy="137942"/>
            </a:xfrm>
            <a:custGeom>
              <a:avLst/>
              <a:gdLst/>
              <a:ahLst/>
              <a:cxnLst/>
              <a:rect l="l" t="t" r="r" b="b"/>
              <a:pathLst>
                <a:path w="960" h="1348" extrusionOk="0">
                  <a:moveTo>
                    <a:pt x="1" y="1"/>
                  </a:moveTo>
                  <a:lnTo>
                    <a:pt x="1" y="1348"/>
                  </a:lnTo>
                  <a:lnTo>
                    <a:pt x="959" y="1348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7"/>
            <p:cNvSpPr/>
            <p:nvPr/>
          </p:nvSpPr>
          <p:spPr>
            <a:xfrm flipH="1">
              <a:off x="-991878" y="3307737"/>
              <a:ext cx="962420" cy="14122"/>
            </a:xfrm>
            <a:custGeom>
              <a:avLst/>
              <a:gdLst/>
              <a:ahLst/>
              <a:cxnLst/>
              <a:rect l="l" t="t" r="r" b="b"/>
              <a:pathLst>
                <a:path w="9405" h="138" extrusionOk="0">
                  <a:moveTo>
                    <a:pt x="1" y="1"/>
                  </a:moveTo>
                  <a:lnTo>
                    <a:pt x="1" y="138"/>
                  </a:lnTo>
                  <a:lnTo>
                    <a:pt x="9405" y="138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7"/>
            <p:cNvSpPr/>
            <p:nvPr/>
          </p:nvSpPr>
          <p:spPr>
            <a:xfrm flipH="1">
              <a:off x="-991877" y="3641747"/>
              <a:ext cx="1058202" cy="14122"/>
            </a:xfrm>
            <a:custGeom>
              <a:avLst/>
              <a:gdLst/>
              <a:ahLst/>
              <a:cxnLst/>
              <a:rect l="l" t="t" r="r" b="b"/>
              <a:pathLst>
                <a:path w="10341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0341" y="138"/>
                  </a:lnTo>
                  <a:lnTo>
                    <a:pt x="103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7"/>
            <p:cNvSpPr/>
            <p:nvPr/>
          </p:nvSpPr>
          <p:spPr>
            <a:xfrm flipH="1">
              <a:off x="-92696" y="3109213"/>
              <a:ext cx="257055" cy="871346"/>
            </a:xfrm>
            <a:custGeom>
              <a:avLst/>
              <a:gdLst/>
              <a:ahLst/>
              <a:cxnLst/>
              <a:rect l="l" t="t" r="r" b="b"/>
              <a:pathLst>
                <a:path w="2512" h="8515" extrusionOk="0">
                  <a:moveTo>
                    <a:pt x="2397" y="1"/>
                  </a:moveTo>
                  <a:lnTo>
                    <a:pt x="0" y="8126"/>
                  </a:lnTo>
                  <a:lnTo>
                    <a:pt x="0" y="8514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7"/>
            <p:cNvSpPr/>
            <p:nvPr/>
          </p:nvSpPr>
          <p:spPr>
            <a:xfrm flipH="1">
              <a:off x="2198719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0" y="2853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7"/>
            <p:cNvSpPr/>
            <p:nvPr/>
          </p:nvSpPr>
          <p:spPr>
            <a:xfrm flipH="1">
              <a:off x="2224404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1" y="137"/>
                  </a:moveTo>
                  <a:lnTo>
                    <a:pt x="2191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28" y="2305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7"/>
            <p:cNvSpPr/>
            <p:nvPr/>
          </p:nvSpPr>
          <p:spPr>
            <a:xfrm flipH="1">
              <a:off x="3359572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53" y="2853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7"/>
            <p:cNvSpPr/>
            <p:nvPr/>
          </p:nvSpPr>
          <p:spPr>
            <a:xfrm flipH="1">
              <a:off x="3387610" y="3945468"/>
              <a:ext cx="236077" cy="235975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7"/>
            <p:cNvSpPr/>
            <p:nvPr/>
          </p:nvSpPr>
          <p:spPr>
            <a:xfrm flipH="1">
              <a:off x="3069973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7"/>
            <p:cNvSpPr/>
            <p:nvPr/>
          </p:nvSpPr>
          <p:spPr>
            <a:xfrm flipH="1">
              <a:off x="3098011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7"/>
            <p:cNvSpPr/>
            <p:nvPr/>
          </p:nvSpPr>
          <p:spPr>
            <a:xfrm flipH="1">
              <a:off x="1909120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7"/>
            <p:cNvSpPr/>
            <p:nvPr/>
          </p:nvSpPr>
          <p:spPr>
            <a:xfrm flipH="1">
              <a:off x="1934805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7"/>
            <p:cNvSpPr/>
            <p:nvPr/>
          </p:nvSpPr>
          <p:spPr>
            <a:xfrm flipH="1">
              <a:off x="3651525" y="3917429"/>
              <a:ext cx="289800" cy="292052"/>
            </a:xfrm>
            <a:custGeom>
              <a:avLst/>
              <a:gdLst/>
              <a:ahLst/>
              <a:cxnLst/>
              <a:rect l="l" t="t" r="r" b="b"/>
              <a:pathLst>
                <a:path w="2832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7"/>
            <p:cNvSpPr/>
            <p:nvPr/>
          </p:nvSpPr>
          <p:spPr>
            <a:xfrm flipH="1">
              <a:off x="3677312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7"/>
            <p:cNvSpPr/>
            <p:nvPr/>
          </p:nvSpPr>
          <p:spPr>
            <a:xfrm flipH="1">
              <a:off x="2780374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7"/>
            <p:cNvSpPr/>
            <p:nvPr/>
          </p:nvSpPr>
          <p:spPr>
            <a:xfrm flipH="1">
              <a:off x="2806058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7"/>
            <p:cNvSpPr/>
            <p:nvPr/>
          </p:nvSpPr>
          <p:spPr>
            <a:xfrm flipH="1">
              <a:off x="1617167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54" y="2853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7"/>
            <p:cNvSpPr/>
            <p:nvPr/>
          </p:nvSpPr>
          <p:spPr>
            <a:xfrm flipH="1">
              <a:off x="1645206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7"/>
            <p:cNvSpPr/>
            <p:nvPr/>
          </p:nvSpPr>
          <p:spPr>
            <a:xfrm flipH="1">
              <a:off x="1327466" y="3917429"/>
              <a:ext cx="289800" cy="292052"/>
            </a:xfrm>
            <a:custGeom>
              <a:avLst/>
              <a:gdLst/>
              <a:ahLst/>
              <a:cxnLst/>
              <a:rect l="l" t="t" r="r" b="b"/>
              <a:pathLst>
                <a:path w="2832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7"/>
            <p:cNvSpPr/>
            <p:nvPr/>
          </p:nvSpPr>
          <p:spPr>
            <a:xfrm flipH="1">
              <a:off x="1353151" y="3945468"/>
              <a:ext cx="238430" cy="235975"/>
            </a:xfrm>
            <a:custGeom>
              <a:avLst/>
              <a:gdLst/>
              <a:ahLst/>
              <a:cxnLst/>
              <a:rect l="l" t="t" r="r" b="b"/>
              <a:pathLst>
                <a:path w="2330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7"/>
            <p:cNvSpPr/>
            <p:nvPr/>
          </p:nvSpPr>
          <p:spPr>
            <a:xfrm flipH="1">
              <a:off x="2488319" y="3917429"/>
              <a:ext cx="292154" cy="292052"/>
            </a:xfrm>
            <a:custGeom>
              <a:avLst/>
              <a:gdLst/>
              <a:ahLst/>
              <a:cxnLst/>
              <a:rect l="l" t="t" r="r" b="b"/>
              <a:pathLst>
                <a:path w="2855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54" y="2853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7"/>
            <p:cNvSpPr/>
            <p:nvPr/>
          </p:nvSpPr>
          <p:spPr>
            <a:xfrm flipH="1">
              <a:off x="2516357" y="3945468"/>
              <a:ext cx="236077" cy="235975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7"/>
            <p:cNvSpPr/>
            <p:nvPr/>
          </p:nvSpPr>
          <p:spPr>
            <a:xfrm flipH="1">
              <a:off x="1035513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53" y="2853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7"/>
            <p:cNvSpPr/>
            <p:nvPr/>
          </p:nvSpPr>
          <p:spPr>
            <a:xfrm flipH="1">
              <a:off x="1063551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05" y="2305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7"/>
            <p:cNvSpPr/>
            <p:nvPr/>
          </p:nvSpPr>
          <p:spPr>
            <a:xfrm flipH="1">
              <a:off x="164260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53" y="2853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7"/>
            <p:cNvSpPr/>
            <p:nvPr/>
          </p:nvSpPr>
          <p:spPr>
            <a:xfrm flipH="1">
              <a:off x="192298" y="3945468"/>
              <a:ext cx="236077" cy="235975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7"/>
            <p:cNvSpPr/>
            <p:nvPr/>
          </p:nvSpPr>
          <p:spPr>
            <a:xfrm flipH="1">
              <a:off x="745914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7"/>
            <p:cNvSpPr/>
            <p:nvPr/>
          </p:nvSpPr>
          <p:spPr>
            <a:xfrm flipH="1">
              <a:off x="773952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7"/>
            <p:cNvSpPr/>
            <p:nvPr/>
          </p:nvSpPr>
          <p:spPr>
            <a:xfrm flipH="1">
              <a:off x="456213" y="3917429"/>
              <a:ext cx="289800" cy="292052"/>
            </a:xfrm>
            <a:custGeom>
              <a:avLst/>
              <a:gdLst/>
              <a:ahLst/>
              <a:cxnLst/>
              <a:rect l="l" t="t" r="r" b="b"/>
              <a:pathLst>
                <a:path w="2832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 flipH="1">
              <a:off x="482000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7"/>
            <p:cNvSpPr/>
            <p:nvPr/>
          </p:nvSpPr>
          <p:spPr>
            <a:xfrm flipH="1">
              <a:off x="1617167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7"/>
            <p:cNvSpPr/>
            <p:nvPr/>
          </p:nvSpPr>
          <p:spPr>
            <a:xfrm flipH="1">
              <a:off x="1645206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 flipH="1">
              <a:off x="1909120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 flipH="1">
              <a:off x="1934805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7"/>
            <p:cNvSpPr/>
            <p:nvPr/>
          </p:nvSpPr>
          <p:spPr>
            <a:xfrm flipH="1">
              <a:off x="456213" y="3627728"/>
              <a:ext cx="289800" cy="289800"/>
            </a:xfrm>
            <a:custGeom>
              <a:avLst/>
              <a:gdLst/>
              <a:ahLst/>
              <a:cxnLst/>
              <a:rect l="l" t="t" r="r" b="b"/>
              <a:pathLst>
                <a:path w="283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7"/>
            <p:cNvSpPr/>
            <p:nvPr/>
          </p:nvSpPr>
          <p:spPr>
            <a:xfrm flipH="1">
              <a:off x="482000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7"/>
            <p:cNvSpPr/>
            <p:nvPr/>
          </p:nvSpPr>
          <p:spPr>
            <a:xfrm flipH="1">
              <a:off x="745914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 flipH="1">
              <a:off x="773952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7"/>
            <p:cNvSpPr/>
            <p:nvPr/>
          </p:nvSpPr>
          <p:spPr>
            <a:xfrm flipH="1">
              <a:off x="2198719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0" y="2831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7"/>
            <p:cNvSpPr/>
            <p:nvPr/>
          </p:nvSpPr>
          <p:spPr>
            <a:xfrm flipH="1">
              <a:off x="2224404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1" y="138"/>
                  </a:moveTo>
                  <a:lnTo>
                    <a:pt x="2191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8" y="2329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 flipH="1">
              <a:off x="164260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7"/>
            <p:cNvSpPr/>
            <p:nvPr/>
          </p:nvSpPr>
          <p:spPr>
            <a:xfrm flipH="1">
              <a:off x="192298" y="3653413"/>
              <a:ext cx="236077" cy="238430"/>
            </a:xfrm>
            <a:custGeom>
              <a:avLst/>
              <a:gdLst/>
              <a:ahLst/>
              <a:cxnLst/>
              <a:rect l="l" t="t" r="r" b="b"/>
              <a:pathLst>
                <a:path w="2307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7"/>
            <p:cNvSpPr/>
            <p:nvPr/>
          </p:nvSpPr>
          <p:spPr>
            <a:xfrm flipH="1">
              <a:off x="1035513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7"/>
            <p:cNvSpPr/>
            <p:nvPr/>
          </p:nvSpPr>
          <p:spPr>
            <a:xfrm flipH="1">
              <a:off x="1063551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5" y="2329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 flipH="1">
              <a:off x="2488319" y="3627728"/>
              <a:ext cx="292154" cy="289800"/>
            </a:xfrm>
            <a:custGeom>
              <a:avLst/>
              <a:gdLst/>
              <a:ahLst/>
              <a:cxnLst/>
              <a:rect l="l" t="t" r="r" b="b"/>
              <a:pathLst>
                <a:path w="2855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 flipH="1">
              <a:off x="2516357" y="3653413"/>
              <a:ext cx="236077" cy="238430"/>
            </a:xfrm>
            <a:custGeom>
              <a:avLst/>
              <a:gdLst/>
              <a:ahLst/>
              <a:cxnLst/>
              <a:rect l="l" t="t" r="r" b="b"/>
              <a:pathLst>
                <a:path w="2307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7"/>
            <p:cNvSpPr/>
            <p:nvPr/>
          </p:nvSpPr>
          <p:spPr>
            <a:xfrm flipH="1">
              <a:off x="1327466" y="3627728"/>
              <a:ext cx="289800" cy="289800"/>
            </a:xfrm>
            <a:custGeom>
              <a:avLst/>
              <a:gdLst/>
              <a:ahLst/>
              <a:cxnLst/>
              <a:rect l="l" t="t" r="r" b="b"/>
              <a:pathLst>
                <a:path w="283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7"/>
            <p:cNvSpPr/>
            <p:nvPr/>
          </p:nvSpPr>
          <p:spPr>
            <a:xfrm flipH="1">
              <a:off x="1353151" y="3653413"/>
              <a:ext cx="238430" cy="238430"/>
            </a:xfrm>
            <a:custGeom>
              <a:avLst/>
              <a:gdLst/>
              <a:ahLst/>
              <a:cxnLst/>
              <a:rect l="l" t="t" r="r" b="b"/>
              <a:pathLst>
                <a:path w="2330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 flipH="1">
              <a:off x="2780374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 flipH="1">
              <a:off x="2806058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7"/>
            <p:cNvSpPr/>
            <p:nvPr/>
          </p:nvSpPr>
          <p:spPr>
            <a:xfrm flipH="1">
              <a:off x="3651525" y="3627728"/>
              <a:ext cx="289800" cy="289800"/>
            </a:xfrm>
            <a:custGeom>
              <a:avLst/>
              <a:gdLst/>
              <a:ahLst/>
              <a:cxnLst/>
              <a:rect l="l" t="t" r="r" b="b"/>
              <a:pathLst>
                <a:path w="283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7"/>
            <p:cNvSpPr/>
            <p:nvPr/>
          </p:nvSpPr>
          <p:spPr>
            <a:xfrm flipH="1">
              <a:off x="3677312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 flipH="1">
              <a:off x="3069973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 flipH="1">
              <a:off x="3098011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7"/>
            <p:cNvSpPr/>
            <p:nvPr/>
          </p:nvSpPr>
          <p:spPr>
            <a:xfrm flipH="1">
              <a:off x="3359572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7"/>
            <p:cNvSpPr/>
            <p:nvPr/>
          </p:nvSpPr>
          <p:spPr>
            <a:xfrm flipH="1">
              <a:off x="3387610" y="3653413"/>
              <a:ext cx="236077" cy="238430"/>
            </a:xfrm>
            <a:custGeom>
              <a:avLst/>
              <a:gdLst/>
              <a:ahLst/>
              <a:cxnLst/>
              <a:rect l="l" t="t" r="r" b="b"/>
              <a:pathLst>
                <a:path w="2307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7"/>
            <p:cNvSpPr/>
            <p:nvPr/>
          </p:nvSpPr>
          <p:spPr>
            <a:xfrm flipH="1">
              <a:off x="2198719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0" y="2831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7"/>
            <p:cNvSpPr/>
            <p:nvPr/>
          </p:nvSpPr>
          <p:spPr>
            <a:xfrm flipH="1">
              <a:off x="2224404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1" y="137"/>
                  </a:moveTo>
                  <a:lnTo>
                    <a:pt x="2191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8" y="2329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7"/>
            <p:cNvSpPr/>
            <p:nvPr/>
          </p:nvSpPr>
          <p:spPr>
            <a:xfrm flipH="1">
              <a:off x="3359572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7"/>
            <p:cNvSpPr/>
            <p:nvPr/>
          </p:nvSpPr>
          <p:spPr>
            <a:xfrm flipH="1">
              <a:off x="3387610" y="3363814"/>
              <a:ext cx="236077" cy="238328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7"/>
            <p:cNvSpPr/>
            <p:nvPr/>
          </p:nvSpPr>
          <p:spPr>
            <a:xfrm flipH="1">
              <a:off x="3069973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7"/>
            <p:cNvSpPr/>
            <p:nvPr/>
          </p:nvSpPr>
          <p:spPr>
            <a:xfrm flipH="1">
              <a:off x="3098011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7"/>
            <p:cNvSpPr/>
            <p:nvPr/>
          </p:nvSpPr>
          <p:spPr>
            <a:xfrm flipH="1">
              <a:off x="1909120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7"/>
            <p:cNvSpPr/>
            <p:nvPr/>
          </p:nvSpPr>
          <p:spPr>
            <a:xfrm flipH="1">
              <a:off x="1934805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7"/>
            <p:cNvSpPr/>
            <p:nvPr/>
          </p:nvSpPr>
          <p:spPr>
            <a:xfrm flipH="1">
              <a:off x="3651525" y="3338129"/>
              <a:ext cx="289800" cy="289698"/>
            </a:xfrm>
            <a:custGeom>
              <a:avLst/>
              <a:gdLst/>
              <a:ahLst/>
              <a:cxnLst/>
              <a:rect l="l" t="t" r="r" b="b"/>
              <a:pathLst>
                <a:path w="2832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7"/>
            <p:cNvSpPr/>
            <p:nvPr/>
          </p:nvSpPr>
          <p:spPr>
            <a:xfrm flipH="1">
              <a:off x="3677312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7"/>
            <p:cNvSpPr/>
            <p:nvPr/>
          </p:nvSpPr>
          <p:spPr>
            <a:xfrm flipH="1">
              <a:off x="2780374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7"/>
            <p:cNvSpPr/>
            <p:nvPr/>
          </p:nvSpPr>
          <p:spPr>
            <a:xfrm flipH="1">
              <a:off x="2806058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7"/>
            <p:cNvSpPr/>
            <p:nvPr/>
          </p:nvSpPr>
          <p:spPr>
            <a:xfrm flipH="1">
              <a:off x="1617167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7"/>
            <p:cNvSpPr/>
            <p:nvPr/>
          </p:nvSpPr>
          <p:spPr>
            <a:xfrm flipH="1">
              <a:off x="1645206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7"/>
            <p:cNvSpPr/>
            <p:nvPr/>
          </p:nvSpPr>
          <p:spPr>
            <a:xfrm flipH="1">
              <a:off x="1327466" y="3338129"/>
              <a:ext cx="289800" cy="289698"/>
            </a:xfrm>
            <a:custGeom>
              <a:avLst/>
              <a:gdLst/>
              <a:ahLst/>
              <a:cxnLst/>
              <a:rect l="l" t="t" r="r" b="b"/>
              <a:pathLst>
                <a:path w="2832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7"/>
            <p:cNvSpPr/>
            <p:nvPr/>
          </p:nvSpPr>
          <p:spPr>
            <a:xfrm flipH="1">
              <a:off x="1353151" y="3363814"/>
              <a:ext cx="238430" cy="238328"/>
            </a:xfrm>
            <a:custGeom>
              <a:avLst/>
              <a:gdLst/>
              <a:ahLst/>
              <a:cxnLst/>
              <a:rect l="l" t="t" r="r" b="b"/>
              <a:pathLst>
                <a:path w="2330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7"/>
            <p:cNvSpPr/>
            <p:nvPr/>
          </p:nvSpPr>
          <p:spPr>
            <a:xfrm flipH="1">
              <a:off x="2488319" y="3338129"/>
              <a:ext cx="292154" cy="289698"/>
            </a:xfrm>
            <a:custGeom>
              <a:avLst/>
              <a:gdLst/>
              <a:ahLst/>
              <a:cxnLst/>
              <a:rect l="l" t="t" r="r" b="b"/>
              <a:pathLst>
                <a:path w="2855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7"/>
            <p:cNvSpPr/>
            <p:nvPr/>
          </p:nvSpPr>
          <p:spPr>
            <a:xfrm flipH="1">
              <a:off x="2516357" y="3363814"/>
              <a:ext cx="236077" cy="238328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7"/>
            <p:cNvSpPr/>
            <p:nvPr/>
          </p:nvSpPr>
          <p:spPr>
            <a:xfrm flipH="1">
              <a:off x="1035513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7"/>
            <p:cNvSpPr/>
            <p:nvPr/>
          </p:nvSpPr>
          <p:spPr>
            <a:xfrm flipH="1">
              <a:off x="1063551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5" y="2329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7"/>
            <p:cNvSpPr/>
            <p:nvPr/>
          </p:nvSpPr>
          <p:spPr>
            <a:xfrm flipH="1">
              <a:off x="164260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7"/>
            <p:cNvSpPr/>
            <p:nvPr/>
          </p:nvSpPr>
          <p:spPr>
            <a:xfrm flipH="1">
              <a:off x="192298" y="3363814"/>
              <a:ext cx="236077" cy="238328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7"/>
            <p:cNvSpPr/>
            <p:nvPr/>
          </p:nvSpPr>
          <p:spPr>
            <a:xfrm flipH="1">
              <a:off x="745914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7"/>
            <p:cNvSpPr/>
            <p:nvPr/>
          </p:nvSpPr>
          <p:spPr>
            <a:xfrm flipH="1">
              <a:off x="773952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7"/>
            <p:cNvSpPr/>
            <p:nvPr/>
          </p:nvSpPr>
          <p:spPr>
            <a:xfrm flipH="1">
              <a:off x="456213" y="3338129"/>
              <a:ext cx="289800" cy="289698"/>
            </a:xfrm>
            <a:custGeom>
              <a:avLst/>
              <a:gdLst/>
              <a:ahLst/>
              <a:cxnLst/>
              <a:rect l="l" t="t" r="r" b="b"/>
              <a:pathLst>
                <a:path w="2832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7"/>
            <p:cNvSpPr/>
            <p:nvPr/>
          </p:nvSpPr>
          <p:spPr>
            <a:xfrm flipH="1">
              <a:off x="482000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7"/>
            <p:cNvSpPr/>
            <p:nvPr/>
          </p:nvSpPr>
          <p:spPr>
            <a:xfrm flipH="1">
              <a:off x="-1328186" y="3737530"/>
              <a:ext cx="5900182" cy="1153983"/>
            </a:xfrm>
            <a:custGeom>
              <a:avLst/>
              <a:gdLst/>
              <a:ahLst/>
              <a:cxnLst/>
              <a:rect l="l" t="t" r="r" b="b"/>
              <a:pathLst>
                <a:path w="57658" h="11277" extrusionOk="0">
                  <a:moveTo>
                    <a:pt x="20703" y="10774"/>
                  </a:moveTo>
                  <a:cubicBezTo>
                    <a:pt x="20713" y="10784"/>
                    <a:pt x="20722" y="10794"/>
                    <a:pt x="20731" y="10803"/>
                  </a:cubicBezTo>
                  <a:lnTo>
                    <a:pt x="20731" y="10803"/>
                  </a:lnTo>
                  <a:cubicBezTo>
                    <a:pt x="20719" y="10797"/>
                    <a:pt x="20707" y="10790"/>
                    <a:pt x="20695" y="10783"/>
                  </a:cubicBezTo>
                  <a:lnTo>
                    <a:pt x="20695" y="10783"/>
                  </a:lnTo>
                  <a:cubicBezTo>
                    <a:pt x="20698" y="10780"/>
                    <a:pt x="20701" y="10777"/>
                    <a:pt x="20703" y="10774"/>
                  </a:cubicBezTo>
                  <a:close/>
                  <a:moveTo>
                    <a:pt x="1" y="1"/>
                  </a:moveTo>
                  <a:lnTo>
                    <a:pt x="7122" y="11185"/>
                  </a:lnTo>
                  <a:cubicBezTo>
                    <a:pt x="7351" y="11094"/>
                    <a:pt x="7556" y="10957"/>
                    <a:pt x="7716" y="10774"/>
                  </a:cubicBezTo>
                  <a:cubicBezTo>
                    <a:pt x="7990" y="11071"/>
                    <a:pt x="8378" y="11276"/>
                    <a:pt x="8789" y="11276"/>
                  </a:cubicBezTo>
                  <a:cubicBezTo>
                    <a:pt x="9222" y="11276"/>
                    <a:pt x="9610" y="11071"/>
                    <a:pt x="9884" y="10774"/>
                  </a:cubicBezTo>
                  <a:cubicBezTo>
                    <a:pt x="10158" y="11071"/>
                    <a:pt x="10546" y="11276"/>
                    <a:pt x="10957" y="11276"/>
                  </a:cubicBezTo>
                  <a:cubicBezTo>
                    <a:pt x="11391" y="11276"/>
                    <a:pt x="11779" y="11071"/>
                    <a:pt x="12053" y="10774"/>
                  </a:cubicBezTo>
                  <a:cubicBezTo>
                    <a:pt x="12304" y="11071"/>
                    <a:pt x="12692" y="11276"/>
                    <a:pt x="13125" y="11276"/>
                  </a:cubicBezTo>
                  <a:cubicBezTo>
                    <a:pt x="13559" y="11276"/>
                    <a:pt x="13924" y="11071"/>
                    <a:pt x="14198" y="10774"/>
                  </a:cubicBezTo>
                  <a:cubicBezTo>
                    <a:pt x="14472" y="11071"/>
                    <a:pt x="14860" y="11276"/>
                    <a:pt x="15294" y="11276"/>
                  </a:cubicBezTo>
                  <a:cubicBezTo>
                    <a:pt x="15705" y="11276"/>
                    <a:pt x="16093" y="11071"/>
                    <a:pt x="16367" y="10774"/>
                  </a:cubicBezTo>
                  <a:cubicBezTo>
                    <a:pt x="16641" y="11071"/>
                    <a:pt x="17029" y="11276"/>
                    <a:pt x="17439" y="11276"/>
                  </a:cubicBezTo>
                  <a:cubicBezTo>
                    <a:pt x="17873" y="11276"/>
                    <a:pt x="18261" y="11071"/>
                    <a:pt x="18535" y="10774"/>
                  </a:cubicBezTo>
                  <a:cubicBezTo>
                    <a:pt x="18809" y="11071"/>
                    <a:pt x="19197" y="11276"/>
                    <a:pt x="19608" y="11276"/>
                  </a:cubicBezTo>
                  <a:cubicBezTo>
                    <a:pt x="20036" y="11276"/>
                    <a:pt x="20419" y="11076"/>
                    <a:pt x="20692" y="10786"/>
                  </a:cubicBezTo>
                  <a:lnTo>
                    <a:pt x="20692" y="10786"/>
                  </a:lnTo>
                  <a:cubicBezTo>
                    <a:pt x="20965" y="11076"/>
                    <a:pt x="21349" y="11276"/>
                    <a:pt x="21776" y="11276"/>
                  </a:cubicBezTo>
                  <a:cubicBezTo>
                    <a:pt x="21793" y="11276"/>
                    <a:pt x="21807" y="11276"/>
                    <a:pt x="21819" y="11276"/>
                  </a:cubicBezTo>
                  <a:lnTo>
                    <a:pt x="21819" y="11276"/>
                  </a:lnTo>
                  <a:cubicBezTo>
                    <a:pt x="22234" y="11262"/>
                    <a:pt x="22584" y="11061"/>
                    <a:pt x="22849" y="10774"/>
                  </a:cubicBezTo>
                  <a:cubicBezTo>
                    <a:pt x="23123" y="11071"/>
                    <a:pt x="23511" y="11276"/>
                    <a:pt x="23945" y="11276"/>
                  </a:cubicBezTo>
                  <a:cubicBezTo>
                    <a:pt x="24355" y="11276"/>
                    <a:pt x="24744" y="11071"/>
                    <a:pt x="25017" y="10774"/>
                  </a:cubicBezTo>
                  <a:cubicBezTo>
                    <a:pt x="25291" y="11071"/>
                    <a:pt x="25679" y="11276"/>
                    <a:pt x="26090" y="11276"/>
                  </a:cubicBezTo>
                  <a:cubicBezTo>
                    <a:pt x="26524" y="11276"/>
                    <a:pt x="26912" y="11071"/>
                    <a:pt x="27186" y="10774"/>
                  </a:cubicBezTo>
                  <a:cubicBezTo>
                    <a:pt x="27460" y="11071"/>
                    <a:pt x="27825" y="11276"/>
                    <a:pt x="28259" y="11276"/>
                  </a:cubicBezTo>
                  <a:cubicBezTo>
                    <a:pt x="28692" y="11276"/>
                    <a:pt x="29080" y="11071"/>
                    <a:pt x="29331" y="10774"/>
                  </a:cubicBezTo>
                  <a:cubicBezTo>
                    <a:pt x="29605" y="11071"/>
                    <a:pt x="29993" y="11276"/>
                    <a:pt x="30427" y="11276"/>
                  </a:cubicBezTo>
                  <a:cubicBezTo>
                    <a:pt x="30861" y="11276"/>
                    <a:pt x="31226" y="11071"/>
                    <a:pt x="31500" y="10774"/>
                  </a:cubicBezTo>
                  <a:cubicBezTo>
                    <a:pt x="31774" y="11071"/>
                    <a:pt x="32162" y="11276"/>
                    <a:pt x="32595" y="11276"/>
                  </a:cubicBezTo>
                  <a:cubicBezTo>
                    <a:pt x="33006" y="11276"/>
                    <a:pt x="33394" y="11071"/>
                    <a:pt x="33668" y="10774"/>
                  </a:cubicBezTo>
                  <a:cubicBezTo>
                    <a:pt x="33942" y="11071"/>
                    <a:pt x="34330" y="11276"/>
                    <a:pt x="34741" y="11276"/>
                  </a:cubicBezTo>
                  <a:cubicBezTo>
                    <a:pt x="35175" y="11276"/>
                    <a:pt x="35563" y="11071"/>
                    <a:pt x="35837" y="10774"/>
                  </a:cubicBezTo>
                  <a:cubicBezTo>
                    <a:pt x="36111" y="11071"/>
                    <a:pt x="36476" y="11276"/>
                    <a:pt x="36909" y="11276"/>
                  </a:cubicBezTo>
                  <a:cubicBezTo>
                    <a:pt x="37343" y="11276"/>
                    <a:pt x="37731" y="11071"/>
                    <a:pt x="37982" y="10774"/>
                  </a:cubicBezTo>
                  <a:cubicBezTo>
                    <a:pt x="38256" y="11071"/>
                    <a:pt x="38644" y="11276"/>
                    <a:pt x="39078" y="11276"/>
                  </a:cubicBezTo>
                  <a:cubicBezTo>
                    <a:pt x="39511" y="11276"/>
                    <a:pt x="39877" y="11071"/>
                    <a:pt x="40151" y="10774"/>
                  </a:cubicBezTo>
                  <a:cubicBezTo>
                    <a:pt x="40425" y="11071"/>
                    <a:pt x="40813" y="11276"/>
                    <a:pt x="41246" y="11276"/>
                  </a:cubicBezTo>
                  <a:cubicBezTo>
                    <a:pt x="41657" y="11276"/>
                    <a:pt x="42045" y="11071"/>
                    <a:pt x="42319" y="10774"/>
                  </a:cubicBezTo>
                  <a:cubicBezTo>
                    <a:pt x="42593" y="11071"/>
                    <a:pt x="42981" y="11276"/>
                    <a:pt x="43392" y="11276"/>
                  </a:cubicBezTo>
                  <a:cubicBezTo>
                    <a:pt x="43825" y="11276"/>
                    <a:pt x="44214" y="11071"/>
                    <a:pt x="44487" y="10774"/>
                  </a:cubicBezTo>
                  <a:cubicBezTo>
                    <a:pt x="44761" y="11071"/>
                    <a:pt x="45127" y="11276"/>
                    <a:pt x="45560" y="11276"/>
                  </a:cubicBezTo>
                  <a:cubicBezTo>
                    <a:pt x="45994" y="11276"/>
                    <a:pt x="46382" y="11071"/>
                    <a:pt x="46656" y="10774"/>
                  </a:cubicBezTo>
                  <a:cubicBezTo>
                    <a:pt x="46907" y="11071"/>
                    <a:pt x="47295" y="11276"/>
                    <a:pt x="47729" y="11276"/>
                  </a:cubicBezTo>
                  <a:cubicBezTo>
                    <a:pt x="48162" y="11276"/>
                    <a:pt x="48527" y="11071"/>
                    <a:pt x="48801" y="10774"/>
                  </a:cubicBezTo>
                  <a:cubicBezTo>
                    <a:pt x="49075" y="11071"/>
                    <a:pt x="49463" y="11276"/>
                    <a:pt x="49897" y="11276"/>
                  </a:cubicBezTo>
                  <a:cubicBezTo>
                    <a:pt x="50308" y="11276"/>
                    <a:pt x="50696" y="11071"/>
                    <a:pt x="50970" y="10774"/>
                  </a:cubicBezTo>
                  <a:cubicBezTo>
                    <a:pt x="51244" y="11071"/>
                    <a:pt x="51632" y="11276"/>
                    <a:pt x="52043" y="11276"/>
                  </a:cubicBezTo>
                  <a:cubicBezTo>
                    <a:pt x="52476" y="11276"/>
                    <a:pt x="52864" y="11071"/>
                    <a:pt x="53138" y="10774"/>
                  </a:cubicBezTo>
                  <a:cubicBezTo>
                    <a:pt x="53344" y="11025"/>
                    <a:pt x="53640" y="11185"/>
                    <a:pt x="53983" y="11253"/>
                  </a:cubicBezTo>
                  <a:lnTo>
                    <a:pt x="57658" y="2352"/>
                  </a:lnTo>
                  <a:lnTo>
                    <a:pt x="46199" y="2352"/>
                  </a:lnTo>
                  <a:cubicBezTo>
                    <a:pt x="45766" y="2352"/>
                    <a:pt x="45355" y="2625"/>
                    <a:pt x="45195" y="3059"/>
                  </a:cubicBezTo>
                  <a:lnTo>
                    <a:pt x="44693" y="4611"/>
                  </a:lnTo>
                  <a:lnTo>
                    <a:pt x="20840" y="4611"/>
                  </a:lnTo>
                  <a:cubicBezTo>
                    <a:pt x="18832" y="4611"/>
                    <a:pt x="16892" y="3790"/>
                    <a:pt x="15408" y="2352"/>
                  </a:cubicBezTo>
                  <a:lnTo>
                    <a:pt x="14541" y="1484"/>
                  </a:lnTo>
                  <a:cubicBezTo>
                    <a:pt x="13559" y="526"/>
                    <a:pt x="12281" y="1"/>
                    <a:pt x="10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7"/>
            <p:cNvSpPr/>
            <p:nvPr/>
          </p:nvSpPr>
          <p:spPr>
            <a:xfrm flipH="1">
              <a:off x="-1050263" y="4650841"/>
              <a:ext cx="5040605" cy="240682"/>
            </a:xfrm>
            <a:custGeom>
              <a:avLst/>
              <a:gdLst/>
              <a:ahLst/>
              <a:cxnLst/>
              <a:rect l="l" t="t" r="r" b="b"/>
              <a:pathLst>
                <a:path w="49258" h="2352" extrusionOk="0">
                  <a:moveTo>
                    <a:pt x="15019" y="1849"/>
                  </a:moveTo>
                  <a:cubicBezTo>
                    <a:pt x="15034" y="1865"/>
                    <a:pt x="15050" y="1881"/>
                    <a:pt x="15065" y="1897"/>
                  </a:cubicBezTo>
                  <a:lnTo>
                    <a:pt x="15065" y="1897"/>
                  </a:lnTo>
                  <a:cubicBezTo>
                    <a:pt x="15045" y="1884"/>
                    <a:pt x="15027" y="1872"/>
                    <a:pt x="15010" y="1859"/>
                  </a:cubicBezTo>
                  <a:lnTo>
                    <a:pt x="15010" y="1859"/>
                  </a:lnTo>
                  <a:cubicBezTo>
                    <a:pt x="15013" y="1856"/>
                    <a:pt x="15016" y="1853"/>
                    <a:pt x="15019" y="1849"/>
                  </a:cubicBezTo>
                  <a:close/>
                  <a:moveTo>
                    <a:pt x="0" y="0"/>
                  </a:moveTo>
                  <a:lnTo>
                    <a:pt x="1438" y="2260"/>
                  </a:lnTo>
                  <a:cubicBezTo>
                    <a:pt x="1667" y="2169"/>
                    <a:pt x="1872" y="2032"/>
                    <a:pt x="2032" y="1849"/>
                  </a:cubicBezTo>
                  <a:cubicBezTo>
                    <a:pt x="2306" y="2146"/>
                    <a:pt x="2694" y="2351"/>
                    <a:pt x="3105" y="2351"/>
                  </a:cubicBezTo>
                  <a:cubicBezTo>
                    <a:pt x="3538" y="2351"/>
                    <a:pt x="3926" y="2146"/>
                    <a:pt x="4200" y="1849"/>
                  </a:cubicBezTo>
                  <a:cubicBezTo>
                    <a:pt x="4474" y="2146"/>
                    <a:pt x="4862" y="2351"/>
                    <a:pt x="5273" y="2351"/>
                  </a:cubicBezTo>
                  <a:cubicBezTo>
                    <a:pt x="5707" y="2351"/>
                    <a:pt x="6095" y="2146"/>
                    <a:pt x="6369" y="1849"/>
                  </a:cubicBezTo>
                  <a:cubicBezTo>
                    <a:pt x="6620" y="2146"/>
                    <a:pt x="7008" y="2351"/>
                    <a:pt x="7441" y="2351"/>
                  </a:cubicBezTo>
                  <a:cubicBezTo>
                    <a:pt x="7875" y="2351"/>
                    <a:pt x="8240" y="2146"/>
                    <a:pt x="8514" y="1849"/>
                  </a:cubicBezTo>
                  <a:cubicBezTo>
                    <a:pt x="8788" y="2146"/>
                    <a:pt x="9176" y="2351"/>
                    <a:pt x="9610" y="2351"/>
                  </a:cubicBezTo>
                  <a:cubicBezTo>
                    <a:pt x="10021" y="2351"/>
                    <a:pt x="10409" y="2146"/>
                    <a:pt x="10683" y="1849"/>
                  </a:cubicBezTo>
                  <a:cubicBezTo>
                    <a:pt x="10957" y="2146"/>
                    <a:pt x="11345" y="2351"/>
                    <a:pt x="11755" y="2351"/>
                  </a:cubicBezTo>
                  <a:cubicBezTo>
                    <a:pt x="12189" y="2351"/>
                    <a:pt x="12577" y="2146"/>
                    <a:pt x="12851" y="1849"/>
                  </a:cubicBezTo>
                  <a:cubicBezTo>
                    <a:pt x="13125" y="2146"/>
                    <a:pt x="13513" y="2351"/>
                    <a:pt x="13924" y="2351"/>
                  </a:cubicBezTo>
                  <a:cubicBezTo>
                    <a:pt x="14352" y="2351"/>
                    <a:pt x="14735" y="2151"/>
                    <a:pt x="15008" y="1861"/>
                  </a:cubicBezTo>
                  <a:lnTo>
                    <a:pt x="15008" y="1861"/>
                  </a:lnTo>
                  <a:cubicBezTo>
                    <a:pt x="15281" y="2151"/>
                    <a:pt x="15665" y="2351"/>
                    <a:pt x="16092" y="2351"/>
                  </a:cubicBezTo>
                  <a:cubicBezTo>
                    <a:pt x="16526" y="2351"/>
                    <a:pt x="16891" y="2146"/>
                    <a:pt x="17165" y="1849"/>
                  </a:cubicBezTo>
                  <a:cubicBezTo>
                    <a:pt x="17439" y="2146"/>
                    <a:pt x="17827" y="2351"/>
                    <a:pt x="18261" y="2351"/>
                  </a:cubicBezTo>
                  <a:cubicBezTo>
                    <a:pt x="18671" y="2351"/>
                    <a:pt x="19060" y="2146"/>
                    <a:pt x="19333" y="1849"/>
                  </a:cubicBezTo>
                  <a:cubicBezTo>
                    <a:pt x="19607" y="2146"/>
                    <a:pt x="19995" y="2351"/>
                    <a:pt x="20406" y="2351"/>
                  </a:cubicBezTo>
                  <a:cubicBezTo>
                    <a:pt x="20840" y="2351"/>
                    <a:pt x="21228" y="2146"/>
                    <a:pt x="21502" y="1849"/>
                  </a:cubicBezTo>
                  <a:cubicBezTo>
                    <a:pt x="21776" y="2146"/>
                    <a:pt x="22141" y="2351"/>
                    <a:pt x="22575" y="2351"/>
                  </a:cubicBezTo>
                  <a:cubicBezTo>
                    <a:pt x="23008" y="2351"/>
                    <a:pt x="23396" y="2146"/>
                    <a:pt x="23647" y="1849"/>
                  </a:cubicBezTo>
                  <a:cubicBezTo>
                    <a:pt x="23921" y="2146"/>
                    <a:pt x="24309" y="2351"/>
                    <a:pt x="24743" y="2351"/>
                  </a:cubicBezTo>
                  <a:cubicBezTo>
                    <a:pt x="25177" y="2351"/>
                    <a:pt x="25542" y="2146"/>
                    <a:pt x="25816" y="1849"/>
                  </a:cubicBezTo>
                  <a:cubicBezTo>
                    <a:pt x="26090" y="2146"/>
                    <a:pt x="26478" y="2351"/>
                    <a:pt x="26911" y="2351"/>
                  </a:cubicBezTo>
                  <a:cubicBezTo>
                    <a:pt x="27322" y="2351"/>
                    <a:pt x="27710" y="2146"/>
                    <a:pt x="27984" y="1849"/>
                  </a:cubicBezTo>
                  <a:cubicBezTo>
                    <a:pt x="28258" y="2146"/>
                    <a:pt x="28646" y="2351"/>
                    <a:pt x="29057" y="2351"/>
                  </a:cubicBezTo>
                  <a:cubicBezTo>
                    <a:pt x="29491" y="2351"/>
                    <a:pt x="29879" y="2146"/>
                    <a:pt x="30153" y="1849"/>
                  </a:cubicBezTo>
                  <a:cubicBezTo>
                    <a:pt x="30427" y="2146"/>
                    <a:pt x="30792" y="2351"/>
                    <a:pt x="31225" y="2351"/>
                  </a:cubicBezTo>
                  <a:cubicBezTo>
                    <a:pt x="31659" y="2351"/>
                    <a:pt x="32047" y="2146"/>
                    <a:pt x="32321" y="1849"/>
                  </a:cubicBezTo>
                  <a:cubicBezTo>
                    <a:pt x="32572" y="2146"/>
                    <a:pt x="32960" y="2351"/>
                    <a:pt x="33394" y="2351"/>
                  </a:cubicBezTo>
                  <a:cubicBezTo>
                    <a:pt x="33827" y="2351"/>
                    <a:pt x="34193" y="2146"/>
                    <a:pt x="34467" y="1849"/>
                  </a:cubicBezTo>
                  <a:cubicBezTo>
                    <a:pt x="34741" y="2146"/>
                    <a:pt x="35129" y="2351"/>
                    <a:pt x="35562" y="2351"/>
                  </a:cubicBezTo>
                  <a:cubicBezTo>
                    <a:pt x="35973" y="2351"/>
                    <a:pt x="36361" y="2146"/>
                    <a:pt x="36635" y="1849"/>
                  </a:cubicBezTo>
                  <a:cubicBezTo>
                    <a:pt x="36909" y="2146"/>
                    <a:pt x="37297" y="2351"/>
                    <a:pt x="37708" y="2351"/>
                  </a:cubicBezTo>
                  <a:cubicBezTo>
                    <a:pt x="38141" y="2351"/>
                    <a:pt x="38530" y="2146"/>
                    <a:pt x="38803" y="1849"/>
                  </a:cubicBezTo>
                  <a:cubicBezTo>
                    <a:pt x="39077" y="2146"/>
                    <a:pt x="39443" y="2351"/>
                    <a:pt x="39876" y="2351"/>
                  </a:cubicBezTo>
                  <a:cubicBezTo>
                    <a:pt x="40310" y="2351"/>
                    <a:pt x="40698" y="2146"/>
                    <a:pt x="40972" y="1849"/>
                  </a:cubicBezTo>
                  <a:cubicBezTo>
                    <a:pt x="41223" y="2146"/>
                    <a:pt x="41611" y="2351"/>
                    <a:pt x="42045" y="2351"/>
                  </a:cubicBezTo>
                  <a:cubicBezTo>
                    <a:pt x="42478" y="2351"/>
                    <a:pt x="42843" y="2146"/>
                    <a:pt x="43117" y="1849"/>
                  </a:cubicBezTo>
                  <a:cubicBezTo>
                    <a:pt x="43391" y="2146"/>
                    <a:pt x="43779" y="2351"/>
                    <a:pt x="44213" y="2351"/>
                  </a:cubicBezTo>
                  <a:cubicBezTo>
                    <a:pt x="44624" y="2351"/>
                    <a:pt x="45012" y="2146"/>
                    <a:pt x="45286" y="1849"/>
                  </a:cubicBezTo>
                  <a:cubicBezTo>
                    <a:pt x="45560" y="2146"/>
                    <a:pt x="45948" y="2351"/>
                    <a:pt x="46359" y="2351"/>
                  </a:cubicBezTo>
                  <a:cubicBezTo>
                    <a:pt x="46792" y="2351"/>
                    <a:pt x="47180" y="2146"/>
                    <a:pt x="47454" y="1849"/>
                  </a:cubicBezTo>
                  <a:cubicBezTo>
                    <a:pt x="47660" y="2100"/>
                    <a:pt x="47956" y="2260"/>
                    <a:pt x="48299" y="2328"/>
                  </a:cubicBezTo>
                  <a:lnTo>
                    <a:pt x="492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7"/>
            <p:cNvSpPr/>
            <p:nvPr/>
          </p:nvSpPr>
          <p:spPr>
            <a:xfrm flipH="1">
              <a:off x="-1001247" y="4769955"/>
              <a:ext cx="4914533" cy="121569"/>
            </a:xfrm>
            <a:custGeom>
              <a:avLst/>
              <a:gdLst/>
              <a:ahLst/>
              <a:cxnLst/>
              <a:rect l="l" t="t" r="r" b="b"/>
              <a:pathLst>
                <a:path w="48026" h="1188" extrusionOk="0">
                  <a:moveTo>
                    <a:pt x="1" y="0"/>
                  </a:moveTo>
                  <a:lnTo>
                    <a:pt x="685" y="1096"/>
                  </a:lnTo>
                  <a:cubicBezTo>
                    <a:pt x="914" y="1005"/>
                    <a:pt x="1119" y="868"/>
                    <a:pt x="1279" y="685"/>
                  </a:cubicBezTo>
                  <a:cubicBezTo>
                    <a:pt x="1553" y="982"/>
                    <a:pt x="1941" y="1187"/>
                    <a:pt x="2352" y="1187"/>
                  </a:cubicBezTo>
                  <a:cubicBezTo>
                    <a:pt x="2785" y="1187"/>
                    <a:pt x="3173" y="982"/>
                    <a:pt x="3447" y="685"/>
                  </a:cubicBezTo>
                  <a:cubicBezTo>
                    <a:pt x="3721" y="982"/>
                    <a:pt x="4109" y="1187"/>
                    <a:pt x="4520" y="1187"/>
                  </a:cubicBezTo>
                  <a:cubicBezTo>
                    <a:pt x="4954" y="1187"/>
                    <a:pt x="5342" y="982"/>
                    <a:pt x="5616" y="685"/>
                  </a:cubicBezTo>
                  <a:cubicBezTo>
                    <a:pt x="5867" y="982"/>
                    <a:pt x="6255" y="1187"/>
                    <a:pt x="6688" y="1187"/>
                  </a:cubicBezTo>
                  <a:cubicBezTo>
                    <a:pt x="7122" y="1187"/>
                    <a:pt x="7487" y="982"/>
                    <a:pt x="7761" y="685"/>
                  </a:cubicBezTo>
                  <a:cubicBezTo>
                    <a:pt x="8035" y="982"/>
                    <a:pt x="8423" y="1187"/>
                    <a:pt x="8857" y="1187"/>
                  </a:cubicBezTo>
                  <a:cubicBezTo>
                    <a:pt x="9268" y="1187"/>
                    <a:pt x="9656" y="982"/>
                    <a:pt x="9930" y="685"/>
                  </a:cubicBezTo>
                  <a:cubicBezTo>
                    <a:pt x="10204" y="982"/>
                    <a:pt x="10592" y="1187"/>
                    <a:pt x="11002" y="1187"/>
                  </a:cubicBezTo>
                  <a:cubicBezTo>
                    <a:pt x="11436" y="1187"/>
                    <a:pt x="11824" y="982"/>
                    <a:pt x="12098" y="685"/>
                  </a:cubicBezTo>
                  <a:cubicBezTo>
                    <a:pt x="12372" y="982"/>
                    <a:pt x="12760" y="1187"/>
                    <a:pt x="13171" y="1187"/>
                  </a:cubicBezTo>
                  <a:cubicBezTo>
                    <a:pt x="13599" y="1187"/>
                    <a:pt x="13982" y="987"/>
                    <a:pt x="14255" y="697"/>
                  </a:cubicBezTo>
                  <a:lnTo>
                    <a:pt x="14255" y="697"/>
                  </a:lnTo>
                  <a:cubicBezTo>
                    <a:pt x="14528" y="987"/>
                    <a:pt x="14912" y="1187"/>
                    <a:pt x="15339" y="1187"/>
                  </a:cubicBezTo>
                  <a:cubicBezTo>
                    <a:pt x="15773" y="1187"/>
                    <a:pt x="16138" y="982"/>
                    <a:pt x="16412" y="685"/>
                  </a:cubicBezTo>
                  <a:cubicBezTo>
                    <a:pt x="16686" y="982"/>
                    <a:pt x="17074" y="1187"/>
                    <a:pt x="17508" y="1187"/>
                  </a:cubicBezTo>
                  <a:cubicBezTo>
                    <a:pt x="17918" y="1187"/>
                    <a:pt x="18307" y="982"/>
                    <a:pt x="18580" y="685"/>
                  </a:cubicBezTo>
                  <a:cubicBezTo>
                    <a:pt x="18854" y="982"/>
                    <a:pt x="19242" y="1187"/>
                    <a:pt x="19653" y="1187"/>
                  </a:cubicBezTo>
                  <a:cubicBezTo>
                    <a:pt x="20087" y="1187"/>
                    <a:pt x="20475" y="982"/>
                    <a:pt x="20749" y="685"/>
                  </a:cubicBezTo>
                  <a:cubicBezTo>
                    <a:pt x="21023" y="982"/>
                    <a:pt x="21388" y="1187"/>
                    <a:pt x="21822" y="1187"/>
                  </a:cubicBezTo>
                  <a:cubicBezTo>
                    <a:pt x="22255" y="1187"/>
                    <a:pt x="22643" y="982"/>
                    <a:pt x="22894" y="685"/>
                  </a:cubicBezTo>
                  <a:cubicBezTo>
                    <a:pt x="23168" y="982"/>
                    <a:pt x="23556" y="1187"/>
                    <a:pt x="23990" y="1187"/>
                  </a:cubicBezTo>
                  <a:cubicBezTo>
                    <a:pt x="24424" y="1187"/>
                    <a:pt x="24789" y="982"/>
                    <a:pt x="25063" y="685"/>
                  </a:cubicBezTo>
                  <a:cubicBezTo>
                    <a:pt x="25337" y="982"/>
                    <a:pt x="25725" y="1187"/>
                    <a:pt x="26158" y="1187"/>
                  </a:cubicBezTo>
                  <a:cubicBezTo>
                    <a:pt x="26569" y="1187"/>
                    <a:pt x="26957" y="982"/>
                    <a:pt x="27231" y="685"/>
                  </a:cubicBezTo>
                  <a:cubicBezTo>
                    <a:pt x="27505" y="982"/>
                    <a:pt x="27893" y="1187"/>
                    <a:pt x="28304" y="1187"/>
                  </a:cubicBezTo>
                  <a:cubicBezTo>
                    <a:pt x="28738" y="1187"/>
                    <a:pt x="29126" y="982"/>
                    <a:pt x="29400" y="685"/>
                  </a:cubicBezTo>
                  <a:cubicBezTo>
                    <a:pt x="29674" y="982"/>
                    <a:pt x="30039" y="1187"/>
                    <a:pt x="30472" y="1187"/>
                  </a:cubicBezTo>
                  <a:cubicBezTo>
                    <a:pt x="30906" y="1187"/>
                    <a:pt x="31294" y="982"/>
                    <a:pt x="31545" y="685"/>
                  </a:cubicBezTo>
                  <a:cubicBezTo>
                    <a:pt x="31819" y="982"/>
                    <a:pt x="32207" y="1187"/>
                    <a:pt x="32641" y="1187"/>
                  </a:cubicBezTo>
                  <a:cubicBezTo>
                    <a:pt x="33074" y="1187"/>
                    <a:pt x="33440" y="982"/>
                    <a:pt x="33714" y="685"/>
                  </a:cubicBezTo>
                  <a:cubicBezTo>
                    <a:pt x="33988" y="982"/>
                    <a:pt x="34376" y="1187"/>
                    <a:pt x="34809" y="1187"/>
                  </a:cubicBezTo>
                  <a:cubicBezTo>
                    <a:pt x="35220" y="1187"/>
                    <a:pt x="35608" y="982"/>
                    <a:pt x="35882" y="685"/>
                  </a:cubicBezTo>
                  <a:cubicBezTo>
                    <a:pt x="36156" y="982"/>
                    <a:pt x="36544" y="1187"/>
                    <a:pt x="36955" y="1187"/>
                  </a:cubicBezTo>
                  <a:cubicBezTo>
                    <a:pt x="37388" y="1187"/>
                    <a:pt x="37777" y="982"/>
                    <a:pt x="38050" y="685"/>
                  </a:cubicBezTo>
                  <a:cubicBezTo>
                    <a:pt x="38324" y="982"/>
                    <a:pt x="38690" y="1187"/>
                    <a:pt x="39123" y="1187"/>
                  </a:cubicBezTo>
                  <a:cubicBezTo>
                    <a:pt x="39557" y="1187"/>
                    <a:pt x="39945" y="982"/>
                    <a:pt x="40219" y="685"/>
                  </a:cubicBezTo>
                  <a:cubicBezTo>
                    <a:pt x="40470" y="982"/>
                    <a:pt x="40858" y="1187"/>
                    <a:pt x="41292" y="1187"/>
                  </a:cubicBezTo>
                  <a:cubicBezTo>
                    <a:pt x="41725" y="1187"/>
                    <a:pt x="42090" y="982"/>
                    <a:pt x="42364" y="685"/>
                  </a:cubicBezTo>
                  <a:cubicBezTo>
                    <a:pt x="42638" y="982"/>
                    <a:pt x="43026" y="1187"/>
                    <a:pt x="43460" y="1187"/>
                  </a:cubicBezTo>
                  <a:cubicBezTo>
                    <a:pt x="43871" y="1187"/>
                    <a:pt x="44259" y="982"/>
                    <a:pt x="44533" y="685"/>
                  </a:cubicBezTo>
                  <a:cubicBezTo>
                    <a:pt x="44807" y="982"/>
                    <a:pt x="45195" y="1187"/>
                    <a:pt x="45606" y="1187"/>
                  </a:cubicBezTo>
                  <a:cubicBezTo>
                    <a:pt x="46039" y="1187"/>
                    <a:pt x="46427" y="982"/>
                    <a:pt x="46701" y="685"/>
                  </a:cubicBezTo>
                  <a:cubicBezTo>
                    <a:pt x="46907" y="936"/>
                    <a:pt x="47203" y="1096"/>
                    <a:pt x="47546" y="1164"/>
                  </a:cubicBezTo>
                  <a:lnTo>
                    <a:pt x="480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7"/>
            <p:cNvSpPr/>
            <p:nvPr/>
          </p:nvSpPr>
          <p:spPr>
            <a:xfrm flipH="1">
              <a:off x="-1050263" y="4643780"/>
              <a:ext cx="5040605" cy="14122"/>
            </a:xfrm>
            <a:custGeom>
              <a:avLst/>
              <a:gdLst/>
              <a:ahLst/>
              <a:cxnLst/>
              <a:rect l="l" t="t" r="r" b="b"/>
              <a:pathLst>
                <a:path w="4925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49257" y="138"/>
                  </a:lnTo>
                  <a:lnTo>
                    <a:pt x="492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7"/>
            <p:cNvSpPr/>
            <p:nvPr/>
          </p:nvSpPr>
          <p:spPr>
            <a:xfrm flipH="1">
              <a:off x="3443691" y="4066833"/>
              <a:ext cx="509300" cy="182353"/>
            </a:xfrm>
            <a:custGeom>
              <a:avLst/>
              <a:gdLst/>
              <a:ahLst/>
              <a:cxnLst/>
              <a:rect l="l" t="t" r="r" b="b"/>
              <a:pathLst>
                <a:path w="4977" h="1782" extrusionOk="0">
                  <a:moveTo>
                    <a:pt x="4132" y="138"/>
                  </a:moveTo>
                  <a:cubicBezTo>
                    <a:pt x="4520" y="138"/>
                    <a:pt x="4840" y="480"/>
                    <a:pt x="4840" y="891"/>
                  </a:cubicBezTo>
                  <a:cubicBezTo>
                    <a:pt x="4840" y="1325"/>
                    <a:pt x="4520" y="1644"/>
                    <a:pt x="4132" y="1644"/>
                  </a:cubicBezTo>
                  <a:lnTo>
                    <a:pt x="845" y="1644"/>
                  </a:lnTo>
                  <a:cubicBezTo>
                    <a:pt x="457" y="1644"/>
                    <a:pt x="138" y="1325"/>
                    <a:pt x="138" y="891"/>
                  </a:cubicBezTo>
                  <a:cubicBezTo>
                    <a:pt x="138" y="480"/>
                    <a:pt x="457" y="138"/>
                    <a:pt x="845" y="138"/>
                  </a:cubicBezTo>
                  <a:close/>
                  <a:moveTo>
                    <a:pt x="845" y="1"/>
                  </a:moveTo>
                  <a:cubicBezTo>
                    <a:pt x="389" y="1"/>
                    <a:pt x="1" y="412"/>
                    <a:pt x="1" y="891"/>
                  </a:cubicBezTo>
                  <a:cubicBezTo>
                    <a:pt x="1" y="1393"/>
                    <a:pt x="389" y="1781"/>
                    <a:pt x="845" y="1781"/>
                  </a:cubicBezTo>
                  <a:lnTo>
                    <a:pt x="4132" y="1781"/>
                  </a:lnTo>
                  <a:cubicBezTo>
                    <a:pt x="4611" y="1781"/>
                    <a:pt x="4977" y="1393"/>
                    <a:pt x="4977" y="891"/>
                  </a:cubicBezTo>
                  <a:cubicBezTo>
                    <a:pt x="4977" y="412"/>
                    <a:pt x="4611" y="1"/>
                    <a:pt x="41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7"/>
            <p:cNvSpPr/>
            <p:nvPr/>
          </p:nvSpPr>
          <p:spPr>
            <a:xfrm flipH="1">
              <a:off x="-1218445" y="4235067"/>
              <a:ext cx="590960" cy="14122"/>
            </a:xfrm>
            <a:custGeom>
              <a:avLst/>
              <a:gdLst/>
              <a:ahLst/>
              <a:cxnLst/>
              <a:rect l="l" t="t" r="r" b="b"/>
              <a:pathLst>
                <a:path w="5775" h="138" extrusionOk="0">
                  <a:moveTo>
                    <a:pt x="0" y="0"/>
                  </a:moveTo>
                  <a:lnTo>
                    <a:pt x="0" y="137"/>
                  </a:lnTo>
                  <a:lnTo>
                    <a:pt x="5775" y="137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7"/>
            <p:cNvSpPr/>
            <p:nvPr/>
          </p:nvSpPr>
          <p:spPr>
            <a:xfrm flipH="1">
              <a:off x="-1190406" y="4307415"/>
              <a:ext cx="590960" cy="14122"/>
            </a:xfrm>
            <a:custGeom>
              <a:avLst/>
              <a:gdLst/>
              <a:ahLst/>
              <a:cxnLst/>
              <a:rect l="l" t="t" r="r" b="b"/>
              <a:pathLst>
                <a:path w="5775" h="138" extrusionOk="0">
                  <a:moveTo>
                    <a:pt x="0" y="1"/>
                  </a:moveTo>
                  <a:lnTo>
                    <a:pt x="0" y="138"/>
                  </a:lnTo>
                  <a:lnTo>
                    <a:pt x="5775" y="138"/>
                  </a:lnTo>
                  <a:lnTo>
                    <a:pt x="5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7"/>
            <p:cNvSpPr/>
            <p:nvPr/>
          </p:nvSpPr>
          <p:spPr>
            <a:xfrm flipH="1">
              <a:off x="-1162469" y="4379866"/>
              <a:ext cx="593416" cy="14122"/>
            </a:xfrm>
            <a:custGeom>
              <a:avLst/>
              <a:gdLst/>
              <a:ahLst/>
              <a:cxnLst/>
              <a:rect l="l" t="t" r="r" b="b"/>
              <a:pathLst>
                <a:path w="5799" h="138" extrusionOk="0">
                  <a:moveTo>
                    <a:pt x="0" y="1"/>
                  </a:moveTo>
                  <a:lnTo>
                    <a:pt x="0" y="137"/>
                  </a:lnTo>
                  <a:lnTo>
                    <a:pt x="5798" y="137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13A6EDED-894F-934C-948C-86AB6A1ECB37}"/>
              </a:ext>
            </a:extLst>
          </p:cNvPr>
          <p:cNvSpPr/>
          <p:nvPr/>
        </p:nvSpPr>
        <p:spPr>
          <a:xfrm>
            <a:off x="1920760" y="273219"/>
            <a:ext cx="1623826" cy="5139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stern (aft(er) end)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76307A-E4D7-E9DF-89B5-C75D8749CC86}"/>
              </a:ext>
            </a:extLst>
          </p:cNvPr>
          <p:cNvSpPr/>
          <p:nvPr/>
        </p:nvSpPr>
        <p:spPr>
          <a:xfrm>
            <a:off x="1916022" y="1320820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astern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840781-617E-ADAB-02CC-CF74E59F7256}"/>
              </a:ext>
            </a:extLst>
          </p:cNvPr>
          <p:cNvSpPr/>
          <p:nvPr/>
        </p:nvSpPr>
        <p:spPr>
          <a:xfrm>
            <a:off x="1905387" y="2388162"/>
            <a:ext cx="1623826" cy="513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bows (fore end)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69F3BD-D92E-5DB1-EE9C-C9C4835385CA}"/>
              </a:ext>
            </a:extLst>
          </p:cNvPr>
          <p:cNvSpPr/>
          <p:nvPr/>
        </p:nvSpPr>
        <p:spPr>
          <a:xfrm>
            <a:off x="5754092" y="273219"/>
            <a:ext cx="1623826" cy="513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amidships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8E925C-EC48-A326-D211-205898F389C1}"/>
              </a:ext>
            </a:extLst>
          </p:cNvPr>
          <p:cNvSpPr/>
          <p:nvPr/>
        </p:nvSpPr>
        <p:spPr>
          <a:xfrm>
            <a:off x="5754092" y="1320820"/>
            <a:ext cx="1623826" cy="513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beam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F49ADFC-2F78-B0F7-1716-EE8F9EB8A98F}"/>
              </a:ext>
            </a:extLst>
          </p:cNvPr>
          <p:cNvSpPr/>
          <p:nvPr/>
        </p:nvSpPr>
        <p:spPr>
          <a:xfrm>
            <a:off x="5754092" y="2388162"/>
            <a:ext cx="1623826" cy="51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keel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340BA8-8AA1-43CD-13D5-DA592AEF4262}"/>
              </a:ext>
            </a:extLst>
          </p:cNvPr>
          <p:cNvSpPr txBox="1"/>
          <p:nvPr/>
        </p:nvSpPr>
        <p:spPr>
          <a:xfrm>
            <a:off x="1905387" y="868738"/>
            <a:ext cx="1585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krma (zadnji kraj)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7D01D6-DBD3-180B-F528-600A39C90E05}"/>
              </a:ext>
            </a:extLst>
          </p:cNvPr>
          <p:cNvSpPr txBox="1"/>
          <p:nvPr/>
        </p:nvSpPr>
        <p:spPr>
          <a:xfrm>
            <a:off x="1886002" y="1921449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unazad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8F9BA6-E76F-2E98-82EB-6B33875AE953}"/>
              </a:ext>
            </a:extLst>
          </p:cNvPr>
          <p:cNvSpPr txBox="1"/>
          <p:nvPr/>
        </p:nvSpPr>
        <p:spPr>
          <a:xfrm>
            <a:off x="1766083" y="3012811"/>
            <a:ext cx="1865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pramac (prednji kraj)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3BCD0B-2308-9BC5-C2E0-139AC00731F6}"/>
              </a:ext>
            </a:extLst>
          </p:cNvPr>
          <p:cNvSpPr txBox="1"/>
          <p:nvPr/>
        </p:nvSpPr>
        <p:spPr>
          <a:xfrm>
            <a:off x="5786215" y="865968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sredina broda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799B56-08C7-30C3-2E9F-C8E31CA00BB7}"/>
              </a:ext>
            </a:extLst>
          </p:cNvPr>
          <p:cNvSpPr txBox="1"/>
          <p:nvPr/>
        </p:nvSpPr>
        <p:spPr>
          <a:xfrm>
            <a:off x="5818339" y="1920460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glavno rebro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526B54-8458-5D32-2E65-4B4BEA70B6E3}"/>
              </a:ext>
            </a:extLst>
          </p:cNvPr>
          <p:cNvSpPr txBox="1"/>
          <p:nvPr/>
        </p:nvSpPr>
        <p:spPr>
          <a:xfrm>
            <a:off x="5674659" y="3012811"/>
            <a:ext cx="1865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kobilica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6735D-9D1F-B136-03FD-9A464808B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978" y="1226433"/>
            <a:ext cx="2058022" cy="188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7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73 0.01574 L -0.71302 0.01142 L -0.71059 0.01018 " pathEditMode="relative" ptsTypes="AAA">
                                      <p:cBhvr>
                                        <p:cTn id="18" dur="200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29 -0.00525 L -0.65729 -0.00525 C -0.62135 -0.0105 -0.64947 -0.00679 -0.56736 -0.00525 L -0.51163 -0.00371 L -0.38993 -0.00648 C -0.38003 -0.00679 -0.37031 -0.00741 -0.36041 -0.00803 L -0.25972 -0.0105 L -0.08454 -0.00926 C -0.07135 -0.00895 -0.05815 -0.00834 -0.04496 -0.00648 C -0.01267 -0.00216 0.01962 0.00524 0.05191 0.00864 L 0.09219 0.01296 C 0.10053 0.01358 0.10869 0.01358 0.11702 0.01419 L 0.1356 0.01574 L 0.17448 0.01419 L 0.20313 0.01296 L 0.23803 0.01142 C 0.25382 0.00956 0.27344 0.00802 0.28907 0.00308 L 0.30226 -0.00093 L 0.32709 -0.00803 L 0.36424 -0.00648 C 0.36789 -0.00618 0.37153 -0.00556 0.37518 -0.00525 L 0.38907 -0.00371 C 0.4125 0.00123 0.40469 0.00061 0.44028 -0.00247 C 0.44844 -0.00309 0.45 -0.00494 0.4566 -0.00648 C 0.45886 -0.0071 0.46129 -0.00741 0.46355 -0.00803 C 0.46476 -0.00834 0.46615 -0.00926 0.46737 -0.00926 C 0.47691 -0.00926 0.48646 -0.00834 0.49619 -0.00803 " pathEditMode="relative" ptsTypes="AAAAAAAAAAAAAAAAAAAAAAAAAAA">
                                      <p:cBhvr>
                                        <p:cTn id="28" dur="200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13A6EDED-894F-934C-948C-86AB6A1ECB37}"/>
              </a:ext>
            </a:extLst>
          </p:cNvPr>
          <p:cNvSpPr/>
          <p:nvPr/>
        </p:nvSpPr>
        <p:spPr>
          <a:xfrm>
            <a:off x="1920760" y="273219"/>
            <a:ext cx="1623826" cy="5139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engine room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76307A-E4D7-E9DF-89B5-C75D8749CC86}"/>
              </a:ext>
            </a:extLst>
          </p:cNvPr>
          <p:cNvSpPr/>
          <p:nvPr/>
        </p:nvSpPr>
        <p:spPr>
          <a:xfrm>
            <a:off x="1916022" y="1320820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funnel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840781-617E-ADAB-02CC-CF74E59F7256}"/>
              </a:ext>
            </a:extLst>
          </p:cNvPr>
          <p:cNvSpPr/>
          <p:nvPr/>
        </p:nvSpPr>
        <p:spPr>
          <a:xfrm>
            <a:off x="1925059" y="2395188"/>
            <a:ext cx="1623826" cy="513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shipping 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69F3BD-D92E-5DB1-EE9C-C9C4835385CA}"/>
              </a:ext>
            </a:extLst>
          </p:cNvPr>
          <p:cNvSpPr/>
          <p:nvPr/>
        </p:nvSpPr>
        <p:spPr>
          <a:xfrm>
            <a:off x="5754092" y="273219"/>
            <a:ext cx="1623826" cy="513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passenger liner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8E925C-EC48-A326-D211-205898F389C1}"/>
              </a:ext>
            </a:extLst>
          </p:cNvPr>
          <p:cNvSpPr/>
          <p:nvPr/>
        </p:nvSpPr>
        <p:spPr>
          <a:xfrm>
            <a:off x="5754092" y="1320820"/>
            <a:ext cx="1623826" cy="513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propeller shaft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F49ADFC-2F78-B0F7-1716-EE8F9EB8A98F}"/>
              </a:ext>
            </a:extLst>
          </p:cNvPr>
          <p:cNvSpPr/>
          <p:nvPr/>
        </p:nvSpPr>
        <p:spPr>
          <a:xfrm>
            <a:off x="5754092" y="2388162"/>
            <a:ext cx="1623826" cy="51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shaft tunnel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340BA8-8AA1-43CD-13D5-DA592AEF4262}"/>
              </a:ext>
            </a:extLst>
          </p:cNvPr>
          <p:cNvSpPr txBox="1"/>
          <p:nvPr/>
        </p:nvSpPr>
        <p:spPr>
          <a:xfrm>
            <a:off x="1905387" y="868738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mašinski prostor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7D01D6-DBD3-180B-F528-600A39C90E05}"/>
              </a:ext>
            </a:extLst>
          </p:cNvPr>
          <p:cNvSpPr txBox="1"/>
          <p:nvPr/>
        </p:nvSpPr>
        <p:spPr>
          <a:xfrm>
            <a:off x="1886002" y="1921449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dimnjak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8F9BA6-E76F-2E98-82EB-6B33875AE953}"/>
              </a:ext>
            </a:extLst>
          </p:cNvPr>
          <p:cNvSpPr txBox="1"/>
          <p:nvPr/>
        </p:nvSpPr>
        <p:spPr>
          <a:xfrm>
            <a:off x="1905387" y="3012811"/>
            <a:ext cx="168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brodska kompanija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3BCD0B-2308-9BC5-C2E0-139AC00731F6}"/>
              </a:ext>
            </a:extLst>
          </p:cNvPr>
          <p:cNvSpPr txBox="1"/>
          <p:nvPr/>
        </p:nvSpPr>
        <p:spPr>
          <a:xfrm>
            <a:off x="5786214" y="794468"/>
            <a:ext cx="162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Putničko linijsko plovilo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799B56-08C7-30C3-2E9F-C8E31CA00BB7}"/>
              </a:ext>
            </a:extLst>
          </p:cNvPr>
          <p:cNvSpPr txBox="1"/>
          <p:nvPr/>
        </p:nvSpPr>
        <p:spPr>
          <a:xfrm>
            <a:off x="5571509" y="1849357"/>
            <a:ext cx="2053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Pogonska/propelerska osovina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526B54-8458-5D32-2E65-4B4BEA70B6E3}"/>
              </a:ext>
            </a:extLst>
          </p:cNvPr>
          <p:cNvSpPr txBox="1"/>
          <p:nvPr/>
        </p:nvSpPr>
        <p:spPr>
          <a:xfrm>
            <a:off x="5818338" y="3012811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tunel p. osovine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FA630B3-9298-5DEA-9D9D-53E74B0AFEE2}"/>
              </a:ext>
            </a:extLst>
          </p:cNvPr>
          <p:cNvSpPr/>
          <p:nvPr/>
        </p:nvSpPr>
        <p:spPr>
          <a:xfrm>
            <a:off x="5755307" y="3492996"/>
            <a:ext cx="1623826" cy="513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windlass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F1D0BB-2A96-CEA8-6339-86B7B9BA0281}"/>
              </a:ext>
            </a:extLst>
          </p:cNvPr>
          <p:cNvSpPr txBox="1"/>
          <p:nvPr/>
        </p:nvSpPr>
        <p:spPr>
          <a:xfrm>
            <a:off x="5818338" y="4093375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čekrk</a:t>
            </a:r>
            <a:endParaRPr lang="en-US" dirty="0"/>
          </a:p>
        </p:txBody>
      </p:sp>
      <p:grpSp>
        <p:nvGrpSpPr>
          <p:cNvPr id="2" name="Google Shape;6036;p75">
            <a:extLst>
              <a:ext uri="{FF2B5EF4-FFF2-40B4-BE49-F238E27FC236}">
                <a16:creationId xmlns:a16="http://schemas.microsoft.com/office/drawing/2014/main" id="{5DEC5F91-2C02-53AC-2217-DFC6F937CE44}"/>
              </a:ext>
            </a:extLst>
          </p:cNvPr>
          <p:cNvGrpSpPr/>
          <p:nvPr/>
        </p:nvGrpSpPr>
        <p:grpSpPr>
          <a:xfrm>
            <a:off x="2049064" y="3492996"/>
            <a:ext cx="3155018" cy="1585215"/>
            <a:chOff x="1070925" y="2351850"/>
            <a:chExt cx="2711579" cy="1408387"/>
          </a:xfrm>
        </p:grpSpPr>
        <p:sp>
          <p:nvSpPr>
            <p:cNvPr id="3" name="Google Shape;6037;p75">
              <a:extLst>
                <a:ext uri="{FF2B5EF4-FFF2-40B4-BE49-F238E27FC236}">
                  <a16:creationId xmlns:a16="http://schemas.microsoft.com/office/drawing/2014/main" id="{55441FC7-0FD8-B378-7C28-E324ED6CAA8C}"/>
                </a:ext>
              </a:extLst>
            </p:cNvPr>
            <p:cNvSpPr/>
            <p:nvPr/>
          </p:nvSpPr>
          <p:spPr>
            <a:xfrm>
              <a:off x="1229263" y="2521990"/>
              <a:ext cx="616802" cy="856618"/>
            </a:xfrm>
            <a:custGeom>
              <a:avLst/>
              <a:gdLst/>
              <a:ahLst/>
              <a:cxnLst/>
              <a:rect l="l" t="t" r="r" b="b"/>
              <a:pathLst>
                <a:path w="11916" h="16549" extrusionOk="0">
                  <a:moveTo>
                    <a:pt x="0" y="0"/>
                  </a:moveTo>
                  <a:lnTo>
                    <a:pt x="0" y="1164"/>
                  </a:lnTo>
                  <a:lnTo>
                    <a:pt x="457" y="1164"/>
                  </a:lnTo>
                  <a:lnTo>
                    <a:pt x="457" y="16549"/>
                  </a:lnTo>
                  <a:lnTo>
                    <a:pt x="11915" y="16549"/>
                  </a:lnTo>
                  <a:lnTo>
                    <a:pt x="11915" y="9792"/>
                  </a:lnTo>
                  <a:lnTo>
                    <a:pt x="10614" y="9792"/>
                  </a:lnTo>
                  <a:lnTo>
                    <a:pt x="10614" y="5410"/>
                  </a:lnTo>
                  <a:lnTo>
                    <a:pt x="9199" y="5410"/>
                  </a:lnTo>
                  <a:lnTo>
                    <a:pt x="9199" y="1164"/>
                  </a:lnTo>
                  <a:lnTo>
                    <a:pt x="9724" y="1164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038;p75">
              <a:extLst>
                <a:ext uri="{FF2B5EF4-FFF2-40B4-BE49-F238E27FC236}">
                  <a16:creationId xmlns:a16="http://schemas.microsoft.com/office/drawing/2014/main" id="{2B77ADA1-8553-10B6-31A3-4956EB7E5078}"/>
                </a:ext>
              </a:extLst>
            </p:cNvPr>
            <p:cNvSpPr/>
            <p:nvPr/>
          </p:nvSpPr>
          <p:spPr>
            <a:xfrm>
              <a:off x="1252867" y="2577478"/>
              <a:ext cx="452560" cy="9524"/>
            </a:xfrm>
            <a:custGeom>
              <a:avLst/>
              <a:gdLst/>
              <a:ahLst/>
              <a:cxnLst/>
              <a:rect l="l" t="t" r="r" b="b"/>
              <a:pathLst>
                <a:path w="8743" h="184" extrusionOk="0">
                  <a:moveTo>
                    <a:pt x="1" y="1"/>
                  </a:moveTo>
                  <a:lnTo>
                    <a:pt x="1" y="184"/>
                  </a:lnTo>
                  <a:lnTo>
                    <a:pt x="8743" y="184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039;p75">
              <a:extLst>
                <a:ext uri="{FF2B5EF4-FFF2-40B4-BE49-F238E27FC236}">
                  <a16:creationId xmlns:a16="http://schemas.microsoft.com/office/drawing/2014/main" id="{FFB16A36-BE0E-2E33-9096-A5126E143307}"/>
                </a:ext>
              </a:extLst>
            </p:cNvPr>
            <p:cNvSpPr/>
            <p:nvPr/>
          </p:nvSpPr>
          <p:spPr>
            <a:xfrm>
              <a:off x="1252867" y="2797257"/>
              <a:ext cx="452560" cy="9524"/>
            </a:xfrm>
            <a:custGeom>
              <a:avLst/>
              <a:gdLst/>
              <a:ahLst/>
              <a:cxnLst/>
              <a:rect l="l" t="t" r="r" b="b"/>
              <a:pathLst>
                <a:path w="8743" h="184" extrusionOk="0">
                  <a:moveTo>
                    <a:pt x="1" y="0"/>
                  </a:moveTo>
                  <a:lnTo>
                    <a:pt x="1" y="183"/>
                  </a:lnTo>
                  <a:lnTo>
                    <a:pt x="8743" y="183"/>
                  </a:lnTo>
                  <a:lnTo>
                    <a:pt x="87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040;p75">
              <a:extLst>
                <a:ext uri="{FF2B5EF4-FFF2-40B4-BE49-F238E27FC236}">
                  <a16:creationId xmlns:a16="http://schemas.microsoft.com/office/drawing/2014/main" id="{618D31EE-B530-57A3-C142-2F5C4C84E464}"/>
                </a:ext>
              </a:extLst>
            </p:cNvPr>
            <p:cNvSpPr/>
            <p:nvPr/>
          </p:nvSpPr>
          <p:spPr>
            <a:xfrm>
              <a:off x="1252867" y="3025265"/>
              <a:ext cx="536467" cy="8334"/>
            </a:xfrm>
            <a:custGeom>
              <a:avLst/>
              <a:gdLst/>
              <a:ahLst/>
              <a:cxnLst/>
              <a:rect l="l" t="t" r="r" b="b"/>
              <a:pathLst>
                <a:path w="10364" h="161" extrusionOk="0">
                  <a:moveTo>
                    <a:pt x="1" y="1"/>
                  </a:moveTo>
                  <a:lnTo>
                    <a:pt x="1" y="161"/>
                  </a:lnTo>
                  <a:lnTo>
                    <a:pt x="10364" y="161"/>
                  </a:lnTo>
                  <a:lnTo>
                    <a:pt x="103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041;p75">
              <a:extLst>
                <a:ext uri="{FF2B5EF4-FFF2-40B4-BE49-F238E27FC236}">
                  <a16:creationId xmlns:a16="http://schemas.microsoft.com/office/drawing/2014/main" id="{D9D2B6CE-03BC-F03B-75AF-D2E9817F07ED}"/>
                </a:ext>
              </a:extLst>
            </p:cNvPr>
            <p:cNvSpPr/>
            <p:nvPr/>
          </p:nvSpPr>
          <p:spPr>
            <a:xfrm>
              <a:off x="1582535" y="2651911"/>
              <a:ext cx="92189" cy="50883"/>
            </a:xfrm>
            <a:custGeom>
              <a:avLst/>
              <a:gdLst/>
              <a:ahLst/>
              <a:cxnLst/>
              <a:rect l="l" t="t" r="r" b="b"/>
              <a:pathLst>
                <a:path w="1781" h="983" extrusionOk="0">
                  <a:moveTo>
                    <a:pt x="0" y="1"/>
                  </a:moveTo>
                  <a:lnTo>
                    <a:pt x="0" y="982"/>
                  </a:lnTo>
                  <a:lnTo>
                    <a:pt x="1780" y="982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042;p75">
              <a:extLst>
                <a:ext uri="{FF2B5EF4-FFF2-40B4-BE49-F238E27FC236}">
                  <a16:creationId xmlns:a16="http://schemas.microsoft.com/office/drawing/2014/main" id="{F7712E23-6941-F1CC-7DCD-07A06DB936C6}"/>
                </a:ext>
              </a:extLst>
            </p:cNvPr>
            <p:cNvSpPr/>
            <p:nvPr/>
          </p:nvSpPr>
          <p:spPr>
            <a:xfrm>
              <a:off x="1713647" y="2866979"/>
              <a:ext cx="24898" cy="50831"/>
            </a:xfrm>
            <a:custGeom>
              <a:avLst/>
              <a:gdLst/>
              <a:ahLst/>
              <a:cxnLst/>
              <a:rect l="l" t="t" r="r" b="b"/>
              <a:pathLst>
                <a:path w="481" h="982" extrusionOk="0">
                  <a:moveTo>
                    <a:pt x="1" y="0"/>
                  </a:moveTo>
                  <a:lnTo>
                    <a:pt x="1" y="982"/>
                  </a:lnTo>
                  <a:lnTo>
                    <a:pt x="480" y="98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043;p75">
              <a:extLst>
                <a:ext uri="{FF2B5EF4-FFF2-40B4-BE49-F238E27FC236}">
                  <a16:creationId xmlns:a16="http://schemas.microsoft.com/office/drawing/2014/main" id="{4B014401-2FAD-CF2D-C6D9-8BBE5A6813C6}"/>
                </a:ext>
              </a:extLst>
            </p:cNvPr>
            <p:cNvSpPr/>
            <p:nvPr/>
          </p:nvSpPr>
          <p:spPr>
            <a:xfrm>
              <a:off x="1284803" y="2866979"/>
              <a:ext cx="23655" cy="50831"/>
            </a:xfrm>
            <a:custGeom>
              <a:avLst/>
              <a:gdLst/>
              <a:ahLst/>
              <a:cxnLst/>
              <a:rect l="l" t="t" r="r" b="b"/>
              <a:pathLst>
                <a:path w="457" h="982" extrusionOk="0">
                  <a:moveTo>
                    <a:pt x="0" y="0"/>
                  </a:moveTo>
                  <a:lnTo>
                    <a:pt x="0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044;p75">
              <a:extLst>
                <a:ext uri="{FF2B5EF4-FFF2-40B4-BE49-F238E27FC236}">
                  <a16:creationId xmlns:a16="http://schemas.microsoft.com/office/drawing/2014/main" id="{71D15D72-087E-F493-C598-B5FAE2A46A6C}"/>
                </a:ext>
              </a:extLst>
            </p:cNvPr>
            <p:cNvSpPr/>
            <p:nvPr/>
          </p:nvSpPr>
          <p:spPr>
            <a:xfrm>
              <a:off x="1456082" y="2866979"/>
              <a:ext cx="23707" cy="50831"/>
            </a:xfrm>
            <a:custGeom>
              <a:avLst/>
              <a:gdLst/>
              <a:ahLst/>
              <a:cxnLst/>
              <a:rect l="l" t="t" r="r" b="b"/>
              <a:pathLst>
                <a:path w="458" h="982" extrusionOk="0">
                  <a:moveTo>
                    <a:pt x="1" y="0"/>
                  </a:moveTo>
                  <a:lnTo>
                    <a:pt x="1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45;p75">
              <a:extLst>
                <a:ext uri="{FF2B5EF4-FFF2-40B4-BE49-F238E27FC236}">
                  <a16:creationId xmlns:a16="http://schemas.microsoft.com/office/drawing/2014/main" id="{241E1AC0-81BD-8FD8-5025-00CCA78A7214}"/>
                </a:ext>
              </a:extLst>
            </p:cNvPr>
            <p:cNvSpPr/>
            <p:nvPr/>
          </p:nvSpPr>
          <p:spPr>
            <a:xfrm>
              <a:off x="1369848" y="2866979"/>
              <a:ext cx="24846" cy="50831"/>
            </a:xfrm>
            <a:custGeom>
              <a:avLst/>
              <a:gdLst/>
              <a:ahLst/>
              <a:cxnLst/>
              <a:rect l="l" t="t" r="r" b="b"/>
              <a:pathLst>
                <a:path w="480" h="982" extrusionOk="0">
                  <a:moveTo>
                    <a:pt x="1" y="0"/>
                  </a:moveTo>
                  <a:lnTo>
                    <a:pt x="1" y="982"/>
                  </a:lnTo>
                  <a:lnTo>
                    <a:pt x="480" y="98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46;p75">
              <a:extLst>
                <a:ext uri="{FF2B5EF4-FFF2-40B4-BE49-F238E27FC236}">
                  <a16:creationId xmlns:a16="http://schemas.microsoft.com/office/drawing/2014/main" id="{E3897EDD-9F53-4D74-D815-A54538E611C1}"/>
                </a:ext>
              </a:extLst>
            </p:cNvPr>
            <p:cNvSpPr/>
            <p:nvPr/>
          </p:nvSpPr>
          <p:spPr>
            <a:xfrm>
              <a:off x="1284803" y="3079615"/>
              <a:ext cx="23655" cy="31937"/>
            </a:xfrm>
            <a:custGeom>
              <a:avLst/>
              <a:gdLst/>
              <a:ahLst/>
              <a:cxnLst/>
              <a:rect l="l" t="t" r="r" b="b"/>
              <a:pathLst>
                <a:path w="457" h="617" extrusionOk="0">
                  <a:moveTo>
                    <a:pt x="0" y="1"/>
                  </a:moveTo>
                  <a:lnTo>
                    <a:pt x="0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47;p75">
              <a:extLst>
                <a:ext uri="{FF2B5EF4-FFF2-40B4-BE49-F238E27FC236}">
                  <a16:creationId xmlns:a16="http://schemas.microsoft.com/office/drawing/2014/main" id="{02738DF7-44BA-291B-8457-FEDC5B3998E4}"/>
                </a:ext>
              </a:extLst>
            </p:cNvPr>
            <p:cNvSpPr/>
            <p:nvPr/>
          </p:nvSpPr>
          <p:spPr>
            <a:xfrm>
              <a:off x="1311978" y="3305294"/>
              <a:ext cx="50831" cy="73296"/>
            </a:xfrm>
            <a:custGeom>
              <a:avLst/>
              <a:gdLst/>
              <a:ahLst/>
              <a:cxnLst/>
              <a:rect l="l" t="t" r="r" b="b"/>
              <a:pathLst>
                <a:path w="982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982" y="1416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048;p75">
              <a:extLst>
                <a:ext uri="{FF2B5EF4-FFF2-40B4-BE49-F238E27FC236}">
                  <a16:creationId xmlns:a16="http://schemas.microsoft.com/office/drawing/2014/main" id="{EFB7A645-C062-E360-DDA0-105EF1EED572}"/>
                </a:ext>
              </a:extLst>
            </p:cNvPr>
            <p:cNvSpPr/>
            <p:nvPr/>
          </p:nvSpPr>
          <p:spPr>
            <a:xfrm>
              <a:off x="1369848" y="3079615"/>
              <a:ext cx="24846" cy="31937"/>
            </a:xfrm>
            <a:custGeom>
              <a:avLst/>
              <a:gdLst/>
              <a:ahLst/>
              <a:cxnLst/>
              <a:rect l="l" t="t" r="r" b="b"/>
              <a:pathLst>
                <a:path w="480" h="617" extrusionOk="0">
                  <a:moveTo>
                    <a:pt x="1" y="1"/>
                  </a:moveTo>
                  <a:lnTo>
                    <a:pt x="1" y="617"/>
                  </a:lnTo>
                  <a:lnTo>
                    <a:pt x="480" y="61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49;p75">
              <a:extLst>
                <a:ext uri="{FF2B5EF4-FFF2-40B4-BE49-F238E27FC236}">
                  <a16:creationId xmlns:a16="http://schemas.microsoft.com/office/drawing/2014/main" id="{B5ACBC55-9575-2F1D-7DD6-77015DDF44C2}"/>
                </a:ext>
              </a:extLst>
            </p:cNvPr>
            <p:cNvSpPr/>
            <p:nvPr/>
          </p:nvSpPr>
          <p:spPr>
            <a:xfrm>
              <a:off x="1456082" y="3079615"/>
              <a:ext cx="23707" cy="31937"/>
            </a:xfrm>
            <a:custGeom>
              <a:avLst/>
              <a:gdLst/>
              <a:ahLst/>
              <a:cxnLst/>
              <a:rect l="l" t="t" r="r" b="b"/>
              <a:pathLst>
                <a:path w="458" h="617" extrusionOk="0">
                  <a:moveTo>
                    <a:pt x="1" y="1"/>
                  </a:moveTo>
                  <a:lnTo>
                    <a:pt x="1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50;p75">
              <a:extLst>
                <a:ext uri="{FF2B5EF4-FFF2-40B4-BE49-F238E27FC236}">
                  <a16:creationId xmlns:a16="http://schemas.microsoft.com/office/drawing/2014/main" id="{A223D478-B54D-E735-32E4-DA44814A9A7A}"/>
                </a:ext>
              </a:extLst>
            </p:cNvPr>
            <p:cNvSpPr/>
            <p:nvPr/>
          </p:nvSpPr>
          <p:spPr>
            <a:xfrm>
              <a:off x="1542369" y="3079615"/>
              <a:ext cx="23655" cy="31937"/>
            </a:xfrm>
            <a:custGeom>
              <a:avLst/>
              <a:gdLst/>
              <a:ahLst/>
              <a:cxnLst/>
              <a:rect l="l" t="t" r="r" b="b"/>
              <a:pathLst>
                <a:path w="457" h="617" extrusionOk="0">
                  <a:moveTo>
                    <a:pt x="0" y="1"/>
                  </a:moveTo>
                  <a:lnTo>
                    <a:pt x="0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51;p75">
              <a:extLst>
                <a:ext uri="{FF2B5EF4-FFF2-40B4-BE49-F238E27FC236}">
                  <a16:creationId xmlns:a16="http://schemas.microsoft.com/office/drawing/2014/main" id="{5864DC42-714E-6B3B-74BF-1BAB5603843A}"/>
                </a:ext>
              </a:extLst>
            </p:cNvPr>
            <p:cNvSpPr/>
            <p:nvPr/>
          </p:nvSpPr>
          <p:spPr>
            <a:xfrm>
              <a:off x="1628603" y="3079615"/>
              <a:ext cx="23655" cy="31937"/>
            </a:xfrm>
            <a:custGeom>
              <a:avLst/>
              <a:gdLst/>
              <a:ahLst/>
              <a:cxnLst/>
              <a:rect l="l" t="t" r="r" b="b"/>
              <a:pathLst>
                <a:path w="457" h="617" extrusionOk="0">
                  <a:moveTo>
                    <a:pt x="0" y="1"/>
                  </a:moveTo>
                  <a:lnTo>
                    <a:pt x="0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52;p75">
              <a:extLst>
                <a:ext uri="{FF2B5EF4-FFF2-40B4-BE49-F238E27FC236}">
                  <a16:creationId xmlns:a16="http://schemas.microsoft.com/office/drawing/2014/main" id="{07A09039-A0D0-7D53-C56B-AA78EF2B1C8E}"/>
                </a:ext>
              </a:extLst>
            </p:cNvPr>
            <p:cNvSpPr/>
            <p:nvPr/>
          </p:nvSpPr>
          <p:spPr>
            <a:xfrm>
              <a:off x="1713647" y="3079615"/>
              <a:ext cx="24898" cy="31937"/>
            </a:xfrm>
            <a:custGeom>
              <a:avLst/>
              <a:gdLst/>
              <a:ahLst/>
              <a:cxnLst/>
              <a:rect l="l" t="t" r="r" b="b"/>
              <a:pathLst>
                <a:path w="481" h="617" extrusionOk="0">
                  <a:moveTo>
                    <a:pt x="1" y="1"/>
                  </a:moveTo>
                  <a:lnTo>
                    <a:pt x="1" y="617"/>
                  </a:lnTo>
                  <a:lnTo>
                    <a:pt x="480" y="61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53;p75">
              <a:extLst>
                <a:ext uri="{FF2B5EF4-FFF2-40B4-BE49-F238E27FC236}">
                  <a16:creationId xmlns:a16="http://schemas.microsoft.com/office/drawing/2014/main" id="{EA1079AB-1F65-798D-E619-6CDDC9766C1A}"/>
                </a:ext>
              </a:extLst>
            </p:cNvPr>
            <p:cNvSpPr/>
            <p:nvPr/>
          </p:nvSpPr>
          <p:spPr>
            <a:xfrm>
              <a:off x="1628603" y="2866979"/>
              <a:ext cx="23655" cy="50831"/>
            </a:xfrm>
            <a:custGeom>
              <a:avLst/>
              <a:gdLst/>
              <a:ahLst/>
              <a:cxnLst/>
              <a:rect l="l" t="t" r="r" b="b"/>
              <a:pathLst>
                <a:path w="457" h="982" extrusionOk="0">
                  <a:moveTo>
                    <a:pt x="0" y="0"/>
                  </a:moveTo>
                  <a:lnTo>
                    <a:pt x="0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54;p75">
              <a:extLst>
                <a:ext uri="{FF2B5EF4-FFF2-40B4-BE49-F238E27FC236}">
                  <a16:creationId xmlns:a16="http://schemas.microsoft.com/office/drawing/2014/main" id="{424E8E8A-7DEA-B6B8-F98B-B8E47A021062}"/>
                </a:ext>
              </a:extLst>
            </p:cNvPr>
            <p:cNvSpPr/>
            <p:nvPr/>
          </p:nvSpPr>
          <p:spPr>
            <a:xfrm>
              <a:off x="1542369" y="2866979"/>
              <a:ext cx="23655" cy="50831"/>
            </a:xfrm>
            <a:custGeom>
              <a:avLst/>
              <a:gdLst/>
              <a:ahLst/>
              <a:cxnLst/>
              <a:rect l="l" t="t" r="r" b="b"/>
              <a:pathLst>
                <a:path w="457" h="982" extrusionOk="0">
                  <a:moveTo>
                    <a:pt x="0" y="0"/>
                  </a:moveTo>
                  <a:lnTo>
                    <a:pt x="0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55;p75">
              <a:extLst>
                <a:ext uri="{FF2B5EF4-FFF2-40B4-BE49-F238E27FC236}">
                  <a16:creationId xmlns:a16="http://schemas.microsoft.com/office/drawing/2014/main" id="{ECB44A06-0466-51D9-85CD-2970F61D0C99}"/>
                </a:ext>
              </a:extLst>
            </p:cNvPr>
            <p:cNvSpPr/>
            <p:nvPr/>
          </p:nvSpPr>
          <p:spPr>
            <a:xfrm>
              <a:off x="1433669" y="2651911"/>
              <a:ext cx="90998" cy="50883"/>
            </a:xfrm>
            <a:custGeom>
              <a:avLst/>
              <a:gdLst/>
              <a:ahLst/>
              <a:cxnLst/>
              <a:rect l="l" t="t" r="r" b="b"/>
              <a:pathLst>
                <a:path w="1758" h="983" extrusionOk="0">
                  <a:moveTo>
                    <a:pt x="0" y="1"/>
                  </a:moveTo>
                  <a:lnTo>
                    <a:pt x="0" y="982"/>
                  </a:lnTo>
                  <a:lnTo>
                    <a:pt x="1758" y="982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56;p75">
              <a:extLst>
                <a:ext uri="{FF2B5EF4-FFF2-40B4-BE49-F238E27FC236}">
                  <a16:creationId xmlns:a16="http://schemas.microsoft.com/office/drawing/2014/main" id="{B828B35A-7DFF-4F9F-9A40-E8B1BF65C6BA}"/>
                </a:ext>
              </a:extLst>
            </p:cNvPr>
            <p:cNvSpPr/>
            <p:nvPr/>
          </p:nvSpPr>
          <p:spPr>
            <a:xfrm>
              <a:off x="1284803" y="2651911"/>
              <a:ext cx="90998" cy="50883"/>
            </a:xfrm>
            <a:custGeom>
              <a:avLst/>
              <a:gdLst/>
              <a:ahLst/>
              <a:cxnLst/>
              <a:rect l="l" t="t" r="r" b="b"/>
              <a:pathLst>
                <a:path w="1758" h="983" extrusionOk="0">
                  <a:moveTo>
                    <a:pt x="0" y="1"/>
                  </a:moveTo>
                  <a:lnTo>
                    <a:pt x="0" y="982"/>
                  </a:lnTo>
                  <a:lnTo>
                    <a:pt x="1758" y="982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57;p75">
              <a:extLst>
                <a:ext uri="{FF2B5EF4-FFF2-40B4-BE49-F238E27FC236}">
                  <a16:creationId xmlns:a16="http://schemas.microsoft.com/office/drawing/2014/main" id="{F805B5AD-7E37-6283-6445-9B4768BCE0AA}"/>
                </a:ext>
              </a:extLst>
            </p:cNvPr>
            <p:cNvSpPr/>
            <p:nvPr/>
          </p:nvSpPr>
          <p:spPr>
            <a:xfrm>
              <a:off x="1194997" y="2856316"/>
              <a:ext cx="57922" cy="522284"/>
            </a:xfrm>
            <a:custGeom>
              <a:avLst/>
              <a:gdLst/>
              <a:ahLst/>
              <a:cxnLst/>
              <a:rect l="l" t="t" r="r" b="b"/>
              <a:pathLst>
                <a:path w="1119" h="10090" extrusionOk="0">
                  <a:moveTo>
                    <a:pt x="0" y="1"/>
                  </a:moveTo>
                  <a:lnTo>
                    <a:pt x="0" y="10090"/>
                  </a:lnTo>
                  <a:lnTo>
                    <a:pt x="160" y="10090"/>
                  </a:lnTo>
                  <a:lnTo>
                    <a:pt x="160" y="183"/>
                  </a:lnTo>
                  <a:lnTo>
                    <a:pt x="1119" y="183"/>
                  </a:lnTo>
                  <a:lnTo>
                    <a:pt x="1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58;p75">
              <a:extLst>
                <a:ext uri="{FF2B5EF4-FFF2-40B4-BE49-F238E27FC236}">
                  <a16:creationId xmlns:a16="http://schemas.microsoft.com/office/drawing/2014/main" id="{FBD236E0-A8C1-0A19-4831-82248718CBB5}"/>
                </a:ext>
              </a:extLst>
            </p:cNvPr>
            <p:cNvSpPr/>
            <p:nvPr/>
          </p:nvSpPr>
          <p:spPr>
            <a:xfrm>
              <a:off x="1314307" y="2486533"/>
              <a:ext cx="185569" cy="35509"/>
            </a:xfrm>
            <a:custGeom>
              <a:avLst/>
              <a:gdLst/>
              <a:ahLst/>
              <a:cxnLst/>
              <a:rect l="l" t="t" r="r" b="b"/>
              <a:pathLst>
                <a:path w="3585" h="686" extrusionOk="0">
                  <a:moveTo>
                    <a:pt x="1" y="0"/>
                  </a:moveTo>
                  <a:lnTo>
                    <a:pt x="1" y="685"/>
                  </a:lnTo>
                  <a:lnTo>
                    <a:pt x="183" y="685"/>
                  </a:lnTo>
                  <a:lnTo>
                    <a:pt x="183" y="183"/>
                  </a:lnTo>
                  <a:lnTo>
                    <a:pt x="3425" y="183"/>
                  </a:lnTo>
                  <a:lnTo>
                    <a:pt x="3425" y="685"/>
                  </a:lnTo>
                  <a:lnTo>
                    <a:pt x="3584" y="685"/>
                  </a:lnTo>
                  <a:lnTo>
                    <a:pt x="35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059;p75">
              <a:extLst>
                <a:ext uri="{FF2B5EF4-FFF2-40B4-BE49-F238E27FC236}">
                  <a16:creationId xmlns:a16="http://schemas.microsoft.com/office/drawing/2014/main" id="{F4248E0A-B91E-D4D9-EDE4-6A6FF0978171}"/>
                </a:ext>
              </a:extLst>
            </p:cNvPr>
            <p:cNvSpPr/>
            <p:nvPr/>
          </p:nvSpPr>
          <p:spPr>
            <a:xfrm>
              <a:off x="1609710" y="2351850"/>
              <a:ext cx="9473" cy="170195"/>
            </a:xfrm>
            <a:custGeom>
              <a:avLst/>
              <a:gdLst/>
              <a:ahLst/>
              <a:cxnLst/>
              <a:rect l="l" t="t" r="r" b="b"/>
              <a:pathLst>
                <a:path w="183" h="3288" extrusionOk="0">
                  <a:moveTo>
                    <a:pt x="0" y="0"/>
                  </a:moveTo>
                  <a:lnTo>
                    <a:pt x="0" y="3287"/>
                  </a:lnTo>
                  <a:lnTo>
                    <a:pt x="183" y="328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60;p75">
              <a:extLst>
                <a:ext uri="{FF2B5EF4-FFF2-40B4-BE49-F238E27FC236}">
                  <a16:creationId xmlns:a16="http://schemas.microsoft.com/office/drawing/2014/main" id="{69BE5B7E-2138-AA90-740A-8B96DAD00A9B}"/>
                </a:ext>
              </a:extLst>
            </p:cNvPr>
            <p:cNvSpPr/>
            <p:nvPr/>
          </p:nvSpPr>
          <p:spPr>
            <a:xfrm>
              <a:off x="1224553" y="2517228"/>
              <a:ext cx="320203" cy="861380"/>
            </a:xfrm>
            <a:custGeom>
              <a:avLst/>
              <a:gdLst/>
              <a:ahLst/>
              <a:cxnLst/>
              <a:rect l="l" t="t" r="r" b="b"/>
              <a:pathLst>
                <a:path w="6186" h="16641" extrusionOk="0">
                  <a:moveTo>
                    <a:pt x="0" y="1"/>
                  </a:moveTo>
                  <a:lnTo>
                    <a:pt x="0" y="1348"/>
                  </a:lnTo>
                  <a:lnTo>
                    <a:pt x="457" y="1348"/>
                  </a:lnTo>
                  <a:lnTo>
                    <a:pt x="457" y="16641"/>
                  </a:lnTo>
                  <a:lnTo>
                    <a:pt x="639" y="16641"/>
                  </a:lnTo>
                  <a:lnTo>
                    <a:pt x="639" y="1165"/>
                  </a:lnTo>
                  <a:lnTo>
                    <a:pt x="160" y="1165"/>
                  </a:lnTo>
                  <a:lnTo>
                    <a:pt x="160" y="161"/>
                  </a:lnTo>
                  <a:lnTo>
                    <a:pt x="6186" y="161"/>
                  </a:lnTo>
                  <a:lnTo>
                    <a:pt x="6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61;p75">
              <a:extLst>
                <a:ext uri="{FF2B5EF4-FFF2-40B4-BE49-F238E27FC236}">
                  <a16:creationId xmlns:a16="http://schemas.microsoft.com/office/drawing/2014/main" id="{90178575-E9C2-82E4-70CF-5237AC4DFC8B}"/>
                </a:ext>
              </a:extLst>
            </p:cNvPr>
            <p:cNvSpPr/>
            <p:nvPr/>
          </p:nvSpPr>
          <p:spPr>
            <a:xfrm>
              <a:off x="3437408" y="3142246"/>
              <a:ext cx="194989" cy="66204"/>
            </a:xfrm>
            <a:custGeom>
              <a:avLst/>
              <a:gdLst/>
              <a:ahLst/>
              <a:cxnLst/>
              <a:rect l="l" t="t" r="r" b="b"/>
              <a:pathLst>
                <a:path w="3767" h="1279" extrusionOk="0">
                  <a:moveTo>
                    <a:pt x="1" y="0"/>
                  </a:moveTo>
                  <a:lnTo>
                    <a:pt x="1" y="1279"/>
                  </a:lnTo>
                  <a:lnTo>
                    <a:pt x="3767" y="1279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062;p75">
              <a:extLst>
                <a:ext uri="{FF2B5EF4-FFF2-40B4-BE49-F238E27FC236}">
                  <a16:creationId xmlns:a16="http://schemas.microsoft.com/office/drawing/2014/main" id="{6F7C1A76-B98C-3E35-D377-94D1122E2B93}"/>
                </a:ext>
              </a:extLst>
            </p:cNvPr>
            <p:cNvSpPr/>
            <p:nvPr/>
          </p:nvSpPr>
          <p:spPr>
            <a:xfrm>
              <a:off x="3482337" y="2955595"/>
              <a:ext cx="103991" cy="186707"/>
            </a:xfrm>
            <a:custGeom>
              <a:avLst/>
              <a:gdLst/>
              <a:ahLst/>
              <a:cxnLst/>
              <a:rect l="l" t="t" r="r" b="b"/>
              <a:pathLst>
                <a:path w="2009" h="3607" extrusionOk="0">
                  <a:moveTo>
                    <a:pt x="0" y="0"/>
                  </a:moveTo>
                  <a:lnTo>
                    <a:pt x="0" y="3606"/>
                  </a:lnTo>
                  <a:lnTo>
                    <a:pt x="2009" y="3606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063;p75">
              <a:extLst>
                <a:ext uri="{FF2B5EF4-FFF2-40B4-BE49-F238E27FC236}">
                  <a16:creationId xmlns:a16="http://schemas.microsoft.com/office/drawing/2014/main" id="{674AB8EB-8D49-142B-3399-A5E252333F20}"/>
                </a:ext>
              </a:extLst>
            </p:cNvPr>
            <p:cNvSpPr/>
            <p:nvPr/>
          </p:nvSpPr>
          <p:spPr>
            <a:xfrm>
              <a:off x="3479956" y="3137536"/>
              <a:ext cx="108753" cy="9473"/>
            </a:xfrm>
            <a:custGeom>
              <a:avLst/>
              <a:gdLst/>
              <a:ahLst/>
              <a:cxnLst/>
              <a:rect l="l" t="t" r="r" b="b"/>
              <a:pathLst>
                <a:path w="2101" h="183" extrusionOk="0">
                  <a:moveTo>
                    <a:pt x="1" y="0"/>
                  </a:moveTo>
                  <a:lnTo>
                    <a:pt x="1" y="183"/>
                  </a:lnTo>
                  <a:lnTo>
                    <a:pt x="2100" y="183"/>
                  </a:lnTo>
                  <a:lnTo>
                    <a:pt x="2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064;p75">
              <a:extLst>
                <a:ext uri="{FF2B5EF4-FFF2-40B4-BE49-F238E27FC236}">
                  <a16:creationId xmlns:a16="http://schemas.microsoft.com/office/drawing/2014/main" id="{4F1C39D7-C91C-95BF-409C-3FE2CB1AD23C}"/>
                </a:ext>
              </a:extLst>
            </p:cNvPr>
            <p:cNvSpPr/>
            <p:nvPr/>
          </p:nvSpPr>
          <p:spPr>
            <a:xfrm>
              <a:off x="1932236" y="2995761"/>
              <a:ext cx="1369377" cy="447797"/>
            </a:xfrm>
            <a:custGeom>
              <a:avLst/>
              <a:gdLst/>
              <a:ahLst/>
              <a:cxnLst/>
              <a:rect l="l" t="t" r="r" b="b"/>
              <a:pathLst>
                <a:path w="26455" h="8651" extrusionOk="0">
                  <a:moveTo>
                    <a:pt x="0" y="0"/>
                  </a:moveTo>
                  <a:lnTo>
                    <a:pt x="0" y="8651"/>
                  </a:lnTo>
                  <a:lnTo>
                    <a:pt x="26455" y="8651"/>
                  </a:lnTo>
                  <a:lnTo>
                    <a:pt x="26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065;p75">
              <a:extLst>
                <a:ext uri="{FF2B5EF4-FFF2-40B4-BE49-F238E27FC236}">
                  <a16:creationId xmlns:a16="http://schemas.microsoft.com/office/drawing/2014/main" id="{1BD17EA5-168C-E212-AE64-EE1C69F28408}"/>
                </a:ext>
              </a:extLst>
            </p:cNvPr>
            <p:cNvSpPr/>
            <p:nvPr/>
          </p:nvSpPr>
          <p:spPr>
            <a:xfrm>
              <a:off x="2845515" y="2995761"/>
              <a:ext cx="456079" cy="146540"/>
            </a:xfrm>
            <a:custGeom>
              <a:avLst/>
              <a:gdLst/>
              <a:ahLst/>
              <a:cxnLst/>
              <a:rect l="l" t="t" r="r" b="b"/>
              <a:pathLst>
                <a:path w="8811" h="2831" extrusionOk="0">
                  <a:moveTo>
                    <a:pt x="0" y="0"/>
                  </a:moveTo>
                  <a:lnTo>
                    <a:pt x="0" y="2830"/>
                  </a:lnTo>
                  <a:lnTo>
                    <a:pt x="8811" y="2830"/>
                  </a:lnTo>
                  <a:lnTo>
                    <a:pt x="8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66;p75">
              <a:extLst>
                <a:ext uri="{FF2B5EF4-FFF2-40B4-BE49-F238E27FC236}">
                  <a16:creationId xmlns:a16="http://schemas.microsoft.com/office/drawing/2014/main" id="{16A87FA9-2B27-8B6A-CC0B-A2561BE1A54E}"/>
                </a:ext>
              </a:extLst>
            </p:cNvPr>
            <p:cNvSpPr/>
            <p:nvPr/>
          </p:nvSpPr>
          <p:spPr>
            <a:xfrm>
              <a:off x="1932236" y="2848034"/>
              <a:ext cx="457270" cy="147782"/>
            </a:xfrm>
            <a:custGeom>
              <a:avLst/>
              <a:gdLst/>
              <a:ahLst/>
              <a:cxnLst/>
              <a:rect l="l" t="t" r="r" b="b"/>
              <a:pathLst>
                <a:path w="8834" h="2855" extrusionOk="0">
                  <a:moveTo>
                    <a:pt x="0" y="1"/>
                  </a:moveTo>
                  <a:lnTo>
                    <a:pt x="0" y="2854"/>
                  </a:lnTo>
                  <a:lnTo>
                    <a:pt x="8834" y="2854"/>
                  </a:lnTo>
                  <a:lnTo>
                    <a:pt x="88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67;p75">
              <a:extLst>
                <a:ext uri="{FF2B5EF4-FFF2-40B4-BE49-F238E27FC236}">
                  <a16:creationId xmlns:a16="http://schemas.microsoft.com/office/drawing/2014/main" id="{0885B96B-4932-8722-672F-76A1D324AD10}"/>
                </a:ext>
              </a:extLst>
            </p:cNvPr>
            <p:cNvSpPr/>
            <p:nvPr/>
          </p:nvSpPr>
          <p:spPr>
            <a:xfrm>
              <a:off x="2389445" y="2848034"/>
              <a:ext cx="456131" cy="147782"/>
            </a:xfrm>
            <a:custGeom>
              <a:avLst/>
              <a:gdLst/>
              <a:ahLst/>
              <a:cxnLst/>
              <a:rect l="l" t="t" r="r" b="b"/>
              <a:pathLst>
                <a:path w="8812" h="2855" extrusionOk="0">
                  <a:moveTo>
                    <a:pt x="1" y="1"/>
                  </a:moveTo>
                  <a:lnTo>
                    <a:pt x="1" y="2854"/>
                  </a:lnTo>
                  <a:lnTo>
                    <a:pt x="8811" y="285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68;p75">
              <a:extLst>
                <a:ext uri="{FF2B5EF4-FFF2-40B4-BE49-F238E27FC236}">
                  <a16:creationId xmlns:a16="http://schemas.microsoft.com/office/drawing/2014/main" id="{59FE8BA9-699F-9107-63A1-3A6F2E0B42A1}"/>
                </a:ext>
              </a:extLst>
            </p:cNvPr>
            <p:cNvSpPr/>
            <p:nvPr/>
          </p:nvSpPr>
          <p:spPr>
            <a:xfrm>
              <a:off x="1476166" y="3287540"/>
              <a:ext cx="456131" cy="147782"/>
            </a:xfrm>
            <a:custGeom>
              <a:avLst/>
              <a:gdLst/>
              <a:ahLst/>
              <a:cxnLst/>
              <a:rect l="l" t="t" r="r" b="b"/>
              <a:pathLst>
                <a:path w="8812" h="2855" extrusionOk="0">
                  <a:moveTo>
                    <a:pt x="1" y="1"/>
                  </a:moveTo>
                  <a:lnTo>
                    <a:pt x="1" y="2854"/>
                  </a:lnTo>
                  <a:lnTo>
                    <a:pt x="8811" y="285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069;p75">
              <a:extLst>
                <a:ext uri="{FF2B5EF4-FFF2-40B4-BE49-F238E27FC236}">
                  <a16:creationId xmlns:a16="http://schemas.microsoft.com/office/drawing/2014/main" id="{9FC5357C-DCCE-E38C-BDA2-91BA3CFF4D2A}"/>
                </a:ext>
              </a:extLst>
            </p:cNvPr>
            <p:cNvSpPr/>
            <p:nvPr/>
          </p:nvSpPr>
          <p:spPr>
            <a:xfrm>
              <a:off x="2131880" y="2700359"/>
              <a:ext cx="456131" cy="146591"/>
            </a:xfrm>
            <a:custGeom>
              <a:avLst/>
              <a:gdLst/>
              <a:ahLst/>
              <a:cxnLst/>
              <a:rect l="l" t="t" r="r" b="b"/>
              <a:pathLst>
                <a:path w="881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8811" y="2831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070;p75">
              <a:extLst>
                <a:ext uri="{FF2B5EF4-FFF2-40B4-BE49-F238E27FC236}">
                  <a16:creationId xmlns:a16="http://schemas.microsoft.com/office/drawing/2014/main" id="{BB52C0C9-5354-A75E-6F30-B65D634EA255}"/>
                </a:ext>
              </a:extLst>
            </p:cNvPr>
            <p:cNvSpPr/>
            <p:nvPr/>
          </p:nvSpPr>
          <p:spPr>
            <a:xfrm>
              <a:off x="1476166" y="3141056"/>
              <a:ext cx="456131" cy="147730"/>
            </a:xfrm>
            <a:custGeom>
              <a:avLst/>
              <a:gdLst/>
              <a:ahLst/>
              <a:cxnLst/>
              <a:rect l="l" t="t" r="r" b="b"/>
              <a:pathLst>
                <a:path w="8812" h="2854" extrusionOk="0">
                  <a:moveTo>
                    <a:pt x="1" y="1"/>
                  </a:moveTo>
                  <a:lnTo>
                    <a:pt x="1" y="2854"/>
                  </a:lnTo>
                  <a:lnTo>
                    <a:pt x="8811" y="285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071;p75">
              <a:extLst>
                <a:ext uri="{FF2B5EF4-FFF2-40B4-BE49-F238E27FC236}">
                  <a16:creationId xmlns:a16="http://schemas.microsoft.com/office/drawing/2014/main" id="{BB0E67FC-4602-9CAD-6AAA-73A686FB795A}"/>
                </a:ext>
              </a:extLst>
            </p:cNvPr>
            <p:cNvSpPr/>
            <p:nvPr/>
          </p:nvSpPr>
          <p:spPr>
            <a:xfrm>
              <a:off x="1932236" y="3142246"/>
              <a:ext cx="457270" cy="145349"/>
            </a:xfrm>
            <a:custGeom>
              <a:avLst/>
              <a:gdLst/>
              <a:ahLst/>
              <a:cxnLst/>
              <a:rect l="l" t="t" r="r" b="b"/>
              <a:pathLst>
                <a:path w="8834" h="2808" extrusionOk="0">
                  <a:moveTo>
                    <a:pt x="0" y="0"/>
                  </a:moveTo>
                  <a:lnTo>
                    <a:pt x="0" y="2808"/>
                  </a:lnTo>
                  <a:lnTo>
                    <a:pt x="8834" y="2808"/>
                  </a:lnTo>
                  <a:lnTo>
                    <a:pt x="88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72;p75">
              <a:extLst>
                <a:ext uri="{FF2B5EF4-FFF2-40B4-BE49-F238E27FC236}">
                  <a16:creationId xmlns:a16="http://schemas.microsoft.com/office/drawing/2014/main" id="{1E60A0FE-1FEB-1D18-3B75-9CAA4E2E3AB6}"/>
                </a:ext>
              </a:extLst>
            </p:cNvPr>
            <p:cNvSpPr/>
            <p:nvPr/>
          </p:nvSpPr>
          <p:spPr>
            <a:xfrm>
              <a:off x="1932236" y="3138675"/>
              <a:ext cx="1369377" cy="8334"/>
            </a:xfrm>
            <a:custGeom>
              <a:avLst/>
              <a:gdLst/>
              <a:ahLst/>
              <a:cxnLst/>
              <a:rect l="l" t="t" r="r" b="b"/>
              <a:pathLst>
                <a:path w="26455" h="161" extrusionOk="0">
                  <a:moveTo>
                    <a:pt x="0" y="1"/>
                  </a:moveTo>
                  <a:lnTo>
                    <a:pt x="0" y="161"/>
                  </a:lnTo>
                  <a:lnTo>
                    <a:pt x="26455" y="161"/>
                  </a:lnTo>
                  <a:lnTo>
                    <a:pt x="264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073;p75">
              <a:extLst>
                <a:ext uri="{FF2B5EF4-FFF2-40B4-BE49-F238E27FC236}">
                  <a16:creationId xmlns:a16="http://schemas.microsoft.com/office/drawing/2014/main" id="{86429099-5F28-D26A-0EE1-815EEA42A9C7}"/>
                </a:ext>
              </a:extLst>
            </p:cNvPr>
            <p:cNvSpPr/>
            <p:nvPr/>
          </p:nvSpPr>
          <p:spPr>
            <a:xfrm>
              <a:off x="1932236" y="2994571"/>
              <a:ext cx="913349" cy="8334"/>
            </a:xfrm>
            <a:custGeom>
              <a:avLst/>
              <a:gdLst/>
              <a:ahLst/>
              <a:cxnLst/>
              <a:rect l="l" t="t" r="r" b="b"/>
              <a:pathLst>
                <a:path w="17645" h="161" extrusionOk="0">
                  <a:moveTo>
                    <a:pt x="0" y="0"/>
                  </a:moveTo>
                  <a:lnTo>
                    <a:pt x="0" y="160"/>
                  </a:lnTo>
                  <a:lnTo>
                    <a:pt x="17644" y="160"/>
                  </a:lnTo>
                  <a:lnTo>
                    <a:pt x="176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074;p75">
              <a:extLst>
                <a:ext uri="{FF2B5EF4-FFF2-40B4-BE49-F238E27FC236}">
                  <a16:creationId xmlns:a16="http://schemas.microsoft.com/office/drawing/2014/main" id="{2139A804-AB2A-15FA-EDBA-F03BF45CA261}"/>
                </a:ext>
              </a:extLst>
            </p:cNvPr>
            <p:cNvSpPr/>
            <p:nvPr/>
          </p:nvSpPr>
          <p:spPr>
            <a:xfrm>
              <a:off x="1476166" y="3282830"/>
              <a:ext cx="1825456" cy="9524"/>
            </a:xfrm>
            <a:custGeom>
              <a:avLst/>
              <a:gdLst/>
              <a:ahLst/>
              <a:cxnLst/>
              <a:rect l="l" t="t" r="r" b="b"/>
              <a:pathLst>
                <a:path w="35266" h="184" extrusionOk="0">
                  <a:moveTo>
                    <a:pt x="1" y="1"/>
                  </a:moveTo>
                  <a:lnTo>
                    <a:pt x="1" y="183"/>
                  </a:lnTo>
                  <a:lnTo>
                    <a:pt x="35266" y="183"/>
                  </a:lnTo>
                  <a:lnTo>
                    <a:pt x="35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075;p75">
              <a:extLst>
                <a:ext uri="{FF2B5EF4-FFF2-40B4-BE49-F238E27FC236}">
                  <a16:creationId xmlns:a16="http://schemas.microsoft.com/office/drawing/2014/main" id="{3AEFF46D-48F2-06A0-2FD8-F86C83563C14}"/>
                </a:ext>
              </a:extLst>
            </p:cNvPr>
            <p:cNvSpPr/>
            <p:nvPr/>
          </p:nvSpPr>
          <p:spPr>
            <a:xfrm>
              <a:off x="2840805" y="2995761"/>
              <a:ext cx="9473" cy="437186"/>
            </a:xfrm>
            <a:custGeom>
              <a:avLst/>
              <a:gdLst/>
              <a:ahLst/>
              <a:cxnLst/>
              <a:rect l="l" t="t" r="r" b="b"/>
              <a:pathLst>
                <a:path w="183" h="8446" extrusionOk="0">
                  <a:moveTo>
                    <a:pt x="0" y="0"/>
                  </a:moveTo>
                  <a:lnTo>
                    <a:pt x="0" y="8445"/>
                  </a:lnTo>
                  <a:lnTo>
                    <a:pt x="183" y="8445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76;p75">
              <a:extLst>
                <a:ext uri="{FF2B5EF4-FFF2-40B4-BE49-F238E27FC236}">
                  <a16:creationId xmlns:a16="http://schemas.microsoft.com/office/drawing/2014/main" id="{66448F84-F992-280A-B64B-E277A71EFB30}"/>
                </a:ext>
              </a:extLst>
            </p:cNvPr>
            <p:cNvSpPr/>
            <p:nvPr/>
          </p:nvSpPr>
          <p:spPr>
            <a:xfrm>
              <a:off x="2384735" y="2846896"/>
              <a:ext cx="8334" cy="586055"/>
            </a:xfrm>
            <a:custGeom>
              <a:avLst/>
              <a:gdLst/>
              <a:ahLst/>
              <a:cxnLst/>
              <a:rect l="l" t="t" r="r" b="b"/>
              <a:pathLst>
                <a:path w="161" h="11322" extrusionOk="0">
                  <a:moveTo>
                    <a:pt x="0" y="0"/>
                  </a:moveTo>
                  <a:lnTo>
                    <a:pt x="0" y="11321"/>
                  </a:lnTo>
                  <a:lnTo>
                    <a:pt x="160" y="11321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77;p75">
              <a:extLst>
                <a:ext uri="{FF2B5EF4-FFF2-40B4-BE49-F238E27FC236}">
                  <a16:creationId xmlns:a16="http://schemas.microsoft.com/office/drawing/2014/main" id="{182A17E5-0B1E-0F27-147A-88D6108A077D}"/>
                </a:ext>
              </a:extLst>
            </p:cNvPr>
            <p:cNvSpPr/>
            <p:nvPr/>
          </p:nvSpPr>
          <p:spPr>
            <a:xfrm>
              <a:off x="2131880" y="2843324"/>
              <a:ext cx="456131" cy="8334"/>
            </a:xfrm>
            <a:custGeom>
              <a:avLst/>
              <a:gdLst/>
              <a:ahLst/>
              <a:cxnLst/>
              <a:rect l="l" t="t" r="r" b="b"/>
              <a:pathLst>
                <a:path w="8812" h="161" extrusionOk="0">
                  <a:moveTo>
                    <a:pt x="1" y="1"/>
                  </a:moveTo>
                  <a:lnTo>
                    <a:pt x="1" y="160"/>
                  </a:lnTo>
                  <a:lnTo>
                    <a:pt x="8811" y="160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78;p75">
              <a:extLst>
                <a:ext uri="{FF2B5EF4-FFF2-40B4-BE49-F238E27FC236}">
                  <a16:creationId xmlns:a16="http://schemas.microsoft.com/office/drawing/2014/main" id="{EE2E694B-7319-BC2E-1FEB-00CFDF249E04}"/>
                </a:ext>
              </a:extLst>
            </p:cNvPr>
            <p:cNvSpPr/>
            <p:nvPr/>
          </p:nvSpPr>
          <p:spPr>
            <a:xfrm>
              <a:off x="1070925" y="3208397"/>
              <a:ext cx="2711579" cy="551840"/>
            </a:xfrm>
            <a:custGeom>
              <a:avLst/>
              <a:gdLst/>
              <a:ahLst/>
              <a:cxnLst/>
              <a:rect l="l" t="t" r="r" b="b"/>
              <a:pathLst>
                <a:path w="52385" h="10661" extrusionOk="0">
                  <a:moveTo>
                    <a:pt x="42775" y="1"/>
                  </a:moveTo>
                  <a:cubicBezTo>
                    <a:pt x="41474" y="1"/>
                    <a:pt x="40242" y="480"/>
                    <a:pt x="39283" y="1370"/>
                  </a:cubicBezTo>
                  <a:lnTo>
                    <a:pt x="38416" y="2169"/>
                  </a:lnTo>
                  <a:cubicBezTo>
                    <a:pt x="36955" y="3516"/>
                    <a:pt x="35083" y="4246"/>
                    <a:pt x="33097" y="4246"/>
                  </a:cubicBezTo>
                  <a:lnTo>
                    <a:pt x="10044" y="4246"/>
                  </a:lnTo>
                  <a:cubicBezTo>
                    <a:pt x="9793" y="4246"/>
                    <a:pt x="9565" y="4086"/>
                    <a:pt x="9473" y="3858"/>
                  </a:cubicBezTo>
                  <a:lnTo>
                    <a:pt x="9359" y="3607"/>
                  </a:lnTo>
                  <a:cubicBezTo>
                    <a:pt x="9199" y="3219"/>
                    <a:pt x="8811" y="2945"/>
                    <a:pt x="8378" y="2945"/>
                  </a:cubicBezTo>
                  <a:lnTo>
                    <a:pt x="1" y="2945"/>
                  </a:lnTo>
                  <a:lnTo>
                    <a:pt x="3425" y="10660"/>
                  </a:lnTo>
                  <a:lnTo>
                    <a:pt x="45195" y="10660"/>
                  </a:lnTo>
                  <a:lnTo>
                    <a:pt x="523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79;p75">
              <a:extLst>
                <a:ext uri="{FF2B5EF4-FFF2-40B4-BE49-F238E27FC236}">
                  <a16:creationId xmlns:a16="http://schemas.microsoft.com/office/drawing/2014/main" id="{265E141D-7100-FE6F-1385-904363308DD3}"/>
                </a:ext>
              </a:extLst>
            </p:cNvPr>
            <p:cNvSpPr/>
            <p:nvPr/>
          </p:nvSpPr>
          <p:spPr>
            <a:xfrm>
              <a:off x="1148930" y="3535684"/>
              <a:ext cx="2412650" cy="49640"/>
            </a:xfrm>
            <a:custGeom>
              <a:avLst/>
              <a:gdLst/>
              <a:ahLst/>
              <a:cxnLst/>
              <a:rect l="l" t="t" r="r" b="b"/>
              <a:pathLst>
                <a:path w="46610" h="959" extrusionOk="0">
                  <a:moveTo>
                    <a:pt x="0" y="0"/>
                  </a:moveTo>
                  <a:lnTo>
                    <a:pt x="411" y="959"/>
                  </a:lnTo>
                  <a:lnTo>
                    <a:pt x="45970" y="959"/>
                  </a:lnTo>
                  <a:lnTo>
                    <a:pt x="46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80;p75">
              <a:extLst>
                <a:ext uri="{FF2B5EF4-FFF2-40B4-BE49-F238E27FC236}">
                  <a16:creationId xmlns:a16="http://schemas.microsoft.com/office/drawing/2014/main" id="{7B1AB49A-10C0-CE2D-C7BC-D0B9CC3735CD}"/>
                </a:ext>
              </a:extLst>
            </p:cNvPr>
            <p:cNvSpPr/>
            <p:nvPr/>
          </p:nvSpPr>
          <p:spPr>
            <a:xfrm>
              <a:off x="2825432" y="3422275"/>
              <a:ext cx="590765" cy="8282"/>
            </a:xfrm>
            <a:custGeom>
              <a:avLst/>
              <a:gdLst/>
              <a:ahLst/>
              <a:cxnLst/>
              <a:rect l="l" t="t" r="r" b="b"/>
              <a:pathLst>
                <a:path w="11413" h="160" extrusionOk="0">
                  <a:moveTo>
                    <a:pt x="0" y="0"/>
                  </a:moveTo>
                  <a:lnTo>
                    <a:pt x="0" y="160"/>
                  </a:lnTo>
                  <a:lnTo>
                    <a:pt x="11413" y="160"/>
                  </a:lnTo>
                  <a:lnTo>
                    <a:pt x="114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81;p75">
              <a:extLst>
                <a:ext uri="{FF2B5EF4-FFF2-40B4-BE49-F238E27FC236}">
                  <a16:creationId xmlns:a16="http://schemas.microsoft.com/office/drawing/2014/main" id="{5D1B0DE4-F260-1543-A723-3A06DB720F40}"/>
                </a:ext>
              </a:extLst>
            </p:cNvPr>
            <p:cNvSpPr/>
            <p:nvPr/>
          </p:nvSpPr>
          <p:spPr>
            <a:xfrm>
              <a:off x="1560071" y="2425092"/>
              <a:ext cx="108753" cy="8334"/>
            </a:xfrm>
            <a:custGeom>
              <a:avLst/>
              <a:gdLst/>
              <a:ahLst/>
              <a:cxnLst/>
              <a:rect l="l" t="t" r="r" b="b"/>
              <a:pathLst>
                <a:path w="2101" h="161" extrusionOk="0">
                  <a:moveTo>
                    <a:pt x="0" y="1"/>
                  </a:moveTo>
                  <a:lnTo>
                    <a:pt x="0" y="160"/>
                  </a:lnTo>
                  <a:lnTo>
                    <a:pt x="2100" y="160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82;p75">
              <a:extLst>
                <a:ext uri="{FF2B5EF4-FFF2-40B4-BE49-F238E27FC236}">
                  <a16:creationId xmlns:a16="http://schemas.microsoft.com/office/drawing/2014/main" id="{84F2E854-CFF7-5FDC-59A5-3E1C370B38DB}"/>
                </a:ext>
              </a:extLst>
            </p:cNvPr>
            <p:cNvSpPr/>
            <p:nvPr/>
          </p:nvSpPr>
          <p:spPr>
            <a:xfrm>
              <a:off x="1560071" y="2449886"/>
              <a:ext cx="108753" cy="8334"/>
            </a:xfrm>
            <a:custGeom>
              <a:avLst/>
              <a:gdLst/>
              <a:ahLst/>
              <a:cxnLst/>
              <a:rect l="l" t="t" r="r" b="b"/>
              <a:pathLst>
                <a:path w="2101" h="161" extrusionOk="0">
                  <a:moveTo>
                    <a:pt x="0" y="1"/>
                  </a:moveTo>
                  <a:lnTo>
                    <a:pt x="0" y="161"/>
                  </a:lnTo>
                  <a:lnTo>
                    <a:pt x="2100" y="161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83;p75">
              <a:extLst>
                <a:ext uri="{FF2B5EF4-FFF2-40B4-BE49-F238E27FC236}">
                  <a16:creationId xmlns:a16="http://schemas.microsoft.com/office/drawing/2014/main" id="{EDCF295C-D7BA-6232-FD76-62CBF8F85606}"/>
                </a:ext>
              </a:extLst>
            </p:cNvPr>
            <p:cNvSpPr/>
            <p:nvPr/>
          </p:nvSpPr>
          <p:spPr>
            <a:xfrm>
              <a:off x="1560071" y="2477061"/>
              <a:ext cx="108753" cy="9524"/>
            </a:xfrm>
            <a:custGeom>
              <a:avLst/>
              <a:gdLst/>
              <a:ahLst/>
              <a:cxnLst/>
              <a:rect l="l" t="t" r="r" b="b"/>
              <a:pathLst>
                <a:path w="2101" h="184" extrusionOk="0">
                  <a:moveTo>
                    <a:pt x="0" y="1"/>
                  </a:moveTo>
                  <a:lnTo>
                    <a:pt x="0" y="183"/>
                  </a:lnTo>
                  <a:lnTo>
                    <a:pt x="2100" y="183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16211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1699;p44">
            <a:extLst>
              <a:ext uri="{FF2B5EF4-FFF2-40B4-BE49-F238E27FC236}">
                <a16:creationId xmlns:a16="http://schemas.microsoft.com/office/drawing/2014/main" id="{86517D1A-794D-9B64-8018-ACD9BE60F5CA}"/>
              </a:ext>
            </a:extLst>
          </p:cNvPr>
          <p:cNvGrpSpPr/>
          <p:nvPr/>
        </p:nvGrpSpPr>
        <p:grpSpPr>
          <a:xfrm>
            <a:off x="88" y="2770923"/>
            <a:ext cx="9143765" cy="3225089"/>
            <a:chOff x="152488" y="4348275"/>
            <a:chExt cx="9143765" cy="1526112"/>
          </a:xfrm>
        </p:grpSpPr>
        <p:sp>
          <p:nvSpPr>
            <p:cNvPr id="65" name="Google Shape;1700;p44">
              <a:extLst>
                <a:ext uri="{FF2B5EF4-FFF2-40B4-BE49-F238E27FC236}">
                  <a16:creationId xmlns:a16="http://schemas.microsoft.com/office/drawing/2014/main" id="{07B2069A-93C6-3601-8F94-E7C8285A3096}"/>
                </a:ext>
              </a:extLst>
            </p:cNvPr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01;p44">
              <a:extLst>
                <a:ext uri="{FF2B5EF4-FFF2-40B4-BE49-F238E27FC236}">
                  <a16:creationId xmlns:a16="http://schemas.microsoft.com/office/drawing/2014/main" id="{F7526FE7-D8C4-5DB2-6B8F-4477FFD3CE3B}"/>
                </a:ext>
              </a:extLst>
            </p:cNvPr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02;p44">
              <a:extLst>
                <a:ext uri="{FF2B5EF4-FFF2-40B4-BE49-F238E27FC236}">
                  <a16:creationId xmlns:a16="http://schemas.microsoft.com/office/drawing/2014/main" id="{5E573E9B-B773-1403-E387-B6BFAB765B81}"/>
                </a:ext>
              </a:extLst>
            </p:cNvPr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13A6EDED-894F-934C-948C-86AB6A1ECB37}"/>
              </a:ext>
            </a:extLst>
          </p:cNvPr>
          <p:cNvSpPr/>
          <p:nvPr/>
        </p:nvSpPr>
        <p:spPr>
          <a:xfrm>
            <a:off x="1920760" y="273219"/>
            <a:ext cx="1623826" cy="5139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propulsion unit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76307A-E4D7-E9DF-89B5-C75D8749CC86}"/>
              </a:ext>
            </a:extLst>
          </p:cNvPr>
          <p:cNvSpPr/>
          <p:nvPr/>
        </p:nvSpPr>
        <p:spPr>
          <a:xfrm>
            <a:off x="1916022" y="1320820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rudder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840781-617E-ADAB-02CC-CF74E59F7256}"/>
              </a:ext>
            </a:extLst>
          </p:cNvPr>
          <p:cNvSpPr/>
          <p:nvPr/>
        </p:nvSpPr>
        <p:spPr>
          <a:xfrm>
            <a:off x="1925059" y="2395188"/>
            <a:ext cx="1623826" cy="513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stabilizers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69F3BD-D92E-5DB1-EE9C-C9C4835385CA}"/>
              </a:ext>
            </a:extLst>
          </p:cNvPr>
          <p:cNvSpPr/>
          <p:nvPr/>
        </p:nvSpPr>
        <p:spPr>
          <a:xfrm>
            <a:off x="1925059" y="3480822"/>
            <a:ext cx="1623826" cy="513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rolling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8E925C-EC48-A326-D211-205898F389C1}"/>
              </a:ext>
            </a:extLst>
          </p:cNvPr>
          <p:cNvSpPr/>
          <p:nvPr/>
        </p:nvSpPr>
        <p:spPr>
          <a:xfrm>
            <a:off x="5754091" y="238851"/>
            <a:ext cx="1623826" cy="513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heavy seas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F49ADFC-2F78-B0F7-1716-EE8F9EB8A98F}"/>
              </a:ext>
            </a:extLst>
          </p:cNvPr>
          <p:cNvSpPr/>
          <p:nvPr/>
        </p:nvSpPr>
        <p:spPr>
          <a:xfrm>
            <a:off x="5754091" y="1325472"/>
            <a:ext cx="1623826" cy="51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high seas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340BA8-8AA1-43CD-13D5-DA592AEF4262}"/>
              </a:ext>
            </a:extLst>
          </p:cNvPr>
          <p:cNvSpPr txBox="1"/>
          <p:nvPr/>
        </p:nvSpPr>
        <p:spPr>
          <a:xfrm>
            <a:off x="1905387" y="868738"/>
            <a:ext cx="1667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pogonska osovina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7D01D6-DBD3-180B-F528-600A39C90E05}"/>
              </a:ext>
            </a:extLst>
          </p:cNvPr>
          <p:cNvSpPr txBox="1"/>
          <p:nvPr/>
        </p:nvSpPr>
        <p:spPr>
          <a:xfrm>
            <a:off x="1886002" y="1921449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kormilo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8F9BA6-E76F-2E98-82EB-6B33875AE953}"/>
              </a:ext>
            </a:extLst>
          </p:cNvPr>
          <p:cNvSpPr txBox="1"/>
          <p:nvPr/>
        </p:nvSpPr>
        <p:spPr>
          <a:xfrm>
            <a:off x="1905387" y="3012811"/>
            <a:ext cx="168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stabilizatori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799B56-08C7-30C3-2E9F-C8E31CA00BB7}"/>
              </a:ext>
            </a:extLst>
          </p:cNvPr>
          <p:cNvSpPr txBox="1"/>
          <p:nvPr/>
        </p:nvSpPr>
        <p:spPr>
          <a:xfrm>
            <a:off x="5571509" y="778922"/>
            <a:ext cx="2053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nemirno (uzburkano) more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526B54-8458-5D32-2E65-4B4BEA70B6E3}"/>
              </a:ext>
            </a:extLst>
          </p:cNvPr>
          <p:cNvSpPr txBox="1"/>
          <p:nvPr/>
        </p:nvSpPr>
        <p:spPr>
          <a:xfrm>
            <a:off x="5754091" y="1921448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otvoreno more</a:t>
            </a:r>
            <a:endParaRPr lang="en-US" dirty="0"/>
          </a:p>
        </p:txBody>
      </p:sp>
      <p:grpSp>
        <p:nvGrpSpPr>
          <p:cNvPr id="68" name="Google Shape;1699;p44">
            <a:extLst>
              <a:ext uri="{FF2B5EF4-FFF2-40B4-BE49-F238E27FC236}">
                <a16:creationId xmlns:a16="http://schemas.microsoft.com/office/drawing/2014/main" id="{AF254487-1BC9-E5A6-6425-069EE6709454}"/>
              </a:ext>
            </a:extLst>
          </p:cNvPr>
          <p:cNvGrpSpPr/>
          <p:nvPr/>
        </p:nvGrpSpPr>
        <p:grpSpPr>
          <a:xfrm flipH="1">
            <a:off x="85" y="4006926"/>
            <a:ext cx="9143765" cy="1989086"/>
            <a:chOff x="152488" y="4348275"/>
            <a:chExt cx="9143765" cy="1526112"/>
          </a:xfrm>
        </p:grpSpPr>
        <p:sp>
          <p:nvSpPr>
            <p:cNvPr id="69" name="Google Shape;1700;p44">
              <a:extLst>
                <a:ext uri="{FF2B5EF4-FFF2-40B4-BE49-F238E27FC236}">
                  <a16:creationId xmlns:a16="http://schemas.microsoft.com/office/drawing/2014/main" id="{6E4DCA77-C424-3D56-B1B3-40895CD422E3}"/>
                </a:ext>
              </a:extLst>
            </p:cNvPr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01;p44">
              <a:extLst>
                <a:ext uri="{FF2B5EF4-FFF2-40B4-BE49-F238E27FC236}">
                  <a16:creationId xmlns:a16="http://schemas.microsoft.com/office/drawing/2014/main" id="{FF425315-76BA-BFC9-E588-42F20095304B}"/>
                </a:ext>
              </a:extLst>
            </p:cNvPr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02;p44">
              <a:extLst>
                <a:ext uri="{FF2B5EF4-FFF2-40B4-BE49-F238E27FC236}">
                  <a16:creationId xmlns:a16="http://schemas.microsoft.com/office/drawing/2014/main" id="{6EA7CE4A-6336-DAA8-4695-B203503FE211}"/>
                </a:ext>
              </a:extLst>
            </p:cNvPr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ECF1D0BB-2A96-CEA8-6339-86B7B9BA0281}"/>
              </a:ext>
            </a:extLst>
          </p:cNvPr>
          <p:cNvSpPr txBox="1"/>
          <p:nvPr/>
        </p:nvSpPr>
        <p:spPr>
          <a:xfrm>
            <a:off x="5786214" y="2945748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/>
              <a:t>obli </a:t>
            </a:r>
            <a:r>
              <a:rPr lang="sr-Latn-RS" dirty="0"/>
              <a:t>(gomoljast) pramac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FA630B3-9298-5DEA-9D9D-53E74B0AFEE2}"/>
              </a:ext>
            </a:extLst>
          </p:cNvPr>
          <p:cNvSpPr/>
          <p:nvPr/>
        </p:nvSpPr>
        <p:spPr>
          <a:xfrm>
            <a:off x="5754091" y="2394520"/>
            <a:ext cx="1623826" cy="513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bulbous bow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3BCD0B-2308-9BC5-C2E0-139AC00731F6}"/>
              </a:ext>
            </a:extLst>
          </p:cNvPr>
          <p:cNvSpPr txBox="1"/>
          <p:nvPr/>
        </p:nvSpPr>
        <p:spPr>
          <a:xfrm>
            <a:off x="1934493" y="4078597"/>
            <a:ext cx="1623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valjanje/ljuljanje</a:t>
            </a:r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66C1243-3200-7811-A7A6-FA4BA76B9194}"/>
              </a:ext>
            </a:extLst>
          </p:cNvPr>
          <p:cNvSpPr/>
          <p:nvPr/>
        </p:nvSpPr>
        <p:spPr>
          <a:xfrm>
            <a:off x="5759931" y="3486909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pitching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A2F1057B-2E6C-085C-A2CF-D0309CA2D7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2" r="22854"/>
          <a:stretch/>
        </p:blipFill>
        <p:spPr>
          <a:xfrm>
            <a:off x="3556334" y="951333"/>
            <a:ext cx="2190307" cy="1967374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B1A60BC6-352E-BA72-291E-1CB758B266A2}"/>
              </a:ext>
            </a:extLst>
          </p:cNvPr>
          <p:cNvSpPr txBox="1"/>
          <p:nvPr/>
        </p:nvSpPr>
        <p:spPr>
          <a:xfrm>
            <a:off x="5796053" y="4079324"/>
            <a:ext cx="1623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propinjanje</a:t>
            </a:r>
            <a:endParaRPr lang="en-US" dirty="0"/>
          </a:p>
        </p:txBody>
      </p:sp>
      <p:grpSp>
        <p:nvGrpSpPr>
          <p:cNvPr id="76" name="Google Shape;1710;p45">
            <a:extLst>
              <a:ext uri="{FF2B5EF4-FFF2-40B4-BE49-F238E27FC236}">
                <a16:creationId xmlns:a16="http://schemas.microsoft.com/office/drawing/2014/main" id="{F63CB64B-A00F-AA0A-7906-556A80F0088B}"/>
              </a:ext>
            </a:extLst>
          </p:cNvPr>
          <p:cNvGrpSpPr/>
          <p:nvPr/>
        </p:nvGrpSpPr>
        <p:grpSpPr>
          <a:xfrm flipH="1">
            <a:off x="7659419" y="1340052"/>
            <a:ext cx="1484581" cy="1075453"/>
            <a:chOff x="3364050" y="1574425"/>
            <a:chExt cx="1173800" cy="727575"/>
          </a:xfrm>
        </p:grpSpPr>
        <p:sp>
          <p:nvSpPr>
            <p:cNvPr id="77" name="Google Shape;1711;p45">
              <a:extLst>
                <a:ext uri="{FF2B5EF4-FFF2-40B4-BE49-F238E27FC236}">
                  <a16:creationId xmlns:a16="http://schemas.microsoft.com/office/drawing/2014/main" id="{E3EDDACA-CD9E-08EF-A862-6A683217329F}"/>
                </a:ext>
              </a:extLst>
            </p:cNvPr>
            <p:cNvSpPr/>
            <p:nvPr/>
          </p:nvSpPr>
          <p:spPr>
            <a:xfrm>
              <a:off x="3868475" y="1655450"/>
              <a:ext cx="492475" cy="399475"/>
            </a:xfrm>
            <a:custGeom>
              <a:avLst/>
              <a:gdLst/>
              <a:ahLst/>
              <a:cxnLst/>
              <a:rect l="l" t="t" r="r" b="b"/>
              <a:pathLst>
                <a:path w="19699" h="15979" extrusionOk="0">
                  <a:moveTo>
                    <a:pt x="1" y="1"/>
                  </a:moveTo>
                  <a:lnTo>
                    <a:pt x="1" y="138"/>
                  </a:lnTo>
                  <a:cubicBezTo>
                    <a:pt x="138" y="138"/>
                    <a:pt x="252" y="160"/>
                    <a:pt x="389" y="160"/>
                  </a:cubicBezTo>
                  <a:lnTo>
                    <a:pt x="411" y="23"/>
                  </a:lnTo>
                  <a:cubicBezTo>
                    <a:pt x="275" y="23"/>
                    <a:pt x="138" y="1"/>
                    <a:pt x="1" y="1"/>
                  </a:cubicBezTo>
                  <a:close/>
                  <a:moveTo>
                    <a:pt x="799" y="46"/>
                  </a:moveTo>
                  <a:lnTo>
                    <a:pt x="799" y="183"/>
                  </a:lnTo>
                  <a:cubicBezTo>
                    <a:pt x="936" y="206"/>
                    <a:pt x="1073" y="206"/>
                    <a:pt x="1188" y="229"/>
                  </a:cubicBezTo>
                  <a:lnTo>
                    <a:pt x="1210" y="92"/>
                  </a:lnTo>
                  <a:cubicBezTo>
                    <a:pt x="1073" y="69"/>
                    <a:pt x="936" y="69"/>
                    <a:pt x="799" y="46"/>
                  </a:cubicBezTo>
                  <a:close/>
                  <a:moveTo>
                    <a:pt x="1621" y="138"/>
                  </a:moveTo>
                  <a:lnTo>
                    <a:pt x="1598" y="274"/>
                  </a:lnTo>
                  <a:cubicBezTo>
                    <a:pt x="1735" y="274"/>
                    <a:pt x="1872" y="297"/>
                    <a:pt x="1986" y="320"/>
                  </a:cubicBezTo>
                  <a:lnTo>
                    <a:pt x="2009" y="183"/>
                  </a:lnTo>
                  <a:cubicBezTo>
                    <a:pt x="1872" y="160"/>
                    <a:pt x="1735" y="160"/>
                    <a:pt x="1621" y="138"/>
                  </a:cubicBezTo>
                  <a:close/>
                  <a:moveTo>
                    <a:pt x="2420" y="229"/>
                  </a:moveTo>
                  <a:lnTo>
                    <a:pt x="2397" y="366"/>
                  </a:lnTo>
                  <a:cubicBezTo>
                    <a:pt x="2534" y="389"/>
                    <a:pt x="2671" y="411"/>
                    <a:pt x="2785" y="434"/>
                  </a:cubicBezTo>
                  <a:lnTo>
                    <a:pt x="2808" y="297"/>
                  </a:lnTo>
                  <a:cubicBezTo>
                    <a:pt x="2671" y="274"/>
                    <a:pt x="2557" y="252"/>
                    <a:pt x="2420" y="229"/>
                  </a:cubicBezTo>
                  <a:close/>
                  <a:moveTo>
                    <a:pt x="3219" y="366"/>
                  </a:moveTo>
                  <a:lnTo>
                    <a:pt x="3196" y="480"/>
                  </a:lnTo>
                  <a:cubicBezTo>
                    <a:pt x="3333" y="503"/>
                    <a:pt x="3447" y="526"/>
                    <a:pt x="3584" y="548"/>
                  </a:cubicBezTo>
                  <a:lnTo>
                    <a:pt x="3607" y="434"/>
                  </a:lnTo>
                  <a:cubicBezTo>
                    <a:pt x="3470" y="411"/>
                    <a:pt x="3356" y="389"/>
                    <a:pt x="3219" y="366"/>
                  </a:cubicBezTo>
                  <a:close/>
                  <a:moveTo>
                    <a:pt x="4018" y="503"/>
                  </a:moveTo>
                  <a:lnTo>
                    <a:pt x="3995" y="640"/>
                  </a:lnTo>
                  <a:cubicBezTo>
                    <a:pt x="4109" y="663"/>
                    <a:pt x="4246" y="685"/>
                    <a:pt x="4383" y="708"/>
                  </a:cubicBezTo>
                  <a:lnTo>
                    <a:pt x="4406" y="571"/>
                  </a:lnTo>
                  <a:cubicBezTo>
                    <a:pt x="4269" y="548"/>
                    <a:pt x="4132" y="526"/>
                    <a:pt x="4018" y="503"/>
                  </a:cubicBezTo>
                  <a:close/>
                  <a:moveTo>
                    <a:pt x="4794" y="663"/>
                  </a:moveTo>
                  <a:lnTo>
                    <a:pt x="4771" y="799"/>
                  </a:lnTo>
                  <a:cubicBezTo>
                    <a:pt x="4908" y="822"/>
                    <a:pt x="5045" y="845"/>
                    <a:pt x="5159" y="891"/>
                  </a:cubicBezTo>
                  <a:lnTo>
                    <a:pt x="5205" y="754"/>
                  </a:lnTo>
                  <a:cubicBezTo>
                    <a:pt x="5068" y="731"/>
                    <a:pt x="4931" y="685"/>
                    <a:pt x="4794" y="663"/>
                  </a:cubicBezTo>
                  <a:close/>
                  <a:moveTo>
                    <a:pt x="5593" y="845"/>
                  </a:moveTo>
                  <a:lnTo>
                    <a:pt x="5570" y="982"/>
                  </a:lnTo>
                  <a:cubicBezTo>
                    <a:pt x="5684" y="1005"/>
                    <a:pt x="5821" y="1051"/>
                    <a:pt x="5958" y="1073"/>
                  </a:cubicBezTo>
                  <a:lnTo>
                    <a:pt x="5981" y="959"/>
                  </a:lnTo>
                  <a:cubicBezTo>
                    <a:pt x="5844" y="914"/>
                    <a:pt x="5730" y="891"/>
                    <a:pt x="5593" y="845"/>
                  </a:cubicBezTo>
                  <a:close/>
                  <a:moveTo>
                    <a:pt x="6369" y="1051"/>
                  </a:moveTo>
                  <a:lnTo>
                    <a:pt x="6346" y="1188"/>
                  </a:lnTo>
                  <a:cubicBezTo>
                    <a:pt x="6460" y="1233"/>
                    <a:pt x="6597" y="1256"/>
                    <a:pt x="6734" y="1302"/>
                  </a:cubicBezTo>
                  <a:lnTo>
                    <a:pt x="6757" y="1165"/>
                  </a:lnTo>
                  <a:cubicBezTo>
                    <a:pt x="6643" y="1142"/>
                    <a:pt x="6506" y="1096"/>
                    <a:pt x="6369" y="1051"/>
                  </a:cubicBezTo>
                  <a:close/>
                  <a:moveTo>
                    <a:pt x="7145" y="1302"/>
                  </a:moveTo>
                  <a:lnTo>
                    <a:pt x="7099" y="1416"/>
                  </a:lnTo>
                  <a:cubicBezTo>
                    <a:pt x="7236" y="1461"/>
                    <a:pt x="7373" y="1507"/>
                    <a:pt x="7487" y="1553"/>
                  </a:cubicBezTo>
                  <a:lnTo>
                    <a:pt x="7533" y="1416"/>
                  </a:lnTo>
                  <a:cubicBezTo>
                    <a:pt x="7419" y="1370"/>
                    <a:pt x="7282" y="1324"/>
                    <a:pt x="7145" y="1302"/>
                  </a:cubicBezTo>
                  <a:close/>
                  <a:moveTo>
                    <a:pt x="7921" y="1553"/>
                  </a:moveTo>
                  <a:lnTo>
                    <a:pt x="7875" y="1667"/>
                  </a:lnTo>
                  <a:cubicBezTo>
                    <a:pt x="8012" y="1712"/>
                    <a:pt x="8126" y="1758"/>
                    <a:pt x="8263" y="1804"/>
                  </a:cubicBezTo>
                  <a:lnTo>
                    <a:pt x="8309" y="1667"/>
                  </a:lnTo>
                  <a:cubicBezTo>
                    <a:pt x="8172" y="1621"/>
                    <a:pt x="8058" y="1576"/>
                    <a:pt x="7921" y="1553"/>
                  </a:cubicBezTo>
                  <a:close/>
                  <a:moveTo>
                    <a:pt x="8674" y="1804"/>
                  </a:moveTo>
                  <a:lnTo>
                    <a:pt x="8629" y="1941"/>
                  </a:lnTo>
                  <a:cubicBezTo>
                    <a:pt x="8766" y="1986"/>
                    <a:pt x="8880" y="2032"/>
                    <a:pt x="9017" y="2078"/>
                  </a:cubicBezTo>
                  <a:lnTo>
                    <a:pt x="9062" y="1964"/>
                  </a:lnTo>
                  <a:cubicBezTo>
                    <a:pt x="8925" y="1918"/>
                    <a:pt x="8811" y="1872"/>
                    <a:pt x="8674" y="1804"/>
                  </a:cubicBezTo>
                  <a:close/>
                  <a:moveTo>
                    <a:pt x="9427" y="2101"/>
                  </a:moveTo>
                  <a:lnTo>
                    <a:pt x="9382" y="2237"/>
                  </a:lnTo>
                  <a:cubicBezTo>
                    <a:pt x="9519" y="2283"/>
                    <a:pt x="9633" y="2329"/>
                    <a:pt x="9747" y="2397"/>
                  </a:cubicBezTo>
                  <a:lnTo>
                    <a:pt x="9815" y="2260"/>
                  </a:lnTo>
                  <a:cubicBezTo>
                    <a:pt x="9679" y="2215"/>
                    <a:pt x="9564" y="2169"/>
                    <a:pt x="9427" y="2101"/>
                  </a:cubicBezTo>
                  <a:close/>
                  <a:moveTo>
                    <a:pt x="10181" y="2420"/>
                  </a:moveTo>
                  <a:lnTo>
                    <a:pt x="10135" y="2557"/>
                  </a:lnTo>
                  <a:cubicBezTo>
                    <a:pt x="10249" y="2603"/>
                    <a:pt x="10363" y="2648"/>
                    <a:pt x="10500" y="2717"/>
                  </a:cubicBezTo>
                  <a:lnTo>
                    <a:pt x="10546" y="2580"/>
                  </a:lnTo>
                  <a:cubicBezTo>
                    <a:pt x="10432" y="2534"/>
                    <a:pt x="10295" y="2489"/>
                    <a:pt x="10181" y="2420"/>
                  </a:cubicBezTo>
                  <a:close/>
                  <a:moveTo>
                    <a:pt x="10911" y="2762"/>
                  </a:moveTo>
                  <a:lnTo>
                    <a:pt x="10865" y="2877"/>
                  </a:lnTo>
                  <a:cubicBezTo>
                    <a:pt x="10980" y="2945"/>
                    <a:pt x="11094" y="2991"/>
                    <a:pt x="11208" y="3059"/>
                  </a:cubicBezTo>
                  <a:lnTo>
                    <a:pt x="11276" y="2922"/>
                  </a:lnTo>
                  <a:cubicBezTo>
                    <a:pt x="11162" y="2877"/>
                    <a:pt x="11025" y="2808"/>
                    <a:pt x="10911" y="2762"/>
                  </a:cubicBezTo>
                  <a:close/>
                  <a:moveTo>
                    <a:pt x="11642" y="3105"/>
                  </a:moveTo>
                  <a:lnTo>
                    <a:pt x="11573" y="3242"/>
                  </a:lnTo>
                  <a:cubicBezTo>
                    <a:pt x="11687" y="3287"/>
                    <a:pt x="11824" y="3356"/>
                    <a:pt x="11938" y="3424"/>
                  </a:cubicBezTo>
                  <a:lnTo>
                    <a:pt x="12007" y="3287"/>
                  </a:lnTo>
                  <a:cubicBezTo>
                    <a:pt x="11870" y="3242"/>
                    <a:pt x="11756" y="3173"/>
                    <a:pt x="11642" y="3105"/>
                  </a:cubicBezTo>
                  <a:close/>
                  <a:moveTo>
                    <a:pt x="12349" y="3493"/>
                  </a:moveTo>
                  <a:lnTo>
                    <a:pt x="12281" y="3607"/>
                  </a:lnTo>
                  <a:cubicBezTo>
                    <a:pt x="12418" y="3675"/>
                    <a:pt x="12532" y="3721"/>
                    <a:pt x="12646" y="3790"/>
                  </a:cubicBezTo>
                  <a:lnTo>
                    <a:pt x="12714" y="3675"/>
                  </a:lnTo>
                  <a:cubicBezTo>
                    <a:pt x="12600" y="3607"/>
                    <a:pt x="12463" y="3539"/>
                    <a:pt x="12349" y="3493"/>
                  </a:cubicBezTo>
                  <a:close/>
                  <a:moveTo>
                    <a:pt x="13057" y="3881"/>
                  </a:moveTo>
                  <a:lnTo>
                    <a:pt x="12988" y="3995"/>
                  </a:lnTo>
                  <a:cubicBezTo>
                    <a:pt x="13102" y="4063"/>
                    <a:pt x="13216" y="4132"/>
                    <a:pt x="13331" y="4200"/>
                  </a:cubicBezTo>
                  <a:lnTo>
                    <a:pt x="13399" y="4086"/>
                  </a:lnTo>
                  <a:cubicBezTo>
                    <a:pt x="13285" y="4018"/>
                    <a:pt x="13171" y="3949"/>
                    <a:pt x="13057" y="3881"/>
                  </a:cubicBezTo>
                  <a:close/>
                  <a:moveTo>
                    <a:pt x="13764" y="4292"/>
                  </a:moveTo>
                  <a:lnTo>
                    <a:pt x="13696" y="4406"/>
                  </a:lnTo>
                  <a:cubicBezTo>
                    <a:pt x="13810" y="4474"/>
                    <a:pt x="13924" y="4543"/>
                    <a:pt x="14038" y="4611"/>
                  </a:cubicBezTo>
                  <a:lnTo>
                    <a:pt x="14107" y="4497"/>
                  </a:lnTo>
                  <a:cubicBezTo>
                    <a:pt x="13993" y="4429"/>
                    <a:pt x="13878" y="4360"/>
                    <a:pt x="13764" y="4292"/>
                  </a:cubicBezTo>
                  <a:close/>
                  <a:moveTo>
                    <a:pt x="14449" y="4703"/>
                  </a:moveTo>
                  <a:lnTo>
                    <a:pt x="14358" y="4817"/>
                  </a:lnTo>
                  <a:cubicBezTo>
                    <a:pt x="14472" y="4908"/>
                    <a:pt x="14586" y="4977"/>
                    <a:pt x="14700" y="5045"/>
                  </a:cubicBezTo>
                  <a:lnTo>
                    <a:pt x="14769" y="4931"/>
                  </a:lnTo>
                  <a:cubicBezTo>
                    <a:pt x="14654" y="4862"/>
                    <a:pt x="14563" y="4794"/>
                    <a:pt x="14449" y="4703"/>
                  </a:cubicBezTo>
                  <a:close/>
                  <a:moveTo>
                    <a:pt x="15111" y="5159"/>
                  </a:moveTo>
                  <a:lnTo>
                    <a:pt x="15042" y="5273"/>
                  </a:lnTo>
                  <a:cubicBezTo>
                    <a:pt x="15157" y="5342"/>
                    <a:pt x="15248" y="5410"/>
                    <a:pt x="15362" y="5501"/>
                  </a:cubicBezTo>
                  <a:lnTo>
                    <a:pt x="15453" y="5387"/>
                  </a:lnTo>
                  <a:cubicBezTo>
                    <a:pt x="15339" y="5296"/>
                    <a:pt x="15225" y="5228"/>
                    <a:pt x="15111" y="5159"/>
                  </a:cubicBezTo>
                  <a:close/>
                  <a:moveTo>
                    <a:pt x="15773" y="5616"/>
                  </a:moveTo>
                  <a:lnTo>
                    <a:pt x="15704" y="5730"/>
                  </a:lnTo>
                  <a:cubicBezTo>
                    <a:pt x="15796" y="5798"/>
                    <a:pt x="15910" y="5890"/>
                    <a:pt x="16024" y="5958"/>
                  </a:cubicBezTo>
                  <a:lnTo>
                    <a:pt x="16092" y="5844"/>
                  </a:lnTo>
                  <a:cubicBezTo>
                    <a:pt x="16001" y="5775"/>
                    <a:pt x="15887" y="5684"/>
                    <a:pt x="15773" y="5616"/>
                  </a:cubicBezTo>
                  <a:close/>
                  <a:moveTo>
                    <a:pt x="16435" y="6095"/>
                  </a:moveTo>
                  <a:lnTo>
                    <a:pt x="16344" y="6186"/>
                  </a:lnTo>
                  <a:cubicBezTo>
                    <a:pt x="16458" y="6278"/>
                    <a:pt x="16549" y="6369"/>
                    <a:pt x="16663" y="6437"/>
                  </a:cubicBezTo>
                  <a:lnTo>
                    <a:pt x="16754" y="6323"/>
                  </a:lnTo>
                  <a:cubicBezTo>
                    <a:pt x="16640" y="6255"/>
                    <a:pt x="16526" y="6163"/>
                    <a:pt x="16435" y="6095"/>
                  </a:cubicBezTo>
                  <a:close/>
                  <a:moveTo>
                    <a:pt x="17074" y="6574"/>
                  </a:moveTo>
                  <a:lnTo>
                    <a:pt x="16983" y="6688"/>
                  </a:lnTo>
                  <a:cubicBezTo>
                    <a:pt x="17097" y="6757"/>
                    <a:pt x="17188" y="6848"/>
                    <a:pt x="17302" y="6939"/>
                  </a:cubicBezTo>
                  <a:lnTo>
                    <a:pt x="17371" y="6825"/>
                  </a:lnTo>
                  <a:cubicBezTo>
                    <a:pt x="17279" y="6757"/>
                    <a:pt x="17165" y="6666"/>
                    <a:pt x="17074" y="6574"/>
                  </a:cubicBezTo>
                  <a:close/>
                  <a:moveTo>
                    <a:pt x="17690" y="7076"/>
                  </a:moveTo>
                  <a:lnTo>
                    <a:pt x="17599" y="7191"/>
                  </a:lnTo>
                  <a:cubicBezTo>
                    <a:pt x="17713" y="7282"/>
                    <a:pt x="17827" y="7350"/>
                    <a:pt x="17918" y="7442"/>
                  </a:cubicBezTo>
                  <a:lnTo>
                    <a:pt x="18010" y="7350"/>
                  </a:lnTo>
                  <a:cubicBezTo>
                    <a:pt x="17896" y="7259"/>
                    <a:pt x="17804" y="7168"/>
                    <a:pt x="17690" y="7076"/>
                  </a:cubicBezTo>
                  <a:close/>
                  <a:moveTo>
                    <a:pt x="18306" y="7601"/>
                  </a:moveTo>
                  <a:lnTo>
                    <a:pt x="18215" y="7716"/>
                  </a:lnTo>
                  <a:cubicBezTo>
                    <a:pt x="18329" y="7784"/>
                    <a:pt x="18421" y="7875"/>
                    <a:pt x="18535" y="7967"/>
                  </a:cubicBezTo>
                  <a:lnTo>
                    <a:pt x="18626" y="7875"/>
                  </a:lnTo>
                  <a:cubicBezTo>
                    <a:pt x="18512" y="7784"/>
                    <a:pt x="18421" y="7693"/>
                    <a:pt x="18306" y="7601"/>
                  </a:cubicBezTo>
                  <a:close/>
                  <a:moveTo>
                    <a:pt x="18923" y="8126"/>
                  </a:moveTo>
                  <a:lnTo>
                    <a:pt x="18831" y="8241"/>
                  </a:lnTo>
                  <a:cubicBezTo>
                    <a:pt x="18923" y="8332"/>
                    <a:pt x="19037" y="8423"/>
                    <a:pt x="19128" y="8514"/>
                  </a:cubicBezTo>
                  <a:lnTo>
                    <a:pt x="19220" y="8400"/>
                  </a:lnTo>
                  <a:cubicBezTo>
                    <a:pt x="19128" y="8309"/>
                    <a:pt x="19014" y="8218"/>
                    <a:pt x="18923" y="8126"/>
                  </a:cubicBezTo>
                  <a:close/>
                  <a:moveTo>
                    <a:pt x="19516" y="8674"/>
                  </a:moveTo>
                  <a:lnTo>
                    <a:pt x="19471" y="8720"/>
                  </a:lnTo>
                  <a:cubicBezTo>
                    <a:pt x="19379" y="8743"/>
                    <a:pt x="19311" y="8743"/>
                    <a:pt x="19220" y="8765"/>
                  </a:cubicBezTo>
                  <a:lnTo>
                    <a:pt x="19220" y="8880"/>
                  </a:lnTo>
                  <a:cubicBezTo>
                    <a:pt x="19334" y="8880"/>
                    <a:pt x="19448" y="8857"/>
                    <a:pt x="19539" y="8857"/>
                  </a:cubicBezTo>
                  <a:lnTo>
                    <a:pt x="19699" y="8834"/>
                  </a:lnTo>
                  <a:lnTo>
                    <a:pt x="19516" y="8674"/>
                  </a:lnTo>
                  <a:close/>
                  <a:moveTo>
                    <a:pt x="18809" y="8811"/>
                  </a:moveTo>
                  <a:cubicBezTo>
                    <a:pt x="18672" y="8811"/>
                    <a:pt x="18535" y="8834"/>
                    <a:pt x="18421" y="8857"/>
                  </a:cubicBezTo>
                  <a:lnTo>
                    <a:pt x="18421" y="8994"/>
                  </a:lnTo>
                  <a:cubicBezTo>
                    <a:pt x="18558" y="8971"/>
                    <a:pt x="18695" y="8948"/>
                    <a:pt x="18831" y="8925"/>
                  </a:cubicBezTo>
                  <a:lnTo>
                    <a:pt x="18809" y="8811"/>
                  </a:lnTo>
                  <a:close/>
                  <a:moveTo>
                    <a:pt x="18010" y="8902"/>
                  </a:moveTo>
                  <a:cubicBezTo>
                    <a:pt x="17873" y="8925"/>
                    <a:pt x="17736" y="8948"/>
                    <a:pt x="17622" y="8971"/>
                  </a:cubicBezTo>
                  <a:lnTo>
                    <a:pt x="17645" y="9108"/>
                  </a:lnTo>
                  <a:cubicBezTo>
                    <a:pt x="17759" y="9085"/>
                    <a:pt x="17896" y="9062"/>
                    <a:pt x="18033" y="9039"/>
                  </a:cubicBezTo>
                  <a:lnTo>
                    <a:pt x="18010" y="8902"/>
                  </a:lnTo>
                  <a:close/>
                  <a:moveTo>
                    <a:pt x="17211" y="9039"/>
                  </a:moveTo>
                  <a:cubicBezTo>
                    <a:pt x="17074" y="9062"/>
                    <a:pt x="16960" y="9085"/>
                    <a:pt x="16823" y="9108"/>
                  </a:cubicBezTo>
                  <a:lnTo>
                    <a:pt x="16846" y="9245"/>
                  </a:lnTo>
                  <a:cubicBezTo>
                    <a:pt x="16983" y="9222"/>
                    <a:pt x="17097" y="9199"/>
                    <a:pt x="17234" y="9176"/>
                  </a:cubicBezTo>
                  <a:lnTo>
                    <a:pt x="17211" y="9039"/>
                  </a:lnTo>
                  <a:close/>
                  <a:moveTo>
                    <a:pt x="16412" y="9199"/>
                  </a:moveTo>
                  <a:cubicBezTo>
                    <a:pt x="16298" y="9222"/>
                    <a:pt x="16161" y="9245"/>
                    <a:pt x="16024" y="9290"/>
                  </a:cubicBezTo>
                  <a:lnTo>
                    <a:pt x="16047" y="9405"/>
                  </a:lnTo>
                  <a:cubicBezTo>
                    <a:pt x="16184" y="9382"/>
                    <a:pt x="16321" y="9359"/>
                    <a:pt x="16458" y="9336"/>
                  </a:cubicBezTo>
                  <a:lnTo>
                    <a:pt x="16412" y="9199"/>
                  </a:lnTo>
                  <a:close/>
                  <a:moveTo>
                    <a:pt x="15636" y="9382"/>
                  </a:moveTo>
                  <a:cubicBezTo>
                    <a:pt x="15499" y="9405"/>
                    <a:pt x="15362" y="9427"/>
                    <a:pt x="15248" y="9473"/>
                  </a:cubicBezTo>
                  <a:lnTo>
                    <a:pt x="15271" y="9610"/>
                  </a:lnTo>
                  <a:cubicBezTo>
                    <a:pt x="15408" y="9564"/>
                    <a:pt x="15545" y="9542"/>
                    <a:pt x="15659" y="9496"/>
                  </a:cubicBezTo>
                  <a:lnTo>
                    <a:pt x="15636" y="9382"/>
                  </a:lnTo>
                  <a:close/>
                  <a:moveTo>
                    <a:pt x="14860" y="9564"/>
                  </a:moveTo>
                  <a:cubicBezTo>
                    <a:pt x="14723" y="9610"/>
                    <a:pt x="14586" y="9656"/>
                    <a:pt x="14472" y="9679"/>
                  </a:cubicBezTo>
                  <a:lnTo>
                    <a:pt x="14495" y="9815"/>
                  </a:lnTo>
                  <a:cubicBezTo>
                    <a:pt x="14632" y="9770"/>
                    <a:pt x="14746" y="9747"/>
                    <a:pt x="14883" y="9701"/>
                  </a:cubicBezTo>
                  <a:lnTo>
                    <a:pt x="14860" y="9564"/>
                  </a:lnTo>
                  <a:close/>
                  <a:moveTo>
                    <a:pt x="14084" y="9793"/>
                  </a:moveTo>
                  <a:cubicBezTo>
                    <a:pt x="13947" y="9838"/>
                    <a:pt x="13810" y="9884"/>
                    <a:pt x="13696" y="9930"/>
                  </a:cubicBezTo>
                  <a:lnTo>
                    <a:pt x="13741" y="10044"/>
                  </a:lnTo>
                  <a:cubicBezTo>
                    <a:pt x="13856" y="10021"/>
                    <a:pt x="13993" y="9975"/>
                    <a:pt x="14107" y="9930"/>
                  </a:cubicBezTo>
                  <a:lnTo>
                    <a:pt x="14084" y="9793"/>
                  </a:lnTo>
                  <a:close/>
                  <a:moveTo>
                    <a:pt x="13308" y="10067"/>
                  </a:moveTo>
                  <a:cubicBezTo>
                    <a:pt x="13171" y="10112"/>
                    <a:pt x="13057" y="10158"/>
                    <a:pt x="12920" y="10203"/>
                  </a:cubicBezTo>
                  <a:lnTo>
                    <a:pt x="12965" y="10318"/>
                  </a:lnTo>
                  <a:cubicBezTo>
                    <a:pt x="13102" y="10272"/>
                    <a:pt x="13216" y="10226"/>
                    <a:pt x="13353" y="10181"/>
                  </a:cubicBezTo>
                  <a:lnTo>
                    <a:pt x="13308" y="10067"/>
                  </a:lnTo>
                  <a:close/>
                  <a:moveTo>
                    <a:pt x="12555" y="10340"/>
                  </a:moveTo>
                  <a:cubicBezTo>
                    <a:pt x="12418" y="10386"/>
                    <a:pt x="12303" y="10455"/>
                    <a:pt x="12166" y="10500"/>
                  </a:cubicBezTo>
                  <a:lnTo>
                    <a:pt x="12235" y="10614"/>
                  </a:lnTo>
                  <a:cubicBezTo>
                    <a:pt x="12349" y="10569"/>
                    <a:pt x="12486" y="10523"/>
                    <a:pt x="12600" y="10477"/>
                  </a:cubicBezTo>
                  <a:lnTo>
                    <a:pt x="12555" y="10340"/>
                  </a:lnTo>
                  <a:close/>
                  <a:moveTo>
                    <a:pt x="11801" y="10660"/>
                  </a:moveTo>
                  <a:cubicBezTo>
                    <a:pt x="11687" y="10728"/>
                    <a:pt x="11550" y="10774"/>
                    <a:pt x="11436" y="10843"/>
                  </a:cubicBezTo>
                  <a:lnTo>
                    <a:pt x="11505" y="10957"/>
                  </a:lnTo>
                  <a:cubicBezTo>
                    <a:pt x="11619" y="10888"/>
                    <a:pt x="11733" y="10843"/>
                    <a:pt x="11870" y="10774"/>
                  </a:cubicBezTo>
                  <a:lnTo>
                    <a:pt x="11801" y="10660"/>
                  </a:lnTo>
                  <a:close/>
                  <a:moveTo>
                    <a:pt x="11071" y="11002"/>
                  </a:moveTo>
                  <a:cubicBezTo>
                    <a:pt x="10957" y="11071"/>
                    <a:pt x="10843" y="11139"/>
                    <a:pt x="10728" y="11208"/>
                  </a:cubicBezTo>
                  <a:lnTo>
                    <a:pt x="10774" y="11322"/>
                  </a:lnTo>
                  <a:cubicBezTo>
                    <a:pt x="10888" y="11253"/>
                    <a:pt x="11025" y="11185"/>
                    <a:pt x="11139" y="11139"/>
                  </a:cubicBezTo>
                  <a:lnTo>
                    <a:pt x="11071" y="11002"/>
                  </a:lnTo>
                  <a:close/>
                  <a:moveTo>
                    <a:pt x="10363" y="11390"/>
                  </a:moveTo>
                  <a:cubicBezTo>
                    <a:pt x="10249" y="11459"/>
                    <a:pt x="10135" y="11527"/>
                    <a:pt x="10021" y="11596"/>
                  </a:cubicBezTo>
                  <a:lnTo>
                    <a:pt x="10089" y="11710"/>
                  </a:lnTo>
                  <a:cubicBezTo>
                    <a:pt x="10204" y="11641"/>
                    <a:pt x="10318" y="11573"/>
                    <a:pt x="10432" y="11505"/>
                  </a:cubicBezTo>
                  <a:lnTo>
                    <a:pt x="10363" y="11390"/>
                  </a:lnTo>
                  <a:close/>
                  <a:moveTo>
                    <a:pt x="9656" y="11801"/>
                  </a:moveTo>
                  <a:cubicBezTo>
                    <a:pt x="9542" y="11893"/>
                    <a:pt x="9450" y="11961"/>
                    <a:pt x="9336" y="12030"/>
                  </a:cubicBezTo>
                  <a:lnTo>
                    <a:pt x="9405" y="12144"/>
                  </a:lnTo>
                  <a:cubicBezTo>
                    <a:pt x="9519" y="12075"/>
                    <a:pt x="9633" y="12007"/>
                    <a:pt x="9747" y="11915"/>
                  </a:cubicBezTo>
                  <a:lnTo>
                    <a:pt x="9656" y="11801"/>
                  </a:lnTo>
                  <a:close/>
                  <a:moveTo>
                    <a:pt x="8994" y="12258"/>
                  </a:moveTo>
                  <a:cubicBezTo>
                    <a:pt x="8880" y="12349"/>
                    <a:pt x="8766" y="12418"/>
                    <a:pt x="8674" y="12509"/>
                  </a:cubicBezTo>
                  <a:lnTo>
                    <a:pt x="8743" y="12600"/>
                  </a:lnTo>
                  <a:cubicBezTo>
                    <a:pt x="8857" y="12532"/>
                    <a:pt x="8971" y="12440"/>
                    <a:pt x="9062" y="12372"/>
                  </a:cubicBezTo>
                  <a:lnTo>
                    <a:pt x="8994" y="12258"/>
                  </a:lnTo>
                  <a:close/>
                  <a:moveTo>
                    <a:pt x="8355" y="12737"/>
                  </a:moveTo>
                  <a:cubicBezTo>
                    <a:pt x="8241" y="12828"/>
                    <a:pt x="8126" y="12920"/>
                    <a:pt x="8035" y="13011"/>
                  </a:cubicBezTo>
                  <a:lnTo>
                    <a:pt x="8126" y="13102"/>
                  </a:lnTo>
                  <a:cubicBezTo>
                    <a:pt x="8218" y="13011"/>
                    <a:pt x="8332" y="12943"/>
                    <a:pt x="8423" y="12851"/>
                  </a:cubicBezTo>
                  <a:lnTo>
                    <a:pt x="8355" y="12737"/>
                  </a:lnTo>
                  <a:close/>
                  <a:moveTo>
                    <a:pt x="7716" y="13262"/>
                  </a:moveTo>
                  <a:cubicBezTo>
                    <a:pt x="7624" y="13353"/>
                    <a:pt x="7533" y="13445"/>
                    <a:pt x="7419" y="13536"/>
                  </a:cubicBezTo>
                  <a:lnTo>
                    <a:pt x="7510" y="13627"/>
                  </a:lnTo>
                  <a:cubicBezTo>
                    <a:pt x="7601" y="13536"/>
                    <a:pt x="7716" y="13445"/>
                    <a:pt x="7807" y="13376"/>
                  </a:cubicBezTo>
                  <a:lnTo>
                    <a:pt x="7716" y="13262"/>
                  </a:lnTo>
                  <a:close/>
                  <a:moveTo>
                    <a:pt x="7122" y="13810"/>
                  </a:moveTo>
                  <a:cubicBezTo>
                    <a:pt x="7031" y="13901"/>
                    <a:pt x="6939" y="14015"/>
                    <a:pt x="6848" y="14107"/>
                  </a:cubicBezTo>
                  <a:lnTo>
                    <a:pt x="6939" y="14198"/>
                  </a:lnTo>
                  <a:cubicBezTo>
                    <a:pt x="7031" y="14107"/>
                    <a:pt x="7122" y="14015"/>
                    <a:pt x="7213" y="13901"/>
                  </a:cubicBezTo>
                  <a:lnTo>
                    <a:pt x="7122" y="13810"/>
                  </a:lnTo>
                  <a:close/>
                  <a:moveTo>
                    <a:pt x="6574" y="14403"/>
                  </a:moveTo>
                  <a:cubicBezTo>
                    <a:pt x="6483" y="14495"/>
                    <a:pt x="6392" y="14586"/>
                    <a:pt x="6300" y="14700"/>
                  </a:cubicBezTo>
                  <a:lnTo>
                    <a:pt x="6392" y="14791"/>
                  </a:lnTo>
                  <a:cubicBezTo>
                    <a:pt x="6483" y="14677"/>
                    <a:pt x="6574" y="14586"/>
                    <a:pt x="6666" y="14495"/>
                  </a:cubicBezTo>
                  <a:lnTo>
                    <a:pt x="6574" y="14403"/>
                  </a:lnTo>
                  <a:close/>
                  <a:moveTo>
                    <a:pt x="6049" y="14997"/>
                  </a:moveTo>
                  <a:cubicBezTo>
                    <a:pt x="5958" y="15111"/>
                    <a:pt x="5867" y="15225"/>
                    <a:pt x="5775" y="15316"/>
                  </a:cubicBezTo>
                  <a:lnTo>
                    <a:pt x="5890" y="15408"/>
                  </a:lnTo>
                  <a:cubicBezTo>
                    <a:pt x="5981" y="15294"/>
                    <a:pt x="6049" y="15202"/>
                    <a:pt x="6141" y="15088"/>
                  </a:cubicBezTo>
                  <a:lnTo>
                    <a:pt x="6049" y="14997"/>
                  </a:lnTo>
                  <a:close/>
                  <a:moveTo>
                    <a:pt x="5547" y="15659"/>
                  </a:moveTo>
                  <a:cubicBezTo>
                    <a:pt x="5479" y="15727"/>
                    <a:pt x="5410" y="15818"/>
                    <a:pt x="5365" y="15910"/>
                  </a:cubicBezTo>
                  <a:lnTo>
                    <a:pt x="5456" y="15978"/>
                  </a:lnTo>
                  <a:cubicBezTo>
                    <a:pt x="5524" y="15887"/>
                    <a:pt x="5593" y="15818"/>
                    <a:pt x="5661" y="15727"/>
                  </a:cubicBezTo>
                  <a:lnTo>
                    <a:pt x="5547" y="156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12;p45">
              <a:extLst>
                <a:ext uri="{FF2B5EF4-FFF2-40B4-BE49-F238E27FC236}">
                  <a16:creationId xmlns:a16="http://schemas.microsoft.com/office/drawing/2014/main" id="{42F03FE2-3372-798F-FAC7-B3E449B03B48}"/>
                </a:ext>
              </a:extLst>
            </p:cNvPr>
            <p:cNvSpPr/>
            <p:nvPr/>
          </p:nvSpPr>
          <p:spPr>
            <a:xfrm>
              <a:off x="4327825" y="1846025"/>
              <a:ext cx="58800" cy="58300"/>
            </a:xfrm>
            <a:custGeom>
              <a:avLst/>
              <a:gdLst/>
              <a:ahLst/>
              <a:cxnLst/>
              <a:rect l="l" t="t" r="r" b="b"/>
              <a:pathLst>
                <a:path w="2352" h="2332" extrusionOk="0">
                  <a:moveTo>
                    <a:pt x="1220" y="1"/>
                  </a:moveTo>
                  <a:cubicBezTo>
                    <a:pt x="719" y="1"/>
                    <a:pt x="270" y="298"/>
                    <a:pt x="92" y="732"/>
                  </a:cubicBezTo>
                  <a:cubicBezTo>
                    <a:pt x="24" y="869"/>
                    <a:pt x="1" y="1028"/>
                    <a:pt x="24" y="1188"/>
                  </a:cubicBezTo>
                  <a:cubicBezTo>
                    <a:pt x="24" y="1508"/>
                    <a:pt x="161" y="1804"/>
                    <a:pt x="389" y="2010"/>
                  </a:cubicBezTo>
                  <a:cubicBezTo>
                    <a:pt x="593" y="2228"/>
                    <a:pt x="936" y="2332"/>
                    <a:pt x="1266" y="2332"/>
                  </a:cubicBezTo>
                  <a:cubicBezTo>
                    <a:pt x="1489" y="2332"/>
                    <a:pt x="1707" y="2284"/>
                    <a:pt x="1873" y="2192"/>
                  </a:cubicBezTo>
                  <a:cubicBezTo>
                    <a:pt x="2261" y="1964"/>
                    <a:pt x="2352" y="1462"/>
                    <a:pt x="2306" y="1051"/>
                  </a:cubicBezTo>
                  <a:cubicBezTo>
                    <a:pt x="2238" y="549"/>
                    <a:pt x="1964" y="138"/>
                    <a:pt x="1462" y="24"/>
                  </a:cubicBezTo>
                  <a:cubicBezTo>
                    <a:pt x="1380" y="8"/>
                    <a:pt x="1300" y="1"/>
                    <a:pt x="1220" y="1"/>
                  </a:cubicBez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13;p45">
              <a:extLst>
                <a:ext uri="{FF2B5EF4-FFF2-40B4-BE49-F238E27FC236}">
                  <a16:creationId xmlns:a16="http://schemas.microsoft.com/office/drawing/2014/main" id="{7E0C4EF5-EDA9-3AB2-E5BB-0BDBD70C767F}"/>
                </a:ext>
              </a:extLst>
            </p:cNvPr>
            <p:cNvSpPr/>
            <p:nvPr/>
          </p:nvSpPr>
          <p:spPr>
            <a:xfrm>
              <a:off x="4342100" y="1860125"/>
              <a:ext cx="29700" cy="29925"/>
            </a:xfrm>
            <a:custGeom>
              <a:avLst/>
              <a:gdLst/>
              <a:ahLst/>
              <a:cxnLst/>
              <a:rect l="l" t="t" r="r" b="b"/>
              <a:pathLst>
                <a:path w="1188" h="1197" extrusionOk="0">
                  <a:moveTo>
                    <a:pt x="645" y="0"/>
                  </a:moveTo>
                  <a:cubicBezTo>
                    <a:pt x="369" y="0"/>
                    <a:pt x="127" y="151"/>
                    <a:pt x="46" y="373"/>
                  </a:cubicBezTo>
                  <a:cubicBezTo>
                    <a:pt x="23" y="464"/>
                    <a:pt x="1" y="533"/>
                    <a:pt x="1" y="624"/>
                  </a:cubicBezTo>
                  <a:cubicBezTo>
                    <a:pt x="1" y="761"/>
                    <a:pt x="92" y="921"/>
                    <a:pt x="183" y="1035"/>
                  </a:cubicBezTo>
                  <a:cubicBezTo>
                    <a:pt x="292" y="1144"/>
                    <a:pt x="466" y="1196"/>
                    <a:pt x="637" y="1196"/>
                  </a:cubicBezTo>
                  <a:cubicBezTo>
                    <a:pt x="753" y="1196"/>
                    <a:pt x="867" y="1172"/>
                    <a:pt x="959" y="1126"/>
                  </a:cubicBezTo>
                  <a:cubicBezTo>
                    <a:pt x="1165" y="1012"/>
                    <a:pt x="1188" y="738"/>
                    <a:pt x="1165" y="533"/>
                  </a:cubicBezTo>
                  <a:cubicBezTo>
                    <a:pt x="1142" y="282"/>
                    <a:pt x="1005" y="76"/>
                    <a:pt x="754" y="8"/>
                  </a:cubicBezTo>
                  <a:cubicBezTo>
                    <a:pt x="717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14;p45">
              <a:extLst>
                <a:ext uri="{FF2B5EF4-FFF2-40B4-BE49-F238E27FC236}">
                  <a16:creationId xmlns:a16="http://schemas.microsoft.com/office/drawing/2014/main" id="{CDCCCF16-B167-91DE-7078-1D5D8DCB2C88}"/>
                </a:ext>
              </a:extLst>
            </p:cNvPr>
            <p:cNvSpPr/>
            <p:nvPr/>
          </p:nvSpPr>
          <p:spPr>
            <a:xfrm>
              <a:off x="3540375" y="1916800"/>
              <a:ext cx="32550" cy="215725"/>
            </a:xfrm>
            <a:custGeom>
              <a:avLst/>
              <a:gdLst/>
              <a:ahLst/>
              <a:cxnLst/>
              <a:rect l="l" t="t" r="r" b="b"/>
              <a:pathLst>
                <a:path w="1302" h="8629" extrusionOk="0">
                  <a:moveTo>
                    <a:pt x="662" y="1"/>
                  </a:moveTo>
                  <a:cubicBezTo>
                    <a:pt x="297" y="1"/>
                    <a:pt x="0" y="1941"/>
                    <a:pt x="0" y="4315"/>
                  </a:cubicBezTo>
                  <a:cubicBezTo>
                    <a:pt x="0" y="6688"/>
                    <a:pt x="297" y="8629"/>
                    <a:pt x="662" y="8629"/>
                  </a:cubicBezTo>
                  <a:cubicBezTo>
                    <a:pt x="1027" y="8629"/>
                    <a:pt x="1301" y="6688"/>
                    <a:pt x="1301" y="4315"/>
                  </a:cubicBezTo>
                  <a:cubicBezTo>
                    <a:pt x="1301" y="1941"/>
                    <a:pt x="1027" y="1"/>
                    <a:pt x="662" y="1"/>
                  </a:cubicBez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15;p45">
              <a:extLst>
                <a:ext uri="{FF2B5EF4-FFF2-40B4-BE49-F238E27FC236}">
                  <a16:creationId xmlns:a16="http://schemas.microsoft.com/office/drawing/2014/main" id="{8FB2B871-CCA5-8C15-8FA2-CEB4C4FB0246}"/>
                </a:ext>
              </a:extLst>
            </p:cNvPr>
            <p:cNvSpPr/>
            <p:nvPr/>
          </p:nvSpPr>
          <p:spPr>
            <a:xfrm>
              <a:off x="3458200" y="1719325"/>
              <a:ext cx="626575" cy="420750"/>
            </a:xfrm>
            <a:custGeom>
              <a:avLst/>
              <a:gdLst/>
              <a:ahLst/>
              <a:cxnLst/>
              <a:rect l="l" t="t" r="r" b="b"/>
              <a:pathLst>
                <a:path w="25063" h="16830" extrusionOk="0">
                  <a:moveTo>
                    <a:pt x="12991" y="1"/>
                  </a:moveTo>
                  <a:cubicBezTo>
                    <a:pt x="12325" y="1"/>
                    <a:pt x="8012" y="4225"/>
                    <a:pt x="8012" y="4225"/>
                  </a:cubicBezTo>
                  <a:cubicBezTo>
                    <a:pt x="8012" y="4225"/>
                    <a:pt x="4291" y="7580"/>
                    <a:pt x="3447" y="9155"/>
                  </a:cubicBezTo>
                  <a:lnTo>
                    <a:pt x="0" y="8904"/>
                  </a:lnTo>
                  <a:lnTo>
                    <a:pt x="0" y="16117"/>
                  </a:lnTo>
                  <a:lnTo>
                    <a:pt x="2625" y="15774"/>
                  </a:lnTo>
                  <a:cubicBezTo>
                    <a:pt x="4643" y="16490"/>
                    <a:pt x="7032" y="16830"/>
                    <a:pt x="9701" y="16830"/>
                  </a:cubicBezTo>
                  <a:cubicBezTo>
                    <a:pt x="12649" y="16830"/>
                    <a:pt x="15938" y="16416"/>
                    <a:pt x="19447" y="15637"/>
                  </a:cubicBezTo>
                  <a:cubicBezTo>
                    <a:pt x="20726" y="15386"/>
                    <a:pt x="20863" y="14245"/>
                    <a:pt x="20041" y="14040"/>
                  </a:cubicBezTo>
                  <a:lnTo>
                    <a:pt x="22803" y="13766"/>
                  </a:lnTo>
                  <a:cubicBezTo>
                    <a:pt x="24080" y="13676"/>
                    <a:pt x="24191" y="11915"/>
                    <a:pt x="22770" y="11915"/>
                  </a:cubicBezTo>
                  <a:cubicBezTo>
                    <a:pt x="22743" y="11915"/>
                    <a:pt x="22716" y="11916"/>
                    <a:pt x="22689" y="11917"/>
                  </a:cubicBezTo>
                  <a:lnTo>
                    <a:pt x="19128" y="11894"/>
                  </a:lnTo>
                  <a:lnTo>
                    <a:pt x="23739" y="11643"/>
                  </a:lnTo>
                  <a:cubicBezTo>
                    <a:pt x="24994" y="11552"/>
                    <a:pt x="25062" y="9680"/>
                    <a:pt x="23739" y="9634"/>
                  </a:cubicBezTo>
                  <a:lnTo>
                    <a:pt x="22506" y="9611"/>
                  </a:lnTo>
                  <a:cubicBezTo>
                    <a:pt x="23647" y="9566"/>
                    <a:pt x="23624" y="7922"/>
                    <a:pt x="22323" y="7763"/>
                  </a:cubicBezTo>
                  <a:lnTo>
                    <a:pt x="11710" y="6758"/>
                  </a:lnTo>
                  <a:cubicBezTo>
                    <a:pt x="10705" y="6690"/>
                    <a:pt x="10135" y="6210"/>
                    <a:pt x="10956" y="5320"/>
                  </a:cubicBezTo>
                  <a:cubicBezTo>
                    <a:pt x="10956" y="5320"/>
                    <a:pt x="12737" y="3471"/>
                    <a:pt x="13239" y="2444"/>
                  </a:cubicBezTo>
                  <a:cubicBezTo>
                    <a:pt x="13718" y="1372"/>
                    <a:pt x="13604" y="116"/>
                    <a:pt x="13011" y="2"/>
                  </a:cubicBezTo>
                  <a:cubicBezTo>
                    <a:pt x="13004" y="1"/>
                    <a:pt x="12998" y="1"/>
                    <a:pt x="12991" y="1"/>
                  </a:cubicBezTo>
                  <a:close/>
                </a:path>
              </a:pathLst>
            </a:custGeom>
            <a:solidFill>
              <a:srgbClr val="A14D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16;p45">
              <a:extLst>
                <a:ext uri="{FF2B5EF4-FFF2-40B4-BE49-F238E27FC236}">
                  <a16:creationId xmlns:a16="http://schemas.microsoft.com/office/drawing/2014/main" id="{6B6FF1EA-E3F1-3C50-CDF9-FD79FB48645F}"/>
                </a:ext>
              </a:extLst>
            </p:cNvPr>
            <p:cNvSpPr/>
            <p:nvPr/>
          </p:nvSpPr>
          <p:spPr>
            <a:xfrm>
              <a:off x="3811975" y="2068600"/>
              <a:ext cx="147250" cy="12000"/>
            </a:xfrm>
            <a:custGeom>
              <a:avLst/>
              <a:gdLst/>
              <a:ahLst/>
              <a:cxnLst/>
              <a:rect l="l" t="t" r="r" b="b"/>
              <a:pathLst>
                <a:path w="5890" h="480" extrusionOk="0">
                  <a:moveTo>
                    <a:pt x="5867" y="0"/>
                  </a:moveTo>
                  <a:lnTo>
                    <a:pt x="1" y="342"/>
                  </a:lnTo>
                  <a:lnTo>
                    <a:pt x="24" y="479"/>
                  </a:lnTo>
                  <a:lnTo>
                    <a:pt x="5890" y="114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17;p45">
              <a:extLst>
                <a:ext uri="{FF2B5EF4-FFF2-40B4-BE49-F238E27FC236}">
                  <a16:creationId xmlns:a16="http://schemas.microsoft.com/office/drawing/2014/main" id="{E05E37D5-402A-89E3-35C5-894EDD7B6ECC}"/>
                </a:ext>
              </a:extLst>
            </p:cNvPr>
            <p:cNvSpPr/>
            <p:nvPr/>
          </p:nvSpPr>
          <p:spPr>
            <a:xfrm>
              <a:off x="3843950" y="2014950"/>
              <a:ext cx="92450" cy="6300"/>
            </a:xfrm>
            <a:custGeom>
              <a:avLst/>
              <a:gdLst/>
              <a:ahLst/>
              <a:cxnLst/>
              <a:rect l="l" t="t" r="r" b="b"/>
              <a:pathLst>
                <a:path w="3698" h="252" extrusionOk="0">
                  <a:moveTo>
                    <a:pt x="3698" y="1"/>
                  </a:moveTo>
                  <a:lnTo>
                    <a:pt x="0" y="115"/>
                  </a:lnTo>
                  <a:lnTo>
                    <a:pt x="0" y="252"/>
                  </a:lnTo>
                  <a:lnTo>
                    <a:pt x="3698" y="137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18;p45">
              <a:extLst>
                <a:ext uri="{FF2B5EF4-FFF2-40B4-BE49-F238E27FC236}">
                  <a16:creationId xmlns:a16="http://schemas.microsoft.com/office/drawing/2014/main" id="{8A69D5A1-3E0A-B168-4582-39BF7AE398C8}"/>
                </a:ext>
              </a:extLst>
            </p:cNvPr>
            <p:cNvSpPr/>
            <p:nvPr/>
          </p:nvSpPr>
          <p:spPr>
            <a:xfrm>
              <a:off x="3867325" y="1957875"/>
              <a:ext cx="153525" cy="4600"/>
            </a:xfrm>
            <a:custGeom>
              <a:avLst/>
              <a:gdLst/>
              <a:ahLst/>
              <a:cxnLst/>
              <a:rect l="l" t="t" r="r" b="b"/>
              <a:pathLst>
                <a:path w="6141" h="184" extrusionOk="0">
                  <a:moveTo>
                    <a:pt x="6141" y="1"/>
                  </a:moveTo>
                  <a:lnTo>
                    <a:pt x="1" y="69"/>
                  </a:lnTo>
                  <a:lnTo>
                    <a:pt x="1" y="184"/>
                  </a:lnTo>
                  <a:lnTo>
                    <a:pt x="6141" y="115"/>
                  </a:lnTo>
                  <a:lnTo>
                    <a:pt x="6141" y="1"/>
                  </a:ln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19;p45">
              <a:extLst>
                <a:ext uri="{FF2B5EF4-FFF2-40B4-BE49-F238E27FC236}">
                  <a16:creationId xmlns:a16="http://schemas.microsoft.com/office/drawing/2014/main" id="{657016A7-F178-13EB-E404-E5F0378B8722}"/>
                </a:ext>
              </a:extLst>
            </p:cNvPr>
            <p:cNvSpPr/>
            <p:nvPr/>
          </p:nvSpPr>
          <p:spPr>
            <a:xfrm>
              <a:off x="3942100" y="2073725"/>
              <a:ext cx="20550" cy="28550"/>
            </a:xfrm>
            <a:custGeom>
              <a:avLst/>
              <a:gdLst/>
              <a:ahLst/>
              <a:cxnLst/>
              <a:rect l="l" t="t" r="r" b="b"/>
              <a:pathLst>
                <a:path w="822" h="1142" extrusionOk="0">
                  <a:moveTo>
                    <a:pt x="662" y="1"/>
                  </a:moveTo>
                  <a:cubicBezTo>
                    <a:pt x="571" y="23"/>
                    <a:pt x="205" y="46"/>
                    <a:pt x="114" y="160"/>
                  </a:cubicBezTo>
                  <a:cubicBezTo>
                    <a:pt x="0" y="320"/>
                    <a:pt x="91" y="959"/>
                    <a:pt x="183" y="1073"/>
                  </a:cubicBezTo>
                  <a:cubicBezTo>
                    <a:pt x="205" y="1119"/>
                    <a:pt x="274" y="1142"/>
                    <a:pt x="365" y="1142"/>
                  </a:cubicBezTo>
                  <a:cubicBezTo>
                    <a:pt x="502" y="1142"/>
                    <a:pt x="685" y="1073"/>
                    <a:pt x="822" y="1050"/>
                  </a:cubicBezTo>
                  <a:lnTo>
                    <a:pt x="776" y="914"/>
                  </a:lnTo>
                  <a:cubicBezTo>
                    <a:pt x="628" y="963"/>
                    <a:pt x="456" y="1000"/>
                    <a:pt x="355" y="1000"/>
                  </a:cubicBezTo>
                  <a:cubicBezTo>
                    <a:pt x="315" y="1000"/>
                    <a:pt x="287" y="995"/>
                    <a:pt x="274" y="982"/>
                  </a:cubicBezTo>
                  <a:cubicBezTo>
                    <a:pt x="228" y="914"/>
                    <a:pt x="137" y="343"/>
                    <a:pt x="205" y="252"/>
                  </a:cubicBezTo>
                  <a:cubicBezTo>
                    <a:pt x="251" y="206"/>
                    <a:pt x="479" y="160"/>
                    <a:pt x="662" y="137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20;p45">
              <a:extLst>
                <a:ext uri="{FF2B5EF4-FFF2-40B4-BE49-F238E27FC236}">
                  <a16:creationId xmlns:a16="http://schemas.microsoft.com/office/drawing/2014/main" id="{97FD063D-70DF-A56D-75ED-63717318AD47}"/>
                </a:ext>
              </a:extLst>
            </p:cNvPr>
            <p:cNvSpPr/>
            <p:nvPr/>
          </p:nvSpPr>
          <p:spPr>
            <a:xfrm>
              <a:off x="4012850" y="2022075"/>
              <a:ext cx="21125" cy="36275"/>
            </a:xfrm>
            <a:custGeom>
              <a:avLst/>
              <a:gdLst/>
              <a:ahLst/>
              <a:cxnLst/>
              <a:rect l="l" t="t" r="r" b="b"/>
              <a:pathLst>
                <a:path w="845" h="1451" extrusionOk="0">
                  <a:moveTo>
                    <a:pt x="471" y="1"/>
                  </a:moveTo>
                  <a:cubicBezTo>
                    <a:pt x="320" y="1"/>
                    <a:pt x="172" y="24"/>
                    <a:pt x="115" y="104"/>
                  </a:cubicBezTo>
                  <a:cubicBezTo>
                    <a:pt x="0" y="263"/>
                    <a:pt x="23" y="1199"/>
                    <a:pt x="92" y="1359"/>
                  </a:cubicBezTo>
                  <a:cubicBezTo>
                    <a:pt x="137" y="1427"/>
                    <a:pt x="274" y="1450"/>
                    <a:pt x="411" y="1450"/>
                  </a:cubicBezTo>
                  <a:cubicBezTo>
                    <a:pt x="571" y="1450"/>
                    <a:pt x="731" y="1427"/>
                    <a:pt x="845" y="1405"/>
                  </a:cubicBezTo>
                  <a:lnTo>
                    <a:pt x="822" y="1268"/>
                  </a:lnTo>
                  <a:cubicBezTo>
                    <a:pt x="671" y="1305"/>
                    <a:pt x="514" y="1322"/>
                    <a:pt x="399" y="1322"/>
                  </a:cubicBezTo>
                  <a:cubicBezTo>
                    <a:pt x="305" y="1322"/>
                    <a:pt x="239" y="1311"/>
                    <a:pt x="229" y="1290"/>
                  </a:cubicBezTo>
                  <a:cubicBezTo>
                    <a:pt x="160" y="1176"/>
                    <a:pt x="137" y="286"/>
                    <a:pt x="229" y="172"/>
                  </a:cubicBezTo>
                  <a:cubicBezTo>
                    <a:pt x="251" y="149"/>
                    <a:pt x="337" y="138"/>
                    <a:pt x="448" y="138"/>
                  </a:cubicBezTo>
                  <a:cubicBezTo>
                    <a:pt x="560" y="138"/>
                    <a:pt x="697" y="149"/>
                    <a:pt x="822" y="172"/>
                  </a:cubicBezTo>
                  <a:lnTo>
                    <a:pt x="845" y="35"/>
                  </a:lnTo>
                  <a:cubicBezTo>
                    <a:pt x="776" y="24"/>
                    <a:pt x="622" y="1"/>
                    <a:pt x="471" y="1"/>
                  </a:cubicBez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21;p45">
              <a:extLst>
                <a:ext uri="{FF2B5EF4-FFF2-40B4-BE49-F238E27FC236}">
                  <a16:creationId xmlns:a16="http://schemas.microsoft.com/office/drawing/2014/main" id="{20A9A2D3-8C45-70D2-C77C-B1FA6E7EFDB4}"/>
                </a:ext>
              </a:extLst>
            </p:cNvPr>
            <p:cNvSpPr/>
            <p:nvPr/>
          </p:nvSpPr>
          <p:spPr>
            <a:xfrm>
              <a:off x="4032825" y="1966450"/>
              <a:ext cx="22850" cy="37100"/>
            </a:xfrm>
            <a:custGeom>
              <a:avLst/>
              <a:gdLst/>
              <a:ahLst/>
              <a:cxnLst/>
              <a:rect l="l" t="t" r="r" b="b"/>
              <a:pathLst>
                <a:path w="914" h="1484" extrusionOk="0">
                  <a:moveTo>
                    <a:pt x="556" y="1"/>
                  </a:moveTo>
                  <a:cubicBezTo>
                    <a:pt x="379" y="1"/>
                    <a:pt x="182" y="29"/>
                    <a:pt x="114" y="137"/>
                  </a:cubicBezTo>
                  <a:cubicBezTo>
                    <a:pt x="0" y="320"/>
                    <a:pt x="92" y="1233"/>
                    <a:pt x="160" y="1393"/>
                  </a:cubicBezTo>
                  <a:cubicBezTo>
                    <a:pt x="206" y="1461"/>
                    <a:pt x="320" y="1484"/>
                    <a:pt x="434" y="1484"/>
                  </a:cubicBezTo>
                  <a:cubicBezTo>
                    <a:pt x="594" y="1484"/>
                    <a:pt x="776" y="1438"/>
                    <a:pt x="913" y="1416"/>
                  </a:cubicBezTo>
                  <a:lnTo>
                    <a:pt x="890" y="1279"/>
                  </a:lnTo>
                  <a:cubicBezTo>
                    <a:pt x="717" y="1322"/>
                    <a:pt x="534" y="1338"/>
                    <a:pt x="412" y="1338"/>
                  </a:cubicBezTo>
                  <a:cubicBezTo>
                    <a:pt x="341" y="1338"/>
                    <a:pt x="291" y="1333"/>
                    <a:pt x="274" y="1324"/>
                  </a:cubicBezTo>
                  <a:cubicBezTo>
                    <a:pt x="206" y="1210"/>
                    <a:pt x="160" y="320"/>
                    <a:pt x="229" y="206"/>
                  </a:cubicBezTo>
                  <a:cubicBezTo>
                    <a:pt x="257" y="162"/>
                    <a:pt x="387" y="146"/>
                    <a:pt x="543" y="146"/>
                  </a:cubicBezTo>
                  <a:cubicBezTo>
                    <a:pt x="632" y="146"/>
                    <a:pt x="730" y="152"/>
                    <a:pt x="822" y="160"/>
                  </a:cubicBezTo>
                  <a:lnTo>
                    <a:pt x="845" y="23"/>
                  </a:lnTo>
                  <a:cubicBezTo>
                    <a:pt x="789" y="14"/>
                    <a:pt x="677" y="1"/>
                    <a:pt x="556" y="1"/>
                  </a:cubicBez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22;p45">
              <a:extLst>
                <a:ext uri="{FF2B5EF4-FFF2-40B4-BE49-F238E27FC236}">
                  <a16:creationId xmlns:a16="http://schemas.microsoft.com/office/drawing/2014/main" id="{00AC3B14-63AD-0E1D-3AE2-851E2A13A9B1}"/>
                </a:ext>
              </a:extLst>
            </p:cNvPr>
            <p:cNvSpPr/>
            <p:nvPr/>
          </p:nvSpPr>
          <p:spPr>
            <a:xfrm>
              <a:off x="4003150" y="1917650"/>
              <a:ext cx="21700" cy="34550"/>
            </a:xfrm>
            <a:custGeom>
              <a:avLst/>
              <a:gdLst/>
              <a:ahLst/>
              <a:cxnLst/>
              <a:rect l="l" t="t" r="r" b="b"/>
              <a:pathLst>
                <a:path w="868" h="1382" extrusionOk="0">
                  <a:moveTo>
                    <a:pt x="494" y="1"/>
                  </a:moveTo>
                  <a:cubicBezTo>
                    <a:pt x="343" y="1"/>
                    <a:pt x="194" y="24"/>
                    <a:pt x="137" y="104"/>
                  </a:cubicBezTo>
                  <a:cubicBezTo>
                    <a:pt x="0" y="263"/>
                    <a:pt x="46" y="1153"/>
                    <a:pt x="115" y="1290"/>
                  </a:cubicBezTo>
                  <a:cubicBezTo>
                    <a:pt x="160" y="1359"/>
                    <a:pt x="297" y="1382"/>
                    <a:pt x="457" y="1382"/>
                  </a:cubicBezTo>
                  <a:cubicBezTo>
                    <a:pt x="594" y="1382"/>
                    <a:pt x="754" y="1382"/>
                    <a:pt x="868" y="1359"/>
                  </a:cubicBezTo>
                  <a:lnTo>
                    <a:pt x="845" y="1222"/>
                  </a:lnTo>
                  <a:cubicBezTo>
                    <a:pt x="708" y="1245"/>
                    <a:pt x="565" y="1256"/>
                    <a:pt x="454" y="1256"/>
                  </a:cubicBezTo>
                  <a:cubicBezTo>
                    <a:pt x="343" y="1256"/>
                    <a:pt x="263" y="1245"/>
                    <a:pt x="251" y="1222"/>
                  </a:cubicBezTo>
                  <a:cubicBezTo>
                    <a:pt x="183" y="1108"/>
                    <a:pt x="160" y="286"/>
                    <a:pt x="229" y="195"/>
                  </a:cubicBezTo>
                  <a:cubicBezTo>
                    <a:pt x="254" y="157"/>
                    <a:pt x="362" y="140"/>
                    <a:pt x="496" y="140"/>
                  </a:cubicBezTo>
                  <a:cubicBezTo>
                    <a:pt x="605" y="140"/>
                    <a:pt x="732" y="151"/>
                    <a:pt x="845" y="172"/>
                  </a:cubicBezTo>
                  <a:lnTo>
                    <a:pt x="868" y="35"/>
                  </a:lnTo>
                  <a:cubicBezTo>
                    <a:pt x="799" y="24"/>
                    <a:pt x="645" y="1"/>
                    <a:pt x="494" y="1"/>
                  </a:cubicBez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23;p45">
              <a:extLst>
                <a:ext uri="{FF2B5EF4-FFF2-40B4-BE49-F238E27FC236}">
                  <a16:creationId xmlns:a16="http://schemas.microsoft.com/office/drawing/2014/main" id="{5461BC44-8DC3-26C3-B5A2-DDF6D7725790}"/>
                </a:ext>
              </a:extLst>
            </p:cNvPr>
            <p:cNvSpPr/>
            <p:nvPr/>
          </p:nvSpPr>
          <p:spPr>
            <a:xfrm>
              <a:off x="3751500" y="1722775"/>
              <a:ext cx="33125" cy="28575"/>
            </a:xfrm>
            <a:custGeom>
              <a:avLst/>
              <a:gdLst/>
              <a:ahLst/>
              <a:cxnLst/>
              <a:rect l="l" t="t" r="r" b="b"/>
              <a:pathLst>
                <a:path w="1325" h="1143" extrusionOk="0">
                  <a:moveTo>
                    <a:pt x="1233" y="1"/>
                  </a:moveTo>
                  <a:lnTo>
                    <a:pt x="1119" y="69"/>
                  </a:lnTo>
                  <a:cubicBezTo>
                    <a:pt x="1165" y="161"/>
                    <a:pt x="1096" y="366"/>
                    <a:pt x="959" y="572"/>
                  </a:cubicBezTo>
                  <a:cubicBezTo>
                    <a:pt x="799" y="823"/>
                    <a:pt x="594" y="1005"/>
                    <a:pt x="480" y="1005"/>
                  </a:cubicBezTo>
                  <a:cubicBezTo>
                    <a:pt x="411" y="1005"/>
                    <a:pt x="229" y="800"/>
                    <a:pt x="115" y="594"/>
                  </a:cubicBezTo>
                  <a:lnTo>
                    <a:pt x="0" y="663"/>
                  </a:lnTo>
                  <a:cubicBezTo>
                    <a:pt x="69" y="777"/>
                    <a:pt x="297" y="1142"/>
                    <a:pt x="480" y="1142"/>
                  </a:cubicBezTo>
                  <a:cubicBezTo>
                    <a:pt x="662" y="1142"/>
                    <a:pt x="913" y="891"/>
                    <a:pt x="1073" y="640"/>
                  </a:cubicBezTo>
                  <a:cubicBezTo>
                    <a:pt x="1142" y="526"/>
                    <a:pt x="1324" y="206"/>
                    <a:pt x="1233" y="1"/>
                  </a:cubicBez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24;p45">
              <a:extLst>
                <a:ext uri="{FF2B5EF4-FFF2-40B4-BE49-F238E27FC236}">
                  <a16:creationId xmlns:a16="http://schemas.microsoft.com/office/drawing/2014/main" id="{4A3A3018-D127-A8EA-BB0E-B93F9FAC8CFD}"/>
                </a:ext>
              </a:extLst>
            </p:cNvPr>
            <p:cNvSpPr/>
            <p:nvPr/>
          </p:nvSpPr>
          <p:spPr>
            <a:xfrm>
              <a:off x="3483875" y="1916800"/>
              <a:ext cx="73050" cy="215725"/>
            </a:xfrm>
            <a:custGeom>
              <a:avLst/>
              <a:gdLst/>
              <a:ahLst/>
              <a:cxnLst/>
              <a:rect l="l" t="t" r="r" b="b"/>
              <a:pathLst>
                <a:path w="2922" h="8629" extrusionOk="0">
                  <a:moveTo>
                    <a:pt x="0" y="1"/>
                  </a:moveTo>
                  <a:lnTo>
                    <a:pt x="0" y="8629"/>
                  </a:lnTo>
                  <a:lnTo>
                    <a:pt x="2922" y="8629"/>
                  </a:lnTo>
                  <a:cubicBezTo>
                    <a:pt x="2123" y="8240"/>
                    <a:pt x="2169" y="617"/>
                    <a:pt x="2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25;p45">
              <a:extLst>
                <a:ext uri="{FF2B5EF4-FFF2-40B4-BE49-F238E27FC236}">
                  <a16:creationId xmlns:a16="http://schemas.microsoft.com/office/drawing/2014/main" id="{9CE4EC8F-D89E-EA1E-725C-0634D37F32DB}"/>
                </a:ext>
              </a:extLst>
            </p:cNvPr>
            <p:cNvSpPr/>
            <p:nvPr/>
          </p:nvSpPr>
          <p:spPr>
            <a:xfrm>
              <a:off x="3364050" y="1891700"/>
              <a:ext cx="147225" cy="264225"/>
            </a:xfrm>
            <a:custGeom>
              <a:avLst/>
              <a:gdLst/>
              <a:ahLst/>
              <a:cxnLst/>
              <a:rect l="l" t="t" r="r" b="b"/>
              <a:pathLst>
                <a:path w="5889" h="10569" extrusionOk="0">
                  <a:moveTo>
                    <a:pt x="0" y="0"/>
                  </a:moveTo>
                  <a:lnTo>
                    <a:pt x="0" y="10568"/>
                  </a:lnTo>
                  <a:cubicBezTo>
                    <a:pt x="2328" y="10477"/>
                    <a:pt x="5159" y="10249"/>
                    <a:pt x="5387" y="9633"/>
                  </a:cubicBezTo>
                  <a:cubicBezTo>
                    <a:pt x="5798" y="8583"/>
                    <a:pt x="5889" y="2077"/>
                    <a:pt x="5478" y="1005"/>
                  </a:cubicBezTo>
                  <a:cubicBezTo>
                    <a:pt x="5227" y="365"/>
                    <a:pt x="2351" y="11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26;p45">
              <a:extLst>
                <a:ext uri="{FF2B5EF4-FFF2-40B4-BE49-F238E27FC236}">
                  <a16:creationId xmlns:a16="http://schemas.microsoft.com/office/drawing/2014/main" id="{9B5547FA-D55D-65B9-9B19-0F3BE99239AC}"/>
                </a:ext>
              </a:extLst>
            </p:cNvPr>
            <p:cNvSpPr/>
            <p:nvPr/>
          </p:nvSpPr>
          <p:spPr>
            <a:xfrm>
              <a:off x="3476450" y="1915650"/>
              <a:ext cx="25700" cy="218025"/>
            </a:xfrm>
            <a:custGeom>
              <a:avLst/>
              <a:gdLst/>
              <a:ahLst/>
              <a:cxnLst/>
              <a:rect l="l" t="t" r="r" b="b"/>
              <a:pathLst>
                <a:path w="1028" h="8721" extrusionOk="0">
                  <a:moveTo>
                    <a:pt x="936" y="1"/>
                  </a:moveTo>
                  <a:cubicBezTo>
                    <a:pt x="252" y="800"/>
                    <a:pt x="1" y="7556"/>
                    <a:pt x="845" y="8720"/>
                  </a:cubicBezTo>
                  <a:lnTo>
                    <a:pt x="936" y="8629"/>
                  </a:lnTo>
                  <a:cubicBezTo>
                    <a:pt x="160" y="7533"/>
                    <a:pt x="389" y="845"/>
                    <a:pt x="1028" y="69"/>
                  </a:cubicBezTo>
                  <a:lnTo>
                    <a:pt x="9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27;p45">
              <a:extLst>
                <a:ext uri="{FF2B5EF4-FFF2-40B4-BE49-F238E27FC236}">
                  <a16:creationId xmlns:a16="http://schemas.microsoft.com/office/drawing/2014/main" id="{0A4894D2-78E7-602E-14BB-1DC9939C03D5}"/>
                </a:ext>
              </a:extLst>
            </p:cNvPr>
            <p:cNvSpPr/>
            <p:nvPr/>
          </p:nvSpPr>
          <p:spPr>
            <a:xfrm>
              <a:off x="3509550" y="20988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38"/>
                  </a:moveTo>
                  <a:cubicBezTo>
                    <a:pt x="594" y="138"/>
                    <a:pt x="731" y="275"/>
                    <a:pt x="731" y="435"/>
                  </a:cubicBezTo>
                  <a:cubicBezTo>
                    <a:pt x="731" y="594"/>
                    <a:pt x="594" y="731"/>
                    <a:pt x="434" y="731"/>
                  </a:cubicBezTo>
                  <a:cubicBezTo>
                    <a:pt x="274" y="731"/>
                    <a:pt x="137" y="594"/>
                    <a:pt x="137" y="435"/>
                  </a:cubicBezTo>
                  <a:cubicBezTo>
                    <a:pt x="137" y="275"/>
                    <a:pt x="274" y="138"/>
                    <a:pt x="434" y="138"/>
                  </a:cubicBezTo>
                  <a:close/>
                  <a:moveTo>
                    <a:pt x="434" y="1"/>
                  </a:moveTo>
                  <a:cubicBezTo>
                    <a:pt x="206" y="1"/>
                    <a:pt x="0" y="206"/>
                    <a:pt x="0" y="435"/>
                  </a:cubicBezTo>
                  <a:cubicBezTo>
                    <a:pt x="0" y="663"/>
                    <a:pt x="206" y="868"/>
                    <a:pt x="434" y="868"/>
                  </a:cubicBezTo>
                  <a:cubicBezTo>
                    <a:pt x="662" y="868"/>
                    <a:pt x="868" y="663"/>
                    <a:pt x="868" y="435"/>
                  </a:cubicBezTo>
                  <a:cubicBezTo>
                    <a:pt x="868" y="206"/>
                    <a:pt x="662" y="1"/>
                    <a:pt x="434" y="1"/>
                  </a:cubicBez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28;p45">
              <a:extLst>
                <a:ext uri="{FF2B5EF4-FFF2-40B4-BE49-F238E27FC236}">
                  <a16:creationId xmlns:a16="http://schemas.microsoft.com/office/drawing/2014/main" id="{DFF50003-47C4-4523-359A-09E605DB6705}"/>
                </a:ext>
              </a:extLst>
            </p:cNvPr>
            <p:cNvSpPr/>
            <p:nvPr/>
          </p:nvSpPr>
          <p:spPr>
            <a:xfrm>
              <a:off x="3793150" y="1575000"/>
              <a:ext cx="744700" cy="727000"/>
            </a:xfrm>
            <a:custGeom>
              <a:avLst/>
              <a:gdLst/>
              <a:ahLst/>
              <a:cxnLst/>
              <a:rect l="l" t="t" r="r" b="b"/>
              <a:pathLst>
                <a:path w="29788" h="29080" extrusionOk="0">
                  <a:moveTo>
                    <a:pt x="1" y="0"/>
                  </a:moveTo>
                  <a:lnTo>
                    <a:pt x="1" y="29080"/>
                  </a:lnTo>
                  <a:lnTo>
                    <a:pt x="29788" y="29080"/>
                  </a:lnTo>
                  <a:lnTo>
                    <a:pt x="297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29;p45">
              <a:extLst>
                <a:ext uri="{FF2B5EF4-FFF2-40B4-BE49-F238E27FC236}">
                  <a16:creationId xmlns:a16="http://schemas.microsoft.com/office/drawing/2014/main" id="{DC78A427-6B5A-578A-CC51-BE0D21776EEB}"/>
                </a:ext>
              </a:extLst>
            </p:cNvPr>
            <p:cNvSpPr/>
            <p:nvPr/>
          </p:nvSpPr>
          <p:spPr>
            <a:xfrm>
              <a:off x="3609975" y="1575000"/>
              <a:ext cx="183200" cy="727000"/>
            </a:xfrm>
            <a:custGeom>
              <a:avLst/>
              <a:gdLst/>
              <a:ahLst/>
              <a:cxnLst/>
              <a:rect l="l" t="t" r="r" b="b"/>
              <a:pathLst>
                <a:path w="7328" h="29080" extrusionOk="0">
                  <a:moveTo>
                    <a:pt x="1" y="0"/>
                  </a:moveTo>
                  <a:lnTo>
                    <a:pt x="1" y="29080"/>
                  </a:lnTo>
                  <a:lnTo>
                    <a:pt x="7328" y="29080"/>
                  </a:lnTo>
                  <a:lnTo>
                    <a:pt x="73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30;p45">
              <a:extLst>
                <a:ext uri="{FF2B5EF4-FFF2-40B4-BE49-F238E27FC236}">
                  <a16:creationId xmlns:a16="http://schemas.microsoft.com/office/drawing/2014/main" id="{ED571424-2A4D-CC97-31F4-0EE82CF60F3D}"/>
                </a:ext>
              </a:extLst>
            </p:cNvPr>
            <p:cNvSpPr/>
            <p:nvPr/>
          </p:nvSpPr>
          <p:spPr>
            <a:xfrm>
              <a:off x="4148100" y="1574425"/>
              <a:ext cx="89600" cy="163800"/>
            </a:xfrm>
            <a:custGeom>
              <a:avLst/>
              <a:gdLst/>
              <a:ahLst/>
              <a:cxnLst/>
              <a:rect l="l" t="t" r="r" b="b"/>
              <a:pathLst>
                <a:path w="3584" h="6552" extrusionOk="0">
                  <a:moveTo>
                    <a:pt x="0" y="0"/>
                  </a:moveTo>
                  <a:lnTo>
                    <a:pt x="0" y="6551"/>
                  </a:lnTo>
                  <a:lnTo>
                    <a:pt x="1004" y="6140"/>
                  </a:lnTo>
                  <a:lnTo>
                    <a:pt x="1826" y="6551"/>
                  </a:lnTo>
                  <a:lnTo>
                    <a:pt x="2556" y="6118"/>
                  </a:lnTo>
                  <a:lnTo>
                    <a:pt x="3584" y="6551"/>
                  </a:lnTo>
                  <a:lnTo>
                    <a:pt x="35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31;p45">
              <a:extLst>
                <a:ext uri="{FF2B5EF4-FFF2-40B4-BE49-F238E27FC236}">
                  <a16:creationId xmlns:a16="http://schemas.microsoft.com/office/drawing/2014/main" id="{CE147E1F-0CC3-5C33-F5C3-2C52AD8DB834}"/>
                </a:ext>
              </a:extLst>
            </p:cNvPr>
            <p:cNvSpPr/>
            <p:nvPr/>
          </p:nvSpPr>
          <p:spPr>
            <a:xfrm>
              <a:off x="3673325" y="1574425"/>
              <a:ext cx="56525" cy="167800"/>
            </a:xfrm>
            <a:custGeom>
              <a:avLst/>
              <a:gdLst/>
              <a:ahLst/>
              <a:cxnLst/>
              <a:rect l="l" t="t" r="r" b="b"/>
              <a:pathLst>
                <a:path w="2261" h="6712" extrusionOk="0">
                  <a:moveTo>
                    <a:pt x="0" y="0"/>
                  </a:moveTo>
                  <a:lnTo>
                    <a:pt x="0" y="6711"/>
                  </a:lnTo>
                  <a:lnTo>
                    <a:pt x="571" y="6209"/>
                  </a:lnTo>
                  <a:lnTo>
                    <a:pt x="1050" y="6643"/>
                  </a:lnTo>
                  <a:lnTo>
                    <a:pt x="1598" y="6277"/>
                  </a:lnTo>
                  <a:lnTo>
                    <a:pt x="2260" y="6665"/>
                  </a:lnTo>
                  <a:lnTo>
                    <a:pt x="2260" y="0"/>
                  </a:lnTo>
                  <a:lnTo>
                    <a:pt x="2123" y="0"/>
                  </a:lnTo>
                  <a:lnTo>
                    <a:pt x="2123" y="6437"/>
                  </a:lnTo>
                  <a:lnTo>
                    <a:pt x="1598" y="6140"/>
                  </a:lnTo>
                  <a:lnTo>
                    <a:pt x="1073" y="6483"/>
                  </a:lnTo>
                  <a:lnTo>
                    <a:pt x="571" y="6026"/>
                  </a:lnTo>
                  <a:lnTo>
                    <a:pt x="137" y="641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32;p45">
              <a:extLst>
                <a:ext uri="{FF2B5EF4-FFF2-40B4-BE49-F238E27FC236}">
                  <a16:creationId xmlns:a16="http://schemas.microsoft.com/office/drawing/2014/main" id="{11EC6DC0-D790-94B6-3133-D58D5FD605F5}"/>
                </a:ext>
              </a:extLst>
            </p:cNvPr>
            <p:cNvSpPr/>
            <p:nvPr/>
          </p:nvSpPr>
          <p:spPr>
            <a:xfrm>
              <a:off x="3792025" y="1575000"/>
              <a:ext cx="2875" cy="727000"/>
            </a:xfrm>
            <a:custGeom>
              <a:avLst/>
              <a:gdLst/>
              <a:ahLst/>
              <a:cxnLst/>
              <a:rect l="l" t="t" r="r" b="b"/>
              <a:pathLst>
                <a:path w="115" h="29080" extrusionOk="0">
                  <a:moveTo>
                    <a:pt x="0" y="0"/>
                  </a:moveTo>
                  <a:lnTo>
                    <a:pt x="0" y="29080"/>
                  </a:lnTo>
                  <a:lnTo>
                    <a:pt x="114" y="2908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33;p45">
              <a:extLst>
                <a:ext uri="{FF2B5EF4-FFF2-40B4-BE49-F238E27FC236}">
                  <a16:creationId xmlns:a16="http://schemas.microsoft.com/office/drawing/2014/main" id="{8AF22689-1C9A-8F7A-CA92-FB6D4E8F7BD7}"/>
                </a:ext>
              </a:extLst>
            </p:cNvPr>
            <p:cNvSpPr/>
            <p:nvPr/>
          </p:nvSpPr>
          <p:spPr>
            <a:xfrm>
              <a:off x="4176625" y="2114800"/>
              <a:ext cx="144400" cy="47400"/>
            </a:xfrm>
            <a:custGeom>
              <a:avLst/>
              <a:gdLst/>
              <a:ahLst/>
              <a:cxnLst/>
              <a:rect l="l" t="t" r="r" b="b"/>
              <a:pathLst>
                <a:path w="5776" h="1896" extrusionOk="0">
                  <a:moveTo>
                    <a:pt x="2899" y="1"/>
                  </a:moveTo>
                  <a:cubicBezTo>
                    <a:pt x="1598" y="1"/>
                    <a:pt x="480" y="777"/>
                    <a:pt x="0" y="1895"/>
                  </a:cubicBezTo>
                  <a:lnTo>
                    <a:pt x="5775" y="1895"/>
                  </a:lnTo>
                  <a:cubicBezTo>
                    <a:pt x="5296" y="777"/>
                    <a:pt x="4200" y="1"/>
                    <a:pt x="2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34;p45">
              <a:extLst>
                <a:ext uri="{FF2B5EF4-FFF2-40B4-BE49-F238E27FC236}">
                  <a16:creationId xmlns:a16="http://schemas.microsoft.com/office/drawing/2014/main" id="{CC75E351-E73D-FA22-9E20-1D04FF4D2F23}"/>
                </a:ext>
              </a:extLst>
            </p:cNvPr>
            <p:cNvSpPr/>
            <p:nvPr/>
          </p:nvSpPr>
          <p:spPr>
            <a:xfrm>
              <a:off x="4207425" y="2162175"/>
              <a:ext cx="46825" cy="100450"/>
            </a:xfrm>
            <a:custGeom>
              <a:avLst/>
              <a:gdLst/>
              <a:ahLst/>
              <a:cxnLst/>
              <a:rect l="l" t="t" r="r" b="b"/>
              <a:pathLst>
                <a:path w="1873" h="4018" extrusionOk="0">
                  <a:moveTo>
                    <a:pt x="1462" y="0"/>
                  </a:moveTo>
                  <a:lnTo>
                    <a:pt x="1462" y="3105"/>
                  </a:lnTo>
                  <a:cubicBezTo>
                    <a:pt x="1462" y="3379"/>
                    <a:pt x="1233" y="3630"/>
                    <a:pt x="937" y="3630"/>
                  </a:cubicBezTo>
                  <a:cubicBezTo>
                    <a:pt x="640" y="3630"/>
                    <a:pt x="412" y="3379"/>
                    <a:pt x="412" y="3105"/>
                  </a:cubicBezTo>
                  <a:lnTo>
                    <a:pt x="412" y="2648"/>
                  </a:lnTo>
                  <a:lnTo>
                    <a:pt x="1" y="2648"/>
                  </a:lnTo>
                  <a:lnTo>
                    <a:pt x="1" y="3105"/>
                  </a:lnTo>
                  <a:cubicBezTo>
                    <a:pt x="1" y="3607"/>
                    <a:pt x="412" y="4018"/>
                    <a:pt x="937" y="4018"/>
                  </a:cubicBezTo>
                  <a:cubicBezTo>
                    <a:pt x="1439" y="4018"/>
                    <a:pt x="1873" y="3607"/>
                    <a:pt x="1873" y="3105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35;p45">
              <a:extLst>
                <a:ext uri="{FF2B5EF4-FFF2-40B4-BE49-F238E27FC236}">
                  <a16:creationId xmlns:a16="http://schemas.microsoft.com/office/drawing/2014/main" id="{347EF10A-1309-E228-D7A1-00FEA69D2374}"/>
                </a:ext>
              </a:extLst>
            </p:cNvPr>
            <p:cNvSpPr/>
            <p:nvPr/>
          </p:nvSpPr>
          <p:spPr>
            <a:xfrm>
              <a:off x="4342100" y="2252900"/>
              <a:ext cx="145550" cy="9725"/>
            </a:xfrm>
            <a:custGeom>
              <a:avLst/>
              <a:gdLst/>
              <a:ahLst/>
              <a:cxnLst/>
              <a:rect l="l" t="t" r="r" b="b"/>
              <a:pathLst>
                <a:path w="5822" h="389" extrusionOk="0">
                  <a:moveTo>
                    <a:pt x="1" y="1"/>
                  </a:moveTo>
                  <a:lnTo>
                    <a:pt x="1" y="389"/>
                  </a:lnTo>
                  <a:lnTo>
                    <a:pt x="5821" y="389"/>
                  </a:lnTo>
                  <a:lnTo>
                    <a:pt x="58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36;p45">
              <a:extLst>
                <a:ext uri="{FF2B5EF4-FFF2-40B4-BE49-F238E27FC236}">
                  <a16:creationId xmlns:a16="http://schemas.microsoft.com/office/drawing/2014/main" id="{F210D8FC-8D19-552C-F9D7-979F1068C6E8}"/>
                </a:ext>
              </a:extLst>
            </p:cNvPr>
            <p:cNvSpPr/>
            <p:nvPr/>
          </p:nvSpPr>
          <p:spPr>
            <a:xfrm>
              <a:off x="4374050" y="2135350"/>
              <a:ext cx="10300" cy="106725"/>
            </a:xfrm>
            <a:custGeom>
              <a:avLst/>
              <a:gdLst/>
              <a:ahLst/>
              <a:cxnLst/>
              <a:rect l="l" t="t" r="r" b="b"/>
              <a:pathLst>
                <a:path w="412" h="4269" extrusionOk="0">
                  <a:moveTo>
                    <a:pt x="1" y="1"/>
                  </a:moveTo>
                  <a:lnTo>
                    <a:pt x="1" y="4269"/>
                  </a:lnTo>
                  <a:lnTo>
                    <a:pt x="412" y="4269"/>
                  </a:lnTo>
                  <a:lnTo>
                    <a:pt x="4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37;p45">
              <a:extLst>
                <a:ext uri="{FF2B5EF4-FFF2-40B4-BE49-F238E27FC236}">
                  <a16:creationId xmlns:a16="http://schemas.microsoft.com/office/drawing/2014/main" id="{87AB05C2-98D6-ABF9-837B-5A0B9C69B1F4}"/>
                </a:ext>
              </a:extLst>
            </p:cNvPr>
            <p:cNvSpPr/>
            <p:nvPr/>
          </p:nvSpPr>
          <p:spPr>
            <a:xfrm>
              <a:off x="4445950" y="2135350"/>
              <a:ext cx="9725" cy="106725"/>
            </a:xfrm>
            <a:custGeom>
              <a:avLst/>
              <a:gdLst/>
              <a:ahLst/>
              <a:cxnLst/>
              <a:rect l="l" t="t" r="r" b="b"/>
              <a:pathLst>
                <a:path w="389" h="4269" extrusionOk="0">
                  <a:moveTo>
                    <a:pt x="1" y="1"/>
                  </a:moveTo>
                  <a:lnTo>
                    <a:pt x="1" y="4269"/>
                  </a:lnTo>
                  <a:lnTo>
                    <a:pt x="389" y="426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38;p45">
              <a:extLst>
                <a:ext uri="{FF2B5EF4-FFF2-40B4-BE49-F238E27FC236}">
                  <a16:creationId xmlns:a16="http://schemas.microsoft.com/office/drawing/2014/main" id="{941683D1-AA2D-5433-F594-C1A94FF5E710}"/>
                </a:ext>
              </a:extLst>
            </p:cNvPr>
            <p:cNvSpPr/>
            <p:nvPr/>
          </p:nvSpPr>
          <p:spPr>
            <a:xfrm>
              <a:off x="4359800" y="2114800"/>
              <a:ext cx="38825" cy="47400"/>
            </a:xfrm>
            <a:custGeom>
              <a:avLst/>
              <a:gdLst/>
              <a:ahLst/>
              <a:cxnLst/>
              <a:rect l="l" t="t" r="r" b="b"/>
              <a:pathLst>
                <a:path w="1553" h="1896" extrusionOk="0">
                  <a:moveTo>
                    <a:pt x="776" y="1"/>
                  </a:moveTo>
                  <a:lnTo>
                    <a:pt x="0" y="1895"/>
                  </a:lnTo>
                  <a:lnTo>
                    <a:pt x="1552" y="189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39;p45">
              <a:extLst>
                <a:ext uri="{FF2B5EF4-FFF2-40B4-BE49-F238E27FC236}">
                  <a16:creationId xmlns:a16="http://schemas.microsoft.com/office/drawing/2014/main" id="{545C0D78-4FFC-8E72-9C12-2D8D3E78C77F}"/>
                </a:ext>
              </a:extLst>
            </p:cNvPr>
            <p:cNvSpPr/>
            <p:nvPr/>
          </p:nvSpPr>
          <p:spPr>
            <a:xfrm>
              <a:off x="4431125" y="2114800"/>
              <a:ext cx="38825" cy="47400"/>
            </a:xfrm>
            <a:custGeom>
              <a:avLst/>
              <a:gdLst/>
              <a:ahLst/>
              <a:cxnLst/>
              <a:rect l="l" t="t" r="r" b="b"/>
              <a:pathLst>
                <a:path w="1553" h="1896" extrusionOk="0">
                  <a:moveTo>
                    <a:pt x="776" y="1"/>
                  </a:moveTo>
                  <a:lnTo>
                    <a:pt x="0" y="1895"/>
                  </a:lnTo>
                  <a:lnTo>
                    <a:pt x="1552" y="189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40;p45">
              <a:extLst>
                <a:ext uri="{FF2B5EF4-FFF2-40B4-BE49-F238E27FC236}">
                  <a16:creationId xmlns:a16="http://schemas.microsoft.com/office/drawing/2014/main" id="{9A0E5B83-0065-FE15-0D32-EA5B62B4FD57}"/>
                </a:ext>
              </a:extLst>
            </p:cNvPr>
            <p:cNvSpPr/>
            <p:nvPr/>
          </p:nvSpPr>
          <p:spPr>
            <a:xfrm>
              <a:off x="3635650" y="2256325"/>
              <a:ext cx="58800" cy="2875"/>
            </a:xfrm>
            <a:custGeom>
              <a:avLst/>
              <a:gdLst/>
              <a:ahLst/>
              <a:cxnLst/>
              <a:rect l="l" t="t" r="r" b="b"/>
              <a:pathLst>
                <a:path w="2352" h="115" extrusionOk="0">
                  <a:moveTo>
                    <a:pt x="1" y="1"/>
                  </a:moveTo>
                  <a:lnTo>
                    <a:pt x="1" y="115"/>
                  </a:lnTo>
                  <a:lnTo>
                    <a:pt x="2352" y="115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41;p45">
              <a:extLst>
                <a:ext uri="{FF2B5EF4-FFF2-40B4-BE49-F238E27FC236}">
                  <a16:creationId xmlns:a16="http://schemas.microsoft.com/office/drawing/2014/main" id="{6BD30743-1693-513C-9D5F-B098A3F9F191}"/>
                </a:ext>
              </a:extLst>
            </p:cNvPr>
            <p:cNvSpPr/>
            <p:nvPr/>
          </p:nvSpPr>
          <p:spPr>
            <a:xfrm>
              <a:off x="4321550" y="1634900"/>
              <a:ext cx="165525" cy="54250"/>
            </a:xfrm>
            <a:custGeom>
              <a:avLst/>
              <a:gdLst/>
              <a:ahLst/>
              <a:cxnLst/>
              <a:rect l="l" t="t" r="r" b="b"/>
              <a:pathLst>
                <a:path w="6621" h="2170" extrusionOk="0">
                  <a:moveTo>
                    <a:pt x="1" y="1"/>
                  </a:moveTo>
                  <a:lnTo>
                    <a:pt x="1" y="2169"/>
                  </a:lnTo>
                  <a:lnTo>
                    <a:pt x="6620" y="2169"/>
                  </a:lnTo>
                  <a:lnTo>
                    <a:pt x="6620" y="1"/>
                  </a:lnTo>
                  <a:lnTo>
                    <a:pt x="5114" y="1"/>
                  </a:lnTo>
                  <a:lnTo>
                    <a:pt x="5114" y="138"/>
                  </a:lnTo>
                  <a:lnTo>
                    <a:pt x="6483" y="138"/>
                  </a:lnTo>
                  <a:lnTo>
                    <a:pt x="6483" y="2032"/>
                  </a:lnTo>
                  <a:lnTo>
                    <a:pt x="138" y="2032"/>
                  </a:lnTo>
                  <a:lnTo>
                    <a:pt x="138" y="138"/>
                  </a:lnTo>
                  <a:lnTo>
                    <a:pt x="3470" y="138"/>
                  </a:lnTo>
                  <a:lnTo>
                    <a:pt x="34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42;p45">
              <a:extLst>
                <a:ext uri="{FF2B5EF4-FFF2-40B4-BE49-F238E27FC236}">
                  <a16:creationId xmlns:a16="http://schemas.microsoft.com/office/drawing/2014/main" id="{328B6E92-93F3-796E-0AEF-B3BF9A284BD3}"/>
                </a:ext>
              </a:extLst>
            </p:cNvPr>
            <p:cNvSpPr/>
            <p:nvPr/>
          </p:nvSpPr>
          <p:spPr>
            <a:xfrm>
              <a:off x="3616250" y="1991550"/>
              <a:ext cx="32550" cy="215150"/>
            </a:xfrm>
            <a:custGeom>
              <a:avLst/>
              <a:gdLst/>
              <a:ahLst/>
              <a:cxnLst/>
              <a:rect l="l" t="t" r="r" b="b"/>
              <a:pathLst>
                <a:path w="1302" h="8606" extrusionOk="0">
                  <a:moveTo>
                    <a:pt x="663" y="1"/>
                  </a:moveTo>
                  <a:cubicBezTo>
                    <a:pt x="298" y="1"/>
                    <a:pt x="1" y="1918"/>
                    <a:pt x="1" y="4315"/>
                  </a:cubicBezTo>
                  <a:cubicBezTo>
                    <a:pt x="1" y="6688"/>
                    <a:pt x="298" y="8606"/>
                    <a:pt x="663" y="8606"/>
                  </a:cubicBezTo>
                  <a:cubicBezTo>
                    <a:pt x="1028" y="8606"/>
                    <a:pt x="1302" y="6688"/>
                    <a:pt x="1302" y="4315"/>
                  </a:cubicBezTo>
                  <a:cubicBezTo>
                    <a:pt x="1302" y="1918"/>
                    <a:pt x="1028" y="1"/>
                    <a:pt x="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43;p45">
              <a:extLst>
                <a:ext uri="{FF2B5EF4-FFF2-40B4-BE49-F238E27FC236}">
                  <a16:creationId xmlns:a16="http://schemas.microsoft.com/office/drawing/2014/main" id="{DA713F41-E84D-C2F1-0D78-29113E45288D}"/>
                </a:ext>
              </a:extLst>
            </p:cNvPr>
            <p:cNvSpPr/>
            <p:nvPr/>
          </p:nvSpPr>
          <p:spPr>
            <a:xfrm>
              <a:off x="3534075" y="1794050"/>
              <a:ext cx="626600" cy="420500"/>
            </a:xfrm>
            <a:custGeom>
              <a:avLst/>
              <a:gdLst/>
              <a:ahLst/>
              <a:cxnLst/>
              <a:rect l="l" t="t" r="r" b="b"/>
              <a:pathLst>
                <a:path w="25064" h="16820" extrusionOk="0">
                  <a:moveTo>
                    <a:pt x="12986" y="1"/>
                  </a:moveTo>
                  <a:cubicBezTo>
                    <a:pt x="12304" y="1"/>
                    <a:pt x="8013" y="4226"/>
                    <a:pt x="8013" y="4226"/>
                  </a:cubicBezTo>
                  <a:cubicBezTo>
                    <a:pt x="8013" y="4226"/>
                    <a:pt x="4292" y="7581"/>
                    <a:pt x="3448" y="9133"/>
                  </a:cubicBezTo>
                  <a:lnTo>
                    <a:pt x="1" y="8882"/>
                  </a:lnTo>
                  <a:lnTo>
                    <a:pt x="1" y="16095"/>
                  </a:lnTo>
                  <a:lnTo>
                    <a:pt x="2626" y="15775"/>
                  </a:lnTo>
                  <a:cubicBezTo>
                    <a:pt x="4644" y="16480"/>
                    <a:pt x="7032" y="16820"/>
                    <a:pt x="9702" y="16820"/>
                  </a:cubicBezTo>
                  <a:cubicBezTo>
                    <a:pt x="12649" y="16820"/>
                    <a:pt x="15939" y="16406"/>
                    <a:pt x="19448" y="15616"/>
                  </a:cubicBezTo>
                  <a:cubicBezTo>
                    <a:pt x="20726" y="15387"/>
                    <a:pt x="20863" y="14246"/>
                    <a:pt x="20042" y="14018"/>
                  </a:cubicBezTo>
                  <a:lnTo>
                    <a:pt x="22803" y="13767"/>
                  </a:lnTo>
                  <a:cubicBezTo>
                    <a:pt x="24088" y="13677"/>
                    <a:pt x="24193" y="11894"/>
                    <a:pt x="22744" y="11894"/>
                  </a:cubicBezTo>
                  <a:cubicBezTo>
                    <a:pt x="22726" y="11894"/>
                    <a:pt x="22708" y="11895"/>
                    <a:pt x="22689" y="11895"/>
                  </a:cubicBezTo>
                  <a:lnTo>
                    <a:pt x="19129" y="11872"/>
                  </a:lnTo>
                  <a:lnTo>
                    <a:pt x="23716" y="11621"/>
                  </a:lnTo>
                  <a:cubicBezTo>
                    <a:pt x="24995" y="11553"/>
                    <a:pt x="25063" y="9658"/>
                    <a:pt x="23716" y="9613"/>
                  </a:cubicBezTo>
                  <a:lnTo>
                    <a:pt x="22507" y="9590"/>
                  </a:lnTo>
                  <a:cubicBezTo>
                    <a:pt x="23648" y="9544"/>
                    <a:pt x="23625" y="7923"/>
                    <a:pt x="22324" y="7764"/>
                  </a:cubicBezTo>
                  <a:lnTo>
                    <a:pt x="11710" y="6759"/>
                  </a:lnTo>
                  <a:cubicBezTo>
                    <a:pt x="10706" y="6668"/>
                    <a:pt x="10135" y="6212"/>
                    <a:pt x="10957" y="5299"/>
                  </a:cubicBezTo>
                  <a:cubicBezTo>
                    <a:pt x="10957" y="5299"/>
                    <a:pt x="12737" y="3473"/>
                    <a:pt x="13240" y="2445"/>
                  </a:cubicBezTo>
                  <a:cubicBezTo>
                    <a:pt x="13719" y="1373"/>
                    <a:pt x="13605" y="117"/>
                    <a:pt x="13011" y="3"/>
                  </a:cubicBezTo>
                  <a:cubicBezTo>
                    <a:pt x="13004" y="2"/>
                    <a:pt x="12995" y="1"/>
                    <a:pt x="12986" y="1"/>
                  </a:cubicBezTo>
                  <a:close/>
                </a:path>
              </a:pathLst>
            </a:custGeom>
            <a:solidFill>
              <a:srgbClr val="A14D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44;p45">
              <a:extLst>
                <a:ext uri="{FF2B5EF4-FFF2-40B4-BE49-F238E27FC236}">
                  <a16:creationId xmlns:a16="http://schemas.microsoft.com/office/drawing/2014/main" id="{82FECD5E-F001-F98F-7EDE-E1523E5DD0B3}"/>
                </a:ext>
              </a:extLst>
            </p:cNvPr>
            <p:cNvSpPr/>
            <p:nvPr/>
          </p:nvSpPr>
          <p:spPr>
            <a:xfrm>
              <a:off x="3887875" y="2142775"/>
              <a:ext cx="147250" cy="12000"/>
            </a:xfrm>
            <a:custGeom>
              <a:avLst/>
              <a:gdLst/>
              <a:ahLst/>
              <a:cxnLst/>
              <a:rect l="l" t="t" r="r" b="b"/>
              <a:pathLst>
                <a:path w="5890" h="480" extrusionOk="0">
                  <a:moveTo>
                    <a:pt x="5867" y="0"/>
                  </a:moveTo>
                  <a:lnTo>
                    <a:pt x="1" y="343"/>
                  </a:lnTo>
                  <a:lnTo>
                    <a:pt x="23" y="480"/>
                  </a:lnTo>
                  <a:lnTo>
                    <a:pt x="5890" y="137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45;p45">
              <a:extLst>
                <a:ext uri="{FF2B5EF4-FFF2-40B4-BE49-F238E27FC236}">
                  <a16:creationId xmlns:a16="http://schemas.microsoft.com/office/drawing/2014/main" id="{9B4F4C70-D1BA-86E9-437A-C18662FAC9A2}"/>
                </a:ext>
              </a:extLst>
            </p:cNvPr>
            <p:cNvSpPr/>
            <p:nvPr/>
          </p:nvSpPr>
          <p:spPr>
            <a:xfrm>
              <a:off x="3919825" y="2089125"/>
              <a:ext cx="92475" cy="6300"/>
            </a:xfrm>
            <a:custGeom>
              <a:avLst/>
              <a:gdLst/>
              <a:ahLst/>
              <a:cxnLst/>
              <a:rect l="l" t="t" r="r" b="b"/>
              <a:pathLst>
                <a:path w="3699" h="252" extrusionOk="0">
                  <a:moveTo>
                    <a:pt x="3699" y="1"/>
                  </a:moveTo>
                  <a:lnTo>
                    <a:pt x="1" y="115"/>
                  </a:lnTo>
                  <a:lnTo>
                    <a:pt x="1" y="252"/>
                  </a:lnTo>
                  <a:lnTo>
                    <a:pt x="3699" y="138"/>
                  </a:lnTo>
                  <a:lnTo>
                    <a:pt x="36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46;p45">
              <a:extLst>
                <a:ext uri="{FF2B5EF4-FFF2-40B4-BE49-F238E27FC236}">
                  <a16:creationId xmlns:a16="http://schemas.microsoft.com/office/drawing/2014/main" id="{C723CF41-E6B1-DC6C-0F60-78F9FABFE6BA}"/>
                </a:ext>
              </a:extLst>
            </p:cNvPr>
            <p:cNvSpPr/>
            <p:nvPr/>
          </p:nvSpPr>
          <p:spPr>
            <a:xfrm>
              <a:off x="3943225" y="2032075"/>
              <a:ext cx="153525" cy="5150"/>
            </a:xfrm>
            <a:custGeom>
              <a:avLst/>
              <a:gdLst/>
              <a:ahLst/>
              <a:cxnLst/>
              <a:rect l="l" t="t" r="r" b="b"/>
              <a:pathLst>
                <a:path w="6141" h="206" extrusionOk="0">
                  <a:moveTo>
                    <a:pt x="6141" y="0"/>
                  </a:moveTo>
                  <a:lnTo>
                    <a:pt x="1" y="69"/>
                  </a:lnTo>
                  <a:lnTo>
                    <a:pt x="1" y="206"/>
                  </a:lnTo>
                  <a:lnTo>
                    <a:pt x="6141" y="137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47;p45">
              <a:extLst>
                <a:ext uri="{FF2B5EF4-FFF2-40B4-BE49-F238E27FC236}">
                  <a16:creationId xmlns:a16="http://schemas.microsoft.com/office/drawing/2014/main" id="{5C98FCEA-B90E-D675-C2D9-93AEDD9BCDC1}"/>
                </a:ext>
              </a:extLst>
            </p:cNvPr>
            <p:cNvSpPr/>
            <p:nvPr/>
          </p:nvSpPr>
          <p:spPr>
            <a:xfrm>
              <a:off x="4017975" y="2148475"/>
              <a:ext cx="20575" cy="28000"/>
            </a:xfrm>
            <a:custGeom>
              <a:avLst/>
              <a:gdLst/>
              <a:ahLst/>
              <a:cxnLst/>
              <a:rect l="l" t="t" r="r" b="b"/>
              <a:pathLst>
                <a:path w="823" h="1120" extrusionOk="0">
                  <a:moveTo>
                    <a:pt x="663" y="1"/>
                  </a:moveTo>
                  <a:cubicBezTo>
                    <a:pt x="571" y="1"/>
                    <a:pt x="206" y="23"/>
                    <a:pt x="115" y="160"/>
                  </a:cubicBezTo>
                  <a:cubicBezTo>
                    <a:pt x="1" y="297"/>
                    <a:pt x="92" y="959"/>
                    <a:pt x="183" y="1073"/>
                  </a:cubicBezTo>
                  <a:cubicBezTo>
                    <a:pt x="206" y="1096"/>
                    <a:pt x="275" y="1119"/>
                    <a:pt x="366" y="1119"/>
                  </a:cubicBezTo>
                  <a:cubicBezTo>
                    <a:pt x="503" y="1119"/>
                    <a:pt x="686" y="1073"/>
                    <a:pt x="823" y="1028"/>
                  </a:cubicBezTo>
                  <a:lnTo>
                    <a:pt x="777" y="914"/>
                  </a:lnTo>
                  <a:cubicBezTo>
                    <a:pt x="606" y="965"/>
                    <a:pt x="435" y="991"/>
                    <a:pt x="340" y="991"/>
                  </a:cubicBezTo>
                  <a:cubicBezTo>
                    <a:pt x="309" y="991"/>
                    <a:pt x="286" y="988"/>
                    <a:pt x="275" y="982"/>
                  </a:cubicBezTo>
                  <a:cubicBezTo>
                    <a:pt x="229" y="914"/>
                    <a:pt x="138" y="320"/>
                    <a:pt x="206" y="252"/>
                  </a:cubicBezTo>
                  <a:cubicBezTo>
                    <a:pt x="252" y="183"/>
                    <a:pt x="480" y="138"/>
                    <a:pt x="663" y="138"/>
                  </a:cubicBezTo>
                  <a:lnTo>
                    <a:pt x="6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48;p45">
              <a:extLst>
                <a:ext uri="{FF2B5EF4-FFF2-40B4-BE49-F238E27FC236}">
                  <a16:creationId xmlns:a16="http://schemas.microsoft.com/office/drawing/2014/main" id="{AFEFDAC6-FEB5-C0BF-26AB-CD24626E4933}"/>
                </a:ext>
              </a:extLst>
            </p:cNvPr>
            <p:cNvSpPr/>
            <p:nvPr/>
          </p:nvSpPr>
          <p:spPr>
            <a:xfrm>
              <a:off x="4088750" y="2096325"/>
              <a:ext cx="21125" cy="36775"/>
            </a:xfrm>
            <a:custGeom>
              <a:avLst/>
              <a:gdLst/>
              <a:ahLst/>
              <a:cxnLst/>
              <a:rect l="l" t="t" r="r" b="b"/>
              <a:pathLst>
                <a:path w="845" h="1471" extrusionOk="0">
                  <a:moveTo>
                    <a:pt x="497" y="1"/>
                  </a:moveTo>
                  <a:cubicBezTo>
                    <a:pt x="337" y="1"/>
                    <a:pt x="175" y="27"/>
                    <a:pt x="114" y="124"/>
                  </a:cubicBezTo>
                  <a:cubicBezTo>
                    <a:pt x="0" y="283"/>
                    <a:pt x="23" y="1219"/>
                    <a:pt x="91" y="1356"/>
                  </a:cubicBezTo>
                  <a:cubicBezTo>
                    <a:pt x="137" y="1448"/>
                    <a:pt x="274" y="1470"/>
                    <a:pt x="411" y="1470"/>
                  </a:cubicBezTo>
                  <a:cubicBezTo>
                    <a:pt x="571" y="1470"/>
                    <a:pt x="731" y="1448"/>
                    <a:pt x="845" y="1425"/>
                  </a:cubicBezTo>
                  <a:lnTo>
                    <a:pt x="822" y="1288"/>
                  </a:lnTo>
                  <a:cubicBezTo>
                    <a:pt x="661" y="1314"/>
                    <a:pt x="493" y="1326"/>
                    <a:pt x="377" y="1326"/>
                  </a:cubicBezTo>
                  <a:cubicBezTo>
                    <a:pt x="294" y="1326"/>
                    <a:pt x="238" y="1320"/>
                    <a:pt x="228" y="1311"/>
                  </a:cubicBezTo>
                  <a:cubicBezTo>
                    <a:pt x="160" y="1174"/>
                    <a:pt x="137" y="306"/>
                    <a:pt x="228" y="192"/>
                  </a:cubicBezTo>
                  <a:cubicBezTo>
                    <a:pt x="254" y="154"/>
                    <a:pt x="355" y="137"/>
                    <a:pt x="483" y="137"/>
                  </a:cubicBezTo>
                  <a:cubicBezTo>
                    <a:pt x="587" y="137"/>
                    <a:pt x="709" y="149"/>
                    <a:pt x="822" y="169"/>
                  </a:cubicBezTo>
                  <a:lnTo>
                    <a:pt x="845" y="32"/>
                  </a:lnTo>
                  <a:cubicBezTo>
                    <a:pt x="780" y="22"/>
                    <a:pt x="640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49;p45">
              <a:extLst>
                <a:ext uri="{FF2B5EF4-FFF2-40B4-BE49-F238E27FC236}">
                  <a16:creationId xmlns:a16="http://schemas.microsoft.com/office/drawing/2014/main" id="{669AA69A-CCED-B080-D83B-5A2AE7491383}"/>
                </a:ext>
              </a:extLst>
            </p:cNvPr>
            <p:cNvSpPr/>
            <p:nvPr/>
          </p:nvSpPr>
          <p:spPr>
            <a:xfrm>
              <a:off x="4108725" y="2041225"/>
              <a:ext cx="22850" cy="36525"/>
            </a:xfrm>
            <a:custGeom>
              <a:avLst/>
              <a:gdLst/>
              <a:ahLst/>
              <a:cxnLst/>
              <a:rect l="l" t="t" r="r" b="b"/>
              <a:pathLst>
                <a:path w="914" h="1461" extrusionOk="0">
                  <a:moveTo>
                    <a:pt x="556" y="0"/>
                  </a:moveTo>
                  <a:cubicBezTo>
                    <a:pt x="379" y="0"/>
                    <a:pt x="182" y="28"/>
                    <a:pt x="114" y="136"/>
                  </a:cubicBezTo>
                  <a:cubicBezTo>
                    <a:pt x="0" y="296"/>
                    <a:pt x="91" y="1232"/>
                    <a:pt x="160" y="1369"/>
                  </a:cubicBezTo>
                  <a:cubicBezTo>
                    <a:pt x="205" y="1437"/>
                    <a:pt x="320" y="1460"/>
                    <a:pt x="434" y="1460"/>
                  </a:cubicBezTo>
                  <a:cubicBezTo>
                    <a:pt x="594" y="1460"/>
                    <a:pt x="776" y="1415"/>
                    <a:pt x="913" y="1392"/>
                  </a:cubicBezTo>
                  <a:lnTo>
                    <a:pt x="890" y="1255"/>
                  </a:lnTo>
                  <a:cubicBezTo>
                    <a:pt x="713" y="1299"/>
                    <a:pt x="527" y="1324"/>
                    <a:pt x="405" y="1324"/>
                  </a:cubicBezTo>
                  <a:cubicBezTo>
                    <a:pt x="338" y="1324"/>
                    <a:pt x="290" y="1317"/>
                    <a:pt x="274" y="1301"/>
                  </a:cubicBezTo>
                  <a:cubicBezTo>
                    <a:pt x="205" y="1186"/>
                    <a:pt x="160" y="319"/>
                    <a:pt x="228" y="205"/>
                  </a:cubicBezTo>
                  <a:cubicBezTo>
                    <a:pt x="258" y="161"/>
                    <a:pt x="392" y="135"/>
                    <a:pt x="551" y="135"/>
                  </a:cubicBezTo>
                  <a:cubicBezTo>
                    <a:pt x="638" y="135"/>
                    <a:pt x="733" y="143"/>
                    <a:pt x="822" y="159"/>
                  </a:cubicBezTo>
                  <a:lnTo>
                    <a:pt x="845" y="22"/>
                  </a:lnTo>
                  <a:cubicBezTo>
                    <a:pt x="789" y="13"/>
                    <a:pt x="677" y="0"/>
                    <a:pt x="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50;p45">
              <a:extLst>
                <a:ext uri="{FF2B5EF4-FFF2-40B4-BE49-F238E27FC236}">
                  <a16:creationId xmlns:a16="http://schemas.microsoft.com/office/drawing/2014/main" id="{269B8EF6-3159-1607-94FC-9BC436AB5B2D}"/>
                </a:ext>
              </a:extLst>
            </p:cNvPr>
            <p:cNvSpPr/>
            <p:nvPr/>
          </p:nvSpPr>
          <p:spPr>
            <a:xfrm>
              <a:off x="4079050" y="1992400"/>
              <a:ext cx="21700" cy="34550"/>
            </a:xfrm>
            <a:custGeom>
              <a:avLst/>
              <a:gdLst/>
              <a:ahLst/>
              <a:cxnLst/>
              <a:rect l="l" t="t" r="r" b="b"/>
              <a:pathLst>
                <a:path w="868" h="1382" extrusionOk="0">
                  <a:moveTo>
                    <a:pt x="494" y="1"/>
                  </a:moveTo>
                  <a:cubicBezTo>
                    <a:pt x="343" y="1"/>
                    <a:pt x="194" y="24"/>
                    <a:pt x="137" y="104"/>
                  </a:cubicBezTo>
                  <a:cubicBezTo>
                    <a:pt x="0" y="263"/>
                    <a:pt x="46" y="1131"/>
                    <a:pt x="114" y="1291"/>
                  </a:cubicBezTo>
                  <a:cubicBezTo>
                    <a:pt x="160" y="1359"/>
                    <a:pt x="297" y="1382"/>
                    <a:pt x="457" y="1382"/>
                  </a:cubicBezTo>
                  <a:cubicBezTo>
                    <a:pt x="594" y="1382"/>
                    <a:pt x="753" y="1359"/>
                    <a:pt x="868" y="1336"/>
                  </a:cubicBezTo>
                  <a:lnTo>
                    <a:pt x="845" y="1199"/>
                  </a:lnTo>
                  <a:cubicBezTo>
                    <a:pt x="675" y="1227"/>
                    <a:pt x="497" y="1247"/>
                    <a:pt x="375" y="1247"/>
                  </a:cubicBezTo>
                  <a:cubicBezTo>
                    <a:pt x="300" y="1247"/>
                    <a:pt x="246" y="1239"/>
                    <a:pt x="228" y="1222"/>
                  </a:cubicBezTo>
                  <a:cubicBezTo>
                    <a:pt x="183" y="1108"/>
                    <a:pt x="160" y="286"/>
                    <a:pt x="228" y="172"/>
                  </a:cubicBezTo>
                  <a:cubicBezTo>
                    <a:pt x="251" y="149"/>
                    <a:pt x="343" y="138"/>
                    <a:pt x="459" y="138"/>
                  </a:cubicBezTo>
                  <a:cubicBezTo>
                    <a:pt x="576" y="138"/>
                    <a:pt x="719" y="149"/>
                    <a:pt x="845" y="172"/>
                  </a:cubicBezTo>
                  <a:lnTo>
                    <a:pt x="868" y="35"/>
                  </a:lnTo>
                  <a:cubicBezTo>
                    <a:pt x="799" y="24"/>
                    <a:pt x="645" y="1"/>
                    <a:pt x="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51;p45">
              <a:extLst>
                <a:ext uri="{FF2B5EF4-FFF2-40B4-BE49-F238E27FC236}">
                  <a16:creationId xmlns:a16="http://schemas.microsoft.com/office/drawing/2014/main" id="{35FC68CB-8843-A2D9-6CE8-B1EA6D07EE3B}"/>
                </a:ext>
              </a:extLst>
            </p:cNvPr>
            <p:cNvSpPr/>
            <p:nvPr/>
          </p:nvSpPr>
          <p:spPr>
            <a:xfrm>
              <a:off x="3827400" y="1797550"/>
              <a:ext cx="33125" cy="28550"/>
            </a:xfrm>
            <a:custGeom>
              <a:avLst/>
              <a:gdLst/>
              <a:ahLst/>
              <a:cxnLst/>
              <a:rect l="l" t="t" r="r" b="b"/>
              <a:pathLst>
                <a:path w="1325" h="1142" extrusionOk="0">
                  <a:moveTo>
                    <a:pt x="1233" y="0"/>
                  </a:moveTo>
                  <a:lnTo>
                    <a:pt x="1119" y="46"/>
                  </a:lnTo>
                  <a:cubicBezTo>
                    <a:pt x="1164" y="137"/>
                    <a:pt x="1096" y="342"/>
                    <a:pt x="959" y="571"/>
                  </a:cubicBezTo>
                  <a:cubicBezTo>
                    <a:pt x="799" y="799"/>
                    <a:pt x="594" y="1004"/>
                    <a:pt x="480" y="1004"/>
                  </a:cubicBezTo>
                  <a:cubicBezTo>
                    <a:pt x="411" y="1004"/>
                    <a:pt x="228" y="776"/>
                    <a:pt x="114" y="594"/>
                  </a:cubicBezTo>
                  <a:lnTo>
                    <a:pt x="0" y="662"/>
                  </a:lnTo>
                  <a:cubicBezTo>
                    <a:pt x="69" y="776"/>
                    <a:pt x="297" y="1141"/>
                    <a:pt x="480" y="1141"/>
                  </a:cubicBezTo>
                  <a:cubicBezTo>
                    <a:pt x="662" y="1141"/>
                    <a:pt x="913" y="890"/>
                    <a:pt x="1073" y="639"/>
                  </a:cubicBezTo>
                  <a:cubicBezTo>
                    <a:pt x="1141" y="502"/>
                    <a:pt x="1324" y="206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752;p45">
              <a:extLst>
                <a:ext uri="{FF2B5EF4-FFF2-40B4-BE49-F238E27FC236}">
                  <a16:creationId xmlns:a16="http://schemas.microsoft.com/office/drawing/2014/main" id="{6A5D6AEF-3D7F-02AB-9B7E-0D96433F1DD5}"/>
                </a:ext>
              </a:extLst>
            </p:cNvPr>
            <p:cNvSpPr/>
            <p:nvPr/>
          </p:nvSpPr>
          <p:spPr>
            <a:xfrm>
              <a:off x="3559775" y="1991550"/>
              <a:ext cx="73050" cy="215150"/>
            </a:xfrm>
            <a:custGeom>
              <a:avLst/>
              <a:gdLst/>
              <a:ahLst/>
              <a:cxnLst/>
              <a:rect l="l" t="t" r="r" b="b"/>
              <a:pathLst>
                <a:path w="2922" h="8606" extrusionOk="0">
                  <a:moveTo>
                    <a:pt x="0" y="1"/>
                  </a:moveTo>
                  <a:lnTo>
                    <a:pt x="0" y="8606"/>
                  </a:lnTo>
                  <a:lnTo>
                    <a:pt x="2922" y="8606"/>
                  </a:lnTo>
                  <a:cubicBezTo>
                    <a:pt x="2123" y="8218"/>
                    <a:pt x="2169" y="617"/>
                    <a:pt x="2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753;p45">
              <a:extLst>
                <a:ext uri="{FF2B5EF4-FFF2-40B4-BE49-F238E27FC236}">
                  <a16:creationId xmlns:a16="http://schemas.microsoft.com/office/drawing/2014/main" id="{D5CA698E-202A-0CB9-D2A6-9DC04086BCA8}"/>
                </a:ext>
              </a:extLst>
            </p:cNvPr>
            <p:cNvSpPr/>
            <p:nvPr/>
          </p:nvSpPr>
          <p:spPr>
            <a:xfrm>
              <a:off x="3364050" y="1964175"/>
              <a:ext cx="223125" cy="267100"/>
            </a:xfrm>
            <a:custGeom>
              <a:avLst/>
              <a:gdLst/>
              <a:ahLst/>
              <a:cxnLst/>
              <a:rect l="l" t="t" r="r" b="b"/>
              <a:pathLst>
                <a:path w="8925" h="10684" extrusionOk="0">
                  <a:moveTo>
                    <a:pt x="0" y="0"/>
                  </a:moveTo>
                  <a:lnTo>
                    <a:pt x="0" y="10682"/>
                  </a:lnTo>
                  <a:cubicBezTo>
                    <a:pt x="0" y="10682"/>
                    <a:pt x="107" y="10683"/>
                    <a:pt x="296" y="10683"/>
                  </a:cubicBezTo>
                  <a:cubicBezTo>
                    <a:pt x="1748" y="10683"/>
                    <a:pt x="8059" y="10630"/>
                    <a:pt x="8423" y="9701"/>
                  </a:cubicBezTo>
                  <a:cubicBezTo>
                    <a:pt x="8833" y="8674"/>
                    <a:pt x="8925" y="2146"/>
                    <a:pt x="8514" y="1073"/>
                  </a:cubicBezTo>
                  <a:cubicBezTo>
                    <a:pt x="808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54;p45">
              <a:extLst>
                <a:ext uri="{FF2B5EF4-FFF2-40B4-BE49-F238E27FC236}">
                  <a16:creationId xmlns:a16="http://schemas.microsoft.com/office/drawing/2014/main" id="{E108B81A-D359-9B1D-26E5-DDCA0BC1B067}"/>
                </a:ext>
              </a:extLst>
            </p:cNvPr>
            <p:cNvSpPr/>
            <p:nvPr/>
          </p:nvSpPr>
          <p:spPr>
            <a:xfrm>
              <a:off x="3552350" y="1989850"/>
              <a:ext cx="25700" cy="218000"/>
            </a:xfrm>
            <a:custGeom>
              <a:avLst/>
              <a:gdLst/>
              <a:ahLst/>
              <a:cxnLst/>
              <a:rect l="l" t="t" r="r" b="b"/>
              <a:pathLst>
                <a:path w="1028" h="8720" extrusionOk="0">
                  <a:moveTo>
                    <a:pt x="936" y="0"/>
                  </a:moveTo>
                  <a:cubicBezTo>
                    <a:pt x="251" y="822"/>
                    <a:pt x="0" y="7555"/>
                    <a:pt x="822" y="8719"/>
                  </a:cubicBezTo>
                  <a:lnTo>
                    <a:pt x="936" y="8651"/>
                  </a:lnTo>
                  <a:cubicBezTo>
                    <a:pt x="160" y="7555"/>
                    <a:pt x="388" y="845"/>
                    <a:pt x="1028" y="91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55;p45">
              <a:extLst>
                <a:ext uri="{FF2B5EF4-FFF2-40B4-BE49-F238E27FC236}">
                  <a16:creationId xmlns:a16="http://schemas.microsoft.com/office/drawing/2014/main" id="{759D1C0C-F5EB-A105-F2E8-6122B6FE80F3}"/>
                </a:ext>
              </a:extLst>
            </p:cNvPr>
            <p:cNvSpPr/>
            <p:nvPr/>
          </p:nvSpPr>
          <p:spPr>
            <a:xfrm>
              <a:off x="3585450" y="2173575"/>
              <a:ext cx="21700" cy="21150"/>
            </a:xfrm>
            <a:custGeom>
              <a:avLst/>
              <a:gdLst/>
              <a:ahLst/>
              <a:cxnLst/>
              <a:rect l="l" t="t" r="r" b="b"/>
              <a:pathLst>
                <a:path w="868" h="846" extrusionOk="0">
                  <a:moveTo>
                    <a:pt x="434" y="138"/>
                  </a:moveTo>
                  <a:cubicBezTo>
                    <a:pt x="594" y="138"/>
                    <a:pt x="731" y="252"/>
                    <a:pt x="731" y="412"/>
                  </a:cubicBezTo>
                  <a:cubicBezTo>
                    <a:pt x="731" y="594"/>
                    <a:pt x="594" y="709"/>
                    <a:pt x="434" y="709"/>
                  </a:cubicBezTo>
                  <a:cubicBezTo>
                    <a:pt x="274" y="709"/>
                    <a:pt x="137" y="594"/>
                    <a:pt x="137" y="412"/>
                  </a:cubicBezTo>
                  <a:cubicBezTo>
                    <a:pt x="137" y="252"/>
                    <a:pt x="274" y="138"/>
                    <a:pt x="434" y="138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4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cubicBezTo>
                    <a:pt x="662" y="845"/>
                    <a:pt x="868" y="663"/>
                    <a:pt x="868" y="412"/>
                  </a:cubicBezTo>
                  <a:cubicBezTo>
                    <a:pt x="868" y="184"/>
                    <a:pt x="662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1851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60" grpId="0"/>
      <p:bldP spid="61" grpId="0"/>
      <p:bldP spid="63" grpId="0"/>
      <p:bldP spid="59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13A6EDED-894F-934C-948C-86AB6A1ECB37}"/>
              </a:ext>
            </a:extLst>
          </p:cNvPr>
          <p:cNvSpPr/>
          <p:nvPr/>
        </p:nvSpPr>
        <p:spPr>
          <a:xfrm>
            <a:off x="1920760" y="273219"/>
            <a:ext cx="1623826" cy="5139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in ballast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76307A-E4D7-E9DF-89B5-C75D8749CC86}"/>
              </a:ext>
            </a:extLst>
          </p:cNvPr>
          <p:cNvSpPr/>
          <p:nvPr/>
        </p:nvSpPr>
        <p:spPr>
          <a:xfrm>
            <a:off x="1916022" y="1320820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holds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840781-617E-ADAB-02CC-CF74E59F7256}"/>
              </a:ext>
            </a:extLst>
          </p:cNvPr>
          <p:cNvSpPr/>
          <p:nvPr/>
        </p:nvSpPr>
        <p:spPr>
          <a:xfrm>
            <a:off x="1925059" y="2395188"/>
            <a:ext cx="1623826" cy="513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cargo handling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69F3BD-D92E-5DB1-EE9C-C9C4835385CA}"/>
              </a:ext>
            </a:extLst>
          </p:cNvPr>
          <p:cNvSpPr/>
          <p:nvPr/>
        </p:nvSpPr>
        <p:spPr>
          <a:xfrm>
            <a:off x="5754092" y="58400"/>
            <a:ext cx="1623826" cy="513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turn-round time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8E925C-EC48-A326-D211-205898F389C1}"/>
              </a:ext>
            </a:extLst>
          </p:cNvPr>
          <p:cNvSpPr/>
          <p:nvPr/>
        </p:nvSpPr>
        <p:spPr>
          <a:xfrm>
            <a:off x="5754092" y="1072546"/>
            <a:ext cx="1623826" cy="513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deck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F49ADFC-2F78-B0F7-1716-EE8F9EB8A98F}"/>
              </a:ext>
            </a:extLst>
          </p:cNvPr>
          <p:cNvSpPr/>
          <p:nvPr/>
        </p:nvSpPr>
        <p:spPr>
          <a:xfrm>
            <a:off x="5754092" y="2019697"/>
            <a:ext cx="1623826" cy="51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’tween decks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340BA8-8AA1-43CD-13D5-DA592AEF4262}"/>
              </a:ext>
            </a:extLst>
          </p:cNvPr>
          <p:cNvSpPr txBox="1"/>
          <p:nvPr/>
        </p:nvSpPr>
        <p:spPr>
          <a:xfrm>
            <a:off x="1905387" y="810936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pod opterećenjem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7D01D6-DBD3-180B-F528-600A39C90E05}"/>
              </a:ext>
            </a:extLst>
          </p:cNvPr>
          <p:cNvSpPr txBox="1"/>
          <p:nvPr/>
        </p:nvSpPr>
        <p:spPr>
          <a:xfrm>
            <a:off x="1886002" y="1921449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tovarni prostor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8F9BA6-E76F-2E98-82EB-6B33875AE953}"/>
              </a:ext>
            </a:extLst>
          </p:cNvPr>
          <p:cNvSpPr txBox="1"/>
          <p:nvPr/>
        </p:nvSpPr>
        <p:spPr>
          <a:xfrm>
            <a:off x="1905387" y="3012811"/>
            <a:ext cx="168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rukovanje teretom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3BCD0B-2308-9BC5-C2E0-139AC00731F6}"/>
              </a:ext>
            </a:extLst>
          </p:cNvPr>
          <p:cNvSpPr txBox="1"/>
          <p:nvPr/>
        </p:nvSpPr>
        <p:spPr>
          <a:xfrm>
            <a:off x="5786214" y="549326"/>
            <a:ext cx="162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vreme utovara/istovara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799B56-08C7-30C3-2E9F-C8E31CA00BB7}"/>
              </a:ext>
            </a:extLst>
          </p:cNvPr>
          <p:cNvSpPr txBox="1"/>
          <p:nvPr/>
        </p:nvSpPr>
        <p:spPr>
          <a:xfrm>
            <a:off x="5571509" y="1649198"/>
            <a:ext cx="2053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paluba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526B54-8458-5D32-2E65-4B4BEA70B6E3}"/>
              </a:ext>
            </a:extLst>
          </p:cNvPr>
          <p:cNvSpPr txBox="1"/>
          <p:nvPr/>
        </p:nvSpPr>
        <p:spPr>
          <a:xfrm>
            <a:off x="5818337" y="2533880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dvopalubni brod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FA630B3-9298-5DEA-9D9D-53E74B0AFEE2}"/>
              </a:ext>
            </a:extLst>
          </p:cNvPr>
          <p:cNvSpPr/>
          <p:nvPr/>
        </p:nvSpPr>
        <p:spPr>
          <a:xfrm>
            <a:off x="5754092" y="2909734"/>
            <a:ext cx="1623826" cy="513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shelter deck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F1D0BB-2A96-CEA8-6339-86B7B9BA0281}"/>
              </a:ext>
            </a:extLst>
          </p:cNvPr>
          <p:cNvSpPr txBox="1"/>
          <p:nvPr/>
        </p:nvSpPr>
        <p:spPr>
          <a:xfrm>
            <a:off x="5818337" y="3407277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međupaluba</a:t>
            </a:r>
            <a:endParaRPr lang="en-US" dirty="0"/>
          </a:p>
        </p:txBody>
      </p:sp>
      <p:grpSp>
        <p:nvGrpSpPr>
          <p:cNvPr id="64" name="Google Shape;3429;p60">
            <a:extLst>
              <a:ext uri="{FF2B5EF4-FFF2-40B4-BE49-F238E27FC236}">
                <a16:creationId xmlns:a16="http://schemas.microsoft.com/office/drawing/2014/main" id="{2C0B0E61-B8A1-4F47-D265-13AFE8983749}"/>
              </a:ext>
            </a:extLst>
          </p:cNvPr>
          <p:cNvGrpSpPr/>
          <p:nvPr/>
        </p:nvGrpSpPr>
        <p:grpSpPr>
          <a:xfrm>
            <a:off x="242011" y="3799900"/>
            <a:ext cx="4025189" cy="1434513"/>
            <a:chOff x="-3432708" y="2172068"/>
            <a:chExt cx="7541845" cy="2693752"/>
          </a:xfrm>
        </p:grpSpPr>
        <p:sp>
          <p:nvSpPr>
            <p:cNvPr id="65" name="Google Shape;3430;p60">
              <a:extLst>
                <a:ext uri="{FF2B5EF4-FFF2-40B4-BE49-F238E27FC236}">
                  <a16:creationId xmlns:a16="http://schemas.microsoft.com/office/drawing/2014/main" id="{EF9C8AF5-6646-006A-11B9-34215E38E168}"/>
                </a:ext>
              </a:extLst>
            </p:cNvPr>
            <p:cNvSpPr/>
            <p:nvPr/>
          </p:nvSpPr>
          <p:spPr>
            <a:xfrm>
              <a:off x="-2189557" y="2704257"/>
              <a:ext cx="186199" cy="42501"/>
            </a:xfrm>
            <a:custGeom>
              <a:avLst/>
              <a:gdLst/>
              <a:ahLst/>
              <a:cxnLst/>
              <a:rect l="l" t="t" r="r" b="b"/>
              <a:pathLst>
                <a:path w="1805" h="412" extrusionOk="0">
                  <a:moveTo>
                    <a:pt x="69" y="0"/>
                  </a:moveTo>
                  <a:cubicBezTo>
                    <a:pt x="24" y="0"/>
                    <a:pt x="1" y="23"/>
                    <a:pt x="1" y="46"/>
                  </a:cubicBezTo>
                  <a:lnTo>
                    <a:pt x="1" y="411"/>
                  </a:lnTo>
                  <a:lnTo>
                    <a:pt x="115" y="411"/>
                  </a:lnTo>
                  <a:lnTo>
                    <a:pt x="115" y="114"/>
                  </a:lnTo>
                  <a:lnTo>
                    <a:pt x="1804" y="114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31;p60">
              <a:extLst>
                <a:ext uri="{FF2B5EF4-FFF2-40B4-BE49-F238E27FC236}">
                  <a16:creationId xmlns:a16="http://schemas.microsoft.com/office/drawing/2014/main" id="{52630C2B-0D37-27B0-2F2E-B65AF15316F3}"/>
                </a:ext>
              </a:extLst>
            </p:cNvPr>
            <p:cNvSpPr/>
            <p:nvPr/>
          </p:nvSpPr>
          <p:spPr>
            <a:xfrm>
              <a:off x="-1711525" y="2838465"/>
              <a:ext cx="209616" cy="447497"/>
            </a:xfrm>
            <a:custGeom>
              <a:avLst/>
              <a:gdLst/>
              <a:ahLst/>
              <a:cxnLst/>
              <a:rect l="l" t="t" r="r" b="b"/>
              <a:pathLst>
                <a:path w="2032" h="4338" extrusionOk="0">
                  <a:moveTo>
                    <a:pt x="0" y="0"/>
                  </a:moveTo>
                  <a:lnTo>
                    <a:pt x="137" y="4337"/>
                  </a:lnTo>
                  <a:lnTo>
                    <a:pt x="2032" y="4337"/>
                  </a:lnTo>
                  <a:lnTo>
                    <a:pt x="2032" y="1050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32;p60">
              <a:extLst>
                <a:ext uri="{FF2B5EF4-FFF2-40B4-BE49-F238E27FC236}">
                  <a16:creationId xmlns:a16="http://schemas.microsoft.com/office/drawing/2014/main" id="{18A46CAC-5656-AB38-AF28-2E1F47B3C746}"/>
                </a:ext>
              </a:extLst>
            </p:cNvPr>
            <p:cNvSpPr/>
            <p:nvPr/>
          </p:nvSpPr>
          <p:spPr>
            <a:xfrm>
              <a:off x="-1956421" y="2176813"/>
              <a:ext cx="235612" cy="73036"/>
            </a:xfrm>
            <a:custGeom>
              <a:avLst/>
              <a:gdLst/>
              <a:ahLst/>
              <a:cxnLst/>
              <a:rect l="l" t="t" r="r" b="b"/>
              <a:pathLst>
                <a:path w="2284" h="708" extrusionOk="0">
                  <a:moveTo>
                    <a:pt x="1" y="0"/>
                  </a:moveTo>
                  <a:lnTo>
                    <a:pt x="1" y="708"/>
                  </a:lnTo>
                  <a:lnTo>
                    <a:pt x="2283" y="708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33;p60">
              <a:extLst>
                <a:ext uri="{FF2B5EF4-FFF2-40B4-BE49-F238E27FC236}">
                  <a16:creationId xmlns:a16="http://schemas.microsoft.com/office/drawing/2014/main" id="{41522D3D-BBB3-BF23-2281-BA437CFF53AD}"/>
                </a:ext>
              </a:extLst>
            </p:cNvPr>
            <p:cNvSpPr/>
            <p:nvPr/>
          </p:nvSpPr>
          <p:spPr>
            <a:xfrm>
              <a:off x="-1961166" y="2172068"/>
              <a:ext cx="244999" cy="84899"/>
            </a:xfrm>
            <a:custGeom>
              <a:avLst/>
              <a:gdLst/>
              <a:ahLst/>
              <a:cxnLst/>
              <a:rect l="l" t="t" r="r" b="b"/>
              <a:pathLst>
                <a:path w="2375" h="823" extrusionOk="0">
                  <a:moveTo>
                    <a:pt x="2261" y="92"/>
                  </a:moveTo>
                  <a:lnTo>
                    <a:pt x="2261" y="708"/>
                  </a:lnTo>
                  <a:lnTo>
                    <a:pt x="115" y="708"/>
                  </a:lnTo>
                  <a:lnTo>
                    <a:pt x="115" y="92"/>
                  </a:lnTo>
                  <a:close/>
                  <a:moveTo>
                    <a:pt x="47" y="1"/>
                  </a:moveTo>
                  <a:cubicBezTo>
                    <a:pt x="24" y="1"/>
                    <a:pt x="1" y="24"/>
                    <a:pt x="1" y="46"/>
                  </a:cubicBezTo>
                  <a:lnTo>
                    <a:pt x="1" y="754"/>
                  </a:lnTo>
                  <a:cubicBezTo>
                    <a:pt x="1" y="777"/>
                    <a:pt x="24" y="822"/>
                    <a:pt x="47" y="822"/>
                  </a:cubicBezTo>
                  <a:lnTo>
                    <a:pt x="2329" y="822"/>
                  </a:lnTo>
                  <a:cubicBezTo>
                    <a:pt x="2352" y="822"/>
                    <a:pt x="2375" y="777"/>
                    <a:pt x="2375" y="754"/>
                  </a:cubicBezTo>
                  <a:lnTo>
                    <a:pt x="2375" y="46"/>
                  </a:lnTo>
                  <a:cubicBezTo>
                    <a:pt x="2375" y="24"/>
                    <a:pt x="2352" y="1"/>
                    <a:pt x="2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34;p60">
              <a:extLst>
                <a:ext uri="{FF2B5EF4-FFF2-40B4-BE49-F238E27FC236}">
                  <a16:creationId xmlns:a16="http://schemas.microsoft.com/office/drawing/2014/main" id="{9B694B31-6EBB-1A3A-22A5-455EED257A54}"/>
                </a:ext>
              </a:extLst>
            </p:cNvPr>
            <p:cNvSpPr/>
            <p:nvPr/>
          </p:nvSpPr>
          <p:spPr>
            <a:xfrm>
              <a:off x="-2276621" y="2746655"/>
              <a:ext cx="381580" cy="826498"/>
            </a:xfrm>
            <a:custGeom>
              <a:avLst/>
              <a:gdLst/>
              <a:ahLst/>
              <a:cxnLst/>
              <a:rect l="l" t="t" r="r" b="b"/>
              <a:pathLst>
                <a:path w="3699" h="8012" extrusionOk="0">
                  <a:moveTo>
                    <a:pt x="0" y="0"/>
                  </a:moveTo>
                  <a:lnTo>
                    <a:pt x="0" y="8012"/>
                  </a:lnTo>
                  <a:lnTo>
                    <a:pt x="3698" y="8012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35;p60">
              <a:extLst>
                <a:ext uri="{FF2B5EF4-FFF2-40B4-BE49-F238E27FC236}">
                  <a16:creationId xmlns:a16="http://schemas.microsoft.com/office/drawing/2014/main" id="{449ECEB1-B888-8974-1DE2-FB950C26D44C}"/>
                </a:ext>
              </a:extLst>
            </p:cNvPr>
            <p:cNvSpPr/>
            <p:nvPr/>
          </p:nvSpPr>
          <p:spPr>
            <a:xfrm>
              <a:off x="-2102388" y="2242731"/>
              <a:ext cx="527547" cy="59006"/>
            </a:xfrm>
            <a:custGeom>
              <a:avLst/>
              <a:gdLst/>
              <a:ahLst/>
              <a:cxnLst/>
              <a:rect l="l" t="t" r="r" b="b"/>
              <a:pathLst>
                <a:path w="5114" h="572" extrusionOk="0">
                  <a:moveTo>
                    <a:pt x="0" y="1"/>
                  </a:moveTo>
                  <a:lnTo>
                    <a:pt x="0" y="571"/>
                  </a:lnTo>
                  <a:lnTo>
                    <a:pt x="5113" y="571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36;p60">
              <a:extLst>
                <a:ext uri="{FF2B5EF4-FFF2-40B4-BE49-F238E27FC236}">
                  <a16:creationId xmlns:a16="http://schemas.microsoft.com/office/drawing/2014/main" id="{3B333C38-5445-3CBA-8F67-F0E5F1CD58EE}"/>
                </a:ext>
              </a:extLst>
            </p:cNvPr>
            <p:cNvSpPr/>
            <p:nvPr/>
          </p:nvSpPr>
          <p:spPr>
            <a:xfrm>
              <a:off x="-2076496" y="2301634"/>
              <a:ext cx="475762" cy="1707153"/>
            </a:xfrm>
            <a:custGeom>
              <a:avLst/>
              <a:gdLst/>
              <a:ahLst/>
              <a:cxnLst/>
              <a:rect l="l" t="t" r="r" b="b"/>
              <a:pathLst>
                <a:path w="4612" h="16549" extrusionOk="0">
                  <a:moveTo>
                    <a:pt x="868" y="0"/>
                  </a:moveTo>
                  <a:lnTo>
                    <a:pt x="0" y="16548"/>
                  </a:lnTo>
                  <a:lnTo>
                    <a:pt x="4611" y="16548"/>
                  </a:lnTo>
                  <a:lnTo>
                    <a:pt x="37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37;p60">
              <a:extLst>
                <a:ext uri="{FF2B5EF4-FFF2-40B4-BE49-F238E27FC236}">
                  <a16:creationId xmlns:a16="http://schemas.microsoft.com/office/drawing/2014/main" id="{1F0F7024-E6DB-F209-8A69-15808DC888AD}"/>
                </a:ext>
              </a:extLst>
            </p:cNvPr>
            <p:cNvSpPr/>
            <p:nvPr/>
          </p:nvSpPr>
          <p:spPr>
            <a:xfrm>
              <a:off x="-2001191" y="2414591"/>
              <a:ext cx="325049" cy="174336"/>
            </a:xfrm>
            <a:custGeom>
              <a:avLst/>
              <a:gdLst/>
              <a:ahLst/>
              <a:cxnLst/>
              <a:rect l="l" t="t" r="r" b="b"/>
              <a:pathLst>
                <a:path w="3151" h="1690" extrusionOk="0">
                  <a:moveTo>
                    <a:pt x="69" y="1"/>
                  </a:moveTo>
                  <a:lnTo>
                    <a:pt x="1" y="1690"/>
                  </a:lnTo>
                  <a:lnTo>
                    <a:pt x="3151" y="1690"/>
                  </a:lnTo>
                  <a:lnTo>
                    <a:pt x="30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38;p60">
              <a:extLst>
                <a:ext uri="{FF2B5EF4-FFF2-40B4-BE49-F238E27FC236}">
                  <a16:creationId xmlns:a16="http://schemas.microsoft.com/office/drawing/2014/main" id="{E8FA9478-72C7-B217-C345-CFD2C6AF91DE}"/>
                </a:ext>
              </a:extLst>
            </p:cNvPr>
            <p:cNvSpPr/>
            <p:nvPr/>
          </p:nvSpPr>
          <p:spPr>
            <a:xfrm>
              <a:off x="-1987058" y="2296888"/>
              <a:ext cx="296784" cy="11863"/>
            </a:xfrm>
            <a:custGeom>
              <a:avLst/>
              <a:gdLst/>
              <a:ahLst/>
              <a:cxnLst/>
              <a:rect l="l" t="t" r="r" b="b"/>
              <a:pathLst>
                <a:path w="2877" h="115" extrusionOk="0">
                  <a:moveTo>
                    <a:pt x="1" y="1"/>
                  </a:moveTo>
                  <a:lnTo>
                    <a:pt x="1" y="115"/>
                  </a:lnTo>
                  <a:lnTo>
                    <a:pt x="2877" y="115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39;p60">
              <a:extLst>
                <a:ext uri="{FF2B5EF4-FFF2-40B4-BE49-F238E27FC236}">
                  <a16:creationId xmlns:a16="http://schemas.microsoft.com/office/drawing/2014/main" id="{9F92CF5E-7C07-C4BB-FC72-2ED67EC6D543}"/>
                </a:ext>
              </a:extLst>
            </p:cNvPr>
            <p:cNvSpPr/>
            <p:nvPr/>
          </p:nvSpPr>
          <p:spPr>
            <a:xfrm>
              <a:off x="-2031726" y="2746655"/>
              <a:ext cx="28368" cy="301426"/>
            </a:xfrm>
            <a:custGeom>
              <a:avLst/>
              <a:gdLst/>
              <a:ahLst/>
              <a:cxnLst/>
              <a:rect l="l" t="t" r="r" b="b"/>
              <a:pathLst>
                <a:path w="275" h="2922" extrusionOk="0">
                  <a:moveTo>
                    <a:pt x="160" y="0"/>
                  </a:moveTo>
                  <a:lnTo>
                    <a:pt x="0" y="2922"/>
                  </a:lnTo>
                  <a:lnTo>
                    <a:pt x="114" y="29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40;p60">
              <a:extLst>
                <a:ext uri="{FF2B5EF4-FFF2-40B4-BE49-F238E27FC236}">
                  <a16:creationId xmlns:a16="http://schemas.microsoft.com/office/drawing/2014/main" id="{565C5BAB-7CB2-9F23-FE26-D2112DF033CD}"/>
                </a:ext>
              </a:extLst>
            </p:cNvPr>
            <p:cNvSpPr/>
            <p:nvPr/>
          </p:nvSpPr>
          <p:spPr>
            <a:xfrm>
              <a:off x="-1669127" y="2838465"/>
              <a:ext cx="23623" cy="209616"/>
            </a:xfrm>
            <a:custGeom>
              <a:avLst/>
              <a:gdLst/>
              <a:ahLst/>
              <a:cxnLst/>
              <a:rect l="l" t="t" r="r" b="b"/>
              <a:pathLst>
                <a:path w="229" h="2032" extrusionOk="0">
                  <a:moveTo>
                    <a:pt x="0" y="0"/>
                  </a:moveTo>
                  <a:lnTo>
                    <a:pt x="114" y="2032"/>
                  </a:lnTo>
                  <a:lnTo>
                    <a:pt x="229" y="203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41;p60">
              <a:extLst>
                <a:ext uri="{FF2B5EF4-FFF2-40B4-BE49-F238E27FC236}">
                  <a16:creationId xmlns:a16="http://schemas.microsoft.com/office/drawing/2014/main" id="{1CAD8A0C-4351-4484-373B-376338D7B569}"/>
                </a:ext>
              </a:extLst>
            </p:cNvPr>
            <p:cNvSpPr/>
            <p:nvPr/>
          </p:nvSpPr>
          <p:spPr>
            <a:xfrm>
              <a:off x="-2003460" y="2633595"/>
              <a:ext cx="329691" cy="103"/>
            </a:xfrm>
            <a:custGeom>
              <a:avLst/>
              <a:gdLst/>
              <a:ahLst/>
              <a:cxnLst/>
              <a:rect l="l" t="t" r="r" b="b"/>
              <a:pathLst>
                <a:path w="3196" h="1" extrusionOk="0">
                  <a:moveTo>
                    <a:pt x="0" y="1"/>
                  </a:moveTo>
                  <a:lnTo>
                    <a:pt x="3196" y="1"/>
                  </a:lnTo>
                </a:path>
              </a:pathLst>
            </a:custGeom>
            <a:solidFill>
              <a:srgbClr val="D5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42;p60">
              <a:extLst>
                <a:ext uri="{FF2B5EF4-FFF2-40B4-BE49-F238E27FC236}">
                  <a16:creationId xmlns:a16="http://schemas.microsoft.com/office/drawing/2014/main" id="{E93D0164-C372-CA34-E606-9C6703D7B478}"/>
                </a:ext>
              </a:extLst>
            </p:cNvPr>
            <p:cNvSpPr/>
            <p:nvPr/>
          </p:nvSpPr>
          <p:spPr>
            <a:xfrm>
              <a:off x="-2003460" y="2628849"/>
              <a:ext cx="329691" cy="11863"/>
            </a:xfrm>
            <a:custGeom>
              <a:avLst/>
              <a:gdLst/>
              <a:ahLst/>
              <a:cxnLst/>
              <a:rect l="l" t="t" r="r" b="b"/>
              <a:pathLst>
                <a:path w="3196" h="115" extrusionOk="0">
                  <a:moveTo>
                    <a:pt x="0" y="1"/>
                  </a:moveTo>
                  <a:lnTo>
                    <a:pt x="0" y="115"/>
                  </a:lnTo>
                  <a:lnTo>
                    <a:pt x="3196" y="115"/>
                  </a:lnTo>
                  <a:lnTo>
                    <a:pt x="31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43;p60">
              <a:extLst>
                <a:ext uri="{FF2B5EF4-FFF2-40B4-BE49-F238E27FC236}">
                  <a16:creationId xmlns:a16="http://schemas.microsoft.com/office/drawing/2014/main" id="{F2FB0664-365D-27C4-05C9-6F2E030A02C3}"/>
                </a:ext>
              </a:extLst>
            </p:cNvPr>
            <p:cNvSpPr/>
            <p:nvPr/>
          </p:nvSpPr>
          <p:spPr>
            <a:xfrm>
              <a:off x="3654625" y="2779562"/>
              <a:ext cx="186096" cy="586450"/>
            </a:xfrm>
            <a:custGeom>
              <a:avLst/>
              <a:gdLst/>
              <a:ahLst/>
              <a:cxnLst/>
              <a:rect l="l" t="t" r="r" b="b"/>
              <a:pathLst>
                <a:path w="1804" h="5685" extrusionOk="0">
                  <a:moveTo>
                    <a:pt x="1233" y="115"/>
                  </a:moveTo>
                  <a:lnTo>
                    <a:pt x="1689" y="5593"/>
                  </a:lnTo>
                  <a:lnTo>
                    <a:pt x="114" y="5593"/>
                  </a:lnTo>
                  <a:lnTo>
                    <a:pt x="548" y="115"/>
                  </a:lnTo>
                  <a:close/>
                  <a:moveTo>
                    <a:pt x="502" y="1"/>
                  </a:moveTo>
                  <a:cubicBezTo>
                    <a:pt x="480" y="1"/>
                    <a:pt x="457" y="24"/>
                    <a:pt x="457" y="69"/>
                  </a:cubicBezTo>
                  <a:lnTo>
                    <a:pt x="0" y="5639"/>
                  </a:lnTo>
                  <a:cubicBezTo>
                    <a:pt x="0" y="5639"/>
                    <a:pt x="0" y="5661"/>
                    <a:pt x="23" y="5684"/>
                  </a:cubicBezTo>
                  <a:lnTo>
                    <a:pt x="1781" y="5684"/>
                  </a:lnTo>
                  <a:cubicBezTo>
                    <a:pt x="1781" y="5661"/>
                    <a:pt x="1803" y="5639"/>
                    <a:pt x="1803" y="5639"/>
                  </a:cubicBezTo>
                  <a:lnTo>
                    <a:pt x="1347" y="69"/>
                  </a:lnTo>
                  <a:cubicBezTo>
                    <a:pt x="1347" y="24"/>
                    <a:pt x="1324" y="1"/>
                    <a:pt x="1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44;p60">
              <a:extLst>
                <a:ext uri="{FF2B5EF4-FFF2-40B4-BE49-F238E27FC236}">
                  <a16:creationId xmlns:a16="http://schemas.microsoft.com/office/drawing/2014/main" id="{1EBE667C-C5B0-449F-8EB5-36D0C26C0218}"/>
                </a:ext>
              </a:extLst>
            </p:cNvPr>
            <p:cNvSpPr/>
            <p:nvPr/>
          </p:nvSpPr>
          <p:spPr>
            <a:xfrm>
              <a:off x="3708783" y="2685380"/>
              <a:ext cx="75408" cy="73139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0" y="1"/>
                  </a:moveTo>
                  <a:lnTo>
                    <a:pt x="0" y="708"/>
                  </a:lnTo>
                  <a:lnTo>
                    <a:pt x="731" y="70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45;p60">
              <a:extLst>
                <a:ext uri="{FF2B5EF4-FFF2-40B4-BE49-F238E27FC236}">
                  <a16:creationId xmlns:a16="http://schemas.microsoft.com/office/drawing/2014/main" id="{192AAC12-D951-3E57-3FAC-3073A792C5F7}"/>
                </a:ext>
              </a:extLst>
            </p:cNvPr>
            <p:cNvSpPr/>
            <p:nvPr/>
          </p:nvSpPr>
          <p:spPr>
            <a:xfrm>
              <a:off x="3687533" y="2798440"/>
              <a:ext cx="115536" cy="214361"/>
            </a:xfrm>
            <a:custGeom>
              <a:avLst/>
              <a:gdLst/>
              <a:ahLst/>
              <a:cxnLst/>
              <a:rect l="l" t="t" r="r" b="b"/>
              <a:pathLst>
                <a:path w="1120" h="2078" extrusionOk="0">
                  <a:moveTo>
                    <a:pt x="206" y="0"/>
                  </a:moveTo>
                  <a:lnTo>
                    <a:pt x="115" y="69"/>
                  </a:lnTo>
                  <a:lnTo>
                    <a:pt x="982" y="1096"/>
                  </a:lnTo>
                  <a:lnTo>
                    <a:pt x="1" y="1986"/>
                  </a:lnTo>
                  <a:lnTo>
                    <a:pt x="69" y="2077"/>
                  </a:lnTo>
                  <a:lnTo>
                    <a:pt x="1096" y="1142"/>
                  </a:lnTo>
                  <a:cubicBezTo>
                    <a:pt x="1119" y="1119"/>
                    <a:pt x="1119" y="1073"/>
                    <a:pt x="1096" y="1050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46;p60">
              <a:extLst>
                <a:ext uri="{FF2B5EF4-FFF2-40B4-BE49-F238E27FC236}">
                  <a16:creationId xmlns:a16="http://schemas.microsoft.com/office/drawing/2014/main" id="{C303462A-28B2-715E-21C4-2F2382324CC0}"/>
                </a:ext>
              </a:extLst>
            </p:cNvPr>
            <p:cNvSpPr/>
            <p:nvPr/>
          </p:nvSpPr>
          <p:spPr>
            <a:xfrm>
              <a:off x="3671130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274" y="0"/>
                  </a:moveTo>
                  <a:lnTo>
                    <a:pt x="183" y="91"/>
                  </a:lnTo>
                  <a:lnTo>
                    <a:pt x="1278" y="1119"/>
                  </a:lnTo>
                  <a:lnTo>
                    <a:pt x="0" y="2054"/>
                  </a:lnTo>
                  <a:lnTo>
                    <a:pt x="69" y="2146"/>
                  </a:lnTo>
                  <a:lnTo>
                    <a:pt x="1392" y="1164"/>
                  </a:lnTo>
                  <a:cubicBezTo>
                    <a:pt x="1415" y="1164"/>
                    <a:pt x="1415" y="1141"/>
                    <a:pt x="1415" y="1141"/>
                  </a:cubicBezTo>
                  <a:cubicBezTo>
                    <a:pt x="1415" y="1119"/>
                    <a:pt x="1415" y="1096"/>
                    <a:pt x="1392" y="1096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47;p60">
              <a:extLst>
                <a:ext uri="{FF2B5EF4-FFF2-40B4-BE49-F238E27FC236}">
                  <a16:creationId xmlns:a16="http://schemas.microsoft.com/office/drawing/2014/main" id="{A468B74C-E45F-348C-D3E9-329E7370D92C}"/>
                </a:ext>
              </a:extLst>
            </p:cNvPr>
            <p:cNvSpPr/>
            <p:nvPr/>
          </p:nvSpPr>
          <p:spPr>
            <a:xfrm>
              <a:off x="3671130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69" y="0"/>
                  </a:moveTo>
                  <a:lnTo>
                    <a:pt x="0" y="69"/>
                  </a:lnTo>
                  <a:lnTo>
                    <a:pt x="1575" y="1461"/>
                  </a:lnTo>
                  <a:lnTo>
                    <a:pt x="1643" y="13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48;p60">
              <a:extLst>
                <a:ext uri="{FF2B5EF4-FFF2-40B4-BE49-F238E27FC236}">
                  <a16:creationId xmlns:a16="http://schemas.microsoft.com/office/drawing/2014/main" id="{A583E20E-09F8-C3E5-17ED-A42990BB3FD8}"/>
                </a:ext>
              </a:extLst>
            </p:cNvPr>
            <p:cNvSpPr/>
            <p:nvPr/>
          </p:nvSpPr>
          <p:spPr>
            <a:xfrm>
              <a:off x="3692278" y="2798440"/>
              <a:ext cx="115433" cy="214361"/>
            </a:xfrm>
            <a:custGeom>
              <a:avLst/>
              <a:gdLst/>
              <a:ahLst/>
              <a:cxnLst/>
              <a:rect l="l" t="t" r="r" b="b"/>
              <a:pathLst>
                <a:path w="1119" h="2078" extrusionOk="0">
                  <a:moveTo>
                    <a:pt x="913" y="0"/>
                  </a:moveTo>
                  <a:lnTo>
                    <a:pt x="23" y="1050"/>
                  </a:lnTo>
                  <a:cubicBezTo>
                    <a:pt x="0" y="1073"/>
                    <a:pt x="0" y="1119"/>
                    <a:pt x="23" y="1142"/>
                  </a:cubicBezTo>
                  <a:lnTo>
                    <a:pt x="1050" y="2077"/>
                  </a:lnTo>
                  <a:lnTo>
                    <a:pt x="1119" y="1986"/>
                  </a:lnTo>
                  <a:lnTo>
                    <a:pt x="137" y="1096"/>
                  </a:lnTo>
                  <a:lnTo>
                    <a:pt x="1005" y="69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49;p60">
              <a:extLst>
                <a:ext uri="{FF2B5EF4-FFF2-40B4-BE49-F238E27FC236}">
                  <a16:creationId xmlns:a16="http://schemas.microsoft.com/office/drawing/2014/main" id="{2FD5DCC5-00DC-8008-E0E5-AE1E422CF194}"/>
                </a:ext>
              </a:extLst>
            </p:cNvPr>
            <p:cNvSpPr/>
            <p:nvPr/>
          </p:nvSpPr>
          <p:spPr>
            <a:xfrm>
              <a:off x="3678145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1165" y="0"/>
                  </a:moveTo>
                  <a:lnTo>
                    <a:pt x="23" y="1096"/>
                  </a:lnTo>
                  <a:cubicBezTo>
                    <a:pt x="1" y="1096"/>
                    <a:pt x="1" y="1119"/>
                    <a:pt x="1" y="1141"/>
                  </a:cubicBezTo>
                  <a:cubicBezTo>
                    <a:pt x="1" y="1141"/>
                    <a:pt x="23" y="1164"/>
                    <a:pt x="23" y="1164"/>
                  </a:cubicBezTo>
                  <a:lnTo>
                    <a:pt x="1347" y="2146"/>
                  </a:lnTo>
                  <a:lnTo>
                    <a:pt x="1416" y="2054"/>
                  </a:lnTo>
                  <a:lnTo>
                    <a:pt x="137" y="1119"/>
                  </a:lnTo>
                  <a:lnTo>
                    <a:pt x="1233" y="91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50;p60">
              <a:extLst>
                <a:ext uri="{FF2B5EF4-FFF2-40B4-BE49-F238E27FC236}">
                  <a16:creationId xmlns:a16="http://schemas.microsoft.com/office/drawing/2014/main" id="{23F90B36-CA82-693D-5F98-D460D390EDBD}"/>
                </a:ext>
              </a:extLst>
            </p:cNvPr>
            <p:cNvSpPr/>
            <p:nvPr/>
          </p:nvSpPr>
          <p:spPr>
            <a:xfrm>
              <a:off x="3654625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1575" y="0"/>
                  </a:moveTo>
                  <a:lnTo>
                    <a:pt x="0" y="1370"/>
                  </a:lnTo>
                  <a:lnTo>
                    <a:pt x="69" y="1461"/>
                  </a:lnTo>
                  <a:lnTo>
                    <a:pt x="1644" y="69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51;p60">
              <a:extLst>
                <a:ext uri="{FF2B5EF4-FFF2-40B4-BE49-F238E27FC236}">
                  <a16:creationId xmlns:a16="http://schemas.microsoft.com/office/drawing/2014/main" id="{19B464B9-B64E-673B-D205-02B03FAC1B10}"/>
                </a:ext>
              </a:extLst>
            </p:cNvPr>
            <p:cNvSpPr/>
            <p:nvPr/>
          </p:nvSpPr>
          <p:spPr>
            <a:xfrm>
              <a:off x="3671130" y="2758415"/>
              <a:ext cx="150713" cy="51888"/>
            </a:xfrm>
            <a:custGeom>
              <a:avLst/>
              <a:gdLst/>
              <a:ahLst/>
              <a:cxnLst/>
              <a:rect l="l" t="t" r="r" b="b"/>
              <a:pathLst>
                <a:path w="1461" h="503" extrusionOk="0">
                  <a:moveTo>
                    <a:pt x="0" y="0"/>
                  </a:moveTo>
                  <a:lnTo>
                    <a:pt x="0" y="502"/>
                  </a:lnTo>
                  <a:lnTo>
                    <a:pt x="1461" y="50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52;p60">
              <a:extLst>
                <a:ext uri="{FF2B5EF4-FFF2-40B4-BE49-F238E27FC236}">
                  <a16:creationId xmlns:a16="http://schemas.microsoft.com/office/drawing/2014/main" id="{6CED56D1-679D-215D-DE09-CBB57DF28AEA}"/>
                </a:ext>
              </a:extLst>
            </p:cNvPr>
            <p:cNvSpPr/>
            <p:nvPr/>
          </p:nvSpPr>
          <p:spPr>
            <a:xfrm>
              <a:off x="3602840" y="3356419"/>
              <a:ext cx="289666" cy="82526"/>
            </a:xfrm>
            <a:custGeom>
              <a:avLst/>
              <a:gdLst/>
              <a:ahLst/>
              <a:cxnLst/>
              <a:rect l="l" t="t" r="r" b="b"/>
              <a:pathLst>
                <a:path w="2808" h="800" extrusionOk="0">
                  <a:moveTo>
                    <a:pt x="2694" y="92"/>
                  </a:moveTo>
                  <a:lnTo>
                    <a:pt x="2694" y="708"/>
                  </a:lnTo>
                  <a:lnTo>
                    <a:pt x="114" y="708"/>
                  </a:lnTo>
                  <a:lnTo>
                    <a:pt x="114" y="92"/>
                  </a:lnTo>
                  <a:close/>
                  <a:moveTo>
                    <a:pt x="46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0" y="754"/>
                  </a:lnTo>
                  <a:cubicBezTo>
                    <a:pt x="0" y="777"/>
                    <a:pt x="23" y="800"/>
                    <a:pt x="46" y="800"/>
                  </a:cubicBezTo>
                  <a:lnTo>
                    <a:pt x="2739" y="800"/>
                  </a:lnTo>
                  <a:cubicBezTo>
                    <a:pt x="2785" y="800"/>
                    <a:pt x="2808" y="777"/>
                    <a:pt x="2808" y="754"/>
                  </a:cubicBezTo>
                  <a:lnTo>
                    <a:pt x="2808" y="47"/>
                  </a:lnTo>
                  <a:cubicBezTo>
                    <a:pt x="2808" y="24"/>
                    <a:pt x="2785" y="1"/>
                    <a:pt x="2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53;p60">
              <a:extLst>
                <a:ext uri="{FF2B5EF4-FFF2-40B4-BE49-F238E27FC236}">
                  <a16:creationId xmlns:a16="http://schemas.microsoft.com/office/drawing/2014/main" id="{F5ED6BCD-97FA-6CE3-DFB9-5E9D895617D5}"/>
                </a:ext>
              </a:extLst>
            </p:cNvPr>
            <p:cNvSpPr/>
            <p:nvPr/>
          </p:nvSpPr>
          <p:spPr>
            <a:xfrm>
              <a:off x="3567457" y="3427082"/>
              <a:ext cx="358060" cy="77781"/>
            </a:xfrm>
            <a:custGeom>
              <a:avLst/>
              <a:gdLst/>
              <a:ahLst/>
              <a:cxnLst/>
              <a:rect l="l" t="t" r="r" b="b"/>
              <a:pathLst>
                <a:path w="3471" h="754" extrusionOk="0">
                  <a:moveTo>
                    <a:pt x="1" y="1"/>
                  </a:moveTo>
                  <a:lnTo>
                    <a:pt x="1" y="754"/>
                  </a:lnTo>
                  <a:lnTo>
                    <a:pt x="3470" y="754"/>
                  </a:lnTo>
                  <a:lnTo>
                    <a:pt x="34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54;p60">
              <a:extLst>
                <a:ext uri="{FF2B5EF4-FFF2-40B4-BE49-F238E27FC236}">
                  <a16:creationId xmlns:a16="http://schemas.microsoft.com/office/drawing/2014/main" id="{A5103C6E-4C98-5B7D-F42F-BBE5A6C48989}"/>
                </a:ext>
              </a:extLst>
            </p:cNvPr>
            <p:cNvSpPr/>
            <p:nvPr/>
          </p:nvSpPr>
          <p:spPr>
            <a:xfrm>
              <a:off x="-141247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55;p60">
              <a:extLst>
                <a:ext uri="{FF2B5EF4-FFF2-40B4-BE49-F238E27FC236}">
                  <a16:creationId xmlns:a16="http://schemas.microsoft.com/office/drawing/2014/main" id="{FFB012B0-19B3-42AB-0811-C96DE376E594}"/>
                </a:ext>
              </a:extLst>
            </p:cNvPr>
            <p:cNvSpPr/>
            <p:nvPr/>
          </p:nvSpPr>
          <p:spPr>
            <a:xfrm>
              <a:off x="-13583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56;p60">
              <a:extLst>
                <a:ext uri="{FF2B5EF4-FFF2-40B4-BE49-F238E27FC236}">
                  <a16:creationId xmlns:a16="http://schemas.microsoft.com/office/drawing/2014/main" id="{F1594103-A976-8B0D-7E44-FD6047C4F4F2}"/>
                </a:ext>
              </a:extLst>
            </p:cNvPr>
            <p:cNvSpPr/>
            <p:nvPr/>
          </p:nvSpPr>
          <p:spPr>
            <a:xfrm>
              <a:off x="-1379564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57;p60">
              <a:extLst>
                <a:ext uri="{FF2B5EF4-FFF2-40B4-BE49-F238E27FC236}">
                  <a16:creationId xmlns:a16="http://schemas.microsoft.com/office/drawing/2014/main" id="{E6C0C2E6-7692-4DAD-2C43-5D35A8023B35}"/>
                </a:ext>
              </a:extLst>
            </p:cNvPr>
            <p:cNvSpPr/>
            <p:nvPr/>
          </p:nvSpPr>
          <p:spPr>
            <a:xfrm>
              <a:off x="-301595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458;p60">
              <a:extLst>
                <a:ext uri="{FF2B5EF4-FFF2-40B4-BE49-F238E27FC236}">
                  <a16:creationId xmlns:a16="http://schemas.microsoft.com/office/drawing/2014/main" id="{88913060-53C0-AB00-4573-A03AD0AB57E7}"/>
                </a:ext>
              </a:extLst>
            </p:cNvPr>
            <p:cNvSpPr/>
            <p:nvPr/>
          </p:nvSpPr>
          <p:spPr>
            <a:xfrm>
              <a:off x="-2959524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459;p60">
              <a:extLst>
                <a:ext uri="{FF2B5EF4-FFF2-40B4-BE49-F238E27FC236}">
                  <a16:creationId xmlns:a16="http://schemas.microsoft.com/office/drawing/2014/main" id="{A756065D-6B14-1ECD-92A0-5B913816CBBC}"/>
                </a:ext>
              </a:extLst>
            </p:cNvPr>
            <p:cNvSpPr/>
            <p:nvPr/>
          </p:nvSpPr>
          <p:spPr>
            <a:xfrm>
              <a:off x="-29806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460;p60">
              <a:extLst>
                <a:ext uri="{FF2B5EF4-FFF2-40B4-BE49-F238E27FC236}">
                  <a16:creationId xmlns:a16="http://schemas.microsoft.com/office/drawing/2014/main" id="{4CF332E4-C467-C87E-6A90-56EB75A31F4A}"/>
                </a:ext>
              </a:extLst>
            </p:cNvPr>
            <p:cNvSpPr/>
            <p:nvPr/>
          </p:nvSpPr>
          <p:spPr>
            <a:xfrm>
              <a:off x="-26957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461;p60">
              <a:extLst>
                <a:ext uri="{FF2B5EF4-FFF2-40B4-BE49-F238E27FC236}">
                  <a16:creationId xmlns:a16="http://schemas.microsoft.com/office/drawing/2014/main" id="{EDD2ED66-E47A-00BA-A608-DB76475E8602}"/>
                </a:ext>
              </a:extLst>
            </p:cNvPr>
            <p:cNvSpPr/>
            <p:nvPr/>
          </p:nvSpPr>
          <p:spPr>
            <a:xfrm>
              <a:off x="-2639220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462;p60">
              <a:extLst>
                <a:ext uri="{FF2B5EF4-FFF2-40B4-BE49-F238E27FC236}">
                  <a16:creationId xmlns:a16="http://schemas.microsoft.com/office/drawing/2014/main" id="{69A8C467-2527-97CF-5E15-135D1D6FD637}"/>
                </a:ext>
              </a:extLst>
            </p:cNvPr>
            <p:cNvSpPr/>
            <p:nvPr/>
          </p:nvSpPr>
          <p:spPr>
            <a:xfrm>
              <a:off x="-26604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463;p60">
              <a:extLst>
                <a:ext uri="{FF2B5EF4-FFF2-40B4-BE49-F238E27FC236}">
                  <a16:creationId xmlns:a16="http://schemas.microsoft.com/office/drawing/2014/main" id="{E99C9D64-CCB6-6A91-9793-B250257082A6}"/>
                </a:ext>
              </a:extLst>
            </p:cNvPr>
            <p:cNvSpPr/>
            <p:nvPr/>
          </p:nvSpPr>
          <p:spPr>
            <a:xfrm>
              <a:off x="-131564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464;p60">
              <a:extLst>
                <a:ext uri="{FF2B5EF4-FFF2-40B4-BE49-F238E27FC236}">
                  <a16:creationId xmlns:a16="http://schemas.microsoft.com/office/drawing/2014/main" id="{27AFF21F-3D52-EE3D-8E42-3F5C242113FF}"/>
                </a:ext>
              </a:extLst>
            </p:cNvPr>
            <p:cNvSpPr/>
            <p:nvPr/>
          </p:nvSpPr>
          <p:spPr>
            <a:xfrm>
              <a:off x="-75137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465;p60">
              <a:extLst>
                <a:ext uri="{FF2B5EF4-FFF2-40B4-BE49-F238E27FC236}">
                  <a16:creationId xmlns:a16="http://schemas.microsoft.com/office/drawing/2014/main" id="{4F38549D-1310-1CF0-A05C-0E1A595F84A9}"/>
                </a:ext>
              </a:extLst>
            </p:cNvPr>
            <p:cNvSpPr/>
            <p:nvPr/>
          </p:nvSpPr>
          <p:spPr>
            <a:xfrm>
              <a:off x="-96285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466;p60">
              <a:extLst>
                <a:ext uri="{FF2B5EF4-FFF2-40B4-BE49-F238E27FC236}">
                  <a16:creationId xmlns:a16="http://schemas.microsoft.com/office/drawing/2014/main" id="{1B0E8A41-0C7E-CC88-F244-0C0883FA28C8}"/>
                </a:ext>
              </a:extLst>
            </p:cNvPr>
            <p:cNvSpPr/>
            <p:nvPr/>
          </p:nvSpPr>
          <p:spPr>
            <a:xfrm>
              <a:off x="-109227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467;p60">
              <a:extLst>
                <a:ext uri="{FF2B5EF4-FFF2-40B4-BE49-F238E27FC236}">
                  <a16:creationId xmlns:a16="http://schemas.microsoft.com/office/drawing/2014/main" id="{2CE4AF26-04FF-5800-6F9E-52A4D2F6F6FD}"/>
                </a:ext>
              </a:extLst>
            </p:cNvPr>
            <p:cNvSpPr/>
            <p:nvPr/>
          </p:nvSpPr>
          <p:spPr>
            <a:xfrm>
              <a:off x="-10381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468;p60">
              <a:extLst>
                <a:ext uri="{FF2B5EF4-FFF2-40B4-BE49-F238E27FC236}">
                  <a16:creationId xmlns:a16="http://schemas.microsoft.com/office/drawing/2014/main" id="{9AFE7DD0-366D-0C6B-928F-D842D26DBD2B}"/>
                </a:ext>
              </a:extLst>
            </p:cNvPr>
            <p:cNvSpPr/>
            <p:nvPr/>
          </p:nvSpPr>
          <p:spPr>
            <a:xfrm>
              <a:off x="-1056990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469;p60">
              <a:extLst>
                <a:ext uri="{FF2B5EF4-FFF2-40B4-BE49-F238E27FC236}">
                  <a16:creationId xmlns:a16="http://schemas.microsoft.com/office/drawing/2014/main" id="{09A3BB08-FDA9-DE2E-54FA-BB8BD4C6EF19}"/>
                </a:ext>
              </a:extLst>
            </p:cNvPr>
            <p:cNvSpPr/>
            <p:nvPr/>
          </p:nvSpPr>
          <p:spPr>
            <a:xfrm>
              <a:off x="-772069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470;p60">
              <a:extLst>
                <a:ext uri="{FF2B5EF4-FFF2-40B4-BE49-F238E27FC236}">
                  <a16:creationId xmlns:a16="http://schemas.microsoft.com/office/drawing/2014/main" id="{EB28F173-F0C9-F792-66D2-6D39AD4A5456}"/>
                </a:ext>
              </a:extLst>
            </p:cNvPr>
            <p:cNvSpPr/>
            <p:nvPr/>
          </p:nvSpPr>
          <p:spPr>
            <a:xfrm>
              <a:off x="-715539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471;p60">
              <a:extLst>
                <a:ext uri="{FF2B5EF4-FFF2-40B4-BE49-F238E27FC236}">
                  <a16:creationId xmlns:a16="http://schemas.microsoft.com/office/drawing/2014/main" id="{E14D4344-14CA-34B3-140D-4D92966A1120}"/>
                </a:ext>
              </a:extLst>
            </p:cNvPr>
            <p:cNvSpPr/>
            <p:nvPr/>
          </p:nvSpPr>
          <p:spPr>
            <a:xfrm>
              <a:off x="-736686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472;p60">
              <a:extLst>
                <a:ext uri="{FF2B5EF4-FFF2-40B4-BE49-F238E27FC236}">
                  <a16:creationId xmlns:a16="http://schemas.microsoft.com/office/drawing/2014/main" id="{E0E5835C-770E-7AD5-F025-4F73ED8A11E9}"/>
                </a:ext>
              </a:extLst>
            </p:cNvPr>
            <p:cNvSpPr/>
            <p:nvPr/>
          </p:nvSpPr>
          <p:spPr>
            <a:xfrm>
              <a:off x="1469543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473;p60">
              <a:extLst>
                <a:ext uri="{FF2B5EF4-FFF2-40B4-BE49-F238E27FC236}">
                  <a16:creationId xmlns:a16="http://schemas.microsoft.com/office/drawing/2014/main" id="{7598181F-B27C-14B8-C6D3-957774C5A240}"/>
                </a:ext>
              </a:extLst>
            </p:cNvPr>
            <p:cNvSpPr/>
            <p:nvPr/>
          </p:nvSpPr>
          <p:spPr>
            <a:xfrm>
              <a:off x="1526073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474;p60">
              <a:extLst>
                <a:ext uri="{FF2B5EF4-FFF2-40B4-BE49-F238E27FC236}">
                  <a16:creationId xmlns:a16="http://schemas.microsoft.com/office/drawing/2014/main" id="{2E1E900A-8746-3FFB-4519-4058EA748C98}"/>
                </a:ext>
              </a:extLst>
            </p:cNvPr>
            <p:cNvSpPr/>
            <p:nvPr/>
          </p:nvSpPr>
          <p:spPr>
            <a:xfrm>
              <a:off x="1504823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475;p60">
              <a:extLst>
                <a:ext uri="{FF2B5EF4-FFF2-40B4-BE49-F238E27FC236}">
                  <a16:creationId xmlns:a16="http://schemas.microsoft.com/office/drawing/2014/main" id="{4438934C-A7BA-C06A-DBE7-EECA5B699D96}"/>
                </a:ext>
              </a:extLst>
            </p:cNvPr>
            <p:cNvSpPr/>
            <p:nvPr/>
          </p:nvSpPr>
          <p:spPr>
            <a:xfrm>
              <a:off x="-2055349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476;p60">
              <a:extLst>
                <a:ext uri="{FF2B5EF4-FFF2-40B4-BE49-F238E27FC236}">
                  <a16:creationId xmlns:a16="http://schemas.microsoft.com/office/drawing/2014/main" id="{1F0C2BB1-7DB8-32E1-A505-8567F7902988}"/>
                </a:ext>
              </a:extLst>
            </p:cNvPr>
            <p:cNvSpPr/>
            <p:nvPr/>
          </p:nvSpPr>
          <p:spPr>
            <a:xfrm>
              <a:off x="-199881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8" y="221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477;p60">
              <a:extLst>
                <a:ext uri="{FF2B5EF4-FFF2-40B4-BE49-F238E27FC236}">
                  <a16:creationId xmlns:a16="http://schemas.microsoft.com/office/drawing/2014/main" id="{2328BCCD-2123-4E30-4971-ECEB0474242F}"/>
                </a:ext>
              </a:extLst>
            </p:cNvPr>
            <p:cNvSpPr/>
            <p:nvPr/>
          </p:nvSpPr>
          <p:spPr>
            <a:xfrm>
              <a:off x="-201996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478;p60">
              <a:extLst>
                <a:ext uri="{FF2B5EF4-FFF2-40B4-BE49-F238E27FC236}">
                  <a16:creationId xmlns:a16="http://schemas.microsoft.com/office/drawing/2014/main" id="{D3887DB8-A799-5FAD-7D33-58F3687418A1}"/>
                </a:ext>
              </a:extLst>
            </p:cNvPr>
            <p:cNvSpPr/>
            <p:nvPr/>
          </p:nvSpPr>
          <p:spPr>
            <a:xfrm>
              <a:off x="-1735045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479;p60">
              <a:extLst>
                <a:ext uri="{FF2B5EF4-FFF2-40B4-BE49-F238E27FC236}">
                  <a16:creationId xmlns:a16="http://schemas.microsoft.com/office/drawing/2014/main" id="{89B5BE65-F9D2-A0C5-0B6B-0E2DA949A47E}"/>
                </a:ext>
              </a:extLst>
            </p:cNvPr>
            <p:cNvSpPr/>
            <p:nvPr/>
          </p:nvSpPr>
          <p:spPr>
            <a:xfrm>
              <a:off x="-1680887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480;p60">
              <a:extLst>
                <a:ext uri="{FF2B5EF4-FFF2-40B4-BE49-F238E27FC236}">
                  <a16:creationId xmlns:a16="http://schemas.microsoft.com/office/drawing/2014/main" id="{D343166B-9B52-54BB-D122-F2F855C57F62}"/>
                </a:ext>
              </a:extLst>
            </p:cNvPr>
            <p:cNvSpPr/>
            <p:nvPr/>
          </p:nvSpPr>
          <p:spPr>
            <a:xfrm>
              <a:off x="-1699765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481;p60">
              <a:extLst>
                <a:ext uri="{FF2B5EF4-FFF2-40B4-BE49-F238E27FC236}">
                  <a16:creationId xmlns:a16="http://schemas.microsoft.com/office/drawing/2014/main" id="{2019CC00-35D0-8D55-33F9-20F501094327}"/>
                </a:ext>
              </a:extLst>
            </p:cNvPr>
            <p:cNvSpPr/>
            <p:nvPr/>
          </p:nvSpPr>
          <p:spPr>
            <a:xfrm>
              <a:off x="-23755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482;p60">
              <a:extLst>
                <a:ext uri="{FF2B5EF4-FFF2-40B4-BE49-F238E27FC236}">
                  <a16:creationId xmlns:a16="http://schemas.microsoft.com/office/drawing/2014/main" id="{4C71124B-C652-DEBB-D34B-1D761DCE85EF}"/>
                </a:ext>
              </a:extLst>
            </p:cNvPr>
            <p:cNvSpPr/>
            <p:nvPr/>
          </p:nvSpPr>
          <p:spPr>
            <a:xfrm>
              <a:off x="-2321392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483;p60">
              <a:extLst>
                <a:ext uri="{FF2B5EF4-FFF2-40B4-BE49-F238E27FC236}">
                  <a16:creationId xmlns:a16="http://schemas.microsoft.com/office/drawing/2014/main" id="{204797D0-1FFA-D104-55E5-569C7E1C6B6D}"/>
                </a:ext>
              </a:extLst>
            </p:cNvPr>
            <p:cNvSpPr/>
            <p:nvPr/>
          </p:nvSpPr>
          <p:spPr>
            <a:xfrm>
              <a:off x="-2342539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484;p60">
              <a:extLst>
                <a:ext uri="{FF2B5EF4-FFF2-40B4-BE49-F238E27FC236}">
                  <a16:creationId xmlns:a16="http://schemas.microsoft.com/office/drawing/2014/main" id="{37AA6C8D-CA4C-17D4-997E-5F0669E93137}"/>
                </a:ext>
              </a:extLst>
            </p:cNvPr>
            <p:cNvSpPr/>
            <p:nvPr/>
          </p:nvSpPr>
          <p:spPr>
            <a:xfrm>
              <a:off x="3068278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485;p60">
              <a:extLst>
                <a:ext uri="{FF2B5EF4-FFF2-40B4-BE49-F238E27FC236}">
                  <a16:creationId xmlns:a16="http://schemas.microsoft.com/office/drawing/2014/main" id="{023EBCA6-F5CC-A523-702D-9ECE8826A046}"/>
                </a:ext>
              </a:extLst>
            </p:cNvPr>
            <p:cNvSpPr/>
            <p:nvPr/>
          </p:nvSpPr>
          <p:spPr>
            <a:xfrm>
              <a:off x="312480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486;p60">
              <a:extLst>
                <a:ext uri="{FF2B5EF4-FFF2-40B4-BE49-F238E27FC236}">
                  <a16:creationId xmlns:a16="http://schemas.microsoft.com/office/drawing/2014/main" id="{5B682150-A02A-25C3-5E5E-DC76955C7D91}"/>
                </a:ext>
              </a:extLst>
            </p:cNvPr>
            <p:cNvSpPr/>
            <p:nvPr/>
          </p:nvSpPr>
          <p:spPr>
            <a:xfrm>
              <a:off x="3103661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487;p60">
              <a:extLst>
                <a:ext uri="{FF2B5EF4-FFF2-40B4-BE49-F238E27FC236}">
                  <a16:creationId xmlns:a16="http://schemas.microsoft.com/office/drawing/2014/main" id="{10391482-8F94-5200-55CC-F6CB96C291F0}"/>
                </a:ext>
              </a:extLst>
            </p:cNvPr>
            <p:cNvSpPr/>
            <p:nvPr/>
          </p:nvSpPr>
          <p:spPr>
            <a:xfrm>
              <a:off x="1787371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488;p60">
              <a:extLst>
                <a:ext uri="{FF2B5EF4-FFF2-40B4-BE49-F238E27FC236}">
                  <a16:creationId xmlns:a16="http://schemas.microsoft.com/office/drawing/2014/main" id="{960A148E-57F7-8F87-73C7-CFA6E71C688A}"/>
                </a:ext>
              </a:extLst>
            </p:cNvPr>
            <p:cNvSpPr/>
            <p:nvPr/>
          </p:nvSpPr>
          <p:spPr>
            <a:xfrm>
              <a:off x="1843902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489;p60">
              <a:extLst>
                <a:ext uri="{FF2B5EF4-FFF2-40B4-BE49-F238E27FC236}">
                  <a16:creationId xmlns:a16="http://schemas.microsoft.com/office/drawing/2014/main" id="{1E5C39DB-9096-F974-2119-08DCE4287A25}"/>
                </a:ext>
              </a:extLst>
            </p:cNvPr>
            <p:cNvSpPr/>
            <p:nvPr/>
          </p:nvSpPr>
          <p:spPr>
            <a:xfrm>
              <a:off x="1822754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490;p60">
              <a:extLst>
                <a:ext uri="{FF2B5EF4-FFF2-40B4-BE49-F238E27FC236}">
                  <a16:creationId xmlns:a16="http://schemas.microsoft.com/office/drawing/2014/main" id="{B93A36A5-0441-BB97-3BC2-412BF75F6CAD}"/>
                </a:ext>
              </a:extLst>
            </p:cNvPr>
            <p:cNvSpPr/>
            <p:nvPr/>
          </p:nvSpPr>
          <p:spPr>
            <a:xfrm>
              <a:off x="242787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491;p60">
              <a:extLst>
                <a:ext uri="{FF2B5EF4-FFF2-40B4-BE49-F238E27FC236}">
                  <a16:creationId xmlns:a16="http://schemas.microsoft.com/office/drawing/2014/main" id="{C1336A8F-0323-5E20-3252-F90F187529C6}"/>
                </a:ext>
              </a:extLst>
            </p:cNvPr>
            <p:cNvSpPr/>
            <p:nvPr/>
          </p:nvSpPr>
          <p:spPr>
            <a:xfrm>
              <a:off x="2484407" y="3723763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492;p60">
              <a:extLst>
                <a:ext uri="{FF2B5EF4-FFF2-40B4-BE49-F238E27FC236}">
                  <a16:creationId xmlns:a16="http://schemas.microsoft.com/office/drawing/2014/main" id="{8E53F26F-F96B-9F42-3821-E6B2929F22E7}"/>
                </a:ext>
              </a:extLst>
            </p:cNvPr>
            <p:cNvSpPr/>
            <p:nvPr/>
          </p:nvSpPr>
          <p:spPr>
            <a:xfrm>
              <a:off x="246315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493;p60">
              <a:extLst>
                <a:ext uri="{FF2B5EF4-FFF2-40B4-BE49-F238E27FC236}">
                  <a16:creationId xmlns:a16="http://schemas.microsoft.com/office/drawing/2014/main" id="{FBBD2C2F-B1DB-21FD-0BF3-1241982D2B22}"/>
                </a:ext>
              </a:extLst>
            </p:cNvPr>
            <p:cNvSpPr/>
            <p:nvPr/>
          </p:nvSpPr>
          <p:spPr>
            <a:xfrm>
              <a:off x="274807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94;p60">
              <a:extLst>
                <a:ext uri="{FF2B5EF4-FFF2-40B4-BE49-F238E27FC236}">
                  <a16:creationId xmlns:a16="http://schemas.microsoft.com/office/drawing/2014/main" id="{333D4167-DC75-0858-790C-07552B1C9BC2}"/>
                </a:ext>
              </a:extLst>
            </p:cNvPr>
            <p:cNvSpPr/>
            <p:nvPr/>
          </p:nvSpPr>
          <p:spPr>
            <a:xfrm>
              <a:off x="280223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95;p60">
              <a:extLst>
                <a:ext uri="{FF2B5EF4-FFF2-40B4-BE49-F238E27FC236}">
                  <a16:creationId xmlns:a16="http://schemas.microsoft.com/office/drawing/2014/main" id="{E211698C-6BDF-5E8D-DFD3-01AB7B4EB374}"/>
                </a:ext>
              </a:extLst>
            </p:cNvPr>
            <p:cNvSpPr/>
            <p:nvPr/>
          </p:nvSpPr>
          <p:spPr>
            <a:xfrm>
              <a:off x="2783357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96;p60">
              <a:extLst>
                <a:ext uri="{FF2B5EF4-FFF2-40B4-BE49-F238E27FC236}">
                  <a16:creationId xmlns:a16="http://schemas.microsoft.com/office/drawing/2014/main" id="{ED0D3325-AC6A-A2BE-C4A6-FD60FB76DBBF}"/>
                </a:ext>
              </a:extLst>
            </p:cNvPr>
            <p:cNvSpPr/>
            <p:nvPr/>
          </p:nvSpPr>
          <p:spPr>
            <a:xfrm>
              <a:off x="2107675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97;p60">
              <a:extLst>
                <a:ext uri="{FF2B5EF4-FFF2-40B4-BE49-F238E27FC236}">
                  <a16:creationId xmlns:a16="http://schemas.microsoft.com/office/drawing/2014/main" id="{F54E4B83-47A2-61A0-EE34-82DCF648DFA2}"/>
                </a:ext>
              </a:extLst>
            </p:cNvPr>
            <p:cNvSpPr/>
            <p:nvPr/>
          </p:nvSpPr>
          <p:spPr>
            <a:xfrm>
              <a:off x="215946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98;p60">
              <a:extLst>
                <a:ext uri="{FF2B5EF4-FFF2-40B4-BE49-F238E27FC236}">
                  <a16:creationId xmlns:a16="http://schemas.microsoft.com/office/drawing/2014/main" id="{D1ACF707-6640-3A27-2F30-09F3CC3C1AEF}"/>
                </a:ext>
              </a:extLst>
            </p:cNvPr>
            <p:cNvSpPr/>
            <p:nvPr/>
          </p:nvSpPr>
          <p:spPr>
            <a:xfrm>
              <a:off x="2140583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99;p60">
              <a:extLst>
                <a:ext uri="{FF2B5EF4-FFF2-40B4-BE49-F238E27FC236}">
                  <a16:creationId xmlns:a16="http://schemas.microsoft.com/office/drawing/2014/main" id="{6B60D1F1-ED36-470C-EE9A-BEC0E1DC14B1}"/>
                </a:ext>
              </a:extLst>
            </p:cNvPr>
            <p:cNvSpPr/>
            <p:nvPr/>
          </p:nvSpPr>
          <p:spPr>
            <a:xfrm>
              <a:off x="18863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500;p60">
              <a:extLst>
                <a:ext uri="{FF2B5EF4-FFF2-40B4-BE49-F238E27FC236}">
                  <a16:creationId xmlns:a16="http://schemas.microsoft.com/office/drawing/2014/main" id="{504309BE-0F75-B535-75AC-75C550572227}"/>
                </a:ext>
              </a:extLst>
            </p:cNvPr>
            <p:cNvSpPr/>
            <p:nvPr/>
          </p:nvSpPr>
          <p:spPr>
            <a:xfrm>
              <a:off x="245167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501;p60">
              <a:extLst>
                <a:ext uri="{FF2B5EF4-FFF2-40B4-BE49-F238E27FC236}">
                  <a16:creationId xmlns:a16="http://schemas.microsoft.com/office/drawing/2014/main" id="{F4DFE7C4-1E25-AED0-6730-64BA467BC57F}"/>
                </a:ext>
              </a:extLst>
            </p:cNvPr>
            <p:cNvSpPr/>
            <p:nvPr/>
          </p:nvSpPr>
          <p:spPr>
            <a:xfrm>
              <a:off x="22391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502;p60">
              <a:extLst>
                <a:ext uri="{FF2B5EF4-FFF2-40B4-BE49-F238E27FC236}">
                  <a16:creationId xmlns:a16="http://schemas.microsoft.com/office/drawing/2014/main" id="{E463730B-0D5D-11F2-A018-3014894D0EF2}"/>
                </a:ext>
              </a:extLst>
            </p:cNvPr>
            <p:cNvSpPr/>
            <p:nvPr/>
          </p:nvSpPr>
          <p:spPr>
            <a:xfrm>
              <a:off x="50883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503;p60">
              <a:extLst>
                <a:ext uri="{FF2B5EF4-FFF2-40B4-BE49-F238E27FC236}">
                  <a16:creationId xmlns:a16="http://schemas.microsoft.com/office/drawing/2014/main" id="{D2B80833-314D-7AC1-259C-B2AF1011994F}"/>
                </a:ext>
              </a:extLst>
            </p:cNvPr>
            <p:cNvSpPr/>
            <p:nvPr/>
          </p:nvSpPr>
          <p:spPr>
            <a:xfrm>
              <a:off x="56299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504;p60">
              <a:extLst>
                <a:ext uri="{FF2B5EF4-FFF2-40B4-BE49-F238E27FC236}">
                  <a16:creationId xmlns:a16="http://schemas.microsoft.com/office/drawing/2014/main" id="{595FC649-8CD0-8D55-619D-334D5EC8E3C1}"/>
                </a:ext>
              </a:extLst>
            </p:cNvPr>
            <p:cNvSpPr/>
            <p:nvPr/>
          </p:nvSpPr>
          <p:spPr>
            <a:xfrm>
              <a:off x="541848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505;p60">
              <a:extLst>
                <a:ext uri="{FF2B5EF4-FFF2-40B4-BE49-F238E27FC236}">
                  <a16:creationId xmlns:a16="http://schemas.microsoft.com/office/drawing/2014/main" id="{3E61684E-1FD7-FE91-E0CC-649329CB754C}"/>
                </a:ext>
              </a:extLst>
            </p:cNvPr>
            <p:cNvSpPr/>
            <p:nvPr/>
          </p:nvSpPr>
          <p:spPr>
            <a:xfrm>
              <a:off x="82903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506;p60">
              <a:extLst>
                <a:ext uri="{FF2B5EF4-FFF2-40B4-BE49-F238E27FC236}">
                  <a16:creationId xmlns:a16="http://schemas.microsoft.com/office/drawing/2014/main" id="{DEE9A41F-230C-0DB9-7E29-10387779B6FC}"/>
                </a:ext>
              </a:extLst>
            </p:cNvPr>
            <p:cNvSpPr/>
            <p:nvPr/>
          </p:nvSpPr>
          <p:spPr>
            <a:xfrm>
              <a:off x="880926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507;p60">
              <a:extLst>
                <a:ext uri="{FF2B5EF4-FFF2-40B4-BE49-F238E27FC236}">
                  <a16:creationId xmlns:a16="http://schemas.microsoft.com/office/drawing/2014/main" id="{66267F46-FE60-0D18-38B9-708A10820972}"/>
                </a:ext>
              </a:extLst>
            </p:cNvPr>
            <p:cNvSpPr/>
            <p:nvPr/>
          </p:nvSpPr>
          <p:spPr>
            <a:xfrm>
              <a:off x="8620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508;p60">
              <a:extLst>
                <a:ext uri="{FF2B5EF4-FFF2-40B4-BE49-F238E27FC236}">
                  <a16:creationId xmlns:a16="http://schemas.microsoft.com/office/drawing/2014/main" id="{05F7768C-1A66-420F-602D-84D3572E90A9}"/>
                </a:ext>
              </a:extLst>
            </p:cNvPr>
            <p:cNvSpPr/>
            <p:nvPr/>
          </p:nvSpPr>
          <p:spPr>
            <a:xfrm>
              <a:off x="-3336255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509;p60">
              <a:extLst>
                <a:ext uri="{FF2B5EF4-FFF2-40B4-BE49-F238E27FC236}">
                  <a16:creationId xmlns:a16="http://schemas.microsoft.com/office/drawing/2014/main" id="{3036B893-7540-1B8F-8EDF-B475A05E0ADC}"/>
                </a:ext>
              </a:extLst>
            </p:cNvPr>
            <p:cNvSpPr/>
            <p:nvPr/>
          </p:nvSpPr>
          <p:spPr>
            <a:xfrm>
              <a:off x="-328436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510;p60">
              <a:extLst>
                <a:ext uri="{FF2B5EF4-FFF2-40B4-BE49-F238E27FC236}">
                  <a16:creationId xmlns:a16="http://schemas.microsoft.com/office/drawing/2014/main" id="{4A8323DC-B5D8-6D7F-177A-093A95EF4B5D}"/>
                </a:ext>
              </a:extLst>
            </p:cNvPr>
            <p:cNvSpPr/>
            <p:nvPr/>
          </p:nvSpPr>
          <p:spPr>
            <a:xfrm>
              <a:off x="-3303245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511;p60">
              <a:extLst>
                <a:ext uri="{FF2B5EF4-FFF2-40B4-BE49-F238E27FC236}">
                  <a16:creationId xmlns:a16="http://schemas.microsoft.com/office/drawing/2014/main" id="{66885ABE-FCE3-A77A-6E92-342ECF3C3E5A}"/>
                </a:ext>
              </a:extLst>
            </p:cNvPr>
            <p:cNvSpPr/>
            <p:nvPr/>
          </p:nvSpPr>
          <p:spPr>
            <a:xfrm>
              <a:off x="-45186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512;p60">
              <a:extLst>
                <a:ext uri="{FF2B5EF4-FFF2-40B4-BE49-F238E27FC236}">
                  <a16:creationId xmlns:a16="http://schemas.microsoft.com/office/drawing/2014/main" id="{D1D9D019-D2CF-6871-44BC-670D958B0A12}"/>
                </a:ext>
              </a:extLst>
            </p:cNvPr>
            <p:cNvSpPr/>
            <p:nvPr/>
          </p:nvSpPr>
          <p:spPr>
            <a:xfrm>
              <a:off x="-39998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513;p60">
              <a:extLst>
                <a:ext uri="{FF2B5EF4-FFF2-40B4-BE49-F238E27FC236}">
                  <a16:creationId xmlns:a16="http://schemas.microsoft.com/office/drawing/2014/main" id="{90B9A58D-1741-CCE1-85F8-07E6CA228107}"/>
                </a:ext>
              </a:extLst>
            </p:cNvPr>
            <p:cNvSpPr/>
            <p:nvPr/>
          </p:nvSpPr>
          <p:spPr>
            <a:xfrm>
              <a:off x="-418858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514;p60">
              <a:extLst>
                <a:ext uri="{FF2B5EF4-FFF2-40B4-BE49-F238E27FC236}">
                  <a16:creationId xmlns:a16="http://schemas.microsoft.com/office/drawing/2014/main" id="{0DB09C7A-FFF4-2D1E-76FB-858026F85538}"/>
                </a:ext>
              </a:extLst>
            </p:cNvPr>
            <p:cNvSpPr/>
            <p:nvPr/>
          </p:nvSpPr>
          <p:spPr>
            <a:xfrm>
              <a:off x="1149342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515;p60">
              <a:extLst>
                <a:ext uri="{FF2B5EF4-FFF2-40B4-BE49-F238E27FC236}">
                  <a16:creationId xmlns:a16="http://schemas.microsoft.com/office/drawing/2014/main" id="{110F4884-86E9-AF80-1A2B-79152B51A140}"/>
                </a:ext>
              </a:extLst>
            </p:cNvPr>
            <p:cNvSpPr/>
            <p:nvPr/>
          </p:nvSpPr>
          <p:spPr>
            <a:xfrm>
              <a:off x="120112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516;p60">
              <a:extLst>
                <a:ext uri="{FF2B5EF4-FFF2-40B4-BE49-F238E27FC236}">
                  <a16:creationId xmlns:a16="http://schemas.microsoft.com/office/drawing/2014/main" id="{F0C60FC4-1FBF-B64B-29EF-9DDC4F29B300}"/>
                </a:ext>
              </a:extLst>
            </p:cNvPr>
            <p:cNvSpPr/>
            <p:nvPr/>
          </p:nvSpPr>
          <p:spPr>
            <a:xfrm>
              <a:off x="11822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517;p60">
              <a:extLst>
                <a:ext uri="{FF2B5EF4-FFF2-40B4-BE49-F238E27FC236}">
                  <a16:creationId xmlns:a16="http://schemas.microsoft.com/office/drawing/2014/main" id="{9545D234-50CA-42F1-A5B4-3A34D1E4FAB9}"/>
                </a:ext>
              </a:extLst>
            </p:cNvPr>
            <p:cNvSpPr/>
            <p:nvPr/>
          </p:nvSpPr>
          <p:spPr>
            <a:xfrm>
              <a:off x="11469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518;p60">
              <a:extLst>
                <a:ext uri="{FF2B5EF4-FFF2-40B4-BE49-F238E27FC236}">
                  <a16:creationId xmlns:a16="http://schemas.microsoft.com/office/drawing/2014/main" id="{6445BD65-1B96-3571-C7F7-CEB686EE7650}"/>
                </a:ext>
              </a:extLst>
            </p:cNvPr>
            <p:cNvSpPr/>
            <p:nvPr/>
          </p:nvSpPr>
          <p:spPr>
            <a:xfrm>
              <a:off x="1182249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519;p60">
              <a:extLst>
                <a:ext uri="{FF2B5EF4-FFF2-40B4-BE49-F238E27FC236}">
                  <a16:creationId xmlns:a16="http://schemas.microsoft.com/office/drawing/2014/main" id="{1A98A550-1F64-E7E7-6A65-6624856AE34E}"/>
                </a:ext>
              </a:extLst>
            </p:cNvPr>
            <p:cNvSpPr/>
            <p:nvPr/>
          </p:nvSpPr>
          <p:spPr>
            <a:xfrm>
              <a:off x="120350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206"/>
                  </a:moveTo>
                  <a:lnTo>
                    <a:pt x="2123" y="2146"/>
                  </a:lnTo>
                  <a:lnTo>
                    <a:pt x="183" y="2146"/>
                  </a:lnTo>
                  <a:lnTo>
                    <a:pt x="2123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520;p60">
              <a:extLst>
                <a:ext uri="{FF2B5EF4-FFF2-40B4-BE49-F238E27FC236}">
                  <a16:creationId xmlns:a16="http://schemas.microsoft.com/office/drawing/2014/main" id="{9314F34B-A89F-F9CB-68C1-FCBB5E61C9AC}"/>
                </a:ext>
              </a:extLst>
            </p:cNvPr>
            <p:cNvSpPr/>
            <p:nvPr/>
          </p:nvSpPr>
          <p:spPr>
            <a:xfrm>
              <a:off x="2748077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521;p60">
              <a:extLst>
                <a:ext uri="{FF2B5EF4-FFF2-40B4-BE49-F238E27FC236}">
                  <a16:creationId xmlns:a16="http://schemas.microsoft.com/office/drawing/2014/main" id="{74BC15A4-FB0E-34F8-950B-E01B0CEC733B}"/>
                </a:ext>
              </a:extLst>
            </p:cNvPr>
            <p:cNvSpPr/>
            <p:nvPr/>
          </p:nvSpPr>
          <p:spPr>
            <a:xfrm>
              <a:off x="278335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522;p60">
              <a:extLst>
                <a:ext uri="{FF2B5EF4-FFF2-40B4-BE49-F238E27FC236}">
                  <a16:creationId xmlns:a16="http://schemas.microsoft.com/office/drawing/2014/main" id="{8CBB5CD6-A1A5-9C6E-C6F4-077B6CA65C6F}"/>
                </a:ext>
              </a:extLst>
            </p:cNvPr>
            <p:cNvSpPr/>
            <p:nvPr/>
          </p:nvSpPr>
          <p:spPr>
            <a:xfrm>
              <a:off x="280460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523;p60">
              <a:extLst>
                <a:ext uri="{FF2B5EF4-FFF2-40B4-BE49-F238E27FC236}">
                  <a16:creationId xmlns:a16="http://schemas.microsoft.com/office/drawing/2014/main" id="{1B020C0C-A543-27C0-E5D0-D2106D7D37C6}"/>
                </a:ext>
              </a:extLst>
            </p:cNvPr>
            <p:cNvSpPr/>
            <p:nvPr/>
          </p:nvSpPr>
          <p:spPr>
            <a:xfrm>
              <a:off x="2427876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524;p60">
              <a:extLst>
                <a:ext uri="{FF2B5EF4-FFF2-40B4-BE49-F238E27FC236}">
                  <a16:creationId xmlns:a16="http://schemas.microsoft.com/office/drawing/2014/main" id="{AD2369E7-1454-88A3-E66C-A1844589AD32}"/>
                </a:ext>
              </a:extLst>
            </p:cNvPr>
            <p:cNvSpPr/>
            <p:nvPr/>
          </p:nvSpPr>
          <p:spPr>
            <a:xfrm>
              <a:off x="246315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525;p60">
              <a:extLst>
                <a:ext uri="{FF2B5EF4-FFF2-40B4-BE49-F238E27FC236}">
                  <a16:creationId xmlns:a16="http://schemas.microsoft.com/office/drawing/2014/main" id="{7DEFC0F5-FE05-6DC3-5F2F-3BCB64A274C9}"/>
                </a:ext>
              </a:extLst>
            </p:cNvPr>
            <p:cNvSpPr/>
            <p:nvPr/>
          </p:nvSpPr>
          <p:spPr>
            <a:xfrm>
              <a:off x="2484407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526;p60">
              <a:extLst>
                <a:ext uri="{FF2B5EF4-FFF2-40B4-BE49-F238E27FC236}">
                  <a16:creationId xmlns:a16="http://schemas.microsoft.com/office/drawing/2014/main" id="{89EDDE5E-5D52-3D15-FC08-6AE6E4A01125}"/>
                </a:ext>
              </a:extLst>
            </p:cNvPr>
            <p:cNvSpPr/>
            <p:nvPr/>
          </p:nvSpPr>
          <p:spPr>
            <a:xfrm>
              <a:off x="-13631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527;p60">
              <a:extLst>
                <a:ext uri="{FF2B5EF4-FFF2-40B4-BE49-F238E27FC236}">
                  <a16:creationId xmlns:a16="http://schemas.microsoft.com/office/drawing/2014/main" id="{6AE5DAB2-843B-0BB1-4E28-6B5F7985FAAF}"/>
                </a:ext>
              </a:extLst>
            </p:cNvPr>
            <p:cNvSpPr/>
            <p:nvPr/>
          </p:nvSpPr>
          <p:spPr>
            <a:xfrm>
              <a:off x="-101030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528;p60">
              <a:extLst>
                <a:ext uri="{FF2B5EF4-FFF2-40B4-BE49-F238E27FC236}">
                  <a16:creationId xmlns:a16="http://schemas.microsoft.com/office/drawing/2014/main" id="{CF77A9C4-F9FC-E291-EF8F-F30C2B290C52}"/>
                </a:ext>
              </a:extLst>
            </p:cNvPr>
            <p:cNvSpPr/>
            <p:nvPr/>
          </p:nvSpPr>
          <p:spPr>
            <a:xfrm>
              <a:off x="-79779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529;p60">
              <a:extLst>
                <a:ext uri="{FF2B5EF4-FFF2-40B4-BE49-F238E27FC236}">
                  <a16:creationId xmlns:a16="http://schemas.microsoft.com/office/drawing/2014/main" id="{C786B87A-0BB6-4BF1-D322-7CADA3484D57}"/>
                </a:ext>
              </a:extLst>
            </p:cNvPr>
            <p:cNvSpPr/>
            <p:nvPr/>
          </p:nvSpPr>
          <p:spPr>
            <a:xfrm>
              <a:off x="-1097015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530;p60">
              <a:extLst>
                <a:ext uri="{FF2B5EF4-FFF2-40B4-BE49-F238E27FC236}">
                  <a16:creationId xmlns:a16="http://schemas.microsoft.com/office/drawing/2014/main" id="{6F46B6E4-5704-D43B-FF42-BBA5D8C4F380}"/>
                </a:ext>
              </a:extLst>
            </p:cNvPr>
            <p:cNvSpPr/>
            <p:nvPr/>
          </p:nvSpPr>
          <p:spPr>
            <a:xfrm>
              <a:off x="-106163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032" y="91"/>
                  </a:moveTo>
                  <a:lnTo>
                    <a:pt x="91" y="2032"/>
                  </a:lnTo>
                  <a:lnTo>
                    <a:pt x="91" y="91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531;p60">
              <a:extLst>
                <a:ext uri="{FF2B5EF4-FFF2-40B4-BE49-F238E27FC236}">
                  <a16:creationId xmlns:a16="http://schemas.microsoft.com/office/drawing/2014/main" id="{9DBE84D8-7C78-A63A-FDB9-A62647438A6A}"/>
                </a:ext>
              </a:extLst>
            </p:cNvPr>
            <p:cNvSpPr/>
            <p:nvPr/>
          </p:nvSpPr>
          <p:spPr>
            <a:xfrm>
              <a:off x="-1040485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1" y="2237"/>
                  </a:lnTo>
                  <a:lnTo>
                    <a:pt x="2237" y="2237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532;p60">
              <a:extLst>
                <a:ext uri="{FF2B5EF4-FFF2-40B4-BE49-F238E27FC236}">
                  <a16:creationId xmlns:a16="http://schemas.microsoft.com/office/drawing/2014/main" id="{6113A584-5178-DC83-662E-8D15276500CE}"/>
                </a:ext>
              </a:extLst>
            </p:cNvPr>
            <p:cNvSpPr/>
            <p:nvPr/>
          </p:nvSpPr>
          <p:spPr>
            <a:xfrm>
              <a:off x="826769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533;p60">
              <a:extLst>
                <a:ext uri="{FF2B5EF4-FFF2-40B4-BE49-F238E27FC236}">
                  <a16:creationId xmlns:a16="http://schemas.microsoft.com/office/drawing/2014/main" id="{E48D3894-4AEF-E3EB-A01B-48B49E731053}"/>
                </a:ext>
              </a:extLst>
            </p:cNvPr>
            <p:cNvSpPr/>
            <p:nvPr/>
          </p:nvSpPr>
          <p:spPr>
            <a:xfrm>
              <a:off x="85967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534;p60">
              <a:extLst>
                <a:ext uri="{FF2B5EF4-FFF2-40B4-BE49-F238E27FC236}">
                  <a16:creationId xmlns:a16="http://schemas.microsoft.com/office/drawing/2014/main" id="{C2AC9BC0-28E9-7493-54FF-6083B9BC12E5}"/>
                </a:ext>
              </a:extLst>
            </p:cNvPr>
            <p:cNvSpPr/>
            <p:nvPr/>
          </p:nvSpPr>
          <p:spPr>
            <a:xfrm>
              <a:off x="880926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5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535;p60">
              <a:extLst>
                <a:ext uri="{FF2B5EF4-FFF2-40B4-BE49-F238E27FC236}">
                  <a16:creationId xmlns:a16="http://schemas.microsoft.com/office/drawing/2014/main" id="{A8220D33-218F-9814-475C-ED4562CCFAAE}"/>
                </a:ext>
              </a:extLst>
            </p:cNvPr>
            <p:cNvSpPr/>
            <p:nvPr/>
          </p:nvSpPr>
          <p:spPr>
            <a:xfrm>
              <a:off x="50646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536;p60">
              <a:extLst>
                <a:ext uri="{FF2B5EF4-FFF2-40B4-BE49-F238E27FC236}">
                  <a16:creationId xmlns:a16="http://schemas.microsoft.com/office/drawing/2014/main" id="{A6D4CBCB-8885-D2CB-AF69-E373DBC57813}"/>
                </a:ext>
              </a:extLst>
            </p:cNvPr>
            <p:cNvSpPr/>
            <p:nvPr/>
          </p:nvSpPr>
          <p:spPr>
            <a:xfrm>
              <a:off x="539475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537;p60">
              <a:extLst>
                <a:ext uri="{FF2B5EF4-FFF2-40B4-BE49-F238E27FC236}">
                  <a16:creationId xmlns:a16="http://schemas.microsoft.com/office/drawing/2014/main" id="{FEF7E3F3-A90F-8F69-DCAE-A45B812AAFF8}"/>
                </a:ext>
              </a:extLst>
            </p:cNvPr>
            <p:cNvSpPr/>
            <p:nvPr/>
          </p:nvSpPr>
          <p:spPr>
            <a:xfrm>
              <a:off x="560622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538;p60">
              <a:extLst>
                <a:ext uri="{FF2B5EF4-FFF2-40B4-BE49-F238E27FC236}">
                  <a16:creationId xmlns:a16="http://schemas.microsoft.com/office/drawing/2014/main" id="{49AD42AE-A7DD-19C0-6E9D-1ABC1EE59EA1}"/>
                </a:ext>
              </a:extLst>
            </p:cNvPr>
            <p:cNvSpPr/>
            <p:nvPr/>
          </p:nvSpPr>
          <p:spPr>
            <a:xfrm>
              <a:off x="-173504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539;p60">
              <a:extLst>
                <a:ext uri="{FF2B5EF4-FFF2-40B4-BE49-F238E27FC236}">
                  <a16:creationId xmlns:a16="http://schemas.microsoft.com/office/drawing/2014/main" id="{46530C5D-4A20-5F53-0AF3-3A8859AD94C2}"/>
                </a:ext>
              </a:extLst>
            </p:cNvPr>
            <p:cNvSpPr/>
            <p:nvPr/>
          </p:nvSpPr>
          <p:spPr>
            <a:xfrm>
              <a:off x="-170213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540;p60">
              <a:extLst>
                <a:ext uri="{FF2B5EF4-FFF2-40B4-BE49-F238E27FC236}">
                  <a16:creationId xmlns:a16="http://schemas.microsoft.com/office/drawing/2014/main" id="{DF439419-70BA-815C-109E-52FBB8535EB5}"/>
                </a:ext>
              </a:extLst>
            </p:cNvPr>
            <p:cNvSpPr/>
            <p:nvPr/>
          </p:nvSpPr>
          <p:spPr>
            <a:xfrm>
              <a:off x="-168088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541;p60">
              <a:extLst>
                <a:ext uri="{FF2B5EF4-FFF2-40B4-BE49-F238E27FC236}">
                  <a16:creationId xmlns:a16="http://schemas.microsoft.com/office/drawing/2014/main" id="{D9199A65-F3AE-346F-C049-0648B46E5465}"/>
                </a:ext>
              </a:extLst>
            </p:cNvPr>
            <p:cNvSpPr/>
            <p:nvPr/>
          </p:nvSpPr>
          <p:spPr>
            <a:xfrm>
              <a:off x="1787371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542;p60">
              <a:extLst>
                <a:ext uri="{FF2B5EF4-FFF2-40B4-BE49-F238E27FC236}">
                  <a16:creationId xmlns:a16="http://schemas.microsoft.com/office/drawing/2014/main" id="{39253BF4-3222-B893-F4F8-7B5069F2314C}"/>
                </a:ext>
              </a:extLst>
            </p:cNvPr>
            <p:cNvSpPr/>
            <p:nvPr/>
          </p:nvSpPr>
          <p:spPr>
            <a:xfrm>
              <a:off x="1822754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543;p60">
              <a:extLst>
                <a:ext uri="{FF2B5EF4-FFF2-40B4-BE49-F238E27FC236}">
                  <a16:creationId xmlns:a16="http://schemas.microsoft.com/office/drawing/2014/main" id="{055E9889-54C2-5EDF-351F-B6167F132104}"/>
                </a:ext>
              </a:extLst>
            </p:cNvPr>
            <p:cNvSpPr/>
            <p:nvPr/>
          </p:nvSpPr>
          <p:spPr>
            <a:xfrm>
              <a:off x="1843902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544;p60">
              <a:extLst>
                <a:ext uri="{FF2B5EF4-FFF2-40B4-BE49-F238E27FC236}">
                  <a16:creationId xmlns:a16="http://schemas.microsoft.com/office/drawing/2014/main" id="{E1695225-4CB4-5C9C-E080-B1F3FF490E49}"/>
                </a:ext>
              </a:extLst>
            </p:cNvPr>
            <p:cNvSpPr/>
            <p:nvPr/>
          </p:nvSpPr>
          <p:spPr>
            <a:xfrm>
              <a:off x="14671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545;p60">
              <a:extLst>
                <a:ext uri="{FF2B5EF4-FFF2-40B4-BE49-F238E27FC236}">
                  <a16:creationId xmlns:a16="http://schemas.microsoft.com/office/drawing/2014/main" id="{16763471-53DE-82F0-6BEF-B9E4A9B79572}"/>
                </a:ext>
              </a:extLst>
            </p:cNvPr>
            <p:cNvSpPr/>
            <p:nvPr/>
          </p:nvSpPr>
          <p:spPr>
            <a:xfrm>
              <a:off x="1500181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546;p60">
              <a:extLst>
                <a:ext uri="{FF2B5EF4-FFF2-40B4-BE49-F238E27FC236}">
                  <a16:creationId xmlns:a16="http://schemas.microsoft.com/office/drawing/2014/main" id="{67442FBE-5319-D051-3DA2-3FAB4A1D3F79}"/>
                </a:ext>
              </a:extLst>
            </p:cNvPr>
            <p:cNvSpPr/>
            <p:nvPr/>
          </p:nvSpPr>
          <p:spPr>
            <a:xfrm>
              <a:off x="1518956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5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547;p60">
              <a:extLst>
                <a:ext uri="{FF2B5EF4-FFF2-40B4-BE49-F238E27FC236}">
                  <a16:creationId xmlns:a16="http://schemas.microsoft.com/office/drawing/2014/main" id="{D1534BE2-9ECD-1E02-0769-0CD641535895}"/>
                </a:ext>
              </a:extLst>
            </p:cNvPr>
            <p:cNvSpPr/>
            <p:nvPr/>
          </p:nvSpPr>
          <p:spPr>
            <a:xfrm>
              <a:off x="210767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548;p60">
              <a:extLst>
                <a:ext uri="{FF2B5EF4-FFF2-40B4-BE49-F238E27FC236}">
                  <a16:creationId xmlns:a16="http://schemas.microsoft.com/office/drawing/2014/main" id="{6F17178E-E655-5F25-ED6C-298886C71A9B}"/>
                </a:ext>
              </a:extLst>
            </p:cNvPr>
            <p:cNvSpPr/>
            <p:nvPr/>
          </p:nvSpPr>
          <p:spPr>
            <a:xfrm>
              <a:off x="2140583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549;p60">
              <a:extLst>
                <a:ext uri="{FF2B5EF4-FFF2-40B4-BE49-F238E27FC236}">
                  <a16:creationId xmlns:a16="http://schemas.microsoft.com/office/drawing/2014/main" id="{3B340A43-B135-69DE-295B-7086BCF15B39}"/>
                </a:ext>
              </a:extLst>
            </p:cNvPr>
            <p:cNvSpPr/>
            <p:nvPr/>
          </p:nvSpPr>
          <p:spPr>
            <a:xfrm>
              <a:off x="2159460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550;p60">
              <a:extLst>
                <a:ext uri="{FF2B5EF4-FFF2-40B4-BE49-F238E27FC236}">
                  <a16:creationId xmlns:a16="http://schemas.microsoft.com/office/drawing/2014/main" id="{C111D92E-D121-F209-6707-64AC82BED7B4}"/>
                </a:ext>
              </a:extLst>
            </p:cNvPr>
            <p:cNvSpPr/>
            <p:nvPr/>
          </p:nvSpPr>
          <p:spPr>
            <a:xfrm>
              <a:off x="-333625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551;p60">
              <a:extLst>
                <a:ext uri="{FF2B5EF4-FFF2-40B4-BE49-F238E27FC236}">
                  <a16:creationId xmlns:a16="http://schemas.microsoft.com/office/drawing/2014/main" id="{B7A6A47E-4BE9-7CA7-49AF-7E5BC3399B35}"/>
                </a:ext>
              </a:extLst>
            </p:cNvPr>
            <p:cNvSpPr/>
            <p:nvPr/>
          </p:nvSpPr>
          <p:spPr>
            <a:xfrm>
              <a:off x="-3300872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552;p60">
              <a:extLst>
                <a:ext uri="{FF2B5EF4-FFF2-40B4-BE49-F238E27FC236}">
                  <a16:creationId xmlns:a16="http://schemas.microsoft.com/office/drawing/2014/main" id="{009762CB-9A15-0533-1FD5-45330688BCD9}"/>
                </a:ext>
              </a:extLst>
            </p:cNvPr>
            <p:cNvSpPr/>
            <p:nvPr/>
          </p:nvSpPr>
          <p:spPr>
            <a:xfrm>
              <a:off x="-3279725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553;p60">
              <a:extLst>
                <a:ext uri="{FF2B5EF4-FFF2-40B4-BE49-F238E27FC236}">
                  <a16:creationId xmlns:a16="http://schemas.microsoft.com/office/drawing/2014/main" id="{5DF26D93-CC0C-466A-2833-5ADB8137A4DA}"/>
                </a:ext>
              </a:extLst>
            </p:cNvPr>
            <p:cNvSpPr/>
            <p:nvPr/>
          </p:nvSpPr>
          <p:spPr>
            <a:xfrm>
              <a:off x="-2055349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554;p60">
              <a:extLst>
                <a:ext uri="{FF2B5EF4-FFF2-40B4-BE49-F238E27FC236}">
                  <a16:creationId xmlns:a16="http://schemas.microsoft.com/office/drawing/2014/main" id="{405C73BE-5114-05D6-4523-CD5211EC7EA9}"/>
                </a:ext>
              </a:extLst>
            </p:cNvPr>
            <p:cNvSpPr/>
            <p:nvPr/>
          </p:nvSpPr>
          <p:spPr>
            <a:xfrm>
              <a:off x="-201996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555;p60">
              <a:extLst>
                <a:ext uri="{FF2B5EF4-FFF2-40B4-BE49-F238E27FC236}">
                  <a16:creationId xmlns:a16="http://schemas.microsoft.com/office/drawing/2014/main" id="{76B08D7C-9EA1-016B-D03B-DA345CE49566}"/>
                </a:ext>
              </a:extLst>
            </p:cNvPr>
            <p:cNvSpPr/>
            <p:nvPr/>
          </p:nvSpPr>
          <p:spPr>
            <a:xfrm>
              <a:off x="-1998818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556;p60">
              <a:extLst>
                <a:ext uri="{FF2B5EF4-FFF2-40B4-BE49-F238E27FC236}">
                  <a16:creationId xmlns:a16="http://schemas.microsoft.com/office/drawing/2014/main" id="{A05FF8F5-ABB6-BC50-DCA5-672673564DA8}"/>
                </a:ext>
              </a:extLst>
            </p:cNvPr>
            <p:cNvSpPr/>
            <p:nvPr/>
          </p:nvSpPr>
          <p:spPr>
            <a:xfrm>
              <a:off x="-26957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557;p60">
              <a:extLst>
                <a:ext uri="{FF2B5EF4-FFF2-40B4-BE49-F238E27FC236}">
                  <a16:creationId xmlns:a16="http://schemas.microsoft.com/office/drawing/2014/main" id="{926CE906-D11E-3599-FFFE-B7C3113D101F}"/>
                </a:ext>
              </a:extLst>
            </p:cNvPr>
            <p:cNvSpPr/>
            <p:nvPr/>
          </p:nvSpPr>
          <p:spPr>
            <a:xfrm>
              <a:off x="-2660471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558;p60">
              <a:extLst>
                <a:ext uri="{FF2B5EF4-FFF2-40B4-BE49-F238E27FC236}">
                  <a16:creationId xmlns:a16="http://schemas.microsoft.com/office/drawing/2014/main" id="{F8455A35-360C-3D5E-7676-F853D1440A7F}"/>
                </a:ext>
              </a:extLst>
            </p:cNvPr>
            <p:cNvSpPr/>
            <p:nvPr/>
          </p:nvSpPr>
          <p:spPr>
            <a:xfrm>
              <a:off x="-263922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559;p60">
              <a:extLst>
                <a:ext uri="{FF2B5EF4-FFF2-40B4-BE49-F238E27FC236}">
                  <a16:creationId xmlns:a16="http://schemas.microsoft.com/office/drawing/2014/main" id="{00385720-0A34-9FC6-5C6C-D4CCBC0F2723}"/>
                </a:ext>
              </a:extLst>
            </p:cNvPr>
            <p:cNvSpPr/>
            <p:nvPr/>
          </p:nvSpPr>
          <p:spPr>
            <a:xfrm>
              <a:off x="-301595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560;p60">
              <a:extLst>
                <a:ext uri="{FF2B5EF4-FFF2-40B4-BE49-F238E27FC236}">
                  <a16:creationId xmlns:a16="http://schemas.microsoft.com/office/drawing/2014/main" id="{6E31D63C-FB8C-6045-1A7F-9B39DD69D8BD}"/>
                </a:ext>
              </a:extLst>
            </p:cNvPr>
            <p:cNvSpPr/>
            <p:nvPr/>
          </p:nvSpPr>
          <p:spPr>
            <a:xfrm>
              <a:off x="-298304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561;p60">
              <a:extLst>
                <a:ext uri="{FF2B5EF4-FFF2-40B4-BE49-F238E27FC236}">
                  <a16:creationId xmlns:a16="http://schemas.microsoft.com/office/drawing/2014/main" id="{A8C901F4-B7D7-965F-D698-B58728DC74DA}"/>
                </a:ext>
              </a:extLst>
            </p:cNvPr>
            <p:cNvSpPr/>
            <p:nvPr/>
          </p:nvSpPr>
          <p:spPr>
            <a:xfrm>
              <a:off x="-296416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562;p60">
              <a:extLst>
                <a:ext uri="{FF2B5EF4-FFF2-40B4-BE49-F238E27FC236}">
                  <a16:creationId xmlns:a16="http://schemas.microsoft.com/office/drawing/2014/main" id="{93A6EE02-8CF3-3A6A-70AA-4930066167EC}"/>
                </a:ext>
              </a:extLst>
            </p:cNvPr>
            <p:cNvSpPr/>
            <p:nvPr/>
          </p:nvSpPr>
          <p:spPr>
            <a:xfrm>
              <a:off x="-23755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563;p60">
              <a:extLst>
                <a:ext uri="{FF2B5EF4-FFF2-40B4-BE49-F238E27FC236}">
                  <a16:creationId xmlns:a16="http://schemas.microsoft.com/office/drawing/2014/main" id="{F2A696A9-FCA1-267B-7929-AAAFF260F264}"/>
                </a:ext>
              </a:extLst>
            </p:cNvPr>
            <p:cNvSpPr/>
            <p:nvPr/>
          </p:nvSpPr>
          <p:spPr>
            <a:xfrm>
              <a:off x="-2342539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564;p60">
              <a:extLst>
                <a:ext uri="{FF2B5EF4-FFF2-40B4-BE49-F238E27FC236}">
                  <a16:creationId xmlns:a16="http://schemas.microsoft.com/office/drawing/2014/main" id="{5BE0A25E-0F3A-0F18-5CF2-9140EC56DE53}"/>
                </a:ext>
              </a:extLst>
            </p:cNvPr>
            <p:cNvSpPr/>
            <p:nvPr/>
          </p:nvSpPr>
          <p:spPr>
            <a:xfrm>
              <a:off x="-2321392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565;p60">
              <a:extLst>
                <a:ext uri="{FF2B5EF4-FFF2-40B4-BE49-F238E27FC236}">
                  <a16:creationId xmlns:a16="http://schemas.microsoft.com/office/drawing/2014/main" id="{43113054-233A-F844-FFE0-30932D393465}"/>
                </a:ext>
              </a:extLst>
            </p:cNvPr>
            <p:cNvSpPr/>
            <p:nvPr/>
          </p:nvSpPr>
          <p:spPr>
            <a:xfrm>
              <a:off x="-4565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566;p60">
              <a:extLst>
                <a:ext uri="{FF2B5EF4-FFF2-40B4-BE49-F238E27FC236}">
                  <a16:creationId xmlns:a16="http://schemas.microsoft.com/office/drawing/2014/main" id="{DAF6EDCA-1B8E-7C46-5CE5-83A0D129FE37}"/>
                </a:ext>
              </a:extLst>
            </p:cNvPr>
            <p:cNvSpPr/>
            <p:nvPr/>
          </p:nvSpPr>
          <p:spPr>
            <a:xfrm>
              <a:off x="-421231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567;p60">
              <a:extLst>
                <a:ext uri="{FF2B5EF4-FFF2-40B4-BE49-F238E27FC236}">
                  <a16:creationId xmlns:a16="http://schemas.microsoft.com/office/drawing/2014/main" id="{54132BA9-92AB-5AA9-D349-96B017F96D4D}"/>
                </a:ext>
              </a:extLst>
            </p:cNvPr>
            <p:cNvSpPr/>
            <p:nvPr/>
          </p:nvSpPr>
          <p:spPr>
            <a:xfrm>
              <a:off x="-399980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568;p60">
              <a:extLst>
                <a:ext uri="{FF2B5EF4-FFF2-40B4-BE49-F238E27FC236}">
                  <a16:creationId xmlns:a16="http://schemas.microsoft.com/office/drawing/2014/main" id="{62545272-3685-9B7F-FE57-463F9EFBC043}"/>
                </a:ext>
              </a:extLst>
            </p:cNvPr>
            <p:cNvSpPr/>
            <p:nvPr/>
          </p:nvSpPr>
          <p:spPr>
            <a:xfrm>
              <a:off x="-7767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569;p60">
              <a:extLst>
                <a:ext uri="{FF2B5EF4-FFF2-40B4-BE49-F238E27FC236}">
                  <a16:creationId xmlns:a16="http://schemas.microsoft.com/office/drawing/2014/main" id="{E7488E46-F506-FB0C-484E-935152C8EB27}"/>
                </a:ext>
              </a:extLst>
            </p:cNvPr>
            <p:cNvSpPr/>
            <p:nvPr/>
          </p:nvSpPr>
          <p:spPr>
            <a:xfrm>
              <a:off x="-74380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570;p60">
              <a:extLst>
                <a:ext uri="{FF2B5EF4-FFF2-40B4-BE49-F238E27FC236}">
                  <a16:creationId xmlns:a16="http://schemas.microsoft.com/office/drawing/2014/main" id="{60912E41-DBB0-C0D4-3E94-054586B89800}"/>
                </a:ext>
              </a:extLst>
            </p:cNvPr>
            <p:cNvSpPr/>
            <p:nvPr/>
          </p:nvSpPr>
          <p:spPr>
            <a:xfrm>
              <a:off x="-72492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571;p60">
              <a:extLst>
                <a:ext uri="{FF2B5EF4-FFF2-40B4-BE49-F238E27FC236}">
                  <a16:creationId xmlns:a16="http://schemas.microsoft.com/office/drawing/2014/main" id="{8EA0A988-D739-614C-8819-058A7AB1D43B}"/>
                </a:ext>
              </a:extLst>
            </p:cNvPr>
            <p:cNvSpPr/>
            <p:nvPr/>
          </p:nvSpPr>
          <p:spPr>
            <a:xfrm>
              <a:off x="-1414844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572;p60">
              <a:extLst>
                <a:ext uri="{FF2B5EF4-FFF2-40B4-BE49-F238E27FC236}">
                  <a16:creationId xmlns:a16="http://schemas.microsoft.com/office/drawing/2014/main" id="{BB775EC4-7815-4488-4ABC-1BA20FFA3B72}"/>
                </a:ext>
              </a:extLst>
            </p:cNvPr>
            <p:cNvSpPr/>
            <p:nvPr/>
          </p:nvSpPr>
          <p:spPr>
            <a:xfrm>
              <a:off x="-1381936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10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573;p60">
              <a:extLst>
                <a:ext uri="{FF2B5EF4-FFF2-40B4-BE49-F238E27FC236}">
                  <a16:creationId xmlns:a16="http://schemas.microsoft.com/office/drawing/2014/main" id="{1B2B3D5C-B27D-B943-A181-0F0D25414C44}"/>
                </a:ext>
              </a:extLst>
            </p:cNvPr>
            <p:cNvSpPr/>
            <p:nvPr/>
          </p:nvSpPr>
          <p:spPr>
            <a:xfrm>
              <a:off x="-1363059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574;p60">
              <a:extLst>
                <a:ext uri="{FF2B5EF4-FFF2-40B4-BE49-F238E27FC236}">
                  <a16:creationId xmlns:a16="http://schemas.microsoft.com/office/drawing/2014/main" id="{00E38280-6413-65FD-F8E6-5D9AEA9FAF5E}"/>
                </a:ext>
              </a:extLst>
            </p:cNvPr>
            <p:cNvSpPr/>
            <p:nvPr/>
          </p:nvSpPr>
          <p:spPr>
            <a:xfrm>
              <a:off x="3068278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575;p60">
              <a:extLst>
                <a:ext uri="{FF2B5EF4-FFF2-40B4-BE49-F238E27FC236}">
                  <a16:creationId xmlns:a16="http://schemas.microsoft.com/office/drawing/2014/main" id="{544FEBB3-0A8A-E5FC-0D1E-507C4A62B686}"/>
                </a:ext>
              </a:extLst>
            </p:cNvPr>
            <p:cNvSpPr/>
            <p:nvPr/>
          </p:nvSpPr>
          <p:spPr>
            <a:xfrm>
              <a:off x="3103661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576;p60">
              <a:extLst>
                <a:ext uri="{FF2B5EF4-FFF2-40B4-BE49-F238E27FC236}">
                  <a16:creationId xmlns:a16="http://schemas.microsoft.com/office/drawing/2014/main" id="{E548A1CD-7822-5B5D-4E30-47F9CA25B737}"/>
                </a:ext>
              </a:extLst>
            </p:cNvPr>
            <p:cNvSpPr/>
            <p:nvPr/>
          </p:nvSpPr>
          <p:spPr>
            <a:xfrm>
              <a:off x="3122436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577;p60">
              <a:extLst>
                <a:ext uri="{FF2B5EF4-FFF2-40B4-BE49-F238E27FC236}">
                  <a16:creationId xmlns:a16="http://schemas.microsoft.com/office/drawing/2014/main" id="{5826E293-47ED-98EE-80A1-479EB59BE6D9}"/>
                </a:ext>
              </a:extLst>
            </p:cNvPr>
            <p:cNvSpPr/>
            <p:nvPr/>
          </p:nvSpPr>
          <p:spPr>
            <a:xfrm>
              <a:off x="183891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578;p60">
              <a:extLst>
                <a:ext uri="{FF2B5EF4-FFF2-40B4-BE49-F238E27FC236}">
                  <a16:creationId xmlns:a16="http://schemas.microsoft.com/office/drawing/2014/main" id="{0471C28D-2CB6-2069-9CAD-7951AD7EC3BA}"/>
                </a:ext>
              </a:extLst>
            </p:cNvPr>
            <p:cNvSpPr/>
            <p:nvPr/>
          </p:nvSpPr>
          <p:spPr>
            <a:xfrm>
              <a:off x="219274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579;p60">
              <a:extLst>
                <a:ext uri="{FF2B5EF4-FFF2-40B4-BE49-F238E27FC236}">
                  <a16:creationId xmlns:a16="http://schemas.microsoft.com/office/drawing/2014/main" id="{B7827495-62C5-877B-1B8D-D663C15C90D3}"/>
                </a:ext>
              </a:extLst>
            </p:cNvPr>
            <p:cNvSpPr/>
            <p:nvPr/>
          </p:nvSpPr>
          <p:spPr>
            <a:xfrm>
              <a:off x="238049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580;p60">
              <a:extLst>
                <a:ext uri="{FF2B5EF4-FFF2-40B4-BE49-F238E27FC236}">
                  <a16:creationId xmlns:a16="http://schemas.microsoft.com/office/drawing/2014/main" id="{44479B32-E0F6-1259-B500-B186DDD782AB}"/>
                </a:ext>
              </a:extLst>
            </p:cNvPr>
            <p:cNvSpPr/>
            <p:nvPr/>
          </p:nvSpPr>
          <p:spPr>
            <a:xfrm>
              <a:off x="-109701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581;p60">
              <a:extLst>
                <a:ext uri="{FF2B5EF4-FFF2-40B4-BE49-F238E27FC236}">
                  <a16:creationId xmlns:a16="http://schemas.microsoft.com/office/drawing/2014/main" id="{6CBDD8B5-2F69-74A5-56FE-D59A831A3E32}"/>
                </a:ext>
              </a:extLst>
            </p:cNvPr>
            <p:cNvSpPr/>
            <p:nvPr/>
          </p:nvSpPr>
          <p:spPr>
            <a:xfrm>
              <a:off x="-1064005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582;p60">
              <a:extLst>
                <a:ext uri="{FF2B5EF4-FFF2-40B4-BE49-F238E27FC236}">
                  <a16:creationId xmlns:a16="http://schemas.microsoft.com/office/drawing/2014/main" id="{9D36D03D-0850-6842-16DF-8E7A205FD431}"/>
                </a:ext>
              </a:extLst>
            </p:cNvPr>
            <p:cNvSpPr/>
            <p:nvPr/>
          </p:nvSpPr>
          <p:spPr>
            <a:xfrm>
              <a:off x="-1042858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583;p60">
              <a:extLst>
                <a:ext uri="{FF2B5EF4-FFF2-40B4-BE49-F238E27FC236}">
                  <a16:creationId xmlns:a16="http://schemas.microsoft.com/office/drawing/2014/main" id="{F8F72EC3-0C22-9D5D-4885-34A7C77165C8}"/>
                </a:ext>
              </a:extLst>
            </p:cNvPr>
            <p:cNvSpPr/>
            <p:nvPr/>
          </p:nvSpPr>
          <p:spPr>
            <a:xfrm>
              <a:off x="-26957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584;p60">
              <a:extLst>
                <a:ext uri="{FF2B5EF4-FFF2-40B4-BE49-F238E27FC236}">
                  <a16:creationId xmlns:a16="http://schemas.microsoft.com/office/drawing/2014/main" id="{7E1E428A-CC04-637D-CFB0-7692EDAED538}"/>
                </a:ext>
              </a:extLst>
            </p:cNvPr>
            <p:cNvSpPr/>
            <p:nvPr/>
          </p:nvSpPr>
          <p:spPr>
            <a:xfrm>
              <a:off x="-2639220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585;p60">
              <a:extLst>
                <a:ext uri="{FF2B5EF4-FFF2-40B4-BE49-F238E27FC236}">
                  <a16:creationId xmlns:a16="http://schemas.microsoft.com/office/drawing/2014/main" id="{6AA55E9D-BDCE-ED8F-A894-16BFC41FFF1D}"/>
                </a:ext>
              </a:extLst>
            </p:cNvPr>
            <p:cNvSpPr/>
            <p:nvPr/>
          </p:nvSpPr>
          <p:spPr>
            <a:xfrm>
              <a:off x="-2660471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586;p60">
              <a:extLst>
                <a:ext uri="{FF2B5EF4-FFF2-40B4-BE49-F238E27FC236}">
                  <a16:creationId xmlns:a16="http://schemas.microsoft.com/office/drawing/2014/main" id="{7D5F709E-B700-EDFA-913C-E01263D1DFFF}"/>
                </a:ext>
              </a:extLst>
            </p:cNvPr>
            <p:cNvSpPr/>
            <p:nvPr/>
          </p:nvSpPr>
          <p:spPr>
            <a:xfrm>
              <a:off x="-23755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587;p60">
              <a:extLst>
                <a:ext uri="{FF2B5EF4-FFF2-40B4-BE49-F238E27FC236}">
                  <a16:creationId xmlns:a16="http://schemas.microsoft.com/office/drawing/2014/main" id="{31C76897-C07C-82B0-46FE-8CFF7C7A08C9}"/>
                </a:ext>
              </a:extLst>
            </p:cNvPr>
            <p:cNvSpPr/>
            <p:nvPr/>
          </p:nvSpPr>
          <p:spPr>
            <a:xfrm>
              <a:off x="-2319019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588;p60">
              <a:extLst>
                <a:ext uri="{FF2B5EF4-FFF2-40B4-BE49-F238E27FC236}">
                  <a16:creationId xmlns:a16="http://schemas.microsoft.com/office/drawing/2014/main" id="{F343F2ED-FEA5-CB14-D428-D1680A4D8F81}"/>
                </a:ext>
              </a:extLst>
            </p:cNvPr>
            <p:cNvSpPr/>
            <p:nvPr/>
          </p:nvSpPr>
          <p:spPr>
            <a:xfrm>
              <a:off x="-2340167" y="3424709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91" y="183"/>
                  </a:moveTo>
                  <a:lnTo>
                    <a:pt x="2031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589;p60">
              <a:extLst>
                <a:ext uri="{FF2B5EF4-FFF2-40B4-BE49-F238E27FC236}">
                  <a16:creationId xmlns:a16="http://schemas.microsoft.com/office/drawing/2014/main" id="{4F4C3F80-0D1F-FE88-0F2A-0CFCFB5484F0}"/>
                </a:ext>
              </a:extLst>
            </p:cNvPr>
            <p:cNvSpPr/>
            <p:nvPr/>
          </p:nvSpPr>
          <p:spPr>
            <a:xfrm>
              <a:off x="-131564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590;p60">
              <a:extLst>
                <a:ext uri="{FF2B5EF4-FFF2-40B4-BE49-F238E27FC236}">
                  <a16:creationId xmlns:a16="http://schemas.microsoft.com/office/drawing/2014/main" id="{F41890EB-A054-1B32-202C-54A725BE1126}"/>
                </a:ext>
              </a:extLst>
            </p:cNvPr>
            <p:cNvSpPr/>
            <p:nvPr/>
          </p:nvSpPr>
          <p:spPr>
            <a:xfrm>
              <a:off x="-75137" y="3403562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591;p60">
              <a:extLst>
                <a:ext uri="{FF2B5EF4-FFF2-40B4-BE49-F238E27FC236}">
                  <a16:creationId xmlns:a16="http://schemas.microsoft.com/office/drawing/2014/main" id="{885D3C21-195E-34E2-D2B4-80E8AD483AB3}"/>
                </a:ext>
              </a:extLst>
            </p:cNvPr>
            <p:cNvSpPr/>
            <p:nvPr/>
          </p:nvSpPr>
          <p:spPr>
            <a:xfrm>
              <a:off x="-96285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592;p60">
              <a:extLst>
                <a:ext uri="{FF2B5EF4-FFF2-40B4-BE49-F238E27FC236}">
                  <a16:creationId xmlns:a16="http://schemas.microsoft.com/office/drawing/2014/main" id="{78AE8E0E-4B05-5197-E12C-862FA0556B5D}"/>
                </a:ext>
              </a:extLst>
            </p:cNvPr>
            <p:cNvSpPr/>
            <p:nvPr/>
          </p:nvSpPr>
          <p:spPr>
            <a:xfrm>
              <a:off x="18863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593;p60">
              <a:extLst>
                <a:ext uri="{FF2B5EF4-FFF2-40B4-BE49-F238E27FC236}">
                  <a16:creationId xmlns:a16="http://schemas.microsoft.com/office/drawing/2014/main" id="{B6DE6E93-4557-4B84-4D64-AB9075005712}"/>
                </a:ext>
              </a:extLst>
            </p:cNvPr>
            <p:cNvSpPr/>
            <p:nvPr/>
          </p:nvSpPr>
          <p:spPr>
            <a:xfrm>
              <a:off x="245167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594;p60">
              <a:extLst>
                <a:ext uri="{FF2B5EF4-FFF2-40B4-BE49-F238E27FC236}">
                  <a16:creationId xmlns:a16="http://schemas.microsoft.com/office/drawing/2014/main" id="{F0FFB91B-3497-D576-F691-30C5E5DB9D40}"/>
                </a:ext>
              </a:extLst>
            </p:cNvPr>
            <p:cNvSpPr/>
            <p:nvPr/>
          </p:nvSpPr>
          <p:spPr>
            <a:xfrm>
              <a:off x="22391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595;p60">
              <a:extLst>
                <a:ext uri="{FF2B5EF4-FFF2-40B4-BE49-F238E27FC236}">
                  <a16:creationId xmlns:a16="http://schemas.microsoft.com/office/drawing/2014/main" id="{B310CCFF-2C59-A024-987B-2FD02B018D56}"/>
                </a:ext>
              </a:extLst>
            </p:cNvPr>
            <p:cNvSpPr/>
            <p:nvPr/>
          </p:nvSpPr>
          <p:spPr>
            <a:xfrm>
              <a:off x="1469543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596;p60">
              <a:extLst>
                <a:ext uri="{FF2B5EF4-FFF2-40B4-BE49-F238E27FC236}">
                  <a16:creationId xmlns:a16="http://schemas.microsoft.com/office/drawing/2014/main" id="{A99E0B21-7A74-D92A-CF49-AFE62CB8886D}"/>
                </a:ext>
              </a:extLst>
            </p:cNvPr>
            <p:cNvSpPr/>
            <p:nvPr/>
          </p:nvSpPr>
          <p:spPr>
            <a:xfrm>
              <a:off x="1526073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597;p60">
              <a:extLst>
                <a:ext uri="{FF2B5EF4-FFF2-40B4-BE49-F238E27FC236}">
                  <a16:creationId xmlns:a16="http://schemas.microsoft.com/office/drawing/2014/main" id="{FDB135E7-3BCF-8AC3-158E-E23DF22970FC}"/>
                </a:ext>
              </a:extLst>
            </p:cNvPr>
            <p:cNvSpPr/>
            <p:nvPr/>
          </p:nvSpPr>
          <p:spPr>
            <a:xfrm>
              <a:off x="1504823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598;p60">
              <a:extLst>
                <a:ext uri="{FF2B5EF4-FFF2-40B4-BE49-F238E27FC236}">
                  <a16:creationId xmlns:a16="http://schemas.microsoft.com/office/drawing/2014/main" id="{17D9EF50-8625-49E8-1331-A86A26A2AF2B}"/>
                </a:ext>
              </a:extLst>
            </p:cNvPr>
            <p:cNvSpPr/>
            <p:nvPr/>
          </p:nvSpPr>
          <p:spPr>
            <a:xfrm>
              <a:off x="1149342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599;p60">
              <a:extLst>
                <a:ext uri="{FF2B5EF4-FFF2-40B4-BE49-F238E27FC236}">
                  <a16:creationId xmlns:a16="http://schemas.microsoft.com/office/drawing/2014/main" id="{4A5AFB9D-E377-8439-2EA9-3EB51489796B}"/>
                </a:ext>
              </a:extLst>
            </p:cNvPr>
            <p:cNvSpPr/>
            <p:nvPr/>
          </p:nvSpPr>
          <p:spPr>
            <a:xfrm>
              <a:off x="1203500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600;p60">
              <a:extLst>
                <a:ext uri="{FF2B5EF4-FFF2-40B4-BE49-F238E27FC236}">
                  <a16:creationId xmlns:a16="http://schemas.microsoft.com/office/drawing/2014/main" id="{1948ECE0-60B3-1CF2-6D65-6CD8C5553436}"/>
                </a:ext>
              </a:extLst>
            </p:cNvPr>
            <p:cNvSpPr/>
            <p:nvPr/>
          </p:nvSpPr>
          <p:spPr>
            <a:xfrm>
              <a:off x="1182249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601;p60">
              <a:extLst>
                <a:ext uri="{FF2B5EF4-FFF2-40B4-BE49-F238E27FC236}">
                  <a16:creationId xmlns:a16="http://schemas.microsoft.com/office/drawing/2014/main" id="{67C8076F-E8F3-CBB3-51FB-305005A1A0DE}"/>
                </a:ext>
              </a:extLst>
            </p:cNvPr>
            <p:cNvSpPr/>
            <p:nvPr/>
          </p:nvSpPr>
          <p:spPr>
            <a:xfrm>
              <a:off x="-301595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602;p60">
              <a:extLst>
                <a:ext uri="{FF2B5EF4-FFF2-40B4-BE49-F238E27FC236}">
                  <a16:creationId xmlns:a16="http://schemas.microsoft.com/office/drawing/2014/main" id="{0FBA2D97-D522-294C-6F96-EDFBFC532327}"/>
                </a:ext>
              </a:extLst>
            </p:cNvPr>
            <p:cNvSpPr/>
            <p:nvPr/>
          </p:nvSpPr>
          <p:spPr>
            <a:xfrm>
              <a:off x="-296416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603;p60">
              <a:extLst>
                <a:ext uri="{FF2B5EF4-FFF2-40B4-BE49-F238E27FC236}">
                  <a16:creationId xmlns:a16="http://schemas.microsoft.com/office/drawing/2014/main" id="{3F9C0BBA-045F-8C14-EB94-A060EA05B994}"/>
                </a:ext>
              </a:extLst>
            </p:cNvPr>
            <p:cNvSpPr/>
            <p:nvPr/>
          </p:nvSpPr>
          <p:spPr>
            <a:xfrm>
              <a:off x="-2983044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604;p60">
              <a:extLst>
                <a:ext uri="{FF2B5EF4-FFF2-40B4-BE49-F238E27FC236}">
                  <a16:creationId xmlns:a16="http://schemas.microsoft.com/office/drawing/2014/main" id="{DDA5FA02-88D7-8115-131A-270D5D82CE1A}"/>
                </a:ext>
              </a:extLst>
            </p:cNvPr>
            <p:cNvSpPr/>
            <p:nvPr/>
          </p:nvSpPr>
          <p:spPr>
            <a:xfrm>
              <a:off x="3068278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605;p60">
              <a:extLst>
                <a:ext uri="{FF2B5EF4-FFF2-40B4-BE49-F238E27FC236}">
                  <a16:creationId xmlns:a16="http://schemas.microsoft.com/office/drawing/2014/main" id="{8769F83B-3A5A-8873-6662-DE95A936CA84}"/>
                </a:ext>
              </a:extLst>
            </p:cNvPr>
            <p:cNvSpPr/>
            <p:nvPr/>
          </p:nvSpPr>
          <p:spPr>
            <a:xfrm>
              <a:off x="3124808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606;p60">
              <a:extLst>
                <a:ext uri="{FF2B5EF4-FFF2-40B4-BE49-F238E27FC236}">
                  <a16:creationId xmlns:a16="http://schemas.microsoft.com/office/drawing/2014/main" id="{E173DFD3-F8BE-4905-5854-7B6E92A19C25}"/>
                </a:ext>
              </a:extLst>
            </p:cNvPr>
            <p:cNvSpPr/>
            <p:nvPr/>
          </p:nvSpPr>
          <p:spPr>
            <a:xfrm>
              <a:off x="3103661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1" y="183"/>
                  </a:moveTo>
                  <a:lnTo>
                    <a:pt x="2032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607;p60">
              <a:extLst>
                <a:ext uri="{FF2B5EF4-FFF2-40B4-BE49-F238E27FC236}">
                  <a16:creationId xmlns:a16="http://schemas.microsoft.com/office/drawing/2014/main" id="{4F1503E6-A9AB-EC6E-547E-D7F24A9B0CCC}"/>
                </a:ext>
              </a:extLst>
            </p:cNvPr>
            <p:cNvSpPr/>
            <p:nvPr/>
          </p:nvSpPr>
          <p:spPr>
            <a:xfrm>
              <a:off x="-772069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608;p60">
              <a:extLst>
                <a:ext uri="{FF2B5EF4-FFF2-40B4-BE49-F238E27FC236}">
                  <a16:creationId xmlns:a16="http://schemas.microsoft.com/office/drawing/2014/main" id="{279313DD-76BB-A585-1350-FFED68367730}"/>
                </a:ext>
              </a:extLst>
            </p:cNvPr>
            <p:cNvSpPr/>
            <p:nvPr/>
          </p:nvSpPr>
          <p:spPr>
            <a:xfrm>
              <a:off x="-715539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609;p60">
              <a:extLst>
                <a:ext uri="{FF2B5EF4-FFF2-40B4-BE49-F238E27FC236}">
                  <a16:creationId xmlns:a16="http://schemas.microsoft.com/office/drawing/2014/main" id="{BA13F5B6-CD3A-7A41-65C3-610B9D66686E}"/>
                </a:ext>
              </a:extLst>
            </p:cNvPr>
            <p:cNvSpPr/>
            <p:nvPr/>
          </p:nvSpPr>
          <p:spPr>
            <a:xfrm>
              <a:off x="-736686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14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610;p60">
              <a:extLst>
                <a:ext uri="{FF2B5EF4-FFF2-40B4-BE49-F238E27FC236}">
                  <a16:creationId xmlns:a16="http://schemas.microsoft.com/office/drawing/2014/main" id="{4C822500-8B64-5814-D2FF-CA14043309D7}"/>
                </a:ext>
              </a:extLst>
            </p:cNvPr>
            <p:cNvSpPr/>
            <p:nvPr/>
          </p:nvSpPr>
          <p:spPr>
            <a:xfrm>
              <a:off x="242787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611;p60">
              <a:extLst>
                <a:ext uri="{FF2B5EF4-FFF2-40B4-BE49-F238E27FC236}">
                  <a16:creationId xmlns:a16="http://schemas.microsoft.com/office/drawing/2014/main" id="{F4D0C5A6-DC69-DE5C-7B43-2B09C32A3F38}"/>
                </a:ext>
              </a:extLst>
            </p:cNvPr>
            <p:cNvSpPr/>
            <p:nvPr/>
          </p:nvSpPr>
          <p:spPr>
            <a:xfrm>
              <a:off x="2484407" y="3403562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612;p60">
              <a:extLst>
                <a:ext uri="{FF2B5EF4-FFF2-40B4-BE49-F238E27FC236}">
                  <a16:creationId xmlns:a16="http://schemas.microsoft.com/office/drawing/2014/main" id="{B7D80F37-8A31-4EB2-7335-806C55529CC7}"/>
                </a:ext>
              </a:extLst>
            </p:cNvPr>
            <p:cNvSpPr/>
            <p:nvPr/>
          </p:nvSpPr>
          <p:spPr>
            <a:xfrm>
              <a:off x="246315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613;p60">
              <a:extLst>
                <a:ext uri="{FF2B5EF4-FFF2-40B4-BE49-F238E27FC236}">
                  <a16:creationId xmlns:a16="http://schemas.microsoft.com/office/drawing/2014/main" id="{873E6118-935F-9F65-0983-A4565D5A1391}"/>
                </a:ext>
              </a:extLst>
            </p:cNvPr>
            <p:cNvSpPr/>
            <p:nvPr/>
          </p:nvSpPr>
          <p:spPr>
            <a:xfrm>
              <a:off x="274807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614;p60">
              <a:extLst>
                <a:ext uri="{FF2B5EF4-FFF2-40B4-BE49-F238E27FC236}">
                  <a16:creationId xmlns:a16="http://schemas.microsoft.com/office/drawing/2014/main" id="{6E63A528-7A3A-1177-D26F-CE2B5F3460ED}"/>
                </a:ext>
              </a:extLst>
            </p:cNvPr>
            <p:cNvSpPr/>
            <p:nvPr/>
          </p:nvSpPr>
          <p:spPr>
            <a:xfrm>
              <a:off x="280223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615;p60">
              <a:extLst>
                <a:ext uri="{FF2B5EF4-FFF2-40B4-BE49-F238E27FC236}">
                  <a16:creationId xmlns:a16="http://schemas.microsoft.com/office/drawing/2014/main" id="{DC49B935-DC0D-5925-BA45-1CCB54FDF785}"/>
                </a:ext>
              </a:extLst>
            </p:cNvPr>
            <p:cNvSpPr/>
            <p:nvPr/>
          </p:nvSpPr>
          <p:spPr>
            <a:xfrm>
              <a:off x="2783357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616;p60">
              <a:extLst>
                <a:ext uri="{FF2B5EF4-FFF2-40B4-BE49-F238E27FC236}">
                  <a16:creationId xmlns:a16="http://schemas.microsoft.com/office/drawing/2014/main" id="{A08460F8-4D4E-AB50-90D1-18F4AFA33AEB}"/>
                </a:ext>
              </a:extLst>
            </p:cNvPr>
            <p:cNvSpPr/>
            <p:nvPr/>
          </p:nvSpPr>
          <p:spPr>
            <a:xfrm>
              <a:off x="2107675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617;p60">
              <a:extLst>
                <a:ext uri="{FF2B5EF4-FFF2-40B4-BE49-F238E27FC236}">
                  <a16:creationId xmlns:a16="http://schemas.microsoft.com/office/drawing/2014/main" id="{F70AFF9F-5C18-EA92-79ED-285424EE3343}"/>
                </a:ext>
              </a:extLst>
            </p:cNvPr>
            <p:cNvSpPr/>
            <p:nvPr/>
          </p:nvSpPr>
          <p:spPr>
            <a:xfrm>
              <a:off x="215946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618;p60">
              <a:extLst>
                <a:ext uri="{FF2B5EF4-FFF2-40B4-BE49-F238E27FC236}">
                  <a16:creationId xmlns:a16="http://schemas.microsoft.com/office/drawing/2014/main" id="{30D3A50A-66C9-ECD3-404A-310EB9338BA5}"/>
                </a:ext>
              </a:extLst>
            </p:cNvPr>
            <p:cNvSpPr/>
            <p:nvPr/>
          </p:nvSpPr>
          <p:spPr>
            <a:xfrm>
              <a:off x="2140583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619;p60">
              <a:extLst>
                <a:ext uri="{FF2B5EF4-FFF2-40B4-BE49-F238E27FC236}">
                  <a16:creationId xmlns:a16="http://schemas.microsoft.com/office/drawing/2014/main" id="{50949B92-30C6-4750-7C94-CFEC4973343B}"/>
                </a:ext>
              </a:extLst>
            </p:cNvPr>
            <p:cNvSpPr/>
            <p:nvPr/>
          </p:nvSpPr>
          <p:spPr>
            <a:xfrm>
              <a:off x="-109227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620;p60">
              <a:extLst>
                <a:ext uri="{FF2B5EF4-FFF2-40B4-BE49-F238E27FC236}">
                  <a16:creationId xmlns:a16="http://schemas.microsoft.com/office/drawing/2014/main" id="{F3BD74C7-18FE-E601-3479-97B620BC22E1}"/>
                </a:ext>
              </a:extLst>
            </p:cNvPr>
            <p:cNvSpPr/>
            <p:nvPr/>
          </p:nvSpPr>
          <p:spPr>
            <a:xfrm>
              <a:off x="-1040485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621;p60">
              <a:extLst>
                <a:ext uri="{FF2B5EF4-FFF2-40B4-BE49-F238E27FC236}">
                  <a16:creationId xmlns:a16="http://schemas.microsoft.com/office/drawing/2014/main" id="{1F26AF5E-FC4A-DD16-A3F3-BA1A833FBB77}"/>
                </a:ext>
              </a:extLst>
            </p:cNvPr>
            <p:cNvSpPr/>
            <p:nvPr/>
          </p:nvSpPr>
          <p:spPr>
            <a:xfrm>
              <a:off x="-1059260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622;p60">
              <a:extLst>
                <a:ext uri="{FF2B5EF4-FFF2-40B4-BE49-F238E27FC236}">
                  <a16:creationId xmlns:a16="http://schemas.microsoft.com/office/drawing/2014/main" id="{E378E3A3-0A59-2BA3-CFFB-5FE2B7FA66F6}"/>
                </a:ext>
              </a:extLst>
            </p:cNvPr>
            <p:cNvSpPr/>
            <p:nvPr/>
          </p:nvSpPr>
          <p:spPr>
            <a:xfrm>
              <a:off x="-45186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623;p60">
              <a:extLst>
                <a:ext uri="{FF2B5EF4-FFF2-40B4-BE49-F238E27FC236}">
                  <a16:creationId xmlns:a16="http://schemas.microsoft.com/office/drawing/2014/main" id="{48C17887-9770-E6D7-07C9-2D8E29055E2B}"/>
                </a:ext>
              </a:extLst>
            </p:cNvPr>
            <p:cNvSpPr/>
            <p:nvPr/>
          </p:nvSpPr>
          <p:spPr>
            <a:xfrm>
              <a:off x="-39998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624;p60">
              <a:extLst>
                <a:ext uri="{FF2B5EF4-FFF2-40B4-BE49-F238E27FC236}">
                  <a16:creationId xmlns:a16="http://schemas.microsoft.com/office/drawing/2014/main" id="{1FD4A1A9-83E7-50FC-4217-6C182E85D03D}"/>
                </a:ext>
              </a:extLst>
            </p:cNvPr>
            <p:cNvSpPr/>
            <p:nvPr/>
          </p:nvSpPr>
          <p:spPr>
            <a:xfrm>
              <a:off x="-418858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625;p60">
              <a:extLst>
                <a:ext uri="{FF2B5EF4-FFF2-40B4-BE49-F238E27FC236}">
                  <a16:creationId xmlns:a16="http://schemas.microsoft.com/office/drawing/2014/main" id="{3CFC6460-3230-6DAD-5A64-85AE23DB0EFD}"/>
                </a:ext>
              </a:extLst>
            </p:cNvPr>
            <p:cNvSpPr/>
            <p:nvPr/>
          </p:nvSpPr>
          <p:spPr>
            <a:xfrm>
              <a:off x="82903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626;p60">
              <a:extLst>
                <a:ext uri="{FF2B5EF4-FFF2-40B4-BE49-F238E27FC236}">
                  <a16:creationId xmlns:a16="http://schemas.microsoft.com/office/drawing/2014/main" id="{94CAB4FA-A10E-5D53-1612-3C34796DCF67}"/>
                </a:ext>
              </a:extLst>
            </p:cNvPr>
            <p:cNvSpPr/>
            <p:nvPr/>
          </p:nvSpPr>
          <p:spPr>
            <a:xfrm>
              <a:off x="880926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627;p60">
              <a:extLst>
                <a:ext uri="{FF2B5EF4-FFF2-40B4-BE49-F238E27FC236}">
                  <a16:creationId xmlns:a16="http://schemas.microsoft.com/office/drawing/2014/main" id="{BA871841-1CBB-622B-D56F-54F07BC8F6B1}"/>
                </a:ext>
              </a:extLst>
            </p:cNvPr>
            <p:cNvSpPr/>
            <p:nvPr/>
          </p:nvSpPr>
          <p:spPr>
            <a:xfrm>
              <a:off x="862049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628;p60">
              <a:extLst>
                <a:ext uri="{FF2B5EF4-FFF2-40B4-BE49-F238E27FC236}">
                  <a16:creationId xmlns:a16="http://schemas.microsoft.com/office/drawing/2014/main" id="{CC1DD641-A8AD-F41C-4262-E9F6FFDB6695}"/>
                </a:ext>
              </a:extLst>
            </p:cNvPr>
            <p:cNvSpPr/>
            <p:nvPr/>
          </p:nvSpPr>
          <p:spPr>
            <a:xfrm>
              <a:off x="-3336255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629;p60">
              <a:extLst>
                <a:ext uri="{FF2B5EF4-FFF2-40B4-BE49-F238E27FC236}">
                  <a16:creationId xmlns:a16="http://schemas.microsoft.com/office/drawing/2014/main" id="{7F4CBD5B-D8F1-8AF0-9FB5-636BD3764DFA}"/>
                </a:ext>
              </a:extLst>
            </p:cNvPr>
            <p:cNvSpPr/>
            <p:nvPr/>
          </p:nvSpPr>
          <p:spPr>
            <a:xfrm>
              <a:off x="-3284367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630;p60">
              <a:extLst>
                <a:ext uri="{FF2B5EF4-FFF2-40B4-BE49-F238E27FC236}">
                  <a16:creationId xmlns:a16="http://schemas.microsoft.com/office/drawing/2014/main" id="{8EED3D26-FACA-6641-E103-64EAAC0D2AEA}"/>
                </a:ext>
              </a:extLst>
            </p:cNvPr>
            <p:cNvSpPr/>
            <p:nvPr/>
          </p:nvSpPr>
          <p:spPr>
            <a:xfrm>
              <a:off x="-3303245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631;p60">
              <a:extLst>
                <a:ext uri="{FF2B5EF4-FFF2-40B4-BE49-F238E27FC236}">
                  <a16:creationId xmlns:a16="http://schemas.microsoft.com/office/drawing/2014/main" id="{100B79D2-C77A-0FAC-6A4A-8203AFB7B0E8}"/>
                </a:ext>
              </a:extLst>
            </p:cNvPr>
            <p:cNvSpPr/>
            <p:nvPr/>
          </p:nvSpPr>
          <p:spPr>
            <a:xfrm>
              <a:off x="-2055349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632;p60">
              <a:extLst>
                <a:ext uri="{FF2B5EF4-FFF2-40B4-BE49-F238E27FC236}">
                  <a16:creationId xmlns:a16="http://schemas.microsoft.com/office/drawing/2014/main" id="{8336750B-AE6C-9ED5-AFFF-4677FA4CA6DB}"/>
                </a:ext>
              </a:extLst>
            </p:cNvPr>
            <p:cNvSpPr/>
            <p:nvPr/>
          </p:nvSpPr>
          <p:spPr>
            <a:xfrm>
              <a:off x="-2001191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83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633;p60">
              <a:extLst>
                <a:ext uri="{FF2B5EF4-FFF2-40B4-BE49-F238E27FC236}">
                  <a16:creationId xmlns:a16="http://schemas.microsoft.com/office/drawing/2014/main" id="{BD4F6B83-6E20-E4BB-FF95-32C85EB76EFB}"/>
                </a:ext>
              </a:extLst>
            </p:cNvPr>
            <p:cNvSpPr/>
            <p:nvPr/>
          </p:nvSpPr>
          <p:spPr>
            <a:xfrm>
              <a:off x="-2019966" y="3420067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634;p60">
              <a:extLst>
                <a:ext uri="{FF2B5EF4-FFF2-40B4-BE49-F238E27FC236}">
                  <a16:creationId xmlns:a16="http://schemas.microsoft.com/office/drawing/2014/main" id="{56975D48-06EF-BA1A-95E2-F274A7F73D9C}"/>
                </a:ext>
              </a:extLst>
            </p:cNvPr>
            <p:cNvSpPr/>
            <p:nvPr/>
          </p:nvSpPr>
          <p:spPr>
            <a:xfrm>
              <a:off x="-1735045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635;p60">
              <a:extLst>
                <a:ext uri="{FF2B5EF4-FFF2-40B4-BE49-F238E27FC236}">
                  <a16:creationId xmlns:a16="http://schemas.microsoft.com/office/drawing/2014/main" id="{37ACD698-DB62-EF6B-F588-55E2C83BC17C}"/>
                </a:ext>
              </a:extLst>
            </p:cNvPr>
            <p:cNvSpPr/>
            <p:nvPr/>
          </p:nvSpPr>
          <p:spPr>
            <a:xfrm>
              <a:off x="-1680887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636;p60">
              <a:extLst>
                <a:ext uri="{FF2B5EF4-FFF2-40B4-BE49-F238E27FC236}">
                  <a16:creationId xmlns:a16="http://schemas.microsoft.com/office/drawing/2014/main" id="{41E79C5D-F5CD-F1A7-67B1-EE604D769521}"/>
                </a:ext>
              </a:extLst>
            </p:cNvPr>
            <p:cNvSpPr/>
            <p:nvPr/>
          </p:nvSpPr>
          <p:spPr>
            <a:xfrm>
              <a:off x="-1699765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637;p60">
              <a:extLst>
                <a:ext uri="{FF2B5EF4-FFF2-40B4-BE49-F238E27FC236}">
                  <a16:creationId xmlns:a16="http://schemas.microsoft.com/office/drawing/2014/main" id="{48145538-2491-EAA0-80E6-BE379D9788E5}"/>
                </a:ext>
              </a:extLst>
            </p:cNvPr>
            <p:cNvSpPr/>
            <p:nvPr/>
          </p:nvSpPr>
          <p:spPr>
            <a:xfrm>
              <a:off x="-141247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638;p60">
              <a:extLst>
                <a:ext uri="{FF2B5EF4-FFF2-40B4-BE49-F238E27FC236}">
                  <a16:creationId xmlns:a16="http://schemas.microsoft.com/office/drawing/2014/main" id="{1E4A57A7-80B0-F26B-37F0-9FD1DF90F79A}"/>
                </a:ext>
              </a:extLst>
            </p:cNvPr>
            <p:cNvSpPr/>
            <p:nvPr/>
          </p:nvSpPr>
          <p:spPr>
            <a:xfrm>
              <a:off x="-136068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639;p60">
              <a:extLst>
                <a:ext uri="{FF2B5EF4-FFF2-40B4-BE49-F238E27FC236}">
                  <a16:creationId xmlns:a16="http://schemas.microsoft.com/office/drawing/2014/main" id="{EAF8F9B3-0BFB-3AB0-DF69-0EB476557C74}"/>
                </a:ext>
              </a:extLst>
            </p:cNvPr>
            <p:cNvSpPr/>
            <p:nvPr/>
          </p:nvSpPr>
          <p:spPr>
            <a:xfrm>
              <a:off x="-1379564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640;p60">
              <a:extLst>
                <a:ext uri="{FF2B5EF4-FFF2-40B4-BE49-F238E27FC236}">
                  <a16:creationId xmlns:a16="http://schemas.microsoft.com/office/drawing/2014/main" id="{A61B7320-7941-95C9-AF85-7688E34BBD5C}"/>
                </a:ext>
              </a:extLst>
            </p:cNvPr>
            <p:cNvSpPr/>
            <p:nvPr/>
          </p:nvSpPr>
          <p:spPr>
            <a:xfrm>
              <a:off x="1787371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641;p60">
              <a:extLst>
                <a:ext uri="{FF2B5EF4-FFF2-40B4-BE49-F238E27FC236}">
                  <a16:creationId xmlns:a16="http://schemas.microsoft.com/office/drawing/2014/main" id="{F3624645-F461-573C-47B0-88ECCAF040A9}"/>
                </a:ext>
              </a:extLst>
            </p:cNvPr>
            <p:cNvSpPr/>
            <p:nvPr/>
          </p:nvSpPr>
          <p:spPr>
            <a:xfrm>
              <a:off x="1839156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642;p60">
              <a:extLst>
                <a:ext uri="{FF2B5EF4-FFF2-40B4-BE49-F238E27FC236}">
                  <a16:creationId xmlns:a16="http://schemas.microsoft.com/office/drawing/2014/main" id="{10B7F999-690D-BD22-8EC8-69339DBC8298}"/>
                </a:ext>
              </a:extLst>
            </p:cNvPr>
            <p:cNvSpPr/>
            <p:nvPr/>
          </p:nvSpPr>
          <p:spPr>
            <a:xfrm>
              <a:off x="1820382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643;p60">
              <a:extLst>
                <a:ext uri="{FF2B5EF4-FFF2-40B4-BE49-F238E27FC236}">
                  <a16:creationId xmlns:a16="http://schemas.microsoft.com/office/drawing/2014/main" id="{C9739180-DED8-936B-AF0D-9ACA82A1A310}"/>
                </a:ext>
              </a:extLst>
            </p:cNvPr>
            <p:cNvSpPr/>
            <p:nvPr/>
          </p:nvSpPr>
          <p:spPr>
            <a:xfrm>
              <a:off x="50883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644;p60">
              <a:extLst>
                <a:ext uri="{FF2B5EF4-FFF2-40B4-BE49-F238E27FC236}">
                  <a16:creationId xmlns:a16="http://schemas.microsoft.com/office/drawing/2014/main" id="{6F00F1A7-9958-817F-0D6D-C652D431AFF0}"/>
                </a:ext>
              </a:extLst>
            </p:cNvPr>
            <p:cNvSpPr/>
            <p:nvPr/>
          </p:nvSpPr>
          <p:spPr>
            <a:xfrm>
              <a:off x="56299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645;p60">
              <a:extLst>
                <a:ext uri="{FF2B5EF4-FFF2-40B4-BE49-F238E27FC236}">
                  <a16:creationId xmlns:a16="http://schemas.microsoft.com/office/drawing/2014/main" id="{9592BEC1-19D2-F4BD-AB57-E4F6E0D92C19}"/>
                </a:ext>
              </a:extLst>
            </p:cNvPr>
            <p:cNvSpPr/>
            <p:nvPr/>
          </p:nvSpPr>
          <p:spPr>
            <a:xfrm>
              <a:off x="541848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646;p60">
              <a:extLst>
                <a:ext uri="{FF2B5EF4-FFF2-40B4-BE49-F238E27FC236}">
                  <a16:creationId xmlns:a16="http://schemas.microsoft.com/office/drawing/2014/main" id="{6D4B3C5E-CAE0-A3F9-E267-F2151F33C1CE}"/>
                </a:ext>
              </a:extLst>
            </p:cNvPr>
            <p:cNvSpPr/>
            <p:nvPr/>
          </p:nvSpPr>
          <p:spPr>
            <a:xfrm>
              <a:off x="826769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647;p60">
              <a:extLst>
                <a:ext uri="{FF2B5EF4-FFF2-40B4-BE49-F238E27FC236}">
                  <a16:creationId xmlns:a16="http://schemas.microsoft.com/office/drawing/2014/main" id="{E7032921-49D1-7A82-026B-972C52233544}"/>
                </a:ext>
              </a:extLst>
            </p:cNvPr>
            <p:cNvSpPr/>
            <p:nvPr/>
          </p:nvSpPr>
          <p:spPr>
            <a:xfrm>
              <a:off x="880926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5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648;p60">
              <a:extLst>
                <a:ext uri="{FF2B5EF4-FFF2-40B4-BE49-F238E27FC236}">
                  <a16:creationId xmlns:a16="http://schemas.microsoft.com/office/drawing/2014/main" id="{D71840F7-FA70-EC5B-5D92-0896A196BA60}"/>
                </a:ext>
              </a:extLst>
            </p:cNvPr>
            <p:cNvSpPr/>
            <p:nvPr/>
          </p:nvSpPr>
          <p:spPr>
            <a:xfrm>
              <a:off x="85967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649;p60">
              <a:extLst>
                <a:ext uri="{FF2B5EF4-FFF2-40B4-BE49-F238E27FC236}">
                  <a16:creationId xmlns:a16="http://schemas.microsoft.com/office/drawing/2014/main" id="{531CC04D-8094-20C4-8AAE-D0E57069F0EA}"/>
                </a:ext>
              </a:extLst>
            </p:cNvPr>
            <p:cNvSpPr/>
            <p:nvPr/>
          </p:nvSpPr>
          <p:spPr>
            <a:xfrm>
              <a:off x="11469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650;p60">
              <a:extLst>
                <a:ext uri="{FF2B5EF4-FFF2-40B4-BE49-F238E27FC236}">
                  <a16:creationId xmlns:a16="http://schemas.microsoft.com/office/drawing/2014/main" id="{A6A17360-54C0-7967-8D9C-72411E3EB670}"/>
                </a:ext>
              </a:extLst>
            </p:cNvPr>
            <p:cNvSpPr/>
            <p:nvPr/>
          </p:nvSpPr>
          <p:spPr>
            <a:xfrm>
              <a:off x="1203500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23" y="91"/>
                  </a:moveTo>
                  <a:lnTo>
                    <a:pt x="2123" y="2032"/>
                  </a:lnTo>
                  <a:lnTo>
                    <a:pt x="183" y="91"/>
                  </a:lnTo>
                  <a:close/>
                  <a:moveTo>
                    <a:pt x="0" y="0"/>
                  </a:moveTo>
                  <a:lnTo>
                    <a:pt x="2214" y="2237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651;p60">
              <a:extLst>
                <a:ext uri="{FF2B5EF4-FFF2-40B4-BE49-F238E27FC236}">
                  <a16:creationId xmlns:a16="http://schemas.microsoft.com/office/drawing/2014/main" id="{5F36B9D8-63BD-358F-4255-EB5E3A8EB3C9}"/>
                </a:ext>
              </a:extLst>
            </p:cNvPr>
            <p:cNvSpPr/>
            <p:nvPr/>
          </p:nvSpPr>
          <p:spPr>
            <a:xfrm>
              <a:off x="1182249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652;p60">
              <a:extLst>
                <a:ext uri="{FF2B5EF4-FFF2-40B4-BE49-F238E27FC236}">
                  <a16:creationId xmlns:a16="http://schemas.microsoft.com/office/drawing/2014/main" id="{5C1F5A73-E7B0-E717-965E-DD3720B6CA55}"/>
                </a:ext>
              </a:extLst>
            </p:cNvPr>
            <p:cNvSpPr/>
            <p:nvPr/>
          </p:nvSpPr>
          <p:spPr>
            <a:xfrm>
              <a:off x="-774442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653;p60">
              <a:extLst>
                <a:ext uri="{FF2B5EF4-FFF2-40B4-BE49-F238E27FC236}">
                  <a16:creationId xmlns:a16="http://schemas.microsoft.com/office/drawing/2014/main" id="{F56905D1-BD5E-6EE1-5FBC-BCD26E066B73}"/>
                </a:ext>
              </a:extLst>
            </p:cNvPr>
            <p:cNvSpPr/>
            <p:nvPr/>
          </p:nvSpPr>
          <p:spPr>
            <a:xfrm>
              <a:off x="-720284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8" y="223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654;p60">
              <a:extLst>
                <a:ext uri="{FF2B5EF4-FFF2-40B4-BE49-F238E27FC236}">
                  <a16:creationId xmlns:a16="http://schemas.microsoft.com/office/drawing/2014/main" id="{02BDCD07-47FB-58C4-5CDD-E74746D9ABF8}"/>
                </a:ext>
              </a:extLst>
            </p:cNvPr>
            <p:cNvSpPr/>
            <p:nvPr/>
          </p:nvSpPr>
          <p:spPr>
            <a:xfrm>
              <a:off x="-741432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655;p60">
              <a:extLst>
                <a:ext uri="{FF2B5EF4-FFF2-40B4-BE49-F238E27FC236}">
                  <a16:creationId xmlns:a16="http://schemas.microsoft.com/office/drawing/2014/main" id="{36F568B6-058F-5D77-7DE6-6D7A13634EF9}"/>
                </a:ext>
              </a:extLst>
            </p:cNvPr>
            <p:cNvSpPr/>
            <p:nvPr/>
          </p:nvSpPr>
          <p:spPr>
            <a:xfrm>
              <a:off x="-454138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656;p60">
              <a:extLst>
                <a:ext uri="{FF2B5EF4-FFF2-40B4-BE49-F238E27FC236}">
                  <a16:creationId xmlns:a16="http://schemas.microsoft.com/office/drawing/2014/main" id="{F47C71BC-7E9C-7E77-5749-178B2D2A81AF}"/>
                </a:ext>
              </a:extLst>
            </p:cNvPr>
            <p:cNvSpPr/>
            <p:nvPr/>
          </p:nvSpPr>
          <p:spPr>
            <a:xfrm>
              <a:off x="-399980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657;p60">
              <a:extLst>
                <a:ext uri="{FF2B5EF4-FFF2-40B4-BE49-F238E27FC236}">
                  <a16:creationId xmlns:a16="http://schemas.microsoft.com/office/drawing/2014/main" id="{029B91C8-C49B-318C-6AF6-1448E74EE20D}"/>
                </a:ext>
              </a:extLst>
            </p:cNvPr>
            <p:cNvSpPr/>
            <p:nvPr/>
          </p:nvSpPr>
          <p:spPr>
            <a:xfrm>
              <a:off x="-421231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658;p60">
              <a:extLst>
                <a:ext uri="{FF2B5EF4-FFF2-40B4-BE49-F238E27FC236}">
                  <a16:creationId xmlns:a16="http://schemas.microsoft.com/office/drawing/2014/main" id="{F1F0395F-6F47-3D89-7DF0-3EA8A87E5F50}"/>
                </a:ext>
              </a:extLst>
            </p:cNvPr>
            <p:cNvSpPr/>
            <p:nvPr/>
          </p:nvSpPr>
          <p:spPr>
            <a:xfrm>
              <a:off x="183891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659;p60">
              <a:extLst>
                <a:ext uri="{FF2B5EF4-FFF2-40B4-BE49-F238E27FC236}">
                  <a16:creationId xmlns:a16="http://schemas.microsoft.com/office/drawing/2014/main" id="{257E7F3E-D27B-1A84-6575-5A3832E78C70}"/>
                </a:ext>
              </a:extLst>
            </p:cNvPr>
            <p:cNvSpPr/>
            <p:nvPr/>
          </p:nvSpPr>
          <p:spPr>
            <a:xfrm>
              <a:off x="24042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660;p60">
              <a:extLst>
                <a:ext uri="{FF2B5EF4-FFF2-40B4-BE49-F238E27FC236}">
                  <a16:creationId xmlns:a16="http://schemas.microsoft.com/office/drawing/2014/main" id="{C4D3624A-B04A-287D-B224-2EB90DA53BF8}"/>
                </a:ext>
              </a:extLst>
            </p:cNvPr>
            <p:cNvSpPr/>
            <p:nvPr/>
          </p:nvSpPr>
          <p:spPr>
            <a:xfrm>
              <a:off x="219274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661;p60">
              <a:extLst>
                <a:ext uri="{FF2B5EF4-FFF2-40B4-BE49-F238E27FC236}">
                  <a16:creationId xmlns:a16="http://schemas.microsoft.com/office/drawing/2014/main" id="{C4AF6BAF-87CF-65B4-F53C-338172A3A2CB}"/>
                </a:ext>
              </a:extLst>
            </p:cNvPr>
            <p:cNvSpPr/>
            <p:nvPr/>
          </p:nvSpPr>
          <p:spPr>
            <a:xfrm>
              <a:off x="-13631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662;p60">
              <a:extLst>
                <a:ext uri="{FF2B5EF4-FFF2-40B4-BE49-F238E27FC236}">
                  <a16:creationId xmlns:a16="http://schemas.microsoft.com/office/drawing/2014/main" id="{1CEA09B4-5317-F3B5-9568-2B2463C0C510}"/>
                </a:ext>
              </a:extLst>
            </p:cNvPr>
            <p:cNvSpPr/>
            <p:nvPr/>
          </p:nvSpPr>
          <p:spPr>
            <a:xfrm>
              <a:off x="-82152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52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663;p60">
              <a:extLst>
                <a:ext uri="{FF2B5EF4-FFF2-40B4-BE49-F238E27FC236}">
                  <a16:creationId xmlns:a16="http://schemas.microsoft.com/office/drawing/2014/main" id="{B04F8F7C-B4C7-8E91-DC03-E726C032349F}"/>
                </a:ext>
              </a:extLst>
            </p:cNvPr>
            <p:cNvSpPr/>
            <p:nvPr/>
          </p:nvSpPr>
          <p:spPr>
            <a:xfrm>
              <a:off x="-101030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92" y="275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664;p60">
              <a:extLst>
                <a:ext uri="{FF2B5EF4-FFF2-40B4-BE49-F238E27FC236}">
                  <a16:creationId xmlns:a16="http://schemas.microsoft.com/office/drawing/2014/main" id="{29217C2D-7C3B-2BF1-0A29-2094B059EDCF}"/>
                </a:ext>
              </a:extLst>
            </p:cNvPr>
            <p:cNvSpPr/>
            <p:nvPr/>
          </p:nvSpPr>
          <p:spPr>
            <a:xfrm>
              <a:off x="506465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665;p60">
              <a:extLst>
                <a:ext uri="{FF2B5EF4-FFF2-40B4-BE49-F238E27FC236}">
                  <a16:creationId xmlns:a16="http://schemas.microsoft.com/office/drawing/2014/main" id="{D9DC85A8-2234-53EC-724B-679FA17DB993}"/>
                </a:ext>
              </a:extLst>
            </p:cNvPr>
            <p:cNvSpPr/>
            <p:nvPr/>
          </p:nvSpPr>
          <p:spPr>
            <a:xfrm>
              <a:off x="558250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1" y="226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666;p60">
              <a:extLst>
                <a:ext uri="{FF2B5EF4-FFF2-40B4-BE49-F238E27FC236}">
                  <a16:creationId xmlns:a16="http://schemas.microsoft.com/office/drawing/2014/main" id="{FC151744-54B2-54CF-FEA7-6C6CA908B330}"/>
                </a:ext>
              </a:extLst>
            </p:cNvPr>
            <p:cNvSpPr/>
            <p:nvPr/>
          </p:nvSpPr>
          <p:spPr>
            <a:xfrm>
              <a:off x="539475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667;p60">
              <a:extLst>
                <a:ext uri="{FF2B5EF4-FFF2-40B4-BE49-F238E27FC236}">
                  <a16:creationId xmlns:a16="http://schemas.microsoft.com/office/drawing/2014/main" id="{93E37E94-B95C-BC0B-AB15-6E095ACDE099}"/>
                </a:ext>
              </a:extLst>
            </p:cNvPr>
            <p:cNvSpPr/>
            <p:nvPr/>
          </p:nvSpPr>
          <p:spPr>
            <a:xfrm>
              <a:off x="14671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668;p60">
              <a:extLst>
                <a:ext uri="{FF2B5EF4-FFF2-40B4-BE49-F238E27FC236}">
                  <a16:creationId xmlns:a16="http://schemas.microsoft.com/office/drawing/2014/main" id="{260D9A26-477E-9A23-51F6-D95E310E2EAC}"/>
                </a:ext>
              </a:extLst>
            </p:cNvPr>
            <p:cNvSpPr/>
            <p:nvPr/>
          </p:nvSpPr>
          <p:spPr>
            <a:xfrm>
              <a:off x="1518956" y="2760788"/>
              <a:ext cx="235612" cy="233136"/>
            </a:xfrm>
            <a:custGeom>
              <a:avLst/>
              <a:gdLst/>
              <a:ahLst/>
              <a:cxnLst/>
              <a:rect l="l" t="t" r="r" b="b"/>
              <a:pathLst>
                <a:path w="2284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669;p60">
              <a:extLst>
                <a:ext uri="{FF2B5EF4-FFF2-40B4-BE49-F238E27FC236}">
                  <a16:creationId xmlns:a16="http://schemas.microsoft.com/office/drawing/2014/main" id="{7391B556-5F9C-24DE-A757-FD628B983A78}"/>
                </a:ext>
              </a:extLst>
            </p:cNvPr>
            <p:cNvSpPr/>
            <p:nvPr/>
          </p:nvSpPr>
          <p:spPr>
            <a:xfrm>
              <a:off x="1500181" y="2779562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114" y="275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670;p60">
              <a:extLst>
                <a:ext uri="{FF2B5EF4-FFF2-40B4-BE49-F238E27FC236}">
                  <a16:creationId xmlns:a16="http://schemas.microsoft.com/office/drawing/2014/main" id="{1281C312-13E0-C312-B804-8BF3976F81B0}"/>
                </a:ext>
              </a:extLst>
            </p:cNvPr>
            <p:cNvSpPr/>
            <p:nvPr/>
          </p:nvSpPr>
          <p:spPr>
            <a:xfrm>
              <a:off x="14671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671;p60">
              <a:extLst>
                <a:ext uri="{FF2B5EF4-FFF2-40B4-BE49-F238E27FC236}">
                  <a16:creationId xmlns:a16="http://schemas.microsoft.com/office/drawing/2014/main" id="{504A55D3-F9BC-03CE-7D4F-98ED4B512738}"/>
                </a:ext>
              </a:extLst>
            </p:cNvPr>
            <p:cNvSpPr/>
            <p:nvPr/>
          </p:nvSpPr>
          <p:spPr>
            <a:xfrm>
              <a:off x="1521328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672;p60">
              <a:extLst>
                <a:ext uri="{FF2B5EF4-FFF2-40B4-BE49-F238E27FC236}">
                  <a16:creationId xmlns:a16="http://schemas.microsoft.com/office/drawing/2014/main" id="{FFEB9112-7943-D083-7592-77AB23CAA6F6}"/>
                </a:ext>
              </a:extLst>
            </p:cNvPr>
            <p:cNvSpPr/>
            <p:nvPr/>
          </p:nvSpPr>
          <p:spPr>
            <a:xfrm>
              <a:off x="1500181" y="246173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673;p60">
              <a:extLst>
                <a:ext uri="{FF2B5EF4-FFF2-40B4-BE49-F238E27FC236}">
                  <a16:creationId xmlns:a16="http://schemas.microsoft.com/office/drawing/2014/main" id="{641667B3-CCD4-D0C7-CD3C-36EC33F2FCAB}"/>
                </a:ext>
              </a:extLst>
            </p:cNvPr>
            <p:cNvSpPr/>
            <p:nvPr/>
          </p:nvSpPr>
          <p:spPr>
            <a:xfrm>
              <a:off x="1787371" y="2407576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674;p60">
              <a:extLst>
                <a:ext uri="{FF2B5EF4-FFF2-40B4-BE49-F238E27FC236}">
                  <a16:creationId xmlns:a16="http://schemas.microsoft.com/office/drawing/2014/main" id="{57DB6809-CF7E-2786-7EED-5689C8297B87}"/>
                </a:ext>
              </a:extLst>
            </p:cNvPr>
            <p:cNvSpPr/>
            <p:nvPr/>
          </p:nvSpPr>
          <p:spPr>
            <a:xfrm>
              <a:off x="1843902" y="244048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92"/>
                  </a:moveTo>
                  <a:lnTo>
                    <a:pt x="2123" y="2032"/>
                  </a:lnTo>
                  <a:lnTo>
                    <a:pt x="183" y="92"/>
                  </a:lnTo>
                  <a:close/>
                  <a:moveTo>
                    <a:pt x="1" y="1"/>
                  </a:move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675;p60">
              <a:extLst>
                <a:ext uri="{FF2B5EF4-FFF2-40B4-BE49-F238E27FC236}">
                  <a16:creationId xmlns:a16="http://schemas.microsoft.com/office/drawing/2014/main" id="{F0161F9F-BFA2-63F3-C203-CA15D32A5F8E}"/>
                </a:ext>
              </a:extLst>
            </p:cNvPr>
            <p:cNvSpPr/>
            <p:nvPr/>
          </p:nvSpPr>
          <p:spPr>
            <a:xfrm>
              <a:off x="1822754" y="246173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676;p60">
              <a:extLst>
                <a:ext uri="{FF2B5EF4-FFF2-40B4-BE49-F238E27FC236}">
                  <a16:creationId xmlns:a16="http://schemas.microsoft.com/office/drawing/2014/main" id="{5F657A32-11BB-19B5-A742-E7CBFD96FF68}"/>
                </a:ext>
              </a:extLst>
            </p:cNvPr>
            <p:cNvSpPr/>
            <p:nvPr/>
          </p:nvSpPr>
          <p:spPr>
            <a:xfrm>
              <a:off x="-133937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677;p60">
              <a:extLst>
                <a:ext uri="{FF2B5EF4-FFF2-40B4-BE49-F238E27FC236}">
                  <a16:creationId xmlns:a16="http://schemas.microsoft.com/office/drawing/2014/main" id="{427FBBF0-0E77-CE5C-1049-D74DA21DEE43}"/>
                </a:ext>
              </a:extLst>
            </p:cNvPr>
            <p:cNvSpPr/>
            <p:nvPr/>
          </p:nvSpPr>
          <p:spPr>
            <a:xfrm>
              <a:off x="-79779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678;p60">
              <a:extLst>
                <a:ext uri="{FF2B5EF4-FFF2-40B4-BE49-F238E27FC236}">
                  <a16:creationId xmlns:a16="http://schemas.microsoft.com/office/drawing/2014/main" id="{2DAF9511-63AC-B653-612C-5D29F4783C59}"/>
                </a:ext>
              </a:extLst>
            </p:cNvPr>
            <p:cNvSpPr/>
            <p:nvPr/>
          </p:nvSpPr>
          <p:spPr>
            <a:xfrm>
              <a:off x="-101030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679;p60">
              <a:extLst>
                <a:ext uri="{FF2B5EF4-FFF2-40B4-BE49-F238E27FC236}">
                  <a16:creationId xmlns:a16="http://schemas.microsoft.com/office/drawing/2014/main" id="{FBF01FC8-F9FC-18A5-46C3-4AE83E04DF13}"/>
                </a:ext>
              </a:extLst>
            </p:cNvPr>
            <p:cNvSpPr/>
            <p:nvPr/>
          </p:nvSpPr>
          <p:spPr>
            <a:xfrm>
              <a:off x="186264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680;p60">
              <a:extLst>
                <a:ext uri="{FF2B5EF4-FFF2-40B4-BE49-F238E27FC236}">
                  <a16:creationId xmlns:a16="http://schemas.microsoft.com/office/drawing/2014/main" id="{1C13CA3C-D1DA-8B6A-89CE-A8C9A3B7953B}"/>
                </a:ext>
              </a:extLst>
            </p:cNvPr>
            <p:cNvSpPr/>
            <p:nvPr/>
          </p:nvSpPr>
          <p:spPr>
            <a:xfrm>
              <a:off x="240422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681;p60">
              <a:extLst>
                <a:ext uri="{FF2B5EF4-FFF2-40B4-BE49-F238E27FC236}">
                  <a16:creationId xmlns:a16="http://schemas.microsoft.com/office/drawing/2014/main" id="{49BBFFE3-9B89-114C-7AAE-0471EF0DEC65}"/>
                </a:ext>
              </a:extLst>
            </p:cNvPr>
            <p:cNvSpPr/>
            <p:nvPr/>
          </p:nvSpPr>
          <p:spPr>
            <a:xfrm>
              <a:off x="219274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682;p60">
              <a:extLst>
                <a:ext uri="{FF2B5EF4-FFF2-40B4-BE49-F238E27FC236}">
                  <a16:creationId xmlns:a16="http://schemas.microsoft.com/office/drawing/2014/main" id="{7D293603-172E-FDCE-D4E3-D8D18752A5F8}"/>
                </a:ext>
              </a:extLst>
            </p:cNvPr>
            <p:cNvSpPr/>
            <p:nvPr/>
          </p:nvSpPr>
          <p:spPr>
            <a:xfrm>
              <a:off x="824396" y="2407576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27" y="310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683;p60">
              <a:extLst>
                <a:ext uri="{FF2B5EF4-FFF2-40B4-BE49-F238E27FC236}">
                  <a16:creationId xmlns:a16="http://schemas.microsoft.com/office/drawing/2014/main" id="{BE9D56D3-1A3C-E035-7396-7DA0DA68A477}"/>
                </a:ext>
              </a:extLst>
            </p:cNvPr>
            <p:cNvSpPr/>
            <p:nvPr/>
          </p:nvSpPr>
          <p:spPr>
            <a:xfrm>
              <a:off x="880926" y="244048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5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684;p60">
              <a:extLst>
                <a:ext uri="{FF2B5EF4-FFF2-40B4-BE49-F238E27FC236}">
                  <a16:creationId xmlns:a16="http://schemas.microsoft.com/office/drawing/2014/main" id="{6E6D4EA5-F818-1C68-34F4-6E12C9BF30CA}"/>
                </a:ext>
              </a:extLst>
            </p:cNvPr>
            <p:cNvSpPr/>
            <p:nvPr/>
          </p:nvSpPr>
          <p:spPr>
            <a:xfrm>
              <a:off x="859676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685;p60">
              <a:extLst>
                <a:ext uri="{FF2B5EF4-FFF2-40B4-BE49-F238E27FC236}">
                  <a16:creationId xmlns:a16="http://schemas.microsoft.com/office/drawing/2014/main" id="{B06FC4B2-C4E1-5DB3-6CEF-A6FF794793C7}"/>
                </a:ext>
              </a:extLst>
            </p:cNvPr>
            <p:cNvSpPr/>
            <p:nvPr/>
          </p:nvSpPr>
          <p:spPr>
            <a:xfrm>
              <a:off x="50419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686;p60">
              <a:extLst>
                <a:ext uri="{FF2B5EF4-FFF2-40B4-BE49-F238E27FC236}">
                  <a16:creationId xmlns:a16="http://schemas.microsoft.com/office/drawing/2014/main" id="{1E8AC99B-A886-85F4-06B1-7FBD0925FD4C}"/>
                </a:ext>
              </a:extLst>
            </p:cNvPr>
            <p:cNvSpPr/>
            <p:nvPr/>
          </p:nvSpPr>
          <p:spPr>
            <a:xfrm>
              <a:off x="558250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47" y="115"/>
                  </a:moveTo>
                  <a:lnTo>
                    <a:pt x="2147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61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687;p60">
              <a:extLst>
                <a:ext uri="{FF2B5EF4-FFF2-40B4-BE49-F238E27FC236}">
                  <a16:creationId xmlns:a16="http://schemas.microsoft.com/office/drawing/2014/main" id="{16A69308-8D3D-6AC2-C074-889A5837B62E}"/>
                </a:ext>
              </a:extLst>
            </p:cNvPr>
            <p:cNvSpPr/>
            <p:nvPr/>
          </p:nvSpPr>
          <p:spPr>
            <a:xfrm>
              <a:off x="539475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60"/>
                  </a:lnTo>
                  <a:lnTo>
                    <a:pt x="2260" y="2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688;p60">
              <a:extLst>
                <a:ext uri="{FF2B5EF4-FFF2-40B4-BE49-F238E27FC236}">
                  <a16:creationId xmlns:a16="http://schemas.microsoft.com/office/drawing/2014/main" id="{1140499B-D931-9BB5-8585-1A4F644919B7}"/>
                </a:ext>
              </a:extLst>
            </p:cNvPr>
            <p:cNvSpPr/>
            <p:nvPr/>
          </p:nvSpPr>
          <p:spPr>
            <a:xfrm>
              <a:off x="11469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689;p60">
              <a:extLst>
                <a:ext uri="{FF2B5EF4-FFF2-40B4-BE49-F238E27FC236}">
                  <a16:creationId xmlns:a16="http://schemas.microsoft.com/office/drawing/2014/main" id="{815C936D-8F7D-78B6-0A59-68F3DEFC4A7C}"/>
                </a:ext>
              </a:extLst>
            </p:cNvPr>
            <p:cNvSpPr/>
            <p:nvPr/>
          </p:nvSpPr>
          <p:spPr>
            <a:xfrm>
              <a:off x="1198755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6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690;p60">
              <a:extLst>
                <a:ext uri="{FF2B5EF4-FFF2-40B4-BE49-F238E27FC236}">
                  <a16:creationId xmlns:a16="http://schemas.microsoft.com/office/drawing/2014/main" id="{F8D0B6EC-DDCD-F5D9-4ACE-FC4A9A743FF0}"/>
                </a:ext>
              </a:extLst>
            </p:cNvPr>
            <p:cNvSpPr/>
            <p:nvPr/>
          </p:nvSpPr>
          <p:spPr>
            <a:xfrm>
              <a:off x="1179877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115" y="274"/>
                  </a:moveTo>
                  <a:lnTo>
                    <a:pt x="2010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61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691;p60">
              <a:extLst>
                <a:ext uri="{FF2B5EF4-FFF2-40B4-BE49-F238E27FC236}">
                  <a16:creationId xmlns:a16="http://schemas.microsoft.com/office/drawing/2014/main" id="{24539AAA-A4F2-6422-4FE0-DC594545E30B}"/>
                </a:ext>
              </a:extLst>
            </p:cNvPr>
            <p:cNvSpPr/>
            <p:nvPr/>
          </p:nvSpPr>
          <p:spPr>
            <a:xfrm>
              <a:off x="210767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692;p60">
              <a:extLst>
                <a:ext uri="{FF2B5EF4-FFF2-40B4-BE49-F238E27FC236}">
                  <a16:creationId xmlns:a16="http://schemas.microsoft.com/office/drawing/2014/main" id="{310DCA80-38BD-C8C8-65DC-173B7BB1B5EC}"/>
                </a:ext>
              </a:extLst>
            </p:cNvPr>
            <p:cNvSpPr/>
            <p:nvPr/>
          </p:nvSpPr>
          <p:spPr>
            <a:xfrm>
              <a:off x="2159460" y="2440484"/>
              <a:ext cx="235509" cy="233239"/>
            </a:xfrm>
            <a:custGeom>
              <a:avLst/>
              <a:gdLst/>
              <a:ahLst/>
              <a:cxnLst/>
              <a:rect l="l" t="t" r="r" b="b"/>
              <a:pathLst>
                <a:path w="2283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61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693;p60">
              <a:extLst>
                <a:ext uri="{FF2B5EF4-FFF2-40B4-BE49-F238E27FC236}">
                  <a16:creationId xmlns:a16="http://schemas.microsoft.com/office/drawing/2014/main" id="{FD01158C-0898-D184-DDC2-7CE78D0A0259}"/>
                </a:ext>
              </a:extLst>
            </p:cNvPr>
            <p:cNvSpPr/>
            <p:nvPr/>
          </p:nvSpPr>
          <p:spPr>
            <a:xfrm>
              <a:off x="2140583" y="2459362"/>
              <a:ext cx="235612" cy="233239"/>
            </a:xfrm>
            <a:custGeom>
              <a:avLst/>
              <a:gdLst/>
              <a:ahLst/>
              <a:cxnLst/>
              <a:rect l="l" t="t" r="r" b="b"/>
              <a:pathLst>
                <a:path w="2284" h="2261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83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694;p60">
              <a:extLst>
                <a:ext uri="{FF2B5EF4-FFF2-40B4-BE49-F238E27FC236}">
                  <a16:creationId xmlns:a16="http://schemas.microsoft.com/office/drawing/2014/main" id="{5FD327D5-F91B-13AB-BF28-ED29D02B056E}"/>
                </a:ext>
              </a:extLst>
            </p:cNvPr>
            <p:cNvSpPr/>
            <p:nvPr/>
          </p:nvSpPr>
          <p:spPr>
            <a:xfrm>
              <a:off x="2427876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695;p60">
              <a:extLst>
                <a:ext uri="{FF2B5EF4-FFF2-40B4-BE49-F238E27FC236}">
                  <a16:creationId xmlns:a16="http://schemas.microsoft.com/office/drawing/2014/main" id="{E571FCA8-2207-284B-35E8-2E70CAA55D6E}"/>
                </a:ext>
              </a:extLst>
            </p:cNvPr>
            <p:cNvSpPr/>
            <p:nvPr/>
          </p:nvSpPr>
          <p:spPr>
            <a:xfrm>
              <a:off x="2484407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696;p60">
              <a:extLst>
                <a:ext uri="{FF2B5EF4-FFF2-40B4-BE49-F238E27FC236}">
                  <a16:creationId xmlns:a16="http://schemas.microsoft.com/office/drawing/2014/main" id="{5FD0211A-47C0-6D7D-8B01-F00AB969AA61}"/>
                </a:ext>
              </a:extLst>
            </p:cNvPr>
            <p:cNvSpPr/>
            <p:nvPr/>
          </p:nvSpPr>
          <p:spPr>
            <a:xfrm>
              <a:off x="246315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697;p60">
              <a:extLst>
                <a:ext uri="{FF2B5EF4-FFF2-40B4-BE49-F238E27FC236}">
                  <a16:creationId xmlns:a16="http://schemas.microsoft.com/office/drawing/2014/main" id="{E89C1343-9D2A-585B-EAF9-6FCC0D536429}"/>
                </a:ext>
              </a:extLst>
            </p:cNvPr>
            <p:cNvSpPr/>
            <p:nvPr/>
          </p:nvSpPr>
          <p:spPr>
            <a:xfrm>
              <a:off x="2748077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698;p60">
              <a:extLst>
                <a:ext uri="{FF2B5EF4-FFF2-40B4-BE49-F238E27FC236}">
                  <a16:creationId xmlns:a16="http://schemas.microsoft.com/office/drawing/2014/main" id="{03FE83C9-A2D3-3A12-FBF8-994B1E6CE155}"/>
                </a:ext>
              </a:extLst>
            </p:cNvPr>
            <p:cNvSpPr/>
            <p:nvPr/>
          </p:nvSpPr>
          <p:spPr>
            <a:xfrm>
              <a:off x="2804607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699;p60">
              <a:extLst>
                <a:ext uri="{FF2B5EF4-FFF2-40B4-BE49-F238E27FC236}">
                  <a16:creationId xmlns:a16="http://schemas.microsoft.com/office/drawing/2014/main" id="{C7855B78-FB47-FDDA-CD3E-187119374FE5}"/>
                </a:ext>
              </a:extLst>
            </p:cNvPr>
            <p:cNvSpPr/>
            <p:nvPr/>
          </p:nvSpPr>
          <p:spPr>
            <a:xfrm>
              <a:off x="2783357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700;p60">
              <a:extLst>
                <a:ext uri="{FF2B5EF4-FFF2-40B4-BE49-F238E27FC236}">
                  <a16:creationId xmlns:a16="http://schemas.microsoft.com/office/drawing/2014/main" id="{E8C04728-6D04-C239-2299-1052CF619F0D}"/>
                </a:ext>
              </a:extLst>
            </p:cNvPr>
            <p:cNvSpPr/>
            <p:nvPr/>
          </p:nvSpPr>
          <p:spPr>
            <a:xfrm>
              <a:off x="1787371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701;p60">
              <a:extLst>
                <a:ext uri="{FF2B5EF4-FFF2-40B4-BE49-F238E27FC236}">
                  <a16:creationId xmlns:a16="http://schemas.microsoft.com/office/drawing/2014/main" id="{2EF4F7B8-E443-E946-8621-6847E46AF1B5}"/>
                </a:ext>
              </a:extLst>
            </p:cNvPr>
            <p:cNvSpPr/>
            <p:nvPr/>
          </p:nvSpPr>
          <p:spPr>
            <a:xfrm>
              <a:off x="1843902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15" y="2237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702;p60">
              <a:extLst>
                <a:ext uri="{FF2B5EF4-FFF2-40B4-BE49-F238E27FC236}">
                  <a16:creationId xmlns:a16="http://schemas.microsoft.com/office/drawing/2014/main" id="{5EB6B50A-4C5B-5C54-CC3F-4087C3DD5E1B}"/>
                </a:ext>
              </a:extLst>
            </p:cNvPr>
            <p:cNvSpPr/>
            <p:nvPr/>
          </p:nvSpPr>
          <p:spPr>
            <a:xfrm>
              <a:off x="1822754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703;p60">
              <a:extLst>
                <a:ext uri="{FF2B5EF4-FFF2-40B4-BE49-F238E27FC236}">
                  <a16:creationId xmlns:a16="http://schemas.microsoft.com/office/drawing/2014/main" id="{8103C9C5-B153-1AC7-6F6D-EE9943C04CA4}"/>
                </a:ext>
              </a:extLst>
            </p:cNvPr>
            <p:cNvSpPr/>
            <p:nvPr/>
          </p:nvSpPr>
          <p:spPr>
            <a:xfrm>
              <a:off x="2107675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704;p60">
              <a:extLst>
                <a:ext uri="{FF2B5EF4-FFF2-40B4-BE49-F238E27FC236}">
                  <a16:creationId xmlns:a16="http://schemas.microsoft.com/office/drawing/2014/main" id="{1BA1611E-0B63-9834-3CD6-81721F462F6C}"/>
                </a:ext>
              </a:extLst>
            </p:cNvPr>
            <p:cNvSpPr/>
            <p:nvPr/>
          </p:nvSpPr>
          <p:spPr>
            <a:xfrm>
              <a:off x="2159460" y="2760788"/>
              <a:ext cx="235509" cy="233136"/>
            </a:xfrm>
            <a:custGeom>
              <a:avLst/>
              <a:gdLst/>
              <a:ahLst/>
              <a:cxnLst/>
              <a:rect l="l" t="t" r="r" b="b"/>
              <a:pathLst>
                <a:path w="2283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4" y="114"/>
                  </a:lnTo>
                  <a:close/>
                  <a:moveTo>
                    <a:pt x="0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705;p60">
              <a:extLst>
                <a:ext uri="{FF2B5EF4-FFF2-40B4-BE49-F238E27FC236}">
                  <a16:creationId xmlns:a16="http://schemas.microsoft.com/office/drawing/2014/main" id="{C156EE1A-5D01-AD80-6428-F25F022353B0}"/>
                </a:ext>
              </a:extLst>
            </p:cNvPr>
            <p:cNvSpPr/>
            <p:nvPr/>
          </p:nvSpPr>
          <p:spPr>
            <a:xfrm>
              <a:off x="2140583" y="2779562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706;p60">
              <a:extLst>
                <a:ext uri="{FF2B5EF4-FFF2-40B4-BE49-F238E27FC236}">
                  <a16:creationId xmlns:a16="http://schemas.microsoft.com/office/drawing/2014/main" id="{C6D7CC1D-D770-ADA8-F45F-4F7BE8C1E4B6}"/>
                </a:ext>
              </a:extLst>
            </p:cNvPr>
            <p:cNvSpPr/>
            <p:nvPr/>
          </p:nvSpPr>
          <p:spPr>
            <a:xfrm>
              <a:off x="3068278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707;p60">
              <a:extLst>
                <a:ext uri="{FF2B5EF4-FFF2-40B4-BE49-F238E27FC236}">
                  <a16:creationId xmlns:a16="http://schemas.microsoft.com/office/drawing/2014/main" id="{2B56FABE-9E5D-0697-E0D4-227F7BCEF129}"/>
                </a:ext>
              </a:extLst>
            </p:cNvPr>
            <p:cNvSpPr/>
            <p:nvPr/>
          </p:nvSpPr>
          <p:spPr>
            <a:xfrm>
              <a:off x="3122436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708;p60">
              <a:extLst>
                <a:ext uri="{FF2B5EF4-FFF2-40B4-BE49-F238E27FC236}">
                  <a16:creationId xmlns:a16="http://schemas.microsoft.com/office/drawing/2014/main" id="{34D5BC3E-D7D1-FBE5-2F9C-98DF57756CDE}"/>
                </a:ext>
              </a:extLst>
            </p:cNvPr>
            <p:cNvSpPr/>
            <p:nvPr/>
          </p:nvSpPr>
          <p:spPr>
            <a:xfrm>
              <a:off x="3103661" y="2779562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114" y="275"/>
                  </a:moveTo>
                  <a:lnTo>
                    <a:pt x="1986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709;p60">
              <a:extLst>
                <a:ext uri="{FF2B5EF4-FFF2-40B4-BE49-F238E27FC236}">
                  <a16:creationId xmlns:a16="http://schemas.microsoft.com/office/drawing/2014/main" id="{3C42903B-3B46-AAEE-AB5E-542AB54675D2}"/>
                </a:ext>
              </a:extLst>
            </p:cNvPr>
            <p:cNvSpPr/>
            <p:nvPr/>
          </p:nvSpPr>
          <p:spPr>
            <a:xfrm>
              <a:off x="-3432708" y="3500118"/>
              <a:ext cx="7541845" cy="1365702"/>
            </a:xfrm>
            <a:custGeom>
              <a:avLst/>
              <a:gdLst/>
              <a:ahLst/>
              <a:cxnLst/>
              <a:rect l="l" t="t" r="r" b="b"/>
              <a:pathLst>
                <a:path w="73110" h="13239" extrusionOk="0">
                  <a:moveTo>
                    <a:pt x="45331" y="0"/>
                  </a:moveTo>
                  <a:lnTo>
                    <a:pt x="45331" y="982"/>
                  </a:lnTo>
                  <a:cubicBezTo>
                    <a:pt x="45331" y="3150"/>
                    <a:pt x="43574" y="4930"/>
                    <a:pt x="41382" y="4930"/>
                  </a:cubicBezTo>
                  <a:lnTo>
                    <a:pt x="0" y="4930"/>
                  </a:lnTo>
                  <a:lnTo>
                    <a:pt x="0" y="7624"/>
                  </a:lnTo>
                  <a:lnTo>
                    <a:pt x="4793" y="13239"/>
                  </a:lnTo>
                  <a:lnTo>
                    <a:pt x="62450" y="13239"/>
                  </a:lnTo>
                  <a:cubicBezTo>
                    <a:pt x="62450" y="13239"/>
                    <a:pt x="61606" y="9404"/>
                    <a:pt x="65007" y="7281"/>
                  </a:cubicBezTo>
                  <a:cubicBezTo>
                    <a:pt x="68476" y="5455"/>
                    <a:pt x="71535" y="3173"/>
                    <a:pt x="7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710;p60">
              <a:extLst>
                <a:ext uri="{FF2B5EF4-FFF2-40B4-BE49-F238E27FC236}">
                  <a16:creationId xmlns:a16="http://schemas.microsoft.com/office/drawing/2014/main" id="{4845C187-3344-B4F4-F70D-E01998302EE1}"/>
                </a:ext>
              </a:extLst>
            </p:cNvPr>
            <p:cNvSpPr/>
            <p:nvPr/>
          </p:nvSpPr>
          <p:spPr>
            <a:xfrm>
              <a:off x="1243525" y="3500118"/>
              <a:ext cx="2865612" cy="89541"/>
            </a:xfrm>
            <a:custGeom>
              <a:avLst/>
              <a:gdLst/>
              <a:ahLst/>
              <a:cxnLst/>
              <a:rect l="l" t="t" r="r" b="b"/>
              <a:pathLst>
                <a:path w="27779" h="868" extrusionOk="0">
                  <a:moveTo>
                    <a:pt x="0" y="0"/>
                  </a:moveTo>
                  <a:lnTo>
                    <a:pt x="0" y="868"/>
                  </a:lnTo>
                  <a:lnTo>
                    <a:pt x="27299" y="868"/>
                  </a:lnTo>
                  <a:cubicBezTo>
                    <a:pt x="27459" y="594"/>
                    <a:pt x="27619" y="297"/>
                    <a:pt x="27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711;p60">
              <a:extLst>
                <a:ext uri="{FF2B5EF4-FFF2-40B4-BE49-F238E27FC236}">
                  <a16:creationId xmlns:a16="http://schemas.microsoft.com/office/drawing/2014/main" id="{905DC966-609D-7D7A-292C-1353ADA8FC0D}"/>
                </a:ext>
              </a:extLst>
            </p:cNvPr>
            <p:cNvSpPr/>
            <p:nvPr/>
          </p:nvSpPr>
          <p:spPr>
            <a:xfrm>
              <a:off x="-2851209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6" y="115"/>
                  </a:moveTo>
                  <a:cubicBezTo>
                    <a:pt x="3676" y="115"/>
                    <a:pt x="3836" y="252"/>
                    <a:pt x="3836" y="412"/>
                  </a:cubicBezTo>
                  <a:cubicBezTo>
                    <a:pt x="3836" y="594"/>
                    <a:pt x="3676" y="731"/>
                    <a:pt x="3516" y="731"/>
                  </a:cubicBezTo>
                  <a:lnTo>
                    <a:pt x="412" y="731"/>
                  </a:lnTo>
                  <a:cubicBezTo>
                    <a:pt x="252" y="731"/>
                    <a:pt x="115" y="594"/>
                    <a:pt x="115" y="412"/>
                  </a:cubicBezTo>
                  <a:cubicBezTo>
                    <a:pt x="115" y="252"/>
                    <a:pt x="252" y="115"/>
                    <a:pt x="412" y="115"/>
                  </a:cubicBezTo>
                  <a:close/>
                  <a:moveTo>
                    <a:pt x="412" y="1"/>
                  </a:moveTo>
                  <a:cubicBezTo>
                    <a:pt x="184" y="1"/>
                    <a:pt x="1" y="183"/>
                    <a:pt x="1" y="412"/>
                  </a:cubicBezTo>
                  <a:cubicBezTo>
                    <a:pt x="1" y="663"/>
                    <a:pt x="184" y="845"/>
                    <a:pt x="412" y="845"/>
                  </a:cubicBezTo>
                  <a:lnTo>
                    <a:pt x="3516" y="845"/>
                  </a:lnTo>
                  <a:cubicBezTo>
                    <a:pt x="3744" y="845"/>
                    <a:pt x="3927" y="663"/>
                    <a:pt x="3927" y="412"/>
                  </a:cubicBezTo>
                  <a:cubicBezTo>
                    <a:pt x="3927" y="183"/>
                    <a:pt x="3744" y="1"/>
                    <a:pt x="3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712;p60">
              <a:extLst>
                <a:ext uri="{FF2B5EF4-FFF2-40B4-BE49-F238E27FC236}">
                  <a16:creationId xmlns:a16="http://schemas.microsoft.com/office/drawing/2014/main" id="{3C3CC52C-3488-E891-7A08-D30C6E280450}"/>
                </a:ext>
              </a:extLst>
            </p:cNvPr>
            <p:cNvSpPr/>
            <p:nvPr/>
          </p:nvSpPr>
          <p:spPr>
            <a:xfrm>
              <a:off x="-197756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713;p60">
              <a:extLst>
                <a:ext uri="{FF2B5EF4-FFF2-40B4-BE49-F238E27FC236}">
                  <a16:creationId xmlns:a16="http://schemas.microsoft.com/office/drawing/2014/main" id="{EDDC70EB-199E-D1CD-61FC-D71970CF096B}"/>
                </a:ext>
              </a:extLst>
            </p:cNvPr>
            <p:cNvSpPr/>
            <p:nvPr/>
          </p:nvSpPr>
          <p:spPr>
            <a:xfrm>
              <a:off x="-110165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714;p60">
              <a:extLst>
                <a:ext uri="{FF2B5EF4-FFF2-40B4-BE49-F238E27FC236}">
                  <a16:creationId xmlns:a16="http://schemas.microsoft.com/office/drawing/2014/main" id="{6E8026FC-4474-7940-A95A-CB685D380B60}"/>
                </a:ext>
              </a:extLst>
            </p:cNvPr>
            <p:cNvSpPr/>
            <p:nvPr/>
          </p:nvSpPr>
          <p:spPr>
            <a:xfrm>
              <a:off x="-225747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715;p60">
              <a:extLst>
                <a:ext uri="{FF2B5EF4-FFF2-40B4-BE49-F238E27FC236}">
                  <a16:creationId xmlns:a16="http://schemas.microsoft.com/office/drawing/2014/main" id="{3A53C03C-8A1B-EF6D-1CED-C37F2A919FA5}"/>
                </a:ext>
              </a:extLst>
            </p:cNvPr>
            <p:cNvSpPr/>
            <p:nvPr/>
          </p:nvSpPr>
          <p:spPr>
            <a:xfrm>
              <a:off x="647790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716;p60">
              <a:extLst>
                <a:ext uri="{FF2B5EF4-FFF2-40B4-BE49-F238E27FC236}">
                  <a16:creationId xmlns:a16="http://schemas.microsoft.com/office/drawing/2014/main" id="{0D62E7EF-4E9B-DDF5-7C69-92FF3F5EF4EC}"/>
                </a:ext>
              </a:extLst>
            </p:cNvPr>
            <p:cNvSpPr/>
            <p:nvPr/>
          </p:nvSpPr>
          <p:spPr>
            <a:xfrm>
              <a:off x="1523701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717;p60">
              <a:extLst>
                <a:ext uri="{FF2B5EF4-FFF2-40B4-BE49-F238E27FC236}">
                  <a16:creationId xmlns:a16="http://schemas.microsoft.com/office/drawing/2014/main" id="{EA476CE3-144D-D9DE-4D5E-4A54906C009D}"/>
                </a:ext>
              </a:extLst>
            </p:cNvPr>
            <p:cNvSpPr/>
            <p:nvPr/>
          </p:nvSpPr>
          <p:spPr>
            <a:xfrm>
              <a:off x="2399611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5" y="594"/>
                    <a:pt x="115" y="412"/>
                  </a:cubicBezTo>
                  <a:cubicBezTo>
                    <a:pt x="115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718;p60">
              <a:extLst>
                <a:ext uri="{FF2B5EF4-FFF2-40B4-BE49-F238E27FC236}">
                  <a16:creationId xmlns:a16="http://schemas.microsoft.com/office/drawing/2014/main" id="{A38FA52B-A3F4-7308-9839-9D6018BFAC95}"/>
                </a:ext>
              </a:extLst>
            </p:cNvPr>
            <p:cNvSpPr/>
            <p:nvPr/>
          </p:nvSpPr>
          <p:spPr>
            <a:xfrm>
              <a:off x="836156" y="4001669"/>
              <a:ext cx="2347658" cy="11863"/>
            </a:xfrm>
            <a:custGeom>
              <a:avLst/>
              <a:gdLst/>
              <a:ahLst/>
              <a:cxnLst/>
              <a:rect l="l" t="t" r="r" b="b"/>
              <a:pathLst>
                <a:path w="22758" h="115" extrusionOk="0">
                  <a:moveTo>
                    <a:pt x="0" y="0"/>
                  </a:moveTo>
                  <a:lnTo>
                    <a:pt x="0" y="114"/>
                  </a:lnTo>
                  <a:lnTo>
                    <a:pt x="22757" y="114"/>
                  </a:lnTo>
                  <a:lnTo>
                    <a:pt x="227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719;p60">
              <a:extLst>
                <a:ext uri="{FF2B5EF4-FFF2-40B4-BE49-F238E27FC236}">
                  <a16:creationId xmlns:a16="http://schemas.microsoft.com/office/drawing/2014/main" id="{ECB67FB6-9DB6-3ED5-1DA7-301705BBC926}"/>
                </a:ext>
              </a:extLst>
            </p:cNvPr>
            <p:cNvSpPr/>
            <p:nvPr/>
          </p:nvSpPr>
          <p:spPr>
            <a:xfrm>
              <a:off x="-3432708" y="4279472"/>
              <a:ext cx="230763" cy="11863"/>
            </a:xfrm>
            <a:custGeom>
              <a:avLst/>
              <a:gdLst/>
              <a:ahLst/>
              <a:cxnLst/>
              <a:rect l="l" t="t" r="r" b="b"/>
              <a:pathLst>
                <a:path w="2237" h="115" extrusionOk="0">
                  <a:moveTo>
                    <a:pt x="0" y="0"/>
                  </a:moveTo>
                  <a:lnTo>
                    <a:pt x="0" y="115"/>
                  </a:lnTo>
                  <a:lnTo>
                    <a:pt x="2237" y="115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Rectangle 354">
            <a:extLst>
              <a:ext uri="{FF2B5EF4-FFF2-40B4-BE49-F238E27FC236}">
                <a16:creationId xmlns:a16="http://schemas.microsoft.com/office/drawing/2014/main" id="{4DAC8917-FEA4-3177-E32A-B76021874E42}"/>
              </a:ext>
            </a:extLst>
          </p:cNvPr>
          <p:cNvSpPr/>
          <p:nvPr/>
        </p:nvSpPr>
        <p:spPr>
          <a:xfrm>
            <a:off x="5754092" y="3763287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consignment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6A3F22EC-982B-BCDB-2D1D-EF41392BD5B8}"/>
              </a:ext>
            </a:extLst>
          </p:cNvPr>
          <p:cNvSpPr txBox="1"/>
          <p:nvPr/>
        </p:nvSpPr>
        <p:spPr>
          <a:xfrm>
            <a:off x="5818336" y="4283931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isporuka/pošiljka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0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3" grpId="0"/>
      <p:bldP spid="3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9" name="Google Shape;4789;p73"/>
          <p:cNvGrpSpPr/>
          <p:nvPr/>
        </p:nvGrpSpPr>
        <p:grpSpPr>
          <a:xfrm>
            <a:off x="0" y="3060778"/>
            <a:ext cx="9144102" cy="1384361"/>
            <a:chOff x="0" y="3792277"/>
            <a:chExt cx="9144102" cy="1384361"/>
          </a:xfrm>
        </p:grpSpPr>
        <p:sp>
          <p:nvSpPr>
            <p:cNvPr id="4790" name="Google Shape;4790;p73"/>
            <p:cNvSpPr/>
            <p:nvPr/>
          </p:nvSpPr>
          <p:spPr>
            <a:xfrm>
              <a:off x="0" y="3792277"/>
              <a:ext cx="9144102" cy="1384361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73"/>
            <p:cNvSpPr/>
            <p:nvPr/>
          </p:nvSpPr>
          <p:spPr>
            <a:xfrm>
              <a:off x="0" y="4390960"/>
              <a:ext cx="9144102" cy="785671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73"/>
            <p:cNvSpPr/>
            <p:nvPr/>
          </p:nvSpPr>
          <p:spPr>
            <a:xfrm>
              <a:off x="5232736" y="4270421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73"/>
            <p:cNvSpPr/>
            <p:nvPr/>
          </p:nvSpPr>
          <p:spPr>
            <a:xfrm>
              <a:off x="2882803" y="4718739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73"/>
            <p:cNvSpPr/>
            <p:nvPr/>
          </p:nvSpPr>
          <p:spPr>
            <a:xfrm>
              <a:off x="6430021" y="4718739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73"/>
            <p:cNvSpPr/>
            <p:nvPr/>
          </p:nvSpPr>
          <p:spPr>
            <a:xfrm>
              <a:off x="288702" y="4284511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73"/>
            <p:cNvSpPr/>
            <p:nvPr/>
          </p:nvSpPr>
          <p:spPr>
            <a:xfrm>
              <a:off x="2091675" y="4869001"/>
              <a:ext cx="385080" cy="40009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73"/>
            <p:cNvSpPr/>
            <p:nvPr/>
          </p:nvSpPr>
          <p:spPr>
            <a:xfrm>
              <a:off x="2542470" y="4152967"/>
              <a:ext cx="950871" cy="38877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73"/>
            <p:cNvSpPr/>
            <p:nvPr/>
          </p:nvSpPr>
          <p:spPr>
            <a:xfrm>
              <a:off x="7538134" y="4575573"/>
              <a:ext cx="950871" cy="38877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73"/>
            <p:cNvSpPr/>
            <p:nvPr/>
          </p:nvSpPr>
          <p:spPr>
            <a:xfrm>
              <a:off x="1429625" y="4718739"/>
              <a:ext cx="950974" cy="40009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831B0C5-27BD-0D9A-A136-3EC6BCA19EE3}"/>
              </a:ext>
            </a:extLst>
          </p:cNvPr>
          <p:cNvSpPr/>
          <p:nvPr/>
        </p:nvSpPr>
        <p:spPr>
          <a:xfrm>
            <a:off x="1920760" y="273219"/>
            <a:ext cx="1623826" cy="5139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tugs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AD92-AFB1-756E-87ED-C93FC55546AC}"/>
              </a:ext>
            </a:extLst>
          </p:cNvPr>
          <p:cNvSpPr/>
          <p:nvPr/>
        </p:nvSpPr>
        <p:spPr>
          <a:xfrm>
            <a:off x="1905112" y="1666998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container ships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DF0CCF-3089-D6AB-EC1E-48F073A4F372}"/>
              </a:ext>
            </a:extLst>
          </p:cNvPr>
          <p:cNvSpPr/>
          <p:nvPr/>
        </p:nvSpPr>
        <p:spPr>
          <a:xfrm>
            <a:off x="1905112" y="3112311"/>
            <a:ext cx="1623826" cy="513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cargo liner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9D6F90-243A-89AE-B406-9B334F3F45F0}"/>
              </a:ext>
            </a:extLst>
          </p:cNvPr>
          <p:cNvSpPr/>
          <p:nvPr/>
        </p:nvSpPr>
        <p:spPr>
          <a:xfrm>
            <a:off x="5754092" y="273219"/>
            <a:ext cx="1623826" cy="513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tramps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385504-0427-FC7F-F1EC-FD58FBE901FA}"/>
              </a:ext>
            </a:extLst>
          </p:cNvPr>
          <p:cNvSpPr/>
          <p:nvPr/>
        </p:nvSpPr>
        <p:spPr>
          <a:xfrm>
            <a:off x="5754092" y="1666998"/>
            <a:ext cx="1623826" cy="513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tankers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976EE5-B8E6-99EC-AA09-88B2DC086679}"/>
              </a:ext>
            </a:extLst>
          </p:cNvPr>
          <p:cNvSpPr/>
          <p:nvPr/>
        </p:nvSpPr>
        <p:spPr>
          <a:xfrm>
            <a:off x="5805727" y="3052456"/>
            <a:ext cx="1623826" cy="51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bulk carriers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01E073-D48C-A124-7AD2-CD012E18CB6D}"/>
              </a:ext>
            </a:extLst>
          </p:cNvPr>
          <p:cNvSpPr txBox="1"/>
          <p:nvPr/>
        </p:nvSpPr>
        <p:spPr>
          <a:xfrm>
            <a:off x="1937235" y="844437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tegljači, remorkeri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C691C8-E4A5-9753-6276-5C4E616C7E05}"/>
              </a:ext>
            </a:extLst>
          </p:cNvPr>
          <p:cNvSpPr txBox="1"/>
          <p:nvPr/>
        </p:nvSpPr>
        <p:spPr>
          <a:xfrm>
            <a:off x="1920760" y="2310871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brod kontejner, kontejnerski brod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0FE91F-EDA8-0412-C7FE-06BABB41C712}"/>
              </a:ext>
            </a:extLst>
          </p:cNvPr>
          <p:cNvSpPr txBox="1"/>
          <p:nvPr/>
        </p:nvSpPr>
        <p:spPr>
          <a:xfrm>
            <a:off x="1890665" y="3653717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linijski teretni brod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0B7CEC-0664-42D4-4A36-ADEC54CD7EEB}"/>
              </a:ext>
            </a:extLst>
          </p:cNvPr>
          <p:cNvSpPr txBox="1"/>
          <p:nvPr/>
        </p:nvSpPr>
        <p:spPr>
          <a:xfrm>
            <a:off x="5647188" y="839791"/>
            <a:ext cx="183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/>
              <a:t>tramper,</a:t>
            </a:r>
            <a:endParaRPr lang="sr-Latn-RS" dirty="0"/>
          </a:p>
          <a:p>
            <a:pPr algn="ctr"/>
            <a:r>
              <a:rPr lang="sr-Latn-RS" dirty="0"/>
              <a:t>nelinijski teretni brod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FB54EA-28F2-9D8F-E364-A1F492C03B6E}"/>
              </a:ext>
            </a:extLst>
          </p:cNvPr>
          <p:cNvSpPr txBox="1"/>
          <p:nvPr/>
        </p:nvSpPr>
        <p:spPr>
          <a:xfrm>
            <a:off x="5647188" y="2273342"/>
            <a:ext cx="183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tankeri; brod za prenos tečnih tereta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DDE465-0C10-D0C9-0A63-653FA4B2E82C}"/>
              </a:ext>
            </a:extLst>
          </p:cNvPr>
          <p:cNvSpPr txBox="1"/>
          <p:nvPr/>
        </p:nvSpPr>
        <p:spPr>
          <a:xfrm>
            <a:off x="5691388" y="3628658"/>
            <a:ext cx="183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brodovi za prevoz rasutih tereta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E96F6D-8964-1711-7745-55C0CCEE1ECB}"/>
              </a:ext>
            </a:extLst>
          </p:cNvPr>
          <p:cNvSpPr/>
          <p:nvPr/>
        </p:nvSpPr>
        <p:spPr>
          <a:xfrm>
            <a:off x="3861434" y="4052296"/>
            <a:ext cx="1623826" cy="513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barges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0866D2-3637-AAA0-96E5-1F1D4CE361CA}"/>
              </a:ext>
            </a:extLst>
          </p:cNvPr>
          <p:cNvSpPr txBox="1"/>
          <p:nvPr/>
        </p:nvSpPr>
        <p:spPr>
          <a:xfrm>
            <a:off x="3893557" y="4576357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barže</a:t>
            </a:r>
            <a:endParaRPr lang="en-US" dirty="0"/>
          </a:p>
        </p:txBody>
      </p:sp>
      <p:grpSp>
        <p:nvGrpSpPr>
          <p:cNvPr id="22" name="Google Shape;1792;p46">
            <a:extLst>
              <a:ext uri="{FF2B5EF4-FFF2-40B4-BE49-F238E27FC236}">
                <a16:creationId xmlns:a16="http://schemas.microsoft.com/office/drawing/2014/main" id="{EF521576-1A02-AF4B-51B0-87009C2D8F25}"/>
              </a:ext>
            </a:extLst>
          </p:cNvPr>
          <p:cNvGrpSpPr/>
          <p:nvPr/>
        </p:nvGrpSpPr>
        <p:grpSpPr>
          <a:xfrm>
            <a:off x="4225847" y="1573335"/>
            <a:ext cx="831335" cy="638560"/>
            <a:chOff x="3132325" y="2469625"/>
            <a:chExt cx="3227825" cy="2803225"/>
          </a:xfrm>
        </p:grpSpPr>
        <p:sp>
          <p:nvSpPr>
            <p:cNvPr id="23" name="Google Shape;1793;p46">
              <a:extLst>
                <a:ext uri="{FF2B5EF4-FFF2-40B4-BE49-F238E27FC236}">
                  <a16:creationId xmlns:a16="http://schemas.microsoft.com/office/drawing/2014/main" id="{8ED7C003-9F8D-A618-1CCE-ECCAB35833B3}"/>
                </a:ext>
              </a:extLst>
            </p:cNvPr>
            <p:cNvSpPr/>
            <p:nvPr/>
          </p:nvSpPr>
          <p:spPr>
            <a:xfrm>
              <a:off x="3340650" y="3070725"/>
              <a:ext cx="97450" cy="700975"/>
            </a:xfrm>
            <a:custGeom>
              <a:avLst/>
              <a:gdLst/>
              <a:ahLst/>
              <a:cxnLst/>
              <a:rect l="l" t="t" r="r" b="b"/>
              <a:pathLst>
                <a:path w="3898" h="28039" extrusionOk="0">
                  <a:moveTo>
                    <a:pt x="1961" y="0"/>
                  </a:moveTo>
                  <a:cubicBezTo>
                    <a:pt x="883" y="0"/>
                    <a:pt x="0" y="858"/>
                    <a:pt x="0" y="1936"/>
                  </a:cubicBezTo>
                  <a:lnTo>
                    <a:pt x="0" y="26077"/>
                  </a:lnTo>
                  <a:cubicBezTo>
                    <a:pt x="0" y="27156"/>
                    <a:pt x="883" y="28038"/>
                    <a:pt x="1961" y="28038"/>
                  </a:cubicBezTo>
                  <a:cubicBezTo>
                    <a:pt x="3039" y="28038"/>
                    <a:pt x="3897" y="27156"/>
                    <a:pt x="3897" y="26077"/>
                  </a:cubicBezTo>
                  <a:lnTo>
                    <a:pt x="3897" y="1936"/>
                  </a:lnTo>
                  <a:cubicBezTo>
                    <a:pt x="3897" y="858"/>
                    <a:pt x="3039" y="0"/>
                    <a:pt x="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94;p46">
              <a:extLst>
                <a:ext uri="{FF2B5EF4-FFF2-40B4-BE49-F238E27FC236}">
                  <a16:creationId xmlns:a16="http://schemas.microsoft.com/office/drawing/2014/main" id="{480B1989-7379-2170-18A3-EBCCF2A59859}"/>
                </a:ext>
              </a:extLst>
            </p:cNvPr>
            <p:cNvSpPr/>
            <p:nvPr/>
          </p:nvSpPr>
          <p:spPr>
            <a:xfrm>
              <a:off x="3949075" y="2939600"/>
              <a:ext cx="2382275" cy="1941100"/>
            </a:xfrm>
            <a:custGeom>
              <a:avLst/>
              <a:gdLst/>
              <a:ahLst/>
              <a:cxnLst/>
              <a:rect l="l" t="t" r="r" b="b"/>
              <a:pathLst>
                <a:path w="95291" h="77644" extrusionOk="0">
                  <a:moveTo>
                    <a:pt x="40881" y="0"/>
                  </a:moveTo>
                  <a:lnTo>
                    <a:pt x="9902" y="147"/>
                  </a:lnTo>
                  <a:cubicBezTo>
                    <a:pt x="3701" y="8284"/>
                    <a:pt x="0" y="18406"/>
                    <a:pt x="0" y="29435"/>
                  </a:cubicBezTo>
                  <a:cubicBezTo>
                    <a:pt x="0" y="56052"/>
                    <a:pt x="21593" y="77644"/>
                    <a:pt x="48234" y="77644"/>
                  </a:cubicBezTo>
                  <a:cubicBezTo>
                    <a:pt x="58920" y="77644"/>
                    <a:pt x="68772" y="74164"/>
                    <a:pt x="76762" y="68282"/>
                  </a:cubicBezTo>
                  <a:lnTo>
                    <a:pt x="85046" y="33920"/>
                  </a:lnTo>
                  <a:lnTo>
                    <a:pt x="95291" y="18823"/>
                  </a:lnTo>
                  <a:cubicBezTo>
                    <a:pt x="93820" y="12279"/>
                    <a:pt x="91002" y="6225"/>
                    <a:pt x="87178" y="981"/>
                  </a:cubicBezTo>
                  <a:lnTo>
                    <a:pt x="40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95;p46">
              <a:extLst>
                <a:ext uri="{FF2B5EF4-FFF2-40B4-BE49-F238E27FC236}">
                  <a16:creationId xmlns:a16="http://schemas.microsoft.com/office/drawing/2014/main" id="{0AC0991F-CE9F-9496-BF26-4A64FCDBD4C7}"/>
                </a:ext>
              </a:extLst>
            </p:cNvPr>
            <p:cNvSpPr/>
            <p:nvPr/>
          </p:nvSpPr>
          <p:spPr>
            <a:xfrm>
              <a:off x="5063000" y="4412575"/>
              <a:ext cx="861500" cy="468125"/>
            </a:xfrm>
            <a:custGeom>
              <a:avLst/>
              <a:gdLst/>
              <a:ahLst/>
              <a:cxnLst/>
              <a:rect l="l" t="t" r="r" b="b"/>
              <a:pathLst>
                <a:path w="34460" h="18725" extrusionOk="0">
                  <a:moveTo>
                    <a:pt x="34460" y="0"/>
                  </a:moveTo>
                  <a:cubicBezTo>
                    <a:pt x="26347" y="10490"/>
                    <a:pt x="14019" y="17524"/>
                    <a:pt x="0" y="18578"/>
                  </a:cubicBezTo>
                  <a:cubicBezTo>
                    <a:pt x="1201" y="18676"/>
                    <a:pt x="2427" y="18725"/>
                    <a:pt x="3677" y="18725"/>
                  </a:cubicBezTo>
                  <a:cubicBezTo>
                    <a:pt x="14363" y="18725"/>
                    <a:pt x="24215" y="15245"/>
                    <a:pt x="32205" y="9363"/>
                  </a:cubicBezTo>
                  <a:lnTo>
                    <a:pt x="34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96;p46">
              <a:extLst>
                <a:ext uri="{FF2B5EF4-FFF2-40B4-BE49-F238E27FC236}">
                  <a16:creationId xmlns:a16="http://schemas.microsoft.com/office/drawing/2014/main" id="{BC9890BF-0DE1-EDDA-E837-8110F32B4437}"/>
                </a:ext>
              </a:extLst>
            </p:cNvPr>
            <p:cNvSpPr/>
            <p:nvPr/>
          </p:nvSpPr>
          <p:spPr>
            <a:xfrm>
              <a:off x="5941650" y="2960425"/>
              <a:ext cx="389700" cy="678925"/>
            </a:xfrm>
            <a:custGeom>
              <a:avLst/>
              <a:gdLst/>
              <a:ahLst/>
              <a:cxnLst/>
              <a:rect l="l" t="t" r="r" b="b"/>
              <a:pathLst>
                <a:path w="15588" h="27157" extrusionOk="0">
                  <a:moveTo>
                    <a:pt x="0" y="0"/>
                  </a:moveTo>
                  <a:lnTo>
                    <a:pt x="0" y="0"/>
                  </a:lnTo>
                  <a:cubicBezTo>
                    <a:pt x="5637" y="7647"/>
                    <a:pt x="9068" y="17010"/>
                    <a:pt x="9362" y="27156"/>
                  </a:cubicBezTo>
                  <a:lnTo>
                    <a:pt x="15588" y="17990"/>
                  </a:lnTo>
                  <a:cubicBezTo>
                    <a:pt x="14117" y="11446"/>
                    <a:pt x="11299" y="5392"/>
                    <a:pt x="7475" y="1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97;p46">
              <a:extLst>
                <a:ext uri="{FF2B5EF4-FFF2-40B4-BE49-F238E27FC236}">
                  <a16:creationId xmlns:a16="http://schemas.microsoft.com/office/drawing/2014/main" id="{A679C353-6A56-CC0D-CBDC-B50E6CB0F818}"/>
                </a:ext>
              </a:extLst>
            </p:cNvPr>
            <p:cNvSpPr/>
            <p:nvPr/>
          </p:nvSpPr>
          <p:spPr>
            <a:xfrm>
              <a:off x="4196625" y="2469625"/>
              <a:ext cx="1931925" cy="854200"/>
            </a:xfrm>
            <a:custGeom>
              <a:avLst/>
              <a:gdLst/>
              <a:ahLst/>
              <a:cxnLst/>
              <a:rect l="l" t="t" r="r" b="b"/>
              <a:pathLst>
                <a:path w="77277" h="34168" extrusionOk="0">
                  <a:moveTo>
                    <a:pt x="38332" y="1"/>
                  </a:moveTo>
                  <a:cubicBezTo>
                    <a:pt x="22695" y="1"/>
                    <a:pt x="8823" y="7427"/>
                    <a:pt x="0" y="18971"/>
                  </a:cubicBezTo>
                  <a:cubicBezTo>
                    <a:pt x="1343" y="24685"/>
                    <a:pt x="4122" y="31470"/>
                    <a:pt x="9694" y="31470"/>
                  </a:cubicBezTo>
                  <a:cubicBezTo>
                    <a:pt x="9714" y="31470"/>
                    <a:pt x="9734" y="31470"/>
                    <a:pt x="9755" y="31470"/>
                  </a:cubicBezTo>
                  <a:cubicBezTo>
                    <a:pt x="17546" y="31431"/>
                    <a:pt x="22574" y="26700"/>
                    <a:pt x="29694" y="26700"/>
                  </a:cubicBezTo>
                  <a:cubicBezTo>
                    <a:pt x="31442" y="26700"/>
                    <a:pt x="33317" y="26985"/>
                    <a:pt x="35391" y="27696"/>
                  </a:cubicBezTo>
                  <a:cubicBezTo>
                    <a:pt x="41302" y="29708"/>
                    <a:pt x="47299" y="34168"/>
                    <a:pt x="54648" y="34168"/>
                  </a:cubicBezTo>
                  <a:cubicBezTo>
                    <a:pt x="60370" y="34168"/>
                    <a:pt x="66913" y="31463"/>
                    <a:pt x="74874" y="22794"/>
                  </a:cubicBezTo>
                  <a:cubicBezTo>
                    <a:pt x="75806" y="21789"/>
                    <a:pt x="76590" y="20784"/>
                    <a:pt x="77276" y="19780"/>
                  </a:cubicBezTo>
                  <a:cubicBezTo>
                    <a:pt x="68502" y="7795"/>
                    <a:pt x="54336" y="1"/>
                    <a:pt x="38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98;p46">
              <a:extLst>
                <a:ext uri="{FF2B5EF4-FFF2-40B4-BE49-F238E27FC236}">
                  <a16:creationId xmlns:a16="http://schemas.microsoft.com/office/drawing/2014/main" id="{381902A0-100E-776B-C330-436CC7D82B66}"/>
                </a:ext>
              </a:extLst>
            </p:cNvPr>
            <p:cNvSpPr/>
            <p:nvPr/>
          </p:nvSpPr>
          <p:spPr>
            <a:xfrm>
              <a:off x="5063600" y="2469625"/>
              <a:ext cx="1064950" cy="617050"/>
            </a:xfrm>
            <a:custGeom>
              <a:avLst/>
              <a:gdLst/>
              <a:ahLst/>
              <a:cxnLst/>
              <a:rect l="l" t="t" r="r" b="b"/>
              <a:pathLst>
                <a:path w="42598" h="24682" extrusionOk="0">
                  <a:moveTo>
                    <a:pt x="3653" y="1"/>
                  </a:moveTo>
                  <a:cubicBezTo>
                    <a:pt x="2427" y="1"/>
                    <a:pt x="1202" y="50"/>
                    <a:pt x="1" y="148"/>
                  </a:cubicBezTo>
                  <a:cubicBezTo>
                    <a:pt x="16520" y="1398"/>
                    <a:pt x="30710" y="10981"/>
                    <a:pt x="38382" y="24681"/>
                  </a:cubicBezTo>
                  <a:cubicBezTo>
                    <a:pt x="38994" y="24093"/>
                    <a:pt x="39583" y="23456"/>
                    <a:pt x="40195" y="22794"/>
                  </a:cubicBezTo>
                  <a:cubicBezTo>
                    <a:pt x="41127" y="21789"/>
                    <a:pt x="41911" y="20784"/>
                    <a:pt x="42597" y="19780"/>
                  </a:cubicBezTo>
                  <a:cubicBezTo>
                    <a:pt x="33823" y="7795"/>
                    <a:pt x="19657" y="1"/>
                    <a:pt x="3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99;p46">
              <a:extLst>
                <a:ext uri="{FF2B5EF4-FFF2-40B4-BE49-F238E27FC236}">
                  <a16:creationId xmlns:a16="http://schemas.microsoft.com/office/drawing/2014/main" id="{A5874CC1-E133-1F95-0768-9FF25919AD4F}"/>
                </a:ext>
              </a:extLst>
            </p:cNvPr>
            <p:cNvSpPr/>
            <p:nvPr/>
          </p:nvSpPr>
          <p:spPr>
            <a:xfrm>
              <a:off x="5641400" y="3409525"/>
              <a:ext cx="718750" cy="1237125"/>
            </a:xfrm>
            <a:custGeom>
              <a:avLst/>
              <a:gdLst/>
              <a:ahLst/>
              <a:cxnLst/>
              <a:rect l="l" t="t" r="r" b="b"/>
              <a:pathLst>
                <a:path w="28750" h="49485" extrusionOk="0">
                  <a:moveTo>
                    <a:pt x="26214" y="0"/>
                  </a:moveTo>
                  <a:cubicBezTo>
                    <a:pt x="21083" y="0"/>
                    <a:pt x="15181" y="1083"/>
                    <a:pt x="11789" y="5418"/>
                  </a:cubicBezTo>
                  <a:cubicBezTo>
                    <a:pt x="4927" y="14216"/>
                    <a:pt x="10736" y="16839"/>
                    <a:pt x="4314" y="24584"/>
                  </a:cubicBezTo>
                  <a:cubicBezTo>
                    <a:pt x="1275" y="28260"/>
                    <a:pt x="1" y="41593"/>
                    <a:pt x="9069" y="49485"/>
                  </a:cubicBezTo>
                  <a:cubicBezTo>
                    <a:pt x="21005" y="40710"/>
                    <a:pt x="28750" y="26569"/>
                    <a:pt x="28750" y="10638"/>
                  </a:cubicBezTo>
                  <a:cubicBezTo>
                    <a:pt x="28750" y="6986"/>
                    <a:pt x="28357" y="3433"/>
                    <a:pt x="27598" y="26"/>
                  </a:cubicBezTo>
                  <a:cubicBezTo>
                    <a:pt x="27144" y="10"/>
                    <a:pt x="26682" y="0"/>
                    <a:pt x="26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00;p46">
              <a:extLst>
                <a:ext uri="{FF2B5EF4-FFF2-40B4-BE49-F238E27FC236}">
                  <a16:creationId xmlns:a16="http://schemas.microsoft.com/office/drawing/2014/main" id="{5A71FEE5-8C6B-0853-8BC2-C31B409383C8}"/>
                </a:ext>
              </a:extLst>
            </p:cNvPr>
            <p:cNvSpPr/>
            <p:nvPr/>
          </p:nvSpPr>
          <p:spPr>
            <a:xfrm>
              <a:off x="5789675" y="3409625"/>
              <a:ext cx="570475" cy="1237025"/>
            </a:xfrm>
            <a:custGeom>
              <a:avLst/>
              <a:gdLst/>
              <a:ahLst/>
              <a:cxnLst/>
              <a:rect l="l" t="t" r="r" b="b"/>
              <a:pathLst>
                <a:path w="22819" h="49481" extrusionOk="0">
                  <a:moveTo>
                    <a:pt x="20340" y="0"/>
                  </a:moveTo>
                  <a:cubicBezTo>
                    <a:pt x="18413" y="0"/>
                    <a:pt x="16380" y="144"/>
                    <a:pt x="14412" y="561"/>
                  </a:cubicBezTo>
                  <a:cubicBezTo>
                    <a:pt x="15098" y="3796"/>
                    <a:pt x="15466" y="7178"/>
                    <a:pt x="15466" y="10634"/>
                  </a:cubicBezTo>
                  <a:cubicBezTo>
                    <a:pt x="15466" y="24604"/>
                    <a:pt x="9510" y="37202"/>
                    <a:pt x="1" y="46000"/>
                  </a:cubicBezTo>
                  <a:cubicBezTo>
                    <a:pt x="883" y="47250"/>
                    <a:pt x="1913" y="48427"/>
                    <a:pt x="3138" y="49481"/>
                  </a:cubicBezTo>
                  <a:cubicBezTo>
                    <a:pt x="15074" y="40706"/>
                    <a:pt x="22819" y="26565"/>
                    <a:pt x="22819" y="10634"/>
                  </a:cubicBezTo>
                  <a:cubicBezTo>
                    <a:pt x="22819" y="6982"/>
                    <a:pt x="22426" y="3429"/>
                    <a:pt x="21667" y="22"/>
                  </a:cubicBezTo>
                  <a:cubicBezTo>
                    <a:pt x="21232" y="8"/>
                    <a:pt x="20789" y="0"/>
                    <a:pt x="20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01;p46">
              <a:extLst>
                <a:ext uri="{FF2B5EF4-FFF2-40B4-BE49-F238E27FC236}">
                  <a16:creationId xmlns:a16="http://schemas.microsoft.com/office/drawing/2014/main" id="{4F38D8E2-B94C-2BE5-F340-28C5919B1894}"/>
                </a:ext>
              </a:extLst>
            </p:cNvPr>
            <p:cNvSpPr/>
            <p:nvPr/>
          </p:nvSpPr>
          <p:spPr>
            <a:xfrm>
              <a:off x="5205750" y="2803825"/>
              <a:ext cx="901350" cy="1209900"/>
            </a:xfrm>
            <a:custGeom>
              <a:avLst/>
              <a:gdLst/>
              <a:ahLst/>
              <a:cxnLst/>
              <a:rect l="l" t="t" r="r" b="b"/>
              <a:pathLst>
                <a:path w="36054" h="48396" extrusionOk="0">
                  <a:moveTo>
                    <a:pt x="2155" y="0"/>
                  </a:moveTo>
                  <a:cubicBezTo>
                    <a:pt x="1295" y="0"/>
                    <a:pt x="497" y="571"/>
                    <a:pt x="271" y="1436"/>
                  </a:cubicBezTo>
                  <a:cubicBezTo>
                    <a:pt x="1" y="2490"/>
                    <a:pt x="614" y="3544"/>
                    <a:pt x="1668" y="3838"/>
                  </a:cubicBezTo>
                  <a:cubicBezTo>
                    <a:pt x="1717" y="3838"/>
                    <a:pt x="8334" y="5627"/>
                    <a:pt x="15417" y="11754"/>
                  </a:cubicBezTo>
                  <a:cubicBezTo>
                    <a:pt x="21985" y="17440"/>
                    <a:pt x="30220" y="28102"/>
                    <a:pt x="32058" y="46630"/>
                  </a:cubicBezTo>
                  <a:cubicBezTo>
                    <a:pt x="32156" y="47635"/>
                    <a:pt x="32990" y="48395"/>
                    <a:pt x="33995" y="48395"/>
                  </a:cubicBezTo>
                  <a:lnTo>
                    <a:pt x="34191" y="48395"/>
                  </a:lnTo>
                  <a:cubicBezTo>
                    <a:pt x="35269" y="48273"/>
                    <a:pt x="36053" y="47317"/>
                    <a:pt x="35931" y="46238"/>
                  </a:cubicBezTo>
                  <a:cubicBezTo>
                    <a:pt x="33970" y="26435"/>
                    <a:pt x="25073" y="14941"/>
                    <a:pt x="17966" y="8789"/>
                  </a:cubicBezTo>
                  <a:cubicBezTo>
                    <a:pt x="10221" y="2098"/>
                    <a:pt x="2967" y="137"/>
                    <a:pt x="2648" y="64"/>
                  </a:cubicBezTo>
                  <a:cubicBezTo>
                    <a:pt x="2484" y="21"/>
                    <a:pt x="2318" y="0"/>
                    <a:pt x="2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02;p46">
              <a:extLst>
                <a:ext uri="{FF2B5EF4-FFF2-40B4-BE49-F238E27FC236}">
                  <a16:creationId xmlns:a16="http://schemas.microsoft.com/office/drawing/2014/main" id="{C8EEF6AD-3670-157C-D1B7-FBE165148102}"/>
                </a:ext>
              </a:extLst>
            </p:cNvPr>
            <p:cNvSpPr/>
            <p:nvPr/>
          </p:nvSpPr>
          <p:spPr>
            <a:xfrm>
              <a:off x="5050125" y="2711050"/>
              <a:ext cx="145250" cy="174025"/>
            </a:xfrm>
            <a:custGeom>
              <a:avLst/>
              <a:gdLst/>
              <a:ahLst/>
              <a:cxnLst/>
              <a:rect l="l" t="t" r="r" b="b"/>
              <a:pathLst>
                <a:path w="5810" h="6961" extrusionOk="0">
                  <a:moveTo>
                    <a:pt x="3593" y="1"/>
                  </a:moveTo>
                  <a:cubicBezTo>
                    <a:pt x="2850" y="1"/>
                    <a:pt x="2139" y="430"/>
                    <a:pt x="1814" y="1152"/>
                  </a:cubicBezTo>
                  <a:lnTo>
                    <a:pt x="442" y="4216"/>
                  </a:lnTo>
                  <a:cubicBezTo>
                    <a:pt x="1" y="5196"/>
                    <a:pt x="442" y="6348"/>
                    <a:pt x="1422" y="6789"/>
                  </a:cubicBezTo>
                  <a:cubicBezTo>
                    <a:pt x="1692" y="6912"/>
                    <a:pt x="1961" y="6961"/>
                    <a:pt x="2231" y="6961"/>
                  </a:cubicBezTo>
                  <a:cubicBezTo>
                    <a:pt x="2966" y="6961"/>
                    <a:pt x="3677" y="6520"/>
                    <a:pt x="3996" y="5809"/>
                  </a:cubicBezTo>
                  <a:lnTo>
                    <a:pt x="5368" y="2745"/>
                  </a:lnTo>
                  <a:cubicBezTo>
                    <a:pt x="5809" y="1765"/>
                    <a:pt x="5368" y="613"/>
                    <a:pt x="4388" y="172"/>
                  </a:cubicBezTo>
                  <a:cubicBezTo>
                    <a:pt x="4130" y="56"/>
                    <a:pt x="3859" y="1"/>
                    <a:pt x="3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03;p46">
              <a:extLst>
                <a:ext uri="{FF2B5EF4-FFF2-40B4-BE49-F238E27FC236}">
                  <a16:creationId xmlns:a16="http://schemas.microsoft.com/office/drawing/2014/main" id="{F0ED4585-FEB7-121F-4419-D6490DBE9625}"/>
                </a:ext>
              </a:extLst>
            </p:cNvPr>
            <p:cNvSpPr/>
            <p:nvPr/>
          </p:nvSpPr>
          <p:spPr>
            <a:xfrm>
              <a:off x="5979625" y="4059025"/>
              <a:ext cx="191200" cy="97450"/>
            </a:xfrm>
            <a:custGeom>
              <a:avLst/>
              <a:gdLst/>
              <a:ahLst/>
              <a:cxnLst/>
              <a:rect l="l" t="t" r="r" b="b"/>
              <a:pathLst>
                <a:path w="7648" h="3898" extrusionOk="0">
                  <a:moveTo>
                    <a:pt x="1937" y="1"/>
                  </a:moveTo>
                  <a:cubicBezTo>
                    <a:pt x="858" y="1"/>
                    <a:pt x="1" y="883"/>
                    <a:pt x="1" y="1961"/>
                  </a:cubicBezTo>
                  <a:cubicBezTo>
                    <a:pt x="1" y="3040"/>
                    <a:pt x="858" y="3898"/>
                    <a:pt x="1937" y="3898"/>
                  </a:cubicBezTo>
                  <a:lnTo>
                    <a:pt x="5687" y="3898"/>
                  </a:lnTo>
                  <a:cubicBezTo>
                    <a:pt x="6765" y="3898"/>
                    <a:pt x="7647" y="3040"/>
                    <a:pt x="7647" y="1961"/>
                  </a:cubicBezTo>
                  <a:cubicBezTo>
                    <a:pt x="7647" y="883"/>
                    <a:pt x="6765" y="1"/>
                    <a:pt x="5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04;p46">
              <a:extLst>
                <a:ext uri="{FF2B5EF4-FFF2-40B4-BE49-F238E27FC236}">
                  <a16:creationId xmlns:a16="http://schemas.microsoft.com/office/drawing/2014/main" id="{7DB630F0-19A7-823B-8446-32BAF89AD188}"/>
                </a:ext>
              </a:extLst>
            </p:cNvPr>
            <p:cNvSpPr/>
            <p:nvPr/>
          </p:nvSpPr>
          <p:spPr>
            <a:xfrm>
              <a:off x="4237675" y="3489400"/>
              <a:ext cx="1030600" cy="717100"/>
            </a:xfrm>
            <a:custGeom>
              <a:avLst/>
              <a:gdLst/>
              <a:ahLst/>
              <a:cxnLst/>
              <a:rect l="l" t="t" r="r" b="b"/>
              <a:pathLst>
                <a:path w="41224" h="28684" extrusionOk="0">
                  <a:moveTo>
                    <a:pt x="19870" y="0"/>
                  </a:moveTo>
                  <a:cubicBezTo>
                    <a:pt x="16168" y="0"/>
                    <a:pt x="12684" y="2158"/>
                    <a:pt x="10956" y="5654"/>
                  </a:cubicBezTo>
                  <a:cubicBezTo>
                    <a:pt x="7720" y="12247"/>
                    <a:pt x="0" y="10825"/>
                    <a:pt x="5490" y="21315"/>
                  </a:cubicBezTo>
                  <a:cubicBezTo>
                    <a:pt x="8343" y="26771"/>
                    <a:pt x="14699" y="28683"/>
                    <a:pt x="21172" y="28683"/>
                  </a:cubicBezTo>
                  <a:cubicBezTo>
                    <a:pt x="29878" y="28683"/>
                    <a:pt x="38794" y="25223"/>
                    <a:pt x="39680" y="22271"/>
                  </a:cubicBezTo>
                  <a:cubicBezTo>
                    <a:pt x="41224" y="17100"/>
                    <a:pt x="37278" y="9894"/>
                    <a:pt x="29019" y="3718"/>
                  </a:cubicBezTo>
                  <a:cubicBezTo>
                    <a:pt x="26911" y="2125"/>
                    <a:pt x="24803" y="1120"/>
                    <a:pt x="22793" y="458"/>
                  </a:cubicBezTo>
                  <a:cubicBezTo>
                    <a:pt x="21822" y="148"/>
                    <a:pt x="20839" y="0"/>
                    <a:pt x="19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05;p46">
              <a:extLst>
                <a:ext uri="{FF2B5EF4-FFF2-40B4-BE49-F238E27FC236}">
                  <a16:creationId xmlns:a16="http://schemas.microsoft.com/office/drawing/2014/main" id="{0A0C5E0A-1ED7-D838-535A-E4E4BED13DB8}"/>
                </a:ext>
              </a:extLst>
            </p:cNvPr>
            <p:cNvSpPr/>
            <p:nvPr/>
          </p:nvSpPr>
          <p:spPr>
            <a:xfrm>
              <a:off x="4602850" y="3489475"/>
              <a:ext cx="665425" cy="695175"/>
            </a:xfrm>
            <a:custGeom>
              <a:avLst/>
              <a:gdLst/>
              <a:ahLst/>
              <a:cxnLst/>
              <a:rect l="l" t="t" r="r" b="b"/>
              <a:pathLst>
                <a:path w="26617" h="27807" extrusionOk="0">
                  <a:moveTo>
                    <a:pt x="5274" y="0"/>
                  </a:moveTo>
                  <a:cubicBezTo>
                    <a:pt x="3396" y="0"/>
                    <a:pt x="1570" y="555"/>
                    <a:pt x="0" y="1558"/>
                  </a:cubicBezTo>
                  <a:cubicBezTo>
                    <a:pt x="74" y="1556"/>
                    <a:pt x="147" y="1555"/>
                    <a:pt x="221" y="1555"/>
                  </a:cubicBezTo>
                  <a:cubicBezTo>
                    <a:pt x="1177" y="1555"/>
                    <a:pt x="2131" y="1703"/>
                    <a:pt x="3064" y="1999"/>
                  </a:cubicBezTo>
                  <a:cubicBezTo>
                    <a:pt x="5074" y="2661"/>
                    <a:pt x="7181" y="3666"/>
                    <a:pt x="9289" y="5259"/>
                  </a:cubicBezTo>
                  <a:cubicBezTo>
                    <a:pt x="17549" y="11435"/>
                    <a:pt x="21495" y="18641"/>
                    <a:pt x="19950" y="23812"/>
                  </a:cubicBezTo>
                  <a:cubicBezTo>
                    <a:pt x="19534" y="25160"/>
                    <a:pt x="17451" y="26606"/>
                    <a:pt x="14485" y="27807"/>
                  </a:cubicBezTo>
                  <a:cubicBezTo>
                    <a:pt x="20024" y="26582"/>
                    <a:pt x="24460" y="24302"/>
                    <a:pt x="25073" y="22268"/>
                  </a:cubicBezTo>
                  <a:cubicBezTo>
                    <a:pt x="26617" y="17097"/>
                    <a:pt x="22671" y="9891"/>
                    <a:pt x="14412" y="3715"/>
                  </a:cubicBezTo>
                  <a:cubicBezTo>
                    <a:pt x="12304" y="2122"/>
                    <a:pt x="10196" y="1117"/>
                    <a:pt x="8186" y="455"/>
                  </a:cubicBezTo>
                  <a:cubicBezTo>
                    <a:pt x="7220" y="147"/>
                    <a:pt x="6240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06;p46">
              <a:extLst>
                <a:ext uri="{FF2B5EF4-FFF2-40B4-BE49-F238E27FC236}">
                  <a16:creationId xmlns:a16="http://schemas.microsoft.com/office/drawing/2014/main" id="{FEBD15C2-EF40-0827-C281-14BF2EE0BABF}"/>
                </a:ext>
              </a:extLst>
            </p:cNvPr>
            <p:cNvSpPr/>
            <p:nvPr/>
          </p:nvSpPr>
          <p:spPr>
            <a:xfrm>
              <a:off x="3386600" y="3748375"/>
              <a:ext cx="450975" cy="777575"/>
            </a:xfrm>
            <a:custGeom>
              <a:avLst/>
              <a:gdLst/>
              <a:ahLst/>
              <a:cxnLst/>
              <a:rect l="l" t="t" r="r" b="b"/>
              <a:pathLst>
                <a:path w="18039" h="31103" extrusionOk="0">
                  <a:moveTo>
                    <a:pt x="0" y="1"/>
                  </a:moveTo>
                  <a:lnTo>
                    <a:pt x="0" y="31102"/>
                  </a:lnTo>
                  <a:lnTo>
                    <a:pt x="18039" y="31102"/>
                  </a:lnTo>
                  <a:lnTo>
                    <a:pt x="18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07;p46">
              <a:extLst>
                <a:ext uri="{FF2B5EF4-FFF2-40B4-BE49-F238E27FC236}">
                  <a16:creationId xmlns:a16="http://schemas.microsoft.com/office/drawing/2014/main" id="{7DCE0752-36CE-0540-F9A7-50D8ABB5BAEC}"/>
                </a:ext>
              </a:extLst>
            </p:cNvPr>
            <p:cNvSpPr/>
            <p:nvPr/>
          </p:nvSpPr>
          <p:spPr>
            <a:xfrm>
              <a:off x="3139050" y="4085375"/>
              <a:ext cx="2715000" cy="1110275"/>
            </a:xfrm>
            <a:custGeom>
              <a:avLst/>
              <a:gdLst/>
              <a:ahLst/>
              <a:cxnLst/>
              <a:rect l="l" t="t" r="r" b="b"/>
              <a:pathLst>
                <a:path w="108600" h="44411" extrusionOk="0">
                  <a:moveTo>
                    <a:pt x="90022" y="1"/>
                  </a:moveTo>
                  <a:cubicBezTo>
                    <a:pt x="89507" y="1"/>
                    <a:pt x="89066" y="319"/>
                    <a:pt x="88894" y="809"/>
                  </a:cubicBezTo>
                  <a:lnTo>
                    <a:pt x="85022" y="12083"/>
                  </a:lnTo>
                  <a:cubicBezTo>
                    <a:pt x="84703" y="13015"/>
                    <a:pt x="83821" y="13627"/>
                    <a:pt x="82865" y="13627"/>
                  </a:cubicBezTo>
                  <a:lnTo>
                    <a:pt x="1251" y="13627"/>
                  </a:lnTo>
                  <a:cubicBezTo>
                    <a:pt x="883" y="13627"/>
                    <a:pt x="516" y="13824"/>
                    <a:pt x="295" y="14142"/>
                  </a:cubicBezTo>
                  <a:cubicBezTo>
                    <a:pt x="74" y="14461"/>
                    <a:pt x="1" y="14853"/>
                    <a:pt x="123" y="15221"/>
                  </a:cubicBezTo>
                  <a:lnTo>
                    <a:pt x="8064" y="38602"/>
                  </a:lnTo>
                  <a:lnTo>
                    <a:pt x="49337" y="44410"/>
                  </a:lnTo>
                  <a:lnTo>
                    <a:pt x="95928" y="38602"/>
                  </a:lnTo>
                  <a:lnTo>
                    <a:pt x="108477" y="1569"/>
                  </a:lnTo>
                  <a:cubicBezTo>
                    <a:pt x="108599" y="1202"/>
                    <a:pt x="108550" y="809"/>
                    <a:pt x="108330" y="491"/>
                  </a:cubicBezTo>
                  <a:cubicBezTo>
                    <a:pt x="108109" y="197"/>
                    <a:pt x="107741" y="1"/>
                    <a:pt x="107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08;p46">
              <a:extLst>
                <a:ext uri="{FF2B5EF4-FFF2-40B4-BE49-F238E27FC236}">
                  <a16:creationId xmlns:a16="http://schemas.microsoft.com/office/drawing/2014/main" id="{54477D0D-7386-CE0A-4037-E19AAE0529A2}"/>
                </a:ext>
              </a:extLst>
            </p:cNvPr>
            <p:cNvSpPr/>
            <p:nvPr/>
          </p:nvSpPr>
          <p:spPr>
            <a:xfrm>
              <a:off x="5393250" y="4085375"/>
              <a:ext cx="460800" cy="965050"/>
            </a:xfrm>
            <a:custGeom>
              <a:avLst/>
              <a:gdLst/>
              <a:ahLst/>
              <a:cxnLst/>
              <a:rect l="l" t="t" r="r" b="b"/>
              <a:pathLst>
                <a:path w="18432" h="38602" extrusionOk="0">
                  <a:moveTo>
                    <a:pt x="13088" y="1"/>
                  </a:moveTo>
                  <a:lnTo>
                    <a:pt x="1" y="38602"/>
                  </a:lnTo>
                  <a:lnTo>
                    <a:pt x="5760" y="38602"/>
                  </a:lnTo>
                  <a:lnTo>
                    <a:pt x="18309" y="1569"/>
                  </a:lnTo>
                  <a:cubicBezTo>
                    <a:pt x="18431" y="1202"/>
                    <a:pt x="18382" y="809"/>
                    <a:pt x="18162" y="491"/>
                  </a:cubicBezTo>
                  <a:cubicBezTo>
                    <a:pt x="17941" y="197"/>
                    <a:pt x="17573" y="1"/>
                    <a:pt x="17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09;p46">
              <a:extLst>
                <a:ext uri="{FF2B5EF4-FFF2-40B4-BE49-F238E27FC236}">
                  <a16:creationId xmlns:a16="http://schemas.microsoft.com/office/drawing/2014/main" id="{76D1FEBD-42B2-83B5-D45B-032674B6C22E}"/>
                </a:ext>
              </a:extLst>
            </p:cNvPr>
            <p:cNvSpPr/>
            <p:nvPr/>
          </p:nvSpPr>
          <p:spPr>
            <a:xfrm>
              <a:off x="3386600" y="3848250"/>
              <a:ext cx="450975" cy="106650"/>
            </a:xfrm>
            <a:custGeom>
              <a:avLst/>
              <a:gdLst/>
              <a:ahLst/>
              <a:cxnLst/>
              <a:rect l="l" t="t" r="r" b="b"/>
              <a:pathLst>
                <a:path w="18039" h="4266" extrusionOk="0">
                  <a:moveTo>
                    <a:pt x="0" y="1"/>
                  </a:moveTo>
                  <a:lnTo>
                    <a:pt x="0" y="4265"/>
                  </a:lnTo>
                  <a:lnTo>
                    <a:pt x="18039" y="4265"/>
                  </a:lnTo>
                  <a:lnTo>
                    <a:pt x="18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10;p46">
              <a:extLst>
                <a:ext uri="{FF2B5EF4-FFF2-40B4-BE49-F238E27FC236}">
                  <a16:creationId xmlns:a16="http://schemas.microsoft.com/office/drawing/2014/main" id="{ACA2C6A3-009E-E260-8057-B924241F1EBB}"/>
                </a:ext>
              </a:extLst>
            </p:cNvPr>
            <p:cNvSpPr/>
            <p:nvPr/>
          </p:nvSpPr>
          <p:spPr>
            <a:xfrm>
              <a:off x="3132325" y="3516775"/>
              <a:ext cx="959550" cy="331500"/>
            </a:xfrm>
            <a:custGeom>
              <a:avLst/>
              <a:gdLst/>
              <a:ahLst/>
              <a:cxnLst/>
              <a:rect l="l" t="t" r="r" b="b"/>
              <a:pathLst>
                <a:path w="38382" h="13260" extrusionOk="0">
                  <a:moveTo>
                    <a:pt x="2721" y="0"/>
                  </a:moveTo>
                  <a:cubicBezTo>
                    <a:pt x="2133" y="0"/>
                    <a:pt x="1618" y="442"/>
                    <a:pt x="1544" y="1030"/>
                  </a:cubicBezTo>
                  <a:lnTo>
                    <a:pt x="49" y="11887"/>
                  </a:lnTo>
                  <a:cubicBezTo>
                    <a:pt x="0" y="12230"/>
                    <a:pt x="98" y="12573"/>
                    <a:pt x="343" y="12843"/>
                  </a:cubicBezTo>
                  <a:cubicBezTo>
                    <a:pt x="564" y="13088"/>
                    <a:pt x="883" y="13260"/>
                    <a:pt x="1226" y="13260"/>
                  </a:cubicBezTo>
                  <a:lnTo>
                    <a:pt x="37131" y="13260"/>
                  </a:lnTo>
                  <a:cubicBezTo>
                    <a:pt x="37474" y="13260"/>
                    <a:pt x="37817" y="13088"/>
                    <a:pt x="38038" y="12843"/>
                  </a:cubicBezTo>
                  <a:cubicBezTo>
                    <a:pt x="38258" y="12573"/>
                    <a:pt x="38381" y="12230"/>
                    <a:pt x="38332" y="11887"/>
                  </a:cubicBezTo>
                  <a:lnTo>
                    <a:pt x="36837" y="1030"/>
                  </a:lnTo>
                  <a:cubicBezTo>
                    <a:pt x="36739" y="442"/>
                    <a:pt x="36249" y="0"/>
                    <a:pt x="356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11;p46">
              <a:extLst>
                <a:ext uri="{FF2B5EF4-FFF2-40B4-BE49-F238E27FC236}">
                  <a16:creationId xmlns:a16="http://schemas.microsoft.com/office/drawing/2014/main" id="{4D1BD0BF-7B3F-98BA-BF3F-7E466562D73C}"/>
                </a:ext>
              </a:extLst>
            </p:cNvPr>
            <p:cNvSpPr/>
            <p:nvPr/>
          </p:nvSpPr>
          <p:spPr>
            <a:xfrm>
              <a:off x="3926400" y="3516775"/>
              <a:ext cx="164850" cy="331500"/>
            </a:xfrm>
            <a:custGeom>
              <a:avLst/>
              <a:gdLst/>
              <a:ahLst/>
              <a:cxnLst/>
              <a:rect l="l" t="t" r="r" b="b"/>
              <a:pathLst>
                <a:path w="6594" h="13260" extrusionOk="0">
                  <a:moveTo>
                    <a:pt x="1" y="0"/>
                  </a:moveTo>
                  <a:lnTo>
                    <a:pt x="1839" y="13260"/>
                  </a:lnTo>
                  <a:lnTo>
                    <a:pt x="5368" y="13260"/>
                  </a:lnTo>
                  <a:cubicBezTo>
                    <a:pt x="5711" y="13260"/>
                    <a:pt x="6054" y="13088"/>
                    <a:pt x="6275" y="12843"/>
                  </a:cubicBezTo>
                  <a:cubicBezTo>
                    <a:pt x="6495" y="12573"/>
                    <a:pt x="6594" y="12230"/>
                    <a:pt x="6569" y="11887"/>
                  </a:cubicBezTo>
                  <a:lnTo>
                    <a:pt x="5074" y="1030"/>
                  </a:lnTo>
                  <a:cubicBezTo>
                    <a:pt x="4976" y="442"/>
                    <a:pt x="4486" y="0"/>
                    <a:pt x="3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12;p46">
              <a:extLst>
                <a:ext uri="{FF2B5EF4-FFF2-40B4-BE49-F238E27FC236}">
                  <a16:creationId xmlns:a16="http://schemas.microsoft.com/office/drawing/2014/main" id="{589997CF-FEBF-E1B1-5D6A-58098AA4CD79}"/>
                </a:ext>
              </a:extLst>
            </p:cNvPr>
            <p:cNvSpPr/>
            <p:nvPr/>
          </p:nvSpPr>
          <p:spPr>
            <a:xfrm>
              <a:off x="3227900" y="3196325"/>
              <a:ext cx="322925" cy="97450"/>
            </a:xfrm>
            <a:custGeom>
              <a:avLst/>
              <a:gdLst/>
              <a:ahLst/>
              <a:cxnLst/>
              <a:rect l="l" t="t" r="r" b="b"/>
              <a:pathLst>
                <a:path w="12917" h="3898" extrusionOk="0">
                  <a:moveTo>
                    <a:pt x="1961" y="0"/>
                  </a:moveTo>
                  <a:cubicBezTo>
                    <a:pt x="883" y="0"/>
                    <a:pt x="1" y="883"/>
                    <a:pt x="1" y="1937"/>
                  </a:cubicBezTo>
                  <a:cubicBezTo>
                    <a:pt x="1" y="3015"/>
                    <a:pt x="883" y="3897"/>
                    <a:pt x="1961" y="3897"/>
                  </a:cubicBezTo>
                  <a:lnTo>
                    <a:pt x="10981" y="3897"/>
                  </a:lnTo>
                  <a:cubicBezTo>
                    <a:pt x="12059" y="3897"/>
                    <a:pt x="12917" y="3015"/>
                    <a:pt x="12917" y="1937"/>
                  </a:cubicBezTo>
                  <a:cubicBezTo>
                    <a:pt x="12917" y="883"/>
                    <a:pt x="12059" y="0"/>
                    <a:pt x="10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13;p46">
              <a:extLst>
                <a:ext uri="{FF2B5EF4-FFF2-40B4-BE49-F238E27FC236}">
                  <a16:creationId xmlns:a16="http://schemas.microsoft.com/office/drawing/2014/main" id="{40BAD731-7BDD-2D2E-A112-18744F796280}"/>
                </a:ext>
              </a:extLst>
            </p:cNvPr>
            <p:cNvSpPr/>
            <p:nvPr/>
          </p:nvSpPr>
          <p:spPr>
            <a:xfrm>
              <a:off x="3980925" y="4108050"/>
              <a:ext cx="576600" cy="318025"/>
            </a:xfrm>
            <a:custGeom>
              <a:avLst/>
              <a:gdLst/>
              <a:ahLst/>
              <a:cxnLst/>
              <a:rect l="l" t="t" r="r" b="b"/>
              <a:pathLst>
                <a:path w="23064" h="12721" extrusionOk="0">
                  <a:moveTo>
                    <a:pt x="1177" y="0"/>
                  </a:moveTo>
                  <a:cubicBezTo>
                    <a:pt x="540" y="0"/>
                    <a:pt x="1" y="515"/>
                    <a:pt x="1" y="1177"/>
                  </a:cubicBezTo>
                  <a:lnTo>
                    <a:pt x="1" y="12720"/>
                  </a:lnTo>
                  <a:lnTo>
                    <a:pt x="23064" y="12720"/>
                  </a:lnTo>
                  <a:lnTo>
                    <a:pt x="230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14;p46">
              <a:extLst>
                <a:ext uri="{FF2B5EF4-FFF2-40B4-BE49-F238E27FC236}">
                  <a16:creationId xmlns:a16="http://schemas.microsoft.com/office/drawing/2014/main" id="{81E42496-285E-5D94-4D41-9A5C85350DA3}"/>
                </a:ext>
              </a:extLst>
            </p:cNvPr>
            <p:cNvSpPr/>
            <p:nvPr/>
          </p:nvSpPr>
          <p:spPr>
            <a:xfrm>
              <a:off x="4438025" y="4108050"/>
              <a:ext cx="119500" cy="318025"/>
            </a:xfrm>
            <a:custGeom>
              <a:avLst/>
              <a:gdLst/>
              <a:ahLst/>
              <a:cxnLst/>
              <a:rect l="l" t="t" r="r" b="b"/>
              <a:pathLst>
                <a:path w="4780" h="12721" extrusionOk="0">
                  <a:moveTo>
                    <a:pt x="0" y="0"/>
                  </a:moveTo>
                  <a:lnTo>
                    <a:pt x="0" y="12720"/>
                  </a:lnTo>
                  <a:lnTo>
                    <a:pt x="4780" y="12720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15;p46">
              <a:extLst>
                <a:ext uri="{FF2B5EF4-FFF2-40B4-BE49-F238E27FC236}">
                  <a16:creationId xmlns:a16="http://schemas.microsoft.com/office/drawing/2014/main" id="{941E0325-2CAE-353D-44BA-73FE25739D28}"/>
                </a:ext>
              </a:extLst>
            </p:cNvPr>
            <p:cNvSpPr/>
            <p:nvPr/>
          </p:nvSpPr>
          <p:spPr>
            <a:xfrm>
              <a:off x="4557500" y="4108050"/>
              <a:ext cx="577200" cy="318025"/>
            </a:xfrm>
            <a:custGeom>
              <a:avLst/>
              <a:gdLst/>
              <a:ahLst/>
              <a:cxnLst/>
              <a:rect l="l" t="t" r="r" b="b"/>
              <a:pathLst>
                <a:path w="23088" h="12721" extrusionOk="0">
                  <a:moveTo>
                    <a:pt x="1" y="0"/>
                  </a:moveTo>
                  <a:lnTo>
                    <a:pt x="1" y="12720"/>
                  </a:lnTo>
                  <a:lnTo>
                    <a:pt x="23088" y="12720"/>
                  </a:lnTo>
                  <a:lnTo>
                    <a:pt x="23088" y="1177"/>
                  </a:lnTo>
                  <a:cubicBezTo>
                    <a:pt x="23088" y="515"/>
                    <a:pt x="22549" y="0"/>
                    <a:pt x="21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16;p46">
              <a:extLst>
                <a:ext uri="{FF2B5EF4-FFF2-40B4-BE49-F238E27FC236}">
                  <a16:creationId xmlns:a16="http://schemas.microsoft.com/office/drawing/2014/main" id="{893BB750-57B7-7E70-D986-01B86750ACA8}"/>
                </a:ext>
              </a:extLst>
            </p:cNvPr>
            <p:cNvSpPr/>
            <p:nvPr/>
          </p:nvSpPr>
          <p:spPr>
            <a:xfrm>
              <a:off x="5015200" y="4108050"/>
              <a:ext cx="119500" cy="318025"/>
            </a:xfrm>
            <a:custGeom>
              <a:avLst/>
              <a:gdLst/>
              <a:ahLst/>
              <a:cxnLst/>
              <a:rect l="l" t="t" r="r" b="b"/>
              <a:pathLst>
                <a:path w="4780" h="12721" extrusionOk="0">
                  <a:moveTo>
                    <a:pt x="1" y="0"/>
                  </a:moveTo>
                  <a:lnTo>
                    <a:pt x="1" y="12720"/>
                  </a:lnTo>
                  <a:lnTo>
                    <a:pt x="4780" y="12720"/>
                  </a:lnTo>
                  <a:lnTo>
                    <a:pt x="4780" y="1177"/>
                  </a:lnTo>
                  <a:cubicBezTo>
                    <a:pt x="4780" y="515"/>
                    <a:pt x="4241" y="0"/>
                    <a:pt x="3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17;p46">
              <a:extLst>
                <a:ext uri="{FF2B5EF4-FFF2-40B4-BE49-F238E27FC236}">
                  <a16:creationId xmlns:a16="http://schemas.microsoft.com/office/drawing/2014/main" id="{4707AC47-0408-8495-663E-FCE03515B425}"/>
                </a:ext>
              </a:extLst>
            </p:cNvPr>
            <p:cNvSpPr/>
            <p:nvPr/>
          </p:nvSpPr>
          <p:spPr>
            <a:xfrm>
              <a:off x="4268925" y="3789425"/>
              <a:ext cx="577200" cy="318650"/>
            </a:xfrm>
            <a:custGeom>
              <a:avLst/>
              <a:gdLst/>
              <a:ahLst/>
              <a:cxnLst/>
              <a:rect l="l" t="t" r="r" b="b"/>
              <a:pathLst>
                <a:path w="23088" h="12746" extrusionOk="0">
                  <a:moveTo>
                    <a:pt x="1201" y="1"/>
                  </a:moveTo>
                  <a:cubicBezTo>
                    <a:pt x="539" y="1"/>
                    <a:pt x="0" y="516"/>
                    <a:pt x="0" y="1177"/>
                  </a:cubicBezTo>
                  <a:lnTo>
                    <a:pt x="0" y="12745"/>
                  </a:lnTo>
                  <a:lnTo>
                    <a:pt x="23087" y="12745"/>
                  </a:lnTo>
                  <a:lnTo>
                    <a:pt x="23087" y="1177"/>
                  </a:lnTo>
                  <a:cubicBezTo>
                    <a:pt x="23087" y="516"/>
                    <a:pt x="22548" y="1"/>
                    <a:pt x="2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18;p46">
              <a:extLst>
                <a:ext uri="{FF2B5EF4-FFF2-40B4-BE49-F238E27FC236}">
                  <a16:creationId xmlns:a16="http://schemas.microsoft.com/office/drawing/2014/main" id="{050CE870-4E97-B4EA-ADA2-5A2D8082FBEE}"/>
                </a:ext>
              </a:extLst>
            </p:cNvPr>
            <p:cNvSpPr/>
            <p:nvPr/>
          </p:nvSpPr>
          <p:spPr>
            <a:xfrm>
              <a:off x="4726625" y="3789425"/>
              <a:ext cx="119500" cy="318650"/>
            </a:xfrm>
            <a:custGeom>
              <a:avLst/>
              <a:gdLst/>
              <a:ahLst/>
              <a:cxnLst/>
              <a:rect l="l" t="t" r="r" b="b"/>
              <a:pathLst>
                <a:path w="4780" h="12746" extrusionOk="0">
                  <a:moveTo>
                    <a:pt x="0" y="1"/>
                  </a:moveTo>
                  <a:lnTo>
                    <a:pt x="0" y="12745"/>
                  </a:lnTo>
                  <a:lnTo>
                    <a:pt x="4779" y="12745"/>
                  </a:lnTo>
                  <a:lnTo>
                    <a:pt x="4779" y="1177"/>
                  </a:lnTo>
                  <a:cubicBezTo>
                    <a:pt x="4779" y="516"/>
                    <a:pt x="4240" y="1"/>
                    <a:pt x="3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19;p46">
              <a:extLst>
                <a:ext uri="{FF2B5EF4-FFF2-40B4-BE49-F238E27FC236}">
                  <a16:creationId xmlns:a16="http://schemas.microsoft.com/office/drawing/2014/main" id="{AB376AA0-B92C-14D9-ED13-30A0A0D97236}"/>
                </a:ext>
              </a:extLst>
            </p:cNvPr>
            <p:cNvSpPr/>
            <p:nvPr/>
          </p:nvSpPr>
          <p:spPr>
            <a:xfrm>
              <a:off x="3227300" y="5050400"/>
              <a:ext cx="2309975" cy="222450"/>
            </a:xfrm>
            <a:custGeom>
              <a:avLst/>
              <a:gdLst/>
              <a:ahLst/>
              <a:cxnLst/>
              <a:rect l="l" t="t" r="r" b="b"/>
              <a:pathLst>
                <a:path w="92399" h="8898" extrusionOk="0">
                  <a:moveTo>
                    <a:pt x="4534" y="1"/>
                  </a:moveTo>
                  <a:lnTo>
                    <a:pt x="2328" y="2354"/>
                  </a:lnTo>
                  <a:cubicBezTo>
                    <a:pt x="0" y="4829"/>
                    <a:pt x="1765" y="8898"/>
                    <a:pt x="5172" y="8898"/>
                  </a:cubicBezTo>
                  <a:lnTo>
                    <a:pt x="85095" y="8898"/>
                  </a:lnTo>
                  <a:cubicBezTo>
                    <a:pt x="87595" y="8898"/>
                    <a:pt x="89825" y="7329"/>
                    <a:pt x="90658" y="4952"/>
                  </a:cubicBezTo>
                  <a:lnTo>
                    <a:pt x="923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20;p46">
              <a:extLst>
                <a:ext uri="{FF2B5EF4-FFF2-40B4-BE49-F238E27FC236}">
                  <a16:creationId xmlns:a16="http://schemas.microsoft.com/office/drawing/2014/main" id="{B2AEA07B-CD03-776B-3D24-00D370DDDB9B}"/>
                </a:ext>
              </a:extLst>
            </p:cNvPr>
            <p:cNvSpPr/>
            <p:nvPr/>
          </p:nvSpPr>
          <p:spPr>
            <a:xfrm>
              <a:off x="5210675" y="5050400"/>
              <a:ext cx="326600" cy="222450"/>
            </a:xfrm>
            <a:custGeom>
              <a:avLst/>
              <a:gdLst/>
              <a:ahLst/>
              <a:cxnLst/>
              <a:rect l="l" t="t" r="r" b="b"/>
              <a:pathLst>
                <a:path w="13064" h="8898" extrusionOk="0">
                  <a:moveTo>
                    <a:pt x="7304" y="1"/>
                  </a:moveTo>
                  <a:lnTo>
                    <a:pt x="5564" y="4952"/>
                  </a:lnTo>
                  <a:cubicBezTo>
                    <a:pt x="4755" y="7329"/>
                    <a:pt x="2524" y="8898"/>
                    <a:pt x="0" y="8898"/>
                  </a:cubicBezTo>
                  <a:lnTo>
                    <a:pt x="5760" y="8898"/>
                  </a:lnTo>
                  <a:cubicBezTo>
                    <a:pt x="8260" y="8898"/>
                    <a:pt x="10490" y="7329"/>
                    <a:pt x="11323" y="4952"/>
                  </a:cubicBezTo>
                  <a:lnTo>
                    <a:pt x="130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21;p46">
              <a:extLst>
                <a:ext uri="{FF2B5EF4-FFF2-40B4-BE49-F238E27FC236}">
                  <a16:creationId xmlns:a16="http://schemas.microsoft.com/office/drawing/2014/main" id="{73DAB114-DDF2-1ABA-0BBA-6E2192141764}"/>
                </a:ext>
              </a:extLst>
            </p:cNvPr>
            <p:cNvSpPr/>
            <p:nvPr/>
          </p:nvSpPr>
          <p:spPr>
            <a:xfrm>
              <a:off x="3482800" y="3992850"/>
              <a:ext cx="98050" cy="163625"/>
            </a:xfrm>
            <a:custGeom>
              <a:avLst/>
              <a:gdLst/>
              <a:ahLst/>
              <a:cxnLst/>
              <a:rect l="l" t="t" r="r" b="b"/>
              <a:pathLst>
                <a:path w="3922" h="6545" extrusionOk="0">
                  <a:moveTo>
                    <a:pt x="1961" y="1"/>
                  </a:moveTo>
                  <a:cubicBezTo>
                    <a:pt x="883" y="1"/>
                    <a:pt x="0" y="883"/>
                    <a:pt x="0" y="1961"/>
                  </a:cubicBezTo>
                  <a:lnTo>
                    <a:pt x="0" y="4608"/>
                  </a:lnTo>
                  <a:cubicBezTo>
                    <a:pt x="0" y="5687"/>
                    <a:pt x="883" y="6545"/>
                    <a:pt x="1961" y="6545"/>
                  </a:cubicBezTo>
                  <a:cubicBezTo>
                    <a:pt x="3039" y="6545"/>
                    <a:pt x="3922" y="5687"/>
                    <a:pt x="3922" y="4608"/>
                  </a:cubicBezTo>
                  <a:lnTo>
                    <a:pt x="3922" y="1961"/>
                  </a:lnTo>
                  <a:cubicBezTo>
                    <a:pt x="3922" y="883"/>
                    <a:pt x="3039" y="1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22;p46">
              <a:extLst>
                <a:ext uri="{FF2B5EF4-FFF2-40B4-BE49-F238E27FC236}">
                  <a16:creationId xmlns:a16="http://schemas.microsoft.com/office/drawing/2014/main" id="{CD4AB4A5-7385-53FD-0300-BD38EFB812F5}"/>
                </a:ext>
              </a:extLst>
            </p:cNvPr>
            <p:cNvSpPr/>
            <p:nvPr/>
          </p:nvSpPr>
          <p:spPr>
            <a:xfrm>
              <a:off x="3643325" y="3992850"/>
              <a:ext cx="97450" cy="163625"/>
            </a:xfrm>
            <a:custGeom>
              <a:avLst/>
              <a:gdLst/>
              <a:ahLst/>
              <a:cxnLst/>
              <a:rect l="l" t="t" r="r" b="b"/>
              <a:pathLst>
                <a:path w="3898" h="6545" extrusionOk="0">
                  <a:moveTo>
                    <a:pt x="1961" y="1"/>
                  </a:moveTo>
                  <a:cubicBezTo>
                    <a:pt x="883" y="1"/>
                    <a:pt x="1" y="883"/>
                    <a:pt x="1" y="1961"/>
                  </a:cubicBezTo>
                  <a:lnTo>
                    <a:pt x="1" y="4608"/>
                  </a:lnTo>
                  <a:cubicBezTo>
                    <a:pt x="1" y="5687"/>
                    <a:pt x="883" y="6545"/>
                    <a:pt x="1961" y="6545"/>
                  </a:cubicBezTo>
                  <a:cubicBezTo>
                    <a:pt x="3040" y="6545"/>
                    <a:pt x="3898" y="5687"/>
                    <a:pt x="3898" y="4608"/>
                  </a:cubicBezTo>
                  <a:lnTo>
                    <a:pt x="3898" y="1961"/>
                  </a:lnTo>
                  <a:cubicBezTo>
                    <a:pt x="3898" y="883"/>
                    <a:pt x="3040" y="1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23;p46">
              <a:extLst>
                <a:ext uri="{FF2B5EF4-FFF2-40B4-BE49-F238E27FC236}">
                  <a16:creationId xmlns:a16="http://schemas.microsoft.com/office/drawing/2014/main" id="{5974CE31-9346-4AF1-C625-AC4560DFB673}"/>
                </a:ext>
              </a:extLst>
            </p:cNvPr>
            <p:cNvSpPr/>
            <p:nvPr/>
          </p:nvSpPr>
          <p:spPr>
            <a:xfrm>
              <a:off x="3758525" y="4585350"/>
              <a:ext cx="1365150" cy="98075"/>
            </a:xfrm>
            <a:custGeom>
              <a:avLst/>
              <a:gdLst/>
              <a:ahLst/>
              <a:cxnLst/>
              <a:rect l="l" t="t" r="r" b="b"/>
              <a:pathLst>
                <a:path w="54606" h="3923" extrusionOk="0">
                  <a:moveTo>
                    <a:pt x="1961" y="1"/>
                  </a:moveTo>
                  <a:cubicBezTo>
                    <a:pt x="883" y="1"/>
                    <a:pt x="0" y="883"/>
                    <a:pt x="0" y="1961"/>
                  </a:cubicBezTo>
                  <a:cubicBezTo>
                    <a:pt x="0" y="3040"/>
                    <a:pt x="883" y="3922"/>
                    <a:pt x="1961" y="3922"/>
                  </a:cubicBezTo>
                  <a:lnTo>
                    <a:pt x="52645" y="3922"/>
                  </a:lnTo>
                  <a:cubicBezTo>
                    <a:pt x="53723" y="3922"/>
                    <a:pt x="54606" y="3040"/>
                    <a:pt x="54606" y="1961"/>
                  </a:cubicBezTo>
                  <a:cubicBezTo>
                    <a:pt x="54606" y="883"/>
                    <a:pt x="53723" y="1"/>
                    <a:pt x="52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24;p46">
              <a:extLst>
                <a:ext uri="{FF2B5EF4-FFF2-40B4-BE49-F238E27FC236}">
                  <a16:creationId xmlns:a16="http://schemas.microsoft.com/office/drawing/2014/main" id="{9D30E34F-7348-556D-1015-57483D13C85F}"/>
                </a:ext>
              </a:extLst>
            </p:cNvPr>
            <p:cNvSpPr/>
            <p:nvPr/>
          </p:nvSpPr>
          <p:spPr>
            <a:xfrm>
              <a:off x="5450850" y="4270900"/>
              <a:ext cx="141575" cy="190700"/>
            </a:xfrm>
            <a:custGeom>
              <a:avLst/>
              <a:gdLst/>
              <a:ahLst/>
              <a:cxnLst/>
              <a:rect l="l" t="t" r="r" b="b"/>
              <a:pathLst>
                <a:path w="5663" h="7628" extrusionOk="0">
                  <a:moveTo>
                    <a:pt x="3462" y="1"/>
                  </a:moveTo>
                  <a:cubicBezTo>
                    <a:pt x="2646" y="1"/>
                    <a:pt x="1891" y="509"/>
                    <a:pt x="1618" y="1329"/>
                  </a:cubicBezTo>
                  <a:lnTo>
                    <a:pt x="368" y="5030"/>
                  </a:lnTo>
                  <a:cubicBezTo>
                    <a:pt x="0" y="6059"/>
                    <a:pt x="564" y="7162"/>
                    <a:pt x="1569" y="7505"/>
                  </a:cubicBezTo>
                  <a:cubicBezTo>
                    <a:pt x="1790" y="7579"/>
                    <a:pt x="1986" y="7628"/>
                    <a:pt x="2206" y="7628"/>
                  </a:cubicBezTo>
                  <a:cubicBezTo>
                    <a:pt x="3015" y="7628"/>
                    <a:pt x="3775" y="7113"/>
                    <a:pt x="4044" y="6280"/>
                  </a:cubicBezTo>
                  <a:lnTo>
                    <a:pt x="5319" y="2579"/>
                  </a:lnTo>
                  <a:cubicBezTo>
                    <a:pt x="5662" y="1574"/>
                    <a:pt x="5098" y="447"/>
                    <a:pt x="4093" y="104"/>
                  </a:cubicBezTo>
                  <a:cubicBezTo>
                    <a:pt x="3884" y="34"/>
                    <a:pt x="3671" y="1"/>
                    <a:pt x="3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067;p49">
            <a:extLst>
              <a:ext uri="{FF2B5EF4-FFF2-40B4-BE49-F238E27FC236}">
                <a16:creationId xmlns:a16="http://schemas.microsoft.com/office/drawing/2014/main" id="{CE64BA4C-1F10-91E5-05AC-80D532BD30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6200000">
            <a:off x="-2380840" y="2413191"/>
            <a:ext cx="578806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dirty="0"/>
              <a:t>Types of Ships</a:t>
            </a:r>
            <a:endParaRPr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9" name="Google Shape;4789;p73"/>
          <p:cNvGrpSpPr/>
          <p:nvPr/>
        </p:nvGrpSpPr>
        <p:grpSpPr>
          <a:xfrm flipH="1">
            <a:off x="9000" y="2633466"/>
            <a:ext cx="9144102" cy="1384361"/>
            <a:chOff x="0" y="3792277"/>
            <a:chExt cx="9144102" cy="1384361"/>
          </a:xfrm>
        </p:grpSpPr>
        <p:sp>
          <p:nvSpPr>
            <p:cNvPr id="4790" name="Google Shape;4790;p73"/>
            <p:cNvSpPr/>
            <p:nvPr/>
          </p:nvSpPr>
          <p:spPr>
            <a:xfrm>
              <a:off x="0" y="3792277"/>
              <a:ext cx="9144102" cy="1384361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73"/>
            <p:cNvSpPr/>
            <p:nvPr/>
          </p:nvSpPr>
          <p:spPr>
            <a:xfrm>
              <a:off x="0" y="4390960"/>
              <a:ext cx="9144102" cy="785671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73"/>
            <p:cNvSpPr/>
            <p:nvPr/>
          </p:nvSpPr>
          <p:spPr>
            <a:xfrm>
              <a:off x="5232736" y="4270421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73"/>
            <p:cNvSpPr/>
            <p:nvPr/>
          </p:nvSpPr>
          <p:spPr>
            <a:xfrm>
              <a:off x="2882803" y="4718739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73"/>
            <p:cNvSpPr/>
            <p:nvPr/>
          </p:nvSpPr>
          <p:spPr>
            <a:xfrm>
              <a:off x="6430021" y="4718739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73"/>
            <p:cNvSpPr/>
            <p:nvPr/>
          </p:nvSpPr>
          <p:spPr>
            <a:xfrm>
              <a:off x="288702" y="4284511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73"/>
            <p:cNvSpPr/>
            <p:nvPr/>
          </p:nvSpPr>
          <p:spPr>
            <a:xfrm>
              <a:off x="2091675" y="4869001"/>
              <a:ext cx="385080" cy="40009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73"/>
            <p:cNvSpPr/>
            <p:nvPr/>
          </p:nvSpPr>
          <p:spPr>
            <a:xfrm>
              <a:off x="2542470" y="4152967"/>
              <a:ext cx="950871" cy="38877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73"/>
            <p:cNvSpPr/>
            <p:nvPr/>
          </p:nvSpPr>
          <p:spPr>
            <a:xfrm>
              <a:off x="7538134" y="4575573"/>
              <a:ext cx="950871" cy="38877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73"/>
            <p:cNvSpPr/>
            <p:nvPr/>
          </p:nvSpPr>
          <p:spPr>
            <a:xfrm>
              <a:off x="1429625" y="4718739"/>
              <a:ext cx="950974" cy="40009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8" name="Google Shape;4728;p73"/>
          <p:cNvGrpSpPr/>
          <p:nvPr/>
        </p:nvGrpSpPr>
        <p:grpSpPr>
          <a:xfrm>
            <a:off x="5840819" y="744619"/>
            <a:ext cx="3302852" cy="3856003"/>
            <a:chOff x="5097439" y="667625"/>
            <a:chExt cx="4046526" cy="3498701"/>
          </a:xfrm>
        </p:grpSpPr>
        <p:sp>
          <p:nvSpPr>
            <p:cNvPr id="4729" name="Google Shape;4729;p73"/>
            <p:cNvSpPr/>
            <p:nvPr/>
          </p:nvSpPr>
          <p:spPr>
            <a:xfrm>
              <a:off x="5449966" y="772368"/>
              <a:ext cx="2896384" cy="598284"/>
            </a:xfrm>
            <a:custGeom>
              <a:avLst/>
              <a:gdLst/>
              <a:ahLst/>
              <a:cxnLst/>
              <a:rect l="l" t="t" r="r" b="b"/>
              <a:pathLst>
                <a:path w="32823" h="6780" extrusionOk="0">
                  <a:moveTo>
                    <a:pt x="22278" y="1"/>
                  </a:moveTo>
                  <a:lnTo>
                    <a:pt x="0" y="6666"/>
                  </a:lnTo>
                  <a:lnTo>
                    <a:pt x="46" y="6780"/>
                  </a:lnTo>
                  <a:lnTo>
                    <a:pt x="22301" y="115"/>
                  </a:lnTo>
                  <a:lnTo>
                    <a:pt x="23990" y="115"/>
                  </a:lnTo>
                  <a:lnTo>
                    <a:pt x="32755" y="6780"/>
                  </a:lnTo>
                  <a:lnTo>
                    <a:pt x="32823" y="6689"/>
                  </a:lnTo>
                  <a:lnTo>
                    <a:pt x="240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73"/>
            <p:cNvSpPr/>
            <p:nvPr/>
          </p:nvSpPr>
          <p:spPr>
            <a:xfrm>
              <a:off x="5423758" y="1684788"/>
              <a:ext cx="54446" cy="120980"/>
            </a:xfrm>
            <a:custGeom>
              <a:avLst/>
              <a:gdLst/>
              <a:ahLst/>
              <a:cxnLst/>
              <a:rect l="l" t="t" r="r" b="b"/>
              <a:pathLst>
                <a:path w="617" h="1371" extrusionOk="0">
                  <a:moveTo>
                    <a:pt x="252" y="1"/>
                  </a:moveTo>
                  <a:lnTo>
                    <a:pt x="252" y="891"/>
                  </a:lnTo>
                  <a:lnTo>
                    <a:pt x="320" y="891"/>
                  </a:lnTo>
                  <a:cubicBezTo>
                    <a:pt x="411" y="891"/>
                    <a:pt x="503" y="959"/>
                    <a:pt x="503" y="1073"/>
                  </a:cubicBezTo>
                  <a:cubicBezTo>
                    <a:pt x="503" y="1165"/>
                    <a:pt x="411" y="1256"/>
                    <a:pt x="320" y="1256"/>
                  </a:cubicBezTo>
                  <a:cubicBezTo>
                    <a:pt x="206" y="1256"/>
                    <a:pt x="137" y="1165"/>
                    <a:pt x="137" y="1073"/>
                  </a:cubicBezTo>
                  <a:lnTo>
                    <a:pt x="0" y="1073"/>
                  </a:lnTo>
                  <a:cubicBezTo>
                    <a:pt x="0" y="1233"/>
                    <a:pt x="137" y="1370"/>
                    <a:pt x="320" y="1370"/>
                  </a:cubicBezTo>
                  <a:cubicBezTo>
                    <a:pt x="480" y="1370"/>
                    <a:pt x="617" y="1233"/>
                    <a:pt x="617" y="1073"/>
                  </a:cubicBezTo>
                  <a:cubicBezTo>
                    <a:pt x="617" y="914"/>
                    <a:pt x="525" y="799"/>
                    <a:pt x="366" y="777"/>
                  </a:cubicBezTo>
                  <a:lnTo>
                    <a:pt x="3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73"/>
            <p:cNvSpPr/>
            <p:nvPr/>
          </p:nvSpPr>
          <p:spPr>
            <a:xfrm>
              <a:off x="5445907" y="1453153"/>
              <a:ext cx="10148" cy="243814"/>
            </a:xfrm>
            <a:custGeom>
              <a:avLst/>
              <a:gdLst/>
              <a:ahLst/>
              <a:cxnLst/>
              <a:rect l="l" t="t" r="r" b="b"/>
              <a:pathLst>
                <a:path w="115" h="2763" extrusionOk="0">
                  <a:moveTo>
                    <a:pt x="1" y="1"/>
                  </a:moveTo>
                  <a:lnTo>
                    <a:pt x="1" y="2763"/>
                  </a:lnTo>
                  <a:lnTo>
                    <a:pt x="115" y="2763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73"/>
            <p:cNvSpPr/>
            <p:nvPr/>
          </p:nvSpPr>
          <p:spPr>
            <a:xfrm>
              <a:off x="5111558" y="1783972"/>
              <a:ext cx="680879" cy="188927"/>
            </a:xfrm>
            <a:custGeom>
              <a:avLst/>
              <a:gdLst/>
              <a:ahLst/>
              <a:cxnLst/>
              <a:rect l="l" t="t" r="r" b="b"/>
              <a:pathLst>
                <a:path w="7716" h="2141" extrusionOk="0">
                  <a:moveTo>
                    <a:pt x="3849" y="1"/>
                  </a:moveTo>
                  <a:cubicBezTo>
                    <a:pt x="3841" y="1"/>
                    <a:pt x="3835" y="6"/>
                    <a:pt x="3835" y="18"/>
                  </a:cubicBezTo>
                  <a:lnTo>
                    <a:pt x="1" y="2026"/>
                  </a:lnTo>
                  <a:lnTo>
                    <a:pt x="46" y="2141"/>
                  </a:lnTo>
                  <a:lnTo>
                    <a:pt x="3858" y="132"/>
                  </a:lnTo>
                  <a:lnTo>
                    <a:pt x="7647" y="2141"/>
                  </a:lnTo>
                  <a:lnTo>
                    <a:pt x="7716" y="2026"/>
                  </a:lnTo>
                  <a:lnTo>
                    <a:pt x="3881" y="18"/>
                  </a:lnTo>
                  <a:cubicBezTo>
                    <a:pt x="3869" y="6"/>
                    <a:pt x="3858" y="1"/>
                    <a:pt x="3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73"/>
            <p:cNvSpPr/>
            <p:nvPr/>
          </p:nvSpPr>
          <p:spPr>
            <a:xfrm>
              <a:off x="5413698" y="1366588"/>
              <a:ext cx="2094789" cy="171279"/>
            </a:xfrm>
            <a:custGeom>
              <a:avLst/>
              <a:gdLst/>
              <a:ahLst/>
              <a:cxnLst/>
              <a:rect l="l" t="t" r="r" b="b"/>
              <a:pathLst>
                <a:path w="23739" h="1941" extrusionOk="0">
                  <a:moveTo>
                    <a:pt x="0" y="0"/>
                  </a:moveTo>
                  <a:lnTo>
                    <a:pt x="0" y="1278"/>
                  </a:lnTo>
                  <a:lnTo>
                    <a:pt x="23739" y="1940"/>
                  </a:lnTo>
                  <a:lnTo>
                    <a:pt x="237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73"/>
            <p:cNvSpPr/>
            <p:nvPr/>
          </p:nvSpPr>
          <p:spPr>
            <a:xfrm>
              <a:off x="7466118" y="2456197"/>
              <a:ext cx="823832" cy="1166301"/>
            </a:xfrm>
            <a:custGeom>
              <a:avLst/>
              <a:gdLst/>
              <a:ahLst/>
              <a:cxnLst/>
              <a:rect l="l" t="t" r="r" b="b"/>
              <a:pathLst>
                <a:path w="9336" h="13217" extrusionOk="0">
                  <a:moveTo>
                    <a:pt x="274" y="1"/>
                  </a:moveTo>
                  <a:lnTo>
                    <a:pt x="0" y="389"/>
                  </a:lnTo>
                  <a:lnTo>
                    <a:pt x="8697" y="6620"/>
                  </a:lnTo>
                  <a:lnTo>
                    <a:pt x="343" y="12828"/>
                  </a:lnTo>
                  <a:lnTo>
                    <a:pt x="639" y="13216"/>
                  </a:lnTo>
                  <a:lnTo>
                    <a:pt x="9245" y="6803"/>
                  </a:lnTo>
                  <a:cubicBezTo>
                    <a:pt x="9290" y="6757"/>
                    <a:pt x="9336" y="6688"/>
                    <a:pt x="9336" y="6620"/>
                  </a:cubicBezTo>
                  <a:cubicBezTo>
                    <a:pt x="9336" y="6529"/>
                    <a:pt x="9290" y="6460"/>
                    <a:pt x="9245" y="6415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73"/>
            <p:cNvSpPr/>
            <p:nvPr/>
          </p:nvSpPr>
          <p:spPr>
            <a:xfrm>
              <a:off x="7415732" y="1334292"/>
              <a:ext cx="900426" cy="2272068"/>
            </a:xfrm>
            <a:custGeom>
              <a:avLst/>
              <a:gdLst/>
              <a:ahLst/>
              <a:cxnLst/>
              <a:rect l="l" t="t" r="r" b="b"/>
              <a:pathLst>
                <a:path w="10204" h="25748" extrusionOk="0">
                  <a:moveTo>
                    <a:pt x="708" y="1"/>
                  </a:moveTo>
                  <a:lnTo>
                    <a:pt x="1" y="25725"/>
                  </a:lnTo>
                  <a:lnTo>
                    <a:pt x="708" y="25748"/>
                  </a:lnTo>
                  <a:lnTo>
                    <a:pt x="1393" y="731"/>
                  </a:lnTo>
                  <a:lnTo>
                    <a:pt x="8788" y="731"/>
                  </a:lnTo>
                  <a:lnTo>
                    <a:pt x="9496" y="25748"/>
                  </a:lnTo>
                  <a:lnTo>
                    <a:pt x="10204" y="25725"/>
                  </a:lnTo>
                  <a:lnTo>
                    <a:pt x="94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73"/>
            <p:cNvSpPr/>
            <p:nvPr/>
          </p:nvSpPr>
          <p:spPr>
            <a:xfrm>
              <a:off x="5951445" y="1334292"/>
              <a:ext cx="2421109" cy="64594"/>
            </a:xfrm>
            <a:custGeom>
              <a:avLst/>
              <a:gdLst/>
              <a:ahLst/>
              <a:cxnLst/>
              <a:rect l="l" t="t" r="r" b="b"/>
              <a:pathLst>
                <a:path w="27437" h="732" extrusionOk="0">
                  <a:moveTo>
                    <a:pt x="1" y="1"/>
                  </a:moveTo>
                  <a:lnTo>
                    <a:pt x="1" y="731"/>
                  </a:lnTo>
                  <a:lnTo>
                    <a:pt x="27437" y="731"/>
                  </a:lnTo>
                  <a:lnTo>
                    <a:pt x="274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73"/>
            <p:cNvSpPr/>
            <p:nvPr/>
          </p:nvSpPr>
          <p:spPr>
            <a:xfrm>
              <a:off x="7508386" y="2464227"/>
              <a:ext cx="713088" cy="42445"/>
            </a:xfrm>
            <a:custGeom>
              <a:avLst/>
              <a:gdLst/>
              <a:ahLst/>
              <a:cxnLst/>
              <a:rect l="l" t="t" r="r" b="b"/>
              <a:pathLst>
                <a:path w="8081" h="481" extrusionOk="0">
                  <a:moveTo>
                    <a:pt x="1" y="1"/>
                  </a:moveTo>
                  <a:lnTo>
                    <a:pt x="1" y="480"/>
                  </a:lnTo>
                  <a:lnTo>
                    <a:pt x="8081" y="480"/>
                  </a:lnTo>
                  <a:lnTo>
                    <a:pt x="8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73"/>
            <p:cNvSpPr/>
            <p:nvPr/>
          </p:nvSpPr>
          <p:spPr>
            <a:xfrm>
              <a:off x="7466118" y="1350440"/>
              <a:ext cx="793653" cy="1152182"/>
            </a:xfrm>
            <a:custGeom>
              <a:avLst/>
              <a:gdLst/>
              <a:ahLst/>
              <a:cxnLst/>
              <a:rect l="l" t="t" r="r" b="b"/>
              <a:pathLst>
                <a:path w="8994" h="13057" extrusionOk="0">
                  <a:moveTo>
                    <a:pt x="639" y="1"/>
                  </a:moveTo>
                  <a:lnTo>
                    <a:pt x="343" y="366"/>
                  </a:lnTo>
                  <a:lnTo>
                    <a:pt x="8354" y="6529"/>
                  </a:lnTo>
                  <a:lnTo>
                    <a:pt x="0" y="12669"/>
                  </a:lnTo>
                  <a:lnTo>
                    <a:pt x="274" y="13057"/>
                  </a:lnTo>
                  <a:lnTo>
                    <a:pt x="8879" y="6711"/>
                  </a:lnTo>
                  <a:cubicBezTo>
                    <a:pt x="8948" y="6666"/>
                    <a:pt x="8994" y="6597"/>
                    <a:pt x="8994" y="6529"/>
                  </a:cubicBezTo>
                  <a:cubicBezTo>
                    <a:pt x="8994" y="6460"/>
                    <a:pt x="8948" y="6392"/>
                    <a:pt x="8902" y="6346"/>
                  </a:cubicBezTo>
                  <a:lnTo>
                    <a:pt x="6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73"/>
            <p:cNvSpPr/>
            <p:nvPr/>
          </p:nvSpPr>
          <p:spPr>
            <a:xfrm>
              <a:off x="5097439" y="1958690"/>
              <a:ext cx="709117" cy="265963"/>
            </a:xfrm>
            <a:custGeom>
              <a:avLst/>
              <a:gdLst/>
              <a:ahLst/>
              <a:cxnLst/>
              <a:rect l="l" t="t" r="r" b="b"/>
              <a:pathLst>
                <a:path w="8036" h="3014" extrusionOk="0">
                  <a:moveTo>
                    <a:pt x="1" y="1"/>
                  </a:moveTo>
                  <a:lnTo>
                    <a:pt x="1" y="3014"/>
                  </a:lnTo>
                  <a:lnTo>
                    <a:pt x="8035" y="3014"/>
                  </a:lnTo>
                  <a:lnTo>
                    <a:pt x="80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73"/>
            <p:cNvSpPr/>
            <p:nvPr/>
          </p:nvSpPr>
          <p:spPr>
            <a:xfrm>
              <a:off x="5127706" y="1978898"/>
              <a:ext cx="648582" cy="225636"/>
            </a:xfrm>
            <a:custGeom>
              <a:avLst/>
              <a:gdLst/>
              <a:ahLst/>
              <a:cxnLst/>
              <a:rect l="l" t="t" r="r" b="b"/>
              <a:pathLst>
                <a:path w="7350" h="2557" extrusionOk="0">
                  <a:moveTo>
                    <a:pt x="7213" y="137"/>
                  </a:moveTo>
                  <a:lnTo>
                    <a:pt x="7213" y="2442"/>
                  </a:lnTo>
                  <a:lnTo>
                    <a:pt x="114" y="2442"/>
                  </a:lnTo>
                  <a:lnTo>
                    <a:pt x="114" y="137"/>
                  </a:lnTo>
                  <a:close/>
                  <a:moveTo>
                    <a:pt x="0" y="0"/>
                  </a:moveTo>
                  <a:lnTo>
                    <a:pt x="0" y="2556"/>
                  </a:lnTo>
                  <a:lnTo>
                    <a:pt x="7350" y="2556"/>
                  </a:lnTo>
                  <a:lnTo>
                    <a:pt x="73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73"/>
            <p:cNvSpPr/>
            <p:nvPr/>
          </p:nvSpPr>
          <p:spPr>
            <a:xfrm>
              <a:off x="5707720" y="198489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73"/>
            <p:cNvSpPr/>
            <p:nvPr/>
          </p:nvSpPr>
          <p:spPr>
            <a:xfrm>
              <a:off x="5649304" y="1984898"/>
              <a:ext cx="10236" cy="213635"/>
            </a:xfrm>
            <a:custGeom>
              <a:avLst/>
              <a:gdLst/>
              <a:ahLst/>
              <a:cxnLst/>
              <a:rect l="l" t="t" r="r" b="b"/>
              <a:pathLst>
                <a:path w="116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73"/>
            <p:cNvSpPr/>
            <p:nvPr/>
          </p:nvSpPr>
          <p:spPr>
            <a:xfrm>
              <a:off x="5590888" y="1984898"/>
              <a:ext cx="10236" cy="213635"/>
            </a:xfrm>
            <a:custGeom>
              <a:avLst/>
              <a:gdLst/>
              <a:ahLst/>
              <a:cxnLst/>
              <a:rect l="l" t="t" r="r" b="b"/>
              <a:pathLst>
                <a:path w="116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73"/>
            <p:cNvSpPr/>
            <p:nvPr/>
          </p:nvSpPr>
          <p:spPr>
            <a:xfrm>
              <a:off x="5532560" y="1984898"/>
              <a:ext cx="12089" cy="213635"/>
            </a:xfrm>
            <a:custGeom>
              <a:avLst/>
              <a:gdLst/>
              <a:ahLst/>
              <a:cxnLst/>
              <a:rect l="l" t="t" r="r" b="b"/>
              <a:pathLst>
                <a:path w="137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37" y="2420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73"/>
            <p:cNvSpPr/>
            <p:nvPr/>
          </p:nvSpPr>
          <p:spPr>
            <a:xfrm>
              <a:off x="5476085" y="1984898"/>
              <a:ext cx="10236" cy="213635"/>
            </a:xfrm>
            <a:custGeom>
              <a:avLst/>
              <a:gdLst/>
              <a:ahLst/>
              <a:cxnLst/>
              <a:rect l="l" t="t" r="r" b="b"/>
              <a:pathLst>
                <a:path w="116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73"/>
            <p:cNvSpPr/>
            <p:nvPr/>
          </p:nvSpPr>
          <p:spPr>
            <a:xfrm>
              <a:off x="5417757" y="198489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14" y="242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73"/>
            <p:cNvSpPr/>
            <p:nvPr/>
          </p:nvSpPr>
          <p:spPr>
            <a:xfrm>
              <a:off x="5359341" y="198489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14" y="242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73"/>
            <p:cNvSpPr/>
            <p:nvPr/>
          </p:nvSpPr>
          <p:spPr>
            <a:xfrm>
              <a:off x="5300925" y="198489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14" y="242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73"/>
            <p:cNvSpPr/>
            <p:nvPr/>
          </p:nvSpPr>
          <p:spPr>
            <a:xfrm>
              <a:off x="5242509" y="1984898"/>
              <a:ext cx="12177" cy="213635"/>
            </a:xfrm>
            <a:custGeom>
              <a:avLst/>
              <a:gdLst/>
              <a:ahLst/>
              <a:cxnLst/>
              <a:rect l="l" t="t" r="r" b="b"/>
              <a:pathLst>
                <a:path w="138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37" y="2420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73"/>
            <p:cNvSpPr/>
            <p:nvPr/>
          </p:nvSpPr>
          <p:spPr>
            <a:xfrm>
              <a:off x="5186122" y="198489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14" y="242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73"/>
            <p:cNvSpPr/>
            <p:nvPr/>
          </p:nvSpPr>
          <p:spPr>
            <a:xfrm>
              <a:off x="5417757" y="1652580"/>
              <a:ext cx="68564" cy="68564"/>
            </a:xfrm>
            <a:custGeom>
              <a:avLst/>
              <a:gdLst/>
              <a:ahLst/>
              <a:cxnLst/>
              <a:rect l="l" t="t" r="r" b="b"/>
              <a:pathLst>
                <a:path w="777" h="777" extrusionOk="0">
                  <a:moveTo>
                    <a:pt x="388" y="0"/>
                  </a:moveTo>
                  <a:cubicBezTo>
                    <a:pt x="160" y="0"/>
                    <a:pt x="0" y="160"/>
                    <a:pt x="0" y="388"/>
                  </a:cubicBezTo>
                  <a:cubicBezTo>
                    <a:pt x="0" y="594"/>
                    <a:pt x="160" y="776"/>
                    <a:pt x="388" y="776"/>
                  </a:cubicBezTo>
                  <a:cubicBezTo>
                    <a:pt x="593" y="776"/>
                    <a:pt x="776" y="594"/>
                    <a:pt x="776" y="388"/>
                  </a:cubicBezTo>
                  <a:cubicBezTo>
                    <a:pt x="776" y="160"/>
                    <a:pt x="593" y="0"/>
                    <a:pt x="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73"/>
            <p:cNvSpPr/>
            <p:nvPr/>
          </p:nvSpPr>
          <p:spPr>
            <a:xfrm>
              <a:off x="7186126" y="742189"/>
              <a:ext cx="584165" cy="644611"/>
            </a:xfrm>
            <a:custGeom>
              <a:avLst/>
              <a:gdLst/>
              <a:ahLst/>
              <a:cxnLst/>
              <a:rect l="l" t="t" r="r" b="b"/>
              <a:pathLst>
                <a:path w="6620" h="7305" extrusionOk="0">
                  <a:moveTo>
                    <a:pt x="3949" y="457"/>
                  </a:moveTo>
                  <a:lnTo>
                    <a:pt x="6049" y="6848"/>
                  </a:lnTo>
                  <a:lnTo>
                    <a:pt x="594" y="6848"/>
                  </a:lnTo>
                  <a:lnTo>
                    <a:pt x="2671" y="457"/>
                  </a:lnTo>
                  <a:close/>
                  <a:moveTo>
                    <a:pt x="2489" y="0"/>
                  </a:moveTo>
                  <a:cubicBezTo>
                    <a:pt x="2397" y="0"/>
                    <a:pt x="2306" y="46"/>
                    <a:pt x="2260" y="160"/>
                  </a:cubicBezTo>
                  <a:lnTo>
                    <a:pt x="23" y="7008"/>
                  </a:lnTo>
                  <a:cubicBezTo>
                    <a:pt x="1" y="7076"/>
                    <a:pt x="23" y="7145"/>
                    <a:pt x="69" y="7213"/>
                  </a:cubicBezTo>
                  <a:cubicBezTo>
                    <a:pt x="115" y="7282"/>
                    <a:pt x="183" y="7304"/>
                    <a:pt x="252" y="7304"/>
                  </a:cubicBezTo>
                  <a:lnTo>
                    <a:pt x="6369" y="7304"/>
                  </a:lnTo>
                  <a:cubicBezTo>
                    <a:pt x="6437" y="7304"/>
                    <a:pt x="6529" y="7282"/>
                    <a:pt x="6574" y="7213"/>
                  </a:cubicBezTo>
                  <a:cubicBezTo>
                    <a:pt x="6597" y="7145"/>
                    <a:pt x="6620" y="7076"/>
                    <a:pt x="6597" y="7008"/>
                  </a:cubicBezTo>
                  <a:lnTo>
                    <a:pt x="4337" y="160"/>
                  </a:lnTo>
                  <a:cubicBezTo>
                    <a:pt x="4315" y="46"/>
                    <a:pt x="4223" y="0"/>
                    <a:pt x="4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73"/>
            <p:cNvSpPr/>
            <p:nvPr/>
          </p:nvSpPr>
          <p:spPr>
            <a:xfrm>
              <a:off x="7288840" y="705922"/>
              <a:ext cx="380766" cy="82683"/>
            </a:xfrm>
            <a:custGeom>
              <a:avLst/>
              <a:gdLst/>
              <a:ahLst/>
              <a:cxnLst/>
              <a:rect l="l" t="t" r="r" b="b"/>
              <a:pathLst>
                <a:path w="4315" h="937" extrusionOk="0">
                  <a:moveTo>
                    <a:pt x="1" y="1"/>
                  </a:moveTo>
                  <a:lnTo>
                    <a:pt x="503" y="936"/>
                  </a:lnTo>
                  <a:lnTo>
                    <a:pt x="3790" y="936"/>
                  </a:lnTo>
                  <a:lnTo>
                    <a:pt x="4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73"/>
            <p:cNvSpPr/>
            <p:nvPr/>
          </p:nvSpPr>
          <p:spPr>
            <a:xfrm>
              <a:off x="7294928" y="3634490"/>
              <a:ext cx="1142123" cy="116921"/>
            </a:xfrm>
            <a:custGeom>
              <a:avLst/>
              <a:gdLst/>
              <a:ahLst/>
              <a:cxnLst/>
              <a:rect l="l" t="t" r="r" b="b"/>
              <a:pathLst>
                <a:path w="12943" h="1325" extrusionOk="0">
                  <a:moveTo>
                    <a:pt x="0" y="0"/>
                  </a:moveTo>
                  <a:lnTo>
                    <a:pt x="0" y="1324"/>
                  </a:lnTo>
                  <a:lnTo>
                    <a:pt x="12942" y="1324"/>
                  </a:lnTo>
                  <a:lnTo>
                    <a:pt x="129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73"/>
            <p:cNvSpPr/>
            <p:nvPr/>
          </p:nvSpPr>
          <p:spPr>
            <a:xfrm>
              <a:off x="7478207" y="1394737"/>
              <a:ext cx="106862" cy="10148"/>
            </a:xfrm>
            <a:custGeom>
              <a:avLst/>
              <a:gdLst/>
              <a:ahLst/>
              <a:cxnLst/>
              <a:rect l="l" t="t" r="r" b="b"/>
              <a:pathLst>
                <a:path w="1211" h="115" extrusionOk="0">
                  <a:moveTo>
                    <a:pt x="0" y="1"/>
                  </a:moveTo>
                  <a:lnTo>
                    <a:pt x="0" y="115"/>
                  </a:lnTo>
                  <a:lnTo>
                    <a:pt x="1210" y="115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D5E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73"/>
            <p:cNvSpPr/>
            <p:nvPr/>
          </p:nvSpPr>
          <p:spPr>
            <a:xfrm>
              <a:off x="8191202" y="1394737"/>
              <a:ext cx="64505" cy="10148"/>
            </a:xfrm>
            <a:custGeom>
              <a:avLst/>
              <a:gdLst/>
              <a:ahLst/>
              <a:cxnLst/>
              <a:rect l="l" t="t" r="r" b="b"/>
              <a:pathLst>
                <a:path w="731" h="115" extrusionOk="0">
                  <a:moveTo>
                    <a:pt x="0" y="1"/>
                  </a:moveTo>
                  <a:lnTo>
                    <a:pt x="0" y="115"/>
                  </a:lnTo>
                  <a:lnTo>
                    <a:pt x="731" y="115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rgbClr val="D5E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73"/>
            <p:cNvSpPr/>
            <p:nvPr/>
          </p:nvSpPr>
          <p:spPr>
            <a:xfrm>
              <a:off x="8199232" y="1874155"/>
              <a:ext cx="14207" cy="100773"/>
            </a:xfrm>
            <a:custGeom>
              <a:avLst/>
              <a:gdLst/>
              <a:ahLst/>
              <a:cxnLst/>
              <a:rect l="l" t="t" r="r" b="b"/>
              <a:pathLst>
                <a:path w="161" h="1142" extrusionOk="0">
                  <a:moveTo>
                    <a:pt x="1" y="0"/>
                  </a:moveTo>
                  <a:lnTo>
                    <a:pt x="46" y="1141"/>
                  </a:lnTo>
                  <a:lnTo>
                    <a:pt x="161" y="114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D5E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73"/>
            <p:cNvSpPr/>
            <p:nvPr/>
          </p:nvSpPr>
          <p:spPr>
            <a:xfrm>
              <a:off x="7504415" y="2436078"/>
              <a:ext cx="12089" cy="86654"/>
            </a:xfrm>
            <a:custGeom>
              <a:avLst/>
              <a:gdLst/>
              <a:ahLst/>
              <a:cxnLst/>
              <a:rect l="l" t="t" r="r" b="b"/>
              <a:pathLst>
                <a:path w="137" h="982" extrusionOk="0">
                  <a:moveTo>
                    <a:pt x="23" y="0"/>
                  </a:moveTo>
                  <a:lnTo>
                    <a:pt x="0" y="982"/>
                  </a:lnTo>
                  <a:lnTo>
                    <a:pt x="114" y="98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D5E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73"/>
            <p:cNvSpPr/>
            <p:nvPr/>
          </p:nvSpPr>
          <p:spPr>
            <a:xfrm>
              <a:off x="8229499" y="2989972"/>
              <a:ext cx="16148" cy="98743"/>
            </a:xfrm>
            <a:custGeom>
              <a:avLst/>
              <a:gdLst/>
              <a:ahLst/>
              <a:cxnLst/>
              <a:rect l="l" t="t" r="r" b="b"/>
              <a:pathLst>
                <a:path w="183" h="1119" extrusionOk="0">
                  <a:moveTo>
                    <a:pt x="0" y="0"/>
                  </a:moveTo>
                  <a:lnTo>
                    <a:pt x="46" y="1119"/>
                  </a:lnTo>
                  <a:lnTo>
                    <a:pt x="183" y="111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D5E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73"/>
            <p:cNvSpPr/>
            <p:nvPr/>
          </p:nvSpPr>
          <p:spPr>
            <a:xfrm>
              <a:off x="7715842" y="1330321"/>
              <a:ext cx="44386" cy="10148"/>
            </a:xfrm>
            <a:custGeom>
              <a:avLst/>
              <a:gdLst/>
              <a:ahLst/>
              <a:cxnLst/>
              <a:rect l="l" t="t" r="r" b="b"/>
              <a:pathLst>
                <a:path w="503" h="115" extrusionOk="0">
                  <a:moveTo>
                    <a:pt x="1" y="0"/>
                  </a:moveTo>
                  <a:lnTo>
                    <a:pt x="1" y="114"/>
                  </a:lnTo>
                  <a:lnTo>
                    <a:pt x="503" y="11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D5E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73"/>
            <p:cNvSpPr/>
            <p:nvPr/>
          </p:nvSpPr>
          <p:spPr>
            <a:xfrm>
              <a:off x="5437877" y="1390766"/>
              <a:ext cx="58505" cy="58505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343" y="114"/>
                  </a:moveTo>
                  <a:cubicBezTo>
                    <a:pt x="457" y="114"/>
                    <a:pt x="548" y="228"/>
                    <a:pt x="548" y="342"/>
                  </a:cubicBezTo>
                  <a:cubicBezTo>
                    <a:pt x="548" y="457"/>
                    <a:pt x="457" y="548"/>
                    <a:pt x="343" y="548"/>
                  </a:cubicBezTo>
                  <a:cubicBezTo>
                    <a:pt x="229" y="548"/>
                    <a:pt x="114" y="457"/>
                    <a:pt x="114" y="342"/>
                  </a:cubicBezTo>
                  <a:cubicBezTo>
                    <a:pt x="114" y="228"/>
                    <a:pt x="229" y="114"/>
                    <a:pt x="343" y="114"/>
                  </a:cubicBezTo>
                  <a:close/>
                  <a:moveTo>
                    <a:pt x="343" y="0"/>
                  </a:moveTo>
                  <a:cubicBezTo>
                    <a:pt x="160" y="0"/>
                    <a:pt x="0" y="160"/>
                    <a:pt x="0" y="342"/>
                  </a:cubicBezTo>
                  <a:cubicBezTo>
                    <a:pt x="0" y="525"/>
                    <a:pt x="160" y="662"/>
                    <a:pt x="343" y="662"/>
                  </a:cubicBezTo>
                  <a:cubicBezTo>
                    <a:pt x="525" y="662"/>
                    <a:pt x="662" y="525"/>
                    <a:pt x="662" y="342"/>
                  </a:cubicBezTo>
                  <a:cubicBezTo>
                    <a:pt x="662" y="160"/>
                    <a:pt x="525" y="0"/>
                    <a:pt x="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73"/>
            <p:cNvSpPr/>
            <p:nvPr/>
          </p:nvSpPr>
          <p:spPr>
            <a:xfrm>
              <a:off x="5490204" y="1420945"/>
              <a:ext cx="1979985" cy="10148"/>
            </a:xfrm>
            <a:custGeom>
              <a:avLst/>
              <a:gdLst/>
              <a:ahLst/>
              <a:cxnLst/>
              <a:rect l="l" t="t" r="r" b="b"/>
              <a:pathLst>
                <a:path w="22438" h="115" extrusionOk="0">
                  <a:moveTo>
                    <a:pt x="1" y="0"/>
                  </a:moveTo>
                  <a:lnTo>
                    <a:pt x="1" y="115"/>
                  </a:lnTo>
                  <a:lnTo>
                    <a:pt x="22438" y="115"/>
                  </a:lnTo>
                  <a:lnTo>
                    <a:pt x="224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73"/>
            <p:cNvSpPr/>
            <p:nvPr/>
          </p:nvSpPr>
          <p:spPr>
            <a:xfrm>
              <a:off x="6364329" y="1420945"/>
              <a:ext cx="12177" cy="84713"/>
            </a:xfrm>
            <a:custGeom>
              <a:avLst/>
              <a:gdLst/>
              <a:ahLst/>
              <a:cxnLst/>
              <a:rect l="l" t="t" r="r" b="b"/>
              <a:pathLst>
                <a:path w="138" h="960" extrusionOk="0">
                  <a:moveTo>
                    <a:pt x="1" y="0"/>
                  </a:moveTo>
                  <a:lnTo>
                    <a:pt x="1" y="959"/>
                  </a:lnTo>
                  <a:lnTo>
                    <a:pt x="138" y="95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73"/>
            <p:cNvSpPr/>
            <p:nvPr/>
          </p:nvSpPr>
          <p:spPr>
            <a:xfrm>
              <a:off x="7270750" y="667625"/>
              <a:ext cx="417034" cy="46416"/>
            </a:xfrm>
            <a:custGeom>
              <a:avLst/>
              <a:gdLst/>
              <a:ahLst/>
              <a:cxnLst/>
              <a:rect l="l" t="t" r="r" b="b"/>
              <a:pathLst>
                <a:path w="4726" h="526" extrusionOk="0">
                  <a:moveTo>
                    <a:pt x="4611" y="115"/>
                  </a:moveTo>
                  <a:lnTo>
                    <a:pt x="4611" y="412"/>
                  </a:lnTo>
                  <a:lnTo>
                    <a:pt x="114" y="412"/>
                  </a:lnTo>
                  <a:lnTo>
                    <a:pt x="114" y="115"/>
                  </a:lnTo>
                  <a:close/>
                  <a:moveTo>
                    <a:pt x="46" y="1"/>
                  </a:moveTo>
                  <a:cubicBezTo>
                    <a:pt x="23" y="1"/>
                    <a:pt x="0" y="24"/>
                    <a:pt x="0" y="46"/>
                  </a:cubicBezTo>
                  <a:lnTo>
                    <a:pt x="0" y="480"/>
                  </a:lnTo>
                  <a:cubicBezTo>
                    <a:pt x="0" y="503"/>
                    <a:pt x="23" y="526"/>
                    <a:pt x="46" y="526"/>
                  </a:cubicBezTo>
                  <a:lnTo>
                    <a:pt x="4657" y="526"/>
                  </a:lnTo>
                  <a:cubicBezTo>
                    <a:pt x="4702" y="526"/>
                    <a:pt x="4725" y="503"/>
                    <a:pt x="4725" y="480"/>
                  </a:cubicBezTo>
                  <a:lnTo>
                    <a:pt x="4725" y="46"/>
                  </a:lnTo>
                  <a:cubicBezTo>
                    <a:pt x="4725" y="24"/>
                    <a:pt x="4702" y="1"/>
                    <a:pt x="4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73"/>
            <p:cNvSpPr/>
            <p:nvPr/>
          </p:nvSpPr>
          <p:spPr>
            <a:xfrm>
              <a:off x="7381494" y="3572014"/>
              <a:ext cx="968903" cy="62564"/>
            </a:xfrm>
            <a:custGeom>
              <a:avLst/>
              <a:gdLst/>
              <a:ahLst/>
              <a:cxnLst/>
              <a:rect l="l" t="t" r="r" b="b"/>
              <a:pathLst>
                <a:path w="10980" h="709" extrusionOk="0">
                  <a:moveTo>
                    <a:pt x="1" y="1"/>
                  </a:moveTo>
                  <a:lnTo>
                    <a:pt x="1" y="708"/>
                  </a:lnTo>
                  <a:lnTo>
                    <a:pt x="10980" y="708"/>
                  </a:lnTo>
                  <a:lnTo>
                    <a:pt x="109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73"/>
            <p:cNvSpPr/>
            <p:nvPr/>
          </p:nvSpPr>
          <p:spPr>
            <a:xfrm>
              <a:off x="7375493" y="3566014"/>
              <a:ext cx="980992" cy="74565"/>
            </a:xfrm>
            <a:custGeom>
              <a:avLst/>
              <a:gdLst/>
              <a:ahLst/>
              <a:cxnLst/>
              <a:rect l="l" t="t" r="r" b="b"/>
              <a:pathLst>
                <a:path w="11117" h="845" extrusionOk="0">
                  <a:moveTo>
                    <a:pt x="10979" y="114"/>
                  </a:moveTo>
                  <a:lnTo>
                    <a:pt x="10979" y="731"/>
                  </a:lnTo>
                  <a:lnTo>
                    <a:pt x="114" y="731"/>
                  </a:lnTo>
                  <a:lnTo>
                    <a:pt x="114" y="114"/>
                  </a:lnTo>
                  <a:close/>
                  <a:moveTo>
                    <a:pt x="69" y="0"/>
                  </a:moveTo>
                  <a:cubicBezTo>
                    <a:pt x="23" y="0"/>
                    <a:pt x="0" y="23"/>
                    <a:pt x="0" y="69"/>
                  </a:cubicBezTo>
                  <a:lnTo>
                    <a:pt x="0" y="776"/>
                  </a:lnTo>
                  <a:cubicBezTo>
                    <a:pt x="0" y="822"/>
                    <a:pt x="23" y="845"/>
                    <a:pt x="69" y="845"/>
                  </a:cubicBezTo>
                  <a:lnTo>
                    <a:pt x="11048" y="845"/>
                  </a:lnTo>
                  <a:cubicBezTo>
                    <a:pt x="11070" y="845"/>
                    <a:pt x="11116" y="822"/>
                    <a:pt x="11116" y="776"/>
                  </a:cubicBezTo>
                  <a:lnTo>
                    <a:pt x="11116" y="69"/>
                  </a:lnTo>
                  <a:cubicBezTo>
                    <a:pt x="11116" y="23"/>
                    <a:pt x="11070" y="0"/>
                    <a:pt x="11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73"/>
            <p:cNvSpPr/>
            <p:nvPr/>
          </p:nvSpPr>
          <p:spPr>
            <a:xfrm>
              <a:off x="6783302" y="3745233"/>
              <a:ext cx="2360663" cy="421093"/>
            </a:xfrm>
            <a:custGeom>
              <a:avLst/>
              <a:gdLst/>
              <a:ahLst/>
              <a:cxnLst/>
              <a:rect l="l" t="t" r="r" b="b"/>
              <a:pathLst>
                <a:path w="26752" h="4772" extrusionOk="0">
                  <a:moveTo>
                    <a:pt x="5091" y="1"/>
                  </a:moveTo>
                  <a:lnTo>
                    <a:pt x="1" y="2375"/>
                  </a:lnTo>
                  <a:lnTo>
                    <a:pt x="1" y="4771"/>
                  </a:lnTo>
                  <a:lnTo>
                    <a:pt x="26752" y="4771"/>
                  </a:lnTo>
                  <a:lnTo>
                    <a:pt x="267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73"/>
            <p:cNvSpPr/>
            <p:nvPr/>
          </p:nvSpPr>
          <p:spPr>
            <a:xfrm>
              <a:off x="8491313" y="3479361"/>
              <a:ext cx="652642" cy="265963"/>
            </a:xfrm>
            <a:custGeom>
              <a:avLst/>
              <a:gdLst/>
              <a:ahLst/>
              <a:cxnLst/>
              <a:rect l="l" t="t" r="r" b="b"/>
              <a:pathLst>
                <a:path w="7396" h="3014" extrusionOk="0">
                  <a:moveTo>
                    <a:pt x="0" y="1"/>
                  </a:moveTo>
                  <a:lnTo>
                    <a:pt x="0" y="3014"/>
                  </a:lnTo>
                  <a:lnTo>
                    <a:pt x="7396" y="3014"/>
                  </a:lnTo>
                  <a:lnTo>
                    <a:pt x="73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73"/>
            <p:cNvSpPr/>
            <p:nvPr/>
          </p:nvSpPr>
          <p:spPr>
            <a:xfrm>
              <a:off x="8521491" y="3499568"/>
              <a:ext cx="622463" cy="223606"/>
            </a:xfrm>
            <a:custGeom>
              <a:avLst/>
              <a:gdLst/>
              <a:ahLst/>
              <a:cxnLst/>
              <a:rect l="l" t="t" r="r" b="b"/>
              <a:pathLst>
                <a:path w="7054" h="2534" extrusionOk="0">
                  <a:moveTo>
                    <a:pt x="1" y="0"/>
                  </a:moveTo>
                  <a:lnTo>
                    <a:pt x="1" y="2534"/>
                  </a:lnTo>
                  <a:lnTo>
                    <a:pt x="7054" y="2534"/>
                  </a:lnTo>
                  <a:lnTo>
                    <a:pt x="7054" y="2420"/>
                  </a:lnTo>
                  <a:lnTo>
                    <a:pt x="115" y="2420"/>
                  </a:lnTo>
                  <a:lnTo>
                    <a:pt x="115" y="114"/>
                  </a:lnTo>
                  <a:lnTo>
                    <a:pt x="7054" y="114"/>
                  </a:lnTo>
                  <a:lnTo>
                    <a:pt x="7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73"/>
            <p:cNvSpPr/>
            <p:nvPr/>
          </p:nvSpPr>
          <p:spPr>
            <a:xfrm>
              <a:off x="8579907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73"/>
            <p:cNvSpPr/>
            <p:nvPr/>
          </p:nvSpPr>
          <p:spPr>
            <a:xfrm>
              <a:off x="8638324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73"/>
            <p:cNvSpPr/>
            <p:nvPr/>
          </p:nvSpPr>
          <p:spPr>
            <a:xfrm>
              <a:off x="8694710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73"/>
            <p:cNvSpPr/>
            <p:nvPr/>
          </p:nvSpPr>
          <p:spPr>
            <a:xfrm>
              <a:off x="8753126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73"/>
            <p:cNvSpPr/>
            <p:nvPr/>
          </p:nvSpPr>
          <p:spPr>
            <a:xfrm>
              <a:off x="8811543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73"/>
            <p:cNvSpPr/>
            <p:nvPr/>
          </p:nvSpPr>
          <p:spPr>
            <a:xfrm>
              <a:off x="8869959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73"/>
            <p:cNvSpPr/>
            <p:nvPr/>
          </p:nvSpPr>
          <p:spPr>
            <a:xfrm>
              <a:off x="8926345" y="3505568"/>
              <a:ext cx="12177" cy="213635"/>
            </a:xfrm>
            <a:custGeom>
              <a:avLst/>
              <a:gdLst/>
              <a:ahLst/>
              <a:cxnLst/>
              <a:rect l="l" t="t" r="r" b="b"/>
              <a:pathLst>
                <a:path w="138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38" y="2420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73"/>
            <p:cNvSpPr/>
            <p:nvPr/>
          </p:nvSpPr>
          <p:spPr>
            <a:xfrm>
              <a:off x="8984762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73"/>
            <p:cNvSpPr/>
            <p:nvPr/>
          </p:nvSpPr>
          <p:spPr>
            <a:xfrm>
              <a:off x="9043178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73"/>
            <p:cNvSpPr/>
            <p:nvPr/>
          </p:nvSpPr>
          <p:spPr>
            <a:xfrm>
              <a:off x="9101594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73"/>
            <p:cNvSpPr/>
            <p:nvPr/>
          </p:nvSpPr>
          <p:spPr>
            <a:xfrm>
              <a:off x="8845780" y="3213488"/>
              <a:ext cx="298171" cy="265963"/>
            </a:xfrm>
            <a:custGeom>
              <a:avLst/>
              <a:gdLst/>
              <a:ahLst/>
              <a:cxnLst/>
              <a:rect l="l" t="t" r="r" b="b"/>
              <a:pathLst>
                <a:path w="3379" h="3014" extrusionOk="0">
                  <a:moveTo>
                    <a:pt x="1" y="1"/>
                  </a:moveTo>
                  <a:lnTo>
                    <a:pt x="1" y="3014"/>
                  </a:lnTo>
                  <a:lnTo>
                    <a:pt x="3379" y="3014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73"/>
            <p:cNvSpPr/>
            <p:nvPr/>
          </p:nvSpPr>
          <p:spPr>
            <a:xfrm>
              <a:off x="8877989" y="3235725"/>
              <a:ext cx="265963" cy="221577"/>
            </a:xfrm>
            <a:custGeom>
              <a:avLst/>
              <a:gdLst/>
              <a:ahLst/>
              <a:cxnLst/>
              <a:rect l="l" t="t" r="r" b="b"/>
              <a:pathLst>
                <a:path w="3014" h="2511" extrusionOk="0">
                  <a:moveTo>
                    <a:pt x="1" y="0"/>
                  </a:moveTo>
                  <a:lnTo>
                    <a:pt x="1" y="2511"/>
                  </a:lnTo>
                  <a:lnTo>
                    <a:pt x="3014" y="2511"/>
                  </a:lnTo>
                  <a:lnTo>
                    <a:pt x="3014" y="2420"/>
                  </a:lnTo>
                  <a:lnTo>
                    <a:pt x="92" y="2420"/>
                  </a:lnTo>
                  <a:lnTo>
                    <a:pt x="92" y="91"/>
                  </a:lnTo>
                  <a:lnTo>
                    <a:pt x="3014" y="91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73"/>
            <p:cNvSpPr/>
            <p:nvPr/>
          </p:nvSpPr>
          <p:spPr>
            <a:xfrm>
              <a:off x="8934375" y="3239696"/>
              <a:ext cx="8207" cy="213635"/>
            </a:xfrm>
            <a:custGeom>
              <a:avLst/>
              <a:gdLst/>
              <a:ahLst/>
              <a:cxnLst/>
              <a:rect l="l" t="t" r="r" b="b"/>
              <a:pathLst>
                <a:path w="93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92" y="242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73"/>
            <p:cNvSpPr/>
            <p:nvPr/>
          </p:nvSpPr>
          <p:spPr>
            <a:xfrm>
              <a:off x="8992792" y="3239696"/>
              <a:ext cx="8207" cy="213635"/>
            </a:xfrm>
            <a:custGeom>
              <a:avLst/>
              <a:gdLst/>
              <a:ahLst/>
              <a:cxnLst/>
              <a:rect l="l" t="t" r="r" b="b"/>
              <a:pathLst>
                <a:path w="93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92" y="242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73"/>
            <p:cNvSpPr/>
            <p:nvPr/>
          </p:nvSpPr>
          <p:spPr>
            <a:xfrm>
              <a:off x="9051208" y="3239696"/>
              <a:ext cx="8207" cy="213635"/>
            </a:xfrm>
            <a:custGeom>
              <a:avLst/>
              <a:gdLst/>
              <a:ahLst/>
              <a:cxnLst/>
              <a:rect l="l" t="t" r="r" b="b"/>
              <a:pathLst>
                <a:path w="93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92" y="242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73"/>
            <p:cNvSpPr/>
            <p:nvPr/>
          </p:nvSpPr>
          <p:spPr>
            <a:xfrm>
              <a:off x="9109624" y="3239696"/>
              <a:ext cx="8207" cy="213635"/>
            </a:xfrm>
            <a:custGeom>
              <a:avLst/>
              <a:gdLst/>
              <a:ahLst/>
              <a:cxnLst/>
              <a:rect l="l" t="t" r="r" b="b"/>
              <a:pathLst>
                <a:path w="93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92" y="242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4883C27-5CA7-75BF-EDB6-D624B215EEFE}"/>
              </a:ext>
            </a:extLst>
          </p:cNvPr>
          <p:cNvSpPr/>
          <p:nvPr/>
        </p:nvSpPr>
        <p:spPr>
          <a:xfrm>
            <a:off x="803055" y="230689"/>
            <a:ext cx="1623826" cy="5139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lifting apparatus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02FCF3-0085-A16B-E038-5849CDA84BF9}"/>
              </a:ext>
            </a:extLst>
          </p:cNvPr>
          <p:cNvSpPr/>
          <p:nvPr/>
        </p:nvSpPr>
        <p:spPr>
          <a:xfrm>
            <a:off x="803055" y="1405140"/>
            <a:ext cx="1623826" cy="513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derricks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33DFFE-D77B-7486-82D8-7AE482DEAF86}"/>
              </a:ext>
            </a:extLst>
          </p:cNvPr>
          <p:cNvSpPr/>
          <p:nvPr/>
        </p:nvSpPr>
        <p:spPr>
          <a:xfrm>
            <a:off x="803055" y="2579591"/>
            <a:ext cx="1623826" cy="513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lifting capacity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ABFD14-3C5A-1006-7804-C3C603D6A2DB}"/>
              </a:ext>
            </a:extLst>
          </p:cNvPr>
          <p:cNvSpPr/>
          <p:nvPr/>
        </p:nvSpPr>
        <p:spPr>
          <a:xfrm>
            <a:off x="803055" y="3814737"/>
            <a:ext cx="1623826" cy="513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masts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0D2D75-1A69-3F42-528A-0CD8D058403D}"/>
              </a:ext>
            </a:extLst>
          </p:cNvPr>
          <p:cNvSpPr/>
          <p:nvPr/>
        </p:nvSpPr>
        <p:spPr>
          <a:xfrm>
            <a:off x="3920366" y="230689"/>
            <a:ext cx="1623826" cy="513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quay(-side)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FA0CFE-8094-B312-3B70-8A2B2DC1405F}"/>
              </a:ext>
            </a:extLst>
          </p:cNvPr>
          <p:cNvSpPr/>
          <p:nvPr/>
        </p:nvSpPr>
        <p:spPr>
          <a:xfrm>
            <a:off x="3920366" y="1405140"/>
            <a:ext cx="1623826" cy="51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bridge of a vessel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1A18E0-D096-BB6B-55C0-537366C8EF2C}"/>
              </a:ext>
            </a:extLst>
          </p:cNvPr>
          <p:cNvSpPr/>
          <p:nvPr/>
        </p:nvSpPr>
        <p:spPr>
          <a:xfrm>
            <a:off x="3920366" y="2578459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helm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59F44D-6619-6305-1C67-B344A62A3832}"/>
              </a:ext>
            </a:extLst>
          </p:cNvPr>
          <p:cNvSpPr/>
          <p:nvPr/>
        </p:nvSpPr>
        <p:spPr>
          <a:xfrm>
            <a:off x="3920151" y="3819100"/>
            <a:ext cx="1623826" cy="513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radio direction finder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1A48CA-B141-F164-BA44-5BAC333B72B2}"/>
              </a:ext>
            </a:extLst>
          </p:cNvPr>
          <p:cNvSpPr txBox="1"/>
          <p:nvPr/>
        </p:nvSpPr>
        <p:spPr>
          <a:xfrm>
            <a:off x="803055" y="811059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oprema za podizanje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D3CA4E-FD90-D6C6-AB69-A0910A1D6181}"/>
              </a:ext>
            </a:extLst>
          </p:cNvPr>
          <p:cNvSpPr txBox="1"/>
          <p:nvPr/>
        </p:nvSpPr>
        <p:spPr>
          <a:xfrm>
            <a:off x="803055" y="2038169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brodska dizalica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37410D-2348-8D28-79C6-999D5CA2BE30}"/>
              </a:ext>
            </a:extLst>
          </p:cNvPr>
          <p:cNvSpPr txBox="1"/>
          <p:nvPr/>
        </p:nvSpPr>
        <p:spPr>
          <a:xfrm>
            <a:off x="835178" y="3152889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kapacitet (po)dizanja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7B1E4F-E820-9CE2-048C-91243BE85FBF}"/>
              </a:ext>
            </a:extLst>
          </p:cNvPr>
          <p:cNvSpPr txBox="1"/>
          <p:nvPr/>
        </p:nvSpPr>
        <p:spPr>
          <a:xfrm>
            <a:off x="835177" y="4392708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jarboli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7FC6D8-8D25-9FC3-BFD7-ABC3BCB4EBB9}"/>
              </a:ext>
            </a:extLst>
          </p:cNvPr>
          <p:cNvSpPr txBox="1"/>
          <p:nvPr/>
        </p:nvSpPr>
        <p:spPr>
          <a:xfrm>
            <a:off x="3920151" y="812956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kej, pristanište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EDB316-3A1A-422C-143E-E319D873BD57}"/>
              </a:ext>
            </a:extLst>
          </p:cNvPr>
          <p:cNvSpPr txBox="1"/>
          <p:nvPr/>
        </p:nvSpPr>
        <p:spPr>
          <a:xfrm>
            <a:off x="3933093" y="2033688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komandni most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38CE87-3E55-9597-5C02-ABA9EE264986}"/>
              </a:ext>
            </a:extLst>
          </p:cNvPr>
          <p:cNvSpPr txBox="1"/>
          <p:nvPr/>
        </p:nvSpPr>
        <p:spPr>
          <a:xfrm>
            <a:off x="4037993" y="3138896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kormilarsko kolo, kolo kormila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58A9EA-C2A9-B15D-595D-4052CFAB5B4B}"/>
              </a:ext>
            </a:extLst>
          </p:cNvPr>
          <p:cNvSpPr txBox="1"/>
          <p:nvPr/>
        </p:nvSpPr>
        <p:spPr>
          <a:xfrm>
            <a:off x="3952274" y="4396761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radiogoniometar</a:t>
            </a:r>
            <a:endParaRPr lang="en-US" dirty="0"/>
          </a:p>
        </p:txBody>
      </p:sp>
      <p:grpSp>
        <p:nvGrpSpPr>
          <p:cNvPr id="20" name="Google Shape;5509;p74">
            <a:extLst>
              <a:ext uri="{FF2B5EF4-FFF2-40B4-BE49-F238E27FC236}">
                <a16:creationId xmlns:a16="http://schemas.microsoft.com/office/drawing/2014/main" id="{A74C2853-4C9D-803A-FFA9-FCA72ED2FA1F}"/>
              </a:ext>
            </a:extLst>
          </p:cNvPr>
          <p:cNvGrpSpPr/>
          <p:nvPr/>
        </p:nvGrpSpPr>
        <p:grpSpPr>
          <a:xfrm>
            <a:off x="-12881" y="969189"/>
            <a:ext cx="783637" cy="775535"/>
            <a:chOff x="2975513" y="1506275"/>
            <a:chExt cx="367150" cy="367600"/>
          </a:xfrm>
        </p:grpSpPr>
        <p:sp>
          <p:nvSpPr>
            <p:cNvPr id="21" name="Google Shape;5510;p74">
              <a:extLst>
                <a:ext uri="{FF2B5EF4-FFF2-40B4-BE49-F238E27FC236}">
                  <a16:creationId xmlns:a16="http://schemas.microsoft.com/office/drawing/2014/main" id="{3B888E12-2839-D48A-BEDB-1D1DFED48713}"/>
                </a:ext>
              </a:extLst>
            </p:cNvPr>
            <p:cNvSpPr/>
            <p:nvPr/>
          </p:nvSpPr>
          <p:spPr>
            <a:xfrm>
              <a:off x="3194988" y="1520550"/>
              <a:ext cx="139200" cy="85675"/>
            </a:xfrm>
            <a:custGeom>
              <a:avLst/>
              <a:gdLst/>
              <a:ahLst/>
              <a:cxnLst/>
              <a:rect l="l" t="t" r="r" b="b"/>
              <a:pathLst>
                <a:path w="5568" h="3427" extrusionOk="0">
                  <a:moveTo>
                    <a:pt x="2784" y="554"/>
                  </a:moveTo>
                  <a:lnTo>
                    <a:pt x="4853" y="2981"/>
                  </a:lnTo>
                  <a:lnTo>
                    <a:pt x="714" y="2981"/>
                  </a:lnTo>
                  <a:lnTo>
                    <a:pt x="2784" y="554"/>
                  </a:lnTo>
                  <a:close/>
                  <a:moveTo>
                    <a:pt x="2784" y="1"/>
                  </a:moveTo>
                  <a:cubicBezTo>
                    <a:pt x="2712" y="1"/>
                    <a:pt x="2659" y="19"/>
                    <a:pt x="2623" y="72"/>
                  </a:cubicBezTo>
                  <a:lnTo>
                    <a:pt x="72" y="3052"/>
                  </a:lnTo>
                  <a:cubicBezTo>
                    <a:pt x="18" y="3123"/>
                    <a:pt x="0" y="3213"/>
                    <a:pt x="36" y="3284"/>
                  </a:cubicBezTo>
                  <a:cubicBezTo>
                    <a:pt x="72" y="3373"/>
                    <a:pt x="143" y="3427"/>
                    <a:pt x="232" y="3427"/>
                  </a:cubicBezTo>
                  <a:lnTo>
                    <a:pt x="5335" y="3427"/>
                  </a:lnTo>
                  <a:cubicBezTo>
                    <a:pt x="5407" y="3427"/>
                    <a:pt x="5496" y="3373"/>
                    <a:pt x="5531" y="3284"/>
                  </a:cubicBezTo>
                  <a:cubicBezTo>
                    <a:pt x="5567" y="3213"/>
                    <a:pt x="5549" y="3123"/>
                    <a:pt x="5496" y="3052"/>
                  </a:cubicBezTo>
                  <a:lnTo>
                    <a:pt x="2944" y="72"/>
                  </a:lnTo>
                  <a:cubicBezTo>
                    <a:pt x="2909" y="19"/>
                    <a:pt x="2855" y="1"/>
                    <a:pt x="2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511;p74">
              <a:extLst>
                <a:ext uri="{FF2B5EF4-FFF2-40B4-BE49-F238E27FC236}">
                  <a16:creationId xmlns:a16="http://schemas.microsoft.com/office/drawing/2014/main" id="{D3BD8CB8-669A-172D-E83E-C5AAD1368E3E}"/>
                </a:ext>
              </a:extLst>
            </p:cNvPr>
            <p:cNvSpPr/>
            <p:nvPr/>
          </p:nvSpPr>
          <p:spPr>
            <a:xfrm>
              <a:off x="2975513" y="1740475"/>
              <a:ext cx="364025" cy="133400"/>
            </a:xfrm>
            <a:custGeom>
              <a:avLst/>
              <a:gdLst/>
              <a:ahLst/>
              <a:cxnLst/>
              <a:rect l="l" t="t" r="r" b="b"/>
              <a:pathLst>
                <a:path w="14561" h="5336" extrusionOk="0">
                  <a:moveTo>
                    <a:pt x="10421" y="0"/>
                  </a:moveTo>
                  <a:cubicBezTo>
                    <a:pt x="10331" y="0"/>
                    <a:pt x="10242" y="36"/>
                    <a:pt x="10171" y="107"/>
                  </a:cubicBezTo>
                  <a:lnTo>
                    <a:pt x="8993" y="1428"/>
                  </a:lnTo>
                  <a:cubicBezTo>
                    <a:pt x="8922" y="1499"/>
                    <a:pt x="8833" y="1553"/>
                    <a:pt x="8743" y="1553"/>
                  </a:cubicBezTo>
                  <a:lnTo>
                    <a:pt x="322" y="1553"/>
                  </a:lnTo>
                  <a:cubicBezTo>
                    <a:pt x="143" y="1553"/>
                    <a:pt x="1" y="1695"/>
                    <a:pt x="1" y="1874"/>
                  </a:cubicBezTo>
                  <a:lnTo>
                    <a:pt x="1" y="4996"/>
                  </a:lnTo>
                  <a:cubicBezTo>
                    <a:pt x="1" y="5193"/>
                    <a:pt x="143" y="5335"/>
                    <a:pt x="322" y="5335"/>
                  </a:cubicBezTo>
                  <a:lnTo>
                    <a:pt x="11759" y="5335"/>
                  </a:lnTo>
                  <a:cubicBezTo>
                    <a:pt x="11884" y="5335"/>
                    <a:pt x="11991" y="5264"/>
                    <a:pt x="12044" y="5157"/>
                  </a:cubicBezTo>
                  <a:lnTo>
                    <a:pt x="14453" y="482"/>
                  </a:lnTo>
                  <a:cubicBezTo>
                    <a:pt x="14560" y="250"/>
                    <a:pt x="14400" y="0"/>
                    <a:pt x="14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12;p74">
              <a:extLst>
                <a:ext uri="{FF2B5EF4-FFF2-40B4-BE49-F238E27FC236}">
                  <a16:creationId xmlns:a16="http://schemas.microsoft.com/office/drawing/2014/main" id="{8E099EA4-2F1F-5F49-B051-2ADB2F8399FA}"/>
                </a:ext>
              </a:extLst>
            </p:cNvPr>
            <p:cNvSpPr/>
            <p:nvPr/>
          </p:nvSpPr>
          <p:spPr>
            <a:xfrm>
              <a:off x="3249838" y="1740475"/>
              <a:ext cx="89700" cy="133400"/>
            </a:xfrm>
            <a:custGeom>
              <a:avLst/>
              <a:gdLst/>
              <a:ahLst/>
              <a:cxnLst/>
              <a:rect l="l" t="t" r="r" b="b"/>
              <a:pathLst>
                <a:path w="3588" h="5336" extrusionOk="0">
                  <a:moveTo>
                    <a:pt x="2749" y="0"/>
                  </a:moveTo>
                  <a:lnTo>
                    <a:pt x="1" y="5335"/>
                  </a:lnTo>
                  <a:lnTo>
                    <a:pt x="786" y="5335"/>
                  </a:lnTo>
                  <a:cubicBezTo>
                    <a:pt x="911" y="5335"/>
                    <a:pt x="1018" y="5264"/>
                    <a:pt x="1071" y="5157"/>
                  </a:cubicBezTo>
                  <a:lnTo>
                    <a:pt x="3480" y="482"/>
                  </a:lnTo>
                  <a:cubicBezTo>
                    <a:pt x="3587" y="250"/>
                    <a:pt x="3427" y="0"/>
                    <a:pt x="3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13;p74">
              <a:extLst>
                <a:ext uri="{FF2B5EF4-FFF2-40B4-BE49-F238E27FC236}">
                  <a16:creationId xmlns:a16="http://schemas.microsoft.com/office/drawing/2014/main" id="{F96E7DFE-3194-4541-497B-05E8725A73B1}"/>
                </a:ext>
              </a:extLst>
            </p:cNvPr>
            <p:cNvSpPr/>
            <p:nvPr/>
          </p:nvSpPr>
          <p:spPr>
            <a:xfrm>
              <a:off x="3186513" y="1641000"/>
              <a:ext cx="156150" cy="41500"/>
            </a:xfrm>
            <a:custGeom>
              <a:avLst/>
              <a:gdLst/>
              <a:ahLst/>
              <a:cxnLst/>
              <a:rect l="l" t="t" r="r" b="b"/>
              <a:pathLst>
                <a:path w="6246" h="1660" extrusionOk="0">
                  <a:moveTo>
                    <a:pt x="3176" y="0"/>
                  </a:moveTo>
                  <a:lnTo>
                    <a:pt x="0" y="821"/>
                  </a:lnTo>
                  <a:lnTo>
                    <a:pt x="0" y="1481"/>
                  </a:lnTo>
                  <a:cubicBezTo>
                    <a:pt x="0" y="1588"/>
                    <a:pt x="72" y="1660"/>
                    <a:pt x="179" y="1660"/>
                  </a:cubicBezTo>
                  <a:lnTo>
                    <a:pt x="6067" y="1660"/>
                  </a:lnTo>
                  <a:cubicBezTo>
                    <a:pt x="6174" y="1660"/>
                    <a:pt x="6245" y="1588"/>
                    <a:pt x="6245" y="1481"/>
                  </a:cubicBezTo>
                  <a:lnTo>
                    <a:pt x="6245" y="821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14;p74">
              <a:extLst>
                <a:ext uri="{FF2B5EF4-FFF2-40B4-BE49-F238E27FC236}">
                  <a16:creationId xmlns:a16="http://schemas.microsoft.com/office/drawing/2014/main" id="{70CAF71D-388B-73C3-C68C-5137004F0183}"/>
                </a:ext>
              </a:extLst>
            </p:cNvPr>
            <p:cNvSpPr/>
            <p:nvPr/>
          </p:nvSpPr>
          <p:spPr>
            <a:xfrm>
              <a:off x="3186513" y="1591475"/>
              <a:ext cx="156150" cy="70075"/>
            </a:xfrm>
            <a:custGeom>
              <a:avLst/>
              <a:gdLst/>
              <a:ahLst/>
              <a:cxnLst/>
              <a:rect l="l" t="t" r="r" b="b"/>
              <a:pathLst>
                <a:path w="6246" h="2803" extrusionOk="0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lnTo>
                    <a:pt x="0" y="2802"/>
                  </a:lnTo>
                  <a:lnTo>
                    <a:pt x="6245" y="2802"/>
                  </a:lnTo>
                  <a:lnTo>
                    <a:pt x="6245" y="161"/>
                  </a:lnTo>
                  <a:cubicBezTo>
                    <a:pt x="6245" y="72"/>
                    <a:pt x="6174" y="1"/>
                    <a:pt x="6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15;p74">
              <a:extLst>
                <a:ext uri="{FF2B5EF4-FFF2-40B4-BE49-F238E27FC236}">
                  <a16:creationId xmlns:a16="http://schemas.microsoft.com/office/drawing/2014/main" id="{80F95F61-FB5F-EE5C-089A-282ADE0276DA}"/>
                </a:ext>
              </a:extLst>
            </p:cNvPr>
            <p:cNvSpPr/>
            <p:nvPr/>
          </p:nvSpPr>
          <p:spPr>
            <a:xfrm>
              <a:off x="3200338" y="1601750"/>
              <a:ext cx="18300" cy="49525"/>
            </a:xfrm>
            <a:custGeom>
              <a:avLst/>
              <a:gdLst/>
              <a:ahLst/>
              <a:cxnLst/>
              <a:rect l="l" t="t" r="r" b="b"/>
              <a:pathLst>
                <a:path w="732" h="1981" extrusionOk="0">
                  <a:moveTo>
                    <a:pt x="214" y="0"/>
                  </a:moveTo>
                  <a:cubicBezTo>
                    <a:pt x="90" y="0"/>
                    <a:pt x="0" y="89"/>
                    <a:pt x="0" y="214"/>
                  </a:cubicBezTo>
                  <a:lnTo>
                    <a:pt x="0" y="1749"/>
                  </a:lnTo>
                  <a:cubicBezTo>
                    <a:pt x="0" y="1874"/>
                    <a:pt x="90" y="1981"/>
                    <a:pt x="214" y="1981"/>
                  </a:cubicBezTo>
                  <a:lnTo>
                    <a:pt x="500" y="1981"/>
                  </a:lnTo>
                  <a:cubicBezTo>
                    <a:pt x="625" y="1981"/>
                    <a:pt x="732" y="1874"/>
                    <a:pt x="732" y="1749"/>
                  </a:cubicBezTo>
                  <a:cubicBezTo>
                    <a:pt x="732" y="1642"/>
                    <a:pt x="625" y="1535"/>
                    <a:pt x="500" y="1535"/>
                  </a:cubicBezTo>
                  <a:lnTo>
                    <a:pt x="446" y="1535"/>
                  </a:lnTo>
                  <a:lnTo>
                    <a:pt x="446" y="446"/>
                  </a:lnTo>
                  <a:lnTo>
                    <a:pt x="500" y="446"/>
                  </a:lnTo>
                  <a:cubicBezTo>
                    <a:pt x="625" y="446"/>
                    <a:pt x="732" y="339"/>
                    <a:pt x="732" y="214"/>
                  </a:cubicBezTo>
                  <a:cubicBezTo>
                    <a:pt x="732" y="89"/>
                    <a:pt x="625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16;p74">
              <a:extLst>
                <a:ext uri="{FF2B5EF4-FFF2-40B4-BE49-F238E27FC236}">
                  <a16:creationId xmlns:a16="http://schemas.microsoft.com/office/drawing/2014/main" id="{8E5D6A37-490E-C78E-43CA-6E66B61BAD70}"/>
                </a:ext>
              </a:extLst>
            </p:cNvPr>
            <p:cNvSpPr/>
            <p:nvPr/>
          </p:nvSpPr>
          <p:spPr>
            <a:xfrm>
              <a:off x="3222188" y="1601750"/>
              <a:ext cx="18325" cy="49525"/>
            </a:xfrm>
            <a:custGeom>
              <a:avLst/>
              <a:gdLst/>
              <a:ahLst/>
              <a:cxnLst/>
              <a:rect l="l" t="t" r="r" b="b"/>
              <a:pathLst>
                <a:path w="733" h="1981" extrusionOk="0">
                  <a:moveTo>
                    <a:pt x="233" y="0"/>
                  </a:moveTo>
                  <a:cubicBezTo>
                    <a:pt x="108" y="0"/>
                    <a:pt x="1" y="89"/>
                    <a:pt x="1" y="214"/>
                  </a:cubicBezTo>
                  <a:lnTo>
                    <a:pt x="1" y="1749"/>
                  </a:lnTo>
                  <a:cubicBezTo>
                    <a:pt x="1" y="1874"/>
                    <a:pt x="108" y="1981"/>
                    <a:pt x="233" y="1981"/>
                  </a:cubicBezTo>
                  <a:lnTo>
                    <a:pt x="518" y="1981"/>
                  </a:lnTo>
                  <a:cubicBezTo>
                    <a:pt x="643" y="1981"/>
                    <a:pt x="732" y="1874"/>
                    <a:pt x="732" y="1749"/>
                  </a:cubicBezTo>
                  <a:cubicBezTo>
                    <a:pt x="732" y="1642"/>
                    <a:pt x="643" y="1535"/>
                    <a:pt x="518" y="1535"/>
                  </a:cubicBezTo>
                  <a:lnTo>
                    <a:pt x="447" y="1535"/>
                  </a:lnTo>
                  <a:lnTo>
                    <a:pt x="447" y="446"/>
                  </a:lnTo>
                  <a:lnTo>
                    <a:pt x="518" y="446"/>
                  </a:lnTo>
                  <a:cubicBezTo>
                    <a:pt x="643" y="446"/>
                    <a:pt x="732" y="339"/>
                    <a:pt x="732" y="214"/>
                  </a:cubicBezTo>
                  <a:cubicBezTo>
                    <a:pt x="732" y="89"/>
                    <a:pt x="643" y="0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17;p74">
              <a:extLst>
                <a:ext uri="{FF2B5EF4-FFF2-40B4-BE49-F238E27FC236}">
                  <a16:creationId xmlns:a16="http://schemas.microsoft.com/office/drawing/2014/main" id="{AF67FB07-1AA1-B14E-9685-F5B1F396697A}"/>
                </a:ext>
              </a:extLst>
            </p:cNvPr>
            <p:cNvSpPr/>
            <p:nvPr/>
          </p:nvSpPr>
          <p:spPr>
            <a:xfrm>
              <a:off x="3244488" y="1601750"/>
              <a:ext cx="18325" cy="49525"/>
            </a:xfrm>
            <a:custGeom>
              <a:avLst/>
              <a:gdLst/>
              <a:ahLst/>
              <a:cxnLst/>
              <a:rect l="l" t="t" r="r" b="b"/>
              <a:pathLst>
                <a:path w="733" h="1981" extrusionOk="0">
                  <a:moveTo>
                    <a:pt x="215" y="0"/>
                  </a:moveTo>
                  <a:cubicBezTo>
                    <a:pt x="90" y="0"/>
                    <a:pt x="1" y="89"/>
                    <a:pt x="1" y="214"/>
                  </a:cubicBezTo>
                  <a:lnTo>
                    <a:pt x="1" y="1749"/>
                  </a:lnTo>
                  <a:cubicBezTo>
                    <a:pt x="1" y="1874"/>
                    <a:pt x="90" y="1981"/>
                    <a:pt x="215" y="1981"/>
                  </a:cubicBezTo>
                  <a:lnTo>
                    <a:pt x="500" y="1981"/>
                  </a:lnTo>
                  <a:cubicBezTo>
                    <a:pt x="625" y="1981"/>
                    <a:pt x="732" y="1874"/>
                    <a:pt x="732" y="1749"/>
                  </a:cubicBezTo>
                  <a:cubicBezTo>
                    <a:pt x="732" y="1642"/>
                    <a:pt x="625" y="1535"/>
                    <a:pt x="500" y="1535"/>
                  </a:cubicBezTo>
                  <a:lnTo>
                    <a:pt x="447" y="1535"/>
                  </a:lnTo>
                  <a:lnTo>
                    <a:pt x="447" y="446"/>
                  </a:lnTo>
                  <a:lnTo>
                    <a:pt x="500" y="446"/>
                  </a:lnTo>
                  <a:cubicBezTo>
                    <a:pt x="625" y="446"/>
                    <a:pt x="732" y="339"/>
                    <a:pt x="732" y="214"/>
                  </a:cubicBezTo>
                  <a:cubicBezTo>
                    <a:pt x="732" y="89"/>
                    <a:pt x="625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18;p74">
              <a:extLst>
                <a:ext uri="{FF2B5EF4-FFF2-40B4-BE49-F238E27FC236}">
                  <a16:creationId xmlns:a16="http://schemas.microsoft.com/office/drawing/2014/main" id="{D144A32A-3397-89FF-06A3-0E3851E0DD12}"/>
                </a:ext>
              </a:extLst>
            </p:cNvPr>
            <p:cNvSpPr/>
            <p:nvPr/>
          </p:nvSpPr>
          <p:spPr>
            <a:xfrm>
              <a:off x="3266363" y="1601750"/>
              <a:ext cx="18300" cy="49525"/>
            </a:xfrm>
            <a:custGeom>
              <a:avLst/>
              <a:gdLst/>
              <a:ahLst/>
              <a:cxnLst/>
              <a:rect l="l" t="t" r="r" b="b"/>
              <a:pathLst>
                <a:path w="732" h="1981" extrusionOk="0">
                  <a:moveTo>
                    <a:pt x="232" y="0"/>
                  </a:moveTo>
                  <a:cubicBezTo>
                    <a:pt x="107" y="0"/>
                    <a:pt x="0" y="89"/>
                    <a:pt x="0" y="214"/>
                  </a:cubicBezTo>
                  <a:lnTo>
                    <a:pt x="0" y="1749"/>
                  </a:lnTo>
                  <a:cubicBezTo>
                    <a:pt x="0" y="1874"/>
                    <a:pt x="107" y="1981"/>
                    <a:pt x="232" y="1981"/>
                  </a:cubicBezTo>
                  <a:lnTo>
                    <a:pt x="517" y="1981"/>
                  </a:lnTo>
                  <a:cubicBezTo>
                    <a:pt x="642" y="1981"/>
                    <a:pt x="732" y="1874"/>
                    <a:pt x="732" y="1749"/>
                  </a:cubicBezTo>
                  <a:cubicBezTo>
                    <a:pt x="732" y="1642"/>
                    <a:pt x="642" y="1535"/>
                    <a:pt x="517" y="1535"/>
                  </a:cubicBezTo>
                  <a:lnTo>
                    <a:pt x="446" y="1535"/>
                  </a:lnTo>
                  <a:lnTo>
                    <a:pt x="446" y="446"/>
                  </a:lnTo>
                  <a:lnTo>
                    <a:pt x="517" y="446"/>
                  </a:lnTo>
                  <a:cubicBezTo>
                    <a:pt x="642" y="446"/>
                    <a:pt x="732" y="339"/>
                    <a:pt x="732" y="214"/>
                  </a:cubicBezTo>
                  <a:cubicBezTo>
                    <a:pt x="732" y="89"/>
                    <a:pt x="642" y="0"/>
                    <a:pt x="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19;p74">
              <a:extLst>
                <a:ext uri="{FF2B5EF4-FFF2-40B4-BE49-F238E27FC236}">
                  <a16:creationId xmlns:a16="http://schemas.microsoft.com/office/drawing/2014/main" id="{0A4C972A-B88F-9BBA-B32D-6D3B62484AE9}"/>
                </a:ext>
              </a:extLst>
            </p:cNvPr>
            <p:cNvSpPr/>
            <p:nvPr/>
          </p:nvSpPr>
          <p:spPr>
            <a:xfrm>
              <a:off x="3288663" y="1601750"/>
              <a:ext cx="18300" cy="49525"/>
            </a:xfrm>
            <a:custGeom>
              <a:avLst/>
              <a:gdLst/>
              <a:ahLst/>
              <a:cxnLst/>
              <a:rect l="l" t="t" r="r" b="b"/>
              <a:pathLst>
                <a:path w="732" h="1981" extrusionOk="0">
                  <a:moveTo>
                    <a:pt x="214" y="0"/>
                  </a:moveTo>
                  <a:cubicBezTo>
                    <a:pt x="89" y="0"/>
                    <a:pt x="0" y="89"/>
                    <a:pt x="0" y="214"/>
                  </a:cubicBezTo>
                  <a:lnTo>
                    <a:pt x="0" y="1749"/>
                  </a:lnTo>
                  <a:cubicBezTo>
                    <a:pt x="0" y="1874"/>
                    <a:pt x="89" y="1981"/>
                    <a:pt x="214" y="1981"/>
                  </a:cubicBezTo>
                  <a:lnTo>
                    <a:pt x="500" y="1981"/>
                  </a:lnTo>
                  <a:cubicBezTo>
                    <a:pt x="625" y="1981"/>
                    <a:pt x="732" y="1874"/>
                    <a:pt x="732" y="1749"/>
                  </a:cubicBezTo>
                  <a:cubicBezTo>
                    <a:pt x="732" y="1642"/>
                    <a:pt x="625" y="1535"/>
                    <a:pt x="500" y="1535"/>
                  </a:cubicBezTo>
                  <a:lnTo>
                    <a:pt x="446" y="1535"/>
                  </a:lnTo>
                  <a:lnTo>
                    <a:pt x="446" y="446"/>
                  </a:lnTo>
                  <a:lnTo>
                    <a:pt x="500" y="446"/>
                  </a:lnTo>
                  <a:cubicBezTo>
                    <a:pt x="625" y="446"/>
                    <a:pt x="732" y="339"/>
                    <a:pt x="732" y="214"/>
                  </a:cubicBezTo>
                  <a:cubicBezTo>
                    <a:pt x="732" y="89"/>
                    <a:pt x="625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20;p74">
              <a:extLst>
                <a:ext uri="{FF2B5EF4-FFF2-40B4-BE49-F238E27FC236}">
                  <a16:creationId xmlns:a16="http://schemas.microsoft.com/office/drawing/2014/main" id="{9EFCA88B-F77D-37C6-AE30-8A0CA2DBC31F}"/>
                </a:ext>
              </a:extLst>
            </p:cNvPr>
            <p:cNvSpPr/>
            <p:nvPr/>
          </p:nvSpPr>
          <p:spPr>
            <a:xfrm>
              <a:off x="3310513" y="1601750"/>
              <a:ext cx="18300" cy="49525"/>
            </a:xfrm>
            <a:custGeom>
              <a:avLst/>
              <a:gdLst/>
              <a:ahLst/>
              <a:cxnLst/>
              <a:rect l="l" t="t" r="r" b="b"/>
              <a:pathLst>
                <a:path w="732" h="1981" extrusionOk="0">
                  <a:moveTo>
                    <a:pt x="232" y="0"/>
                  </a:moveTo>
                  <a:cubicBezTo>
                    <a:pt x="107" y="0"/>
                    <a:pt x="0" y="89"/>
                    <a:pt x="0" y="214"/>
                  </a:cubicBezTo>
                  <a:lnTo>
                    <a:pt x="0" y="1749"/>
                  </a:lnTo>
                  <a:cubicBezTo>
                    <a:pt x="0" y="1874"/>
                    <a:pt x="107" y="1981"/>
                    <a:pt x="232" y="1981"/>
                  </a:cubicBezTo>
                  <a:lnTo>
                    <a:pt x="518" y="1981"/>
                  </a:lnTo>
                  <a:cubicBezTo>
                    <a:pt x="643" y="1981"/>
                    <a:pt x="732" y="1874"/>
                    <a:pt x="732" y="1749"/>
                  </a:cubicBezTo>
                  <a:cubicBezTo>
                    <a:pt x="732" y="1642"/>
                    <a:pt x="643" y="1535"/>
                    <a:pt x="518" y="1535"/>
                  </a:cubicBezTo>
                  <a:lnTo>
                    <a:pt x="446" y="1535"/>
                  </a:lnTo>
                  <a:lnTo>
                    <a:pt x="446" y="446"/>
                  </a:lnTo>
                  <a:lnTo>
                    <a:pt x="518" y="446"/>
                  </a:lnTo>
                  <a:cubicBezTo>
                    <a:pt x="643" y="446"/>
                    <a:pt x="732" y="339"/>
                    <a:pt x="732" y="214"/>
                  </a:cubicBezTo>
                  <a:cubicBezTo>
                    <a:pt x="732" y="89"/>
                    <a:pt x="643" y="0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21;p74">
              <a:extLst>
                <a:ext uri="{FF2B5EF4-FFF2-40B4-BE49-F238E27FC236}">
                  <a16:creationId xmlns:a16="http://schemas.microsoft.com/office/drawing/2014/main" id="{AD7E2397-2C57-24AA-98BD-98641F1B8B45}"/>
                </a:ext>
              </a:extLst>
            </p:cNvPr>
            <p:cNvSpPr/>
            <p:nvPr/>
          </p:nvSpPr>
          <p:spPr>
            <a:xfrm>
              <a:off x="2975513" y="1506275"/>
              <a:ext cx="359100" cy="273025"/>
            </a:xfrm>
            <a:custGeom>
              <a:avLst/>
              <a:gdLst/>
              <a:ahLst/>
              <a:cxnLst/>
              <a:rect l="l" t="t" r="r" b="b"/>
              <a:pathLst>
                <a:path w="14364" h="10921" extrusionOk="0">
                  <a:moveTo>
                    <a:pt x="3355" y="1"/>
                  </a:moveTo>
                  <a:cubicBezTo>
                    <a:pt x="3337" y="1"/>
                    <a:pt x="3301" y="19"/>
                    <a:pt x="3284" y="19"/>
                  </a:cubicBezTo>
                  <a:lnTo>
                    <a:pt x="1785" y="964"/>
                  </a:lnTo>
                  <a:lnTo>
                    <a:pt x="108" y="964"/>
                  </a:lnTo>
                  <a:cubicBezTo>
                    <a:pt x="36" y="964"/>
                    <a:pt x="1" y="1018"/>
                    <a:pt x="1" y="1072"/>
                  </a:cubicBezTo>
                  <a:lnTo>
                    <a:pt x="1" y="1839"/>
                  </a:lnTo>
                  <a:cubicBezTo>
                    <a:pt x="1" y="1910"/>
                    <a:pt x="36" y="1946"/>
                    <a:pt x="108" y="1946"/>
                  </a:cubicBezTo>
                  <a:lnTo>
                    <a:pt x="1696" y="1946"/>
                  </a:lnTo>
                  <a:cubicBezTo>
                    <a:pt x="1731" y="1946"/>
                    <a:pt x="1767" y="1981"/>
                    <a:pt x="1767" y="2017"/>
                  </a:cubicBezTo>
                  <a:lnTo>
                    <a:pt x="1767" y="10921"/>
                  </a:lnTo>
                  <a:lnTo>
                    <a:pt x="3533" y="10921"/>
                  </a:lnTo>
                  <a:lnTo>
                    <a:pt x="3533" y="3302"/>
                  </a:lnTo>
                  <a:cubicBezTo>
                    <a:pt x="3533" y="3266"/>
                    <a:pt x="3551" y="3230"/>
                    <a:pt x="3587" y="3213"/>
                  </a:cubicBezTo>
                  <a:lnTo>
                    <a:pt x="5228" y="1553"/>
                  </a:lnTo>
                  <a:cubicBezTo>
                    <a:pt x="5246" y="1535"/>
                    <a:pt x="5300" y="1518"/>
                    <a:pt x="5336" y="1518"/>
                  </a:cubicBezTo>
                  <a:lnTo>
                    <a:pt x="14257" y="1518"/>
                  </a:lnTo>
                  <a:cubicBezTo>
                    <a:pt x="14328" y="1518"/>
                    <a:pt x="14364" y="1411"/>
                    <a:pt x="14310" y="1357"/>
                  </a:cubicBezTo>
                  <a:lnTo>
                    <a:pt x="13026" y="37"/>
                  </a:lnTo>
                  <a:cubicBezTo>
                    <a:pt x="13008" y="19"/>
                    <a:pt x="12972" y="1"/>
                    <a:pt x="12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522;p74">
              <a:extLst>
                <a:ext uri="{FF2B5EF4-FFF2-40B4-BE49-F238E27FC236}">
                  <a16:creationId xmlns:a16="http://schemas.microsoft.com/office/drawing/2014/main" id="{E728FA0A-F715-9B7D-3B27-E1AF4BB1BD32}"/>
                </a:ext>
              </a:extLst>
            </p:cNvPr>
            <p:cNvSpPr/>
            <p:nvPr/>
          </p:nvSpPr>
          <p:spPr>
            <a:xfrm>
              <a:off x="3019688" y="1674000"/>
              <a:ext cx="44175" cy="29925"/>
            </a:xfrm>
            <a:custGeom>
              <a:avLst/>
              <a:gdLst/>
              <a:ahLst/>
              <a:cxnLst/>
              <a:rect l="l" t="t" r="r" b="b"/>
              <a:pathLst>
                <a:path w="1767" h="1197" extrusionOk="0">
                  <a:moveTo>
                    <a:pt x="0" y="1"/>
                  </a:moveTo>
                  <a:lnTo>
                    <a:pt x="0" y="1196"/>
                  </a:lnTo>
                  <a:lnTo>
                    <a:pt x="1766" y="1196"/>
                  </a:lnTo>
                  <a:lnTo>
                    <a:pt x="1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523;p74">
              <a:extLst>
                <a:ext uri="{FF2B5EF4-FFF2-40B4-BE49-F238E27FC236}">
                  <a16:creationId xmlns:a16="http://schemas.microsoft.com/office/drawing/2014/main" id="{BF39214F-0158-2C20-2042-26646BA33C89}"/>
                </a:ext>
              </a:extLst>
            </p:cNvPr>
            <p:cNvSpPr/>
            <p:nvPr/>
          </p:nvSpPr>
          <p:spPr>
            <a:xfrm>
              <a:off x="2991138" y="1737800"/>
              <a:ext cx="156575" cy="41500"/>
            </a:xfrm>
            <a:custGeom>
              <a:avLst/>
              <a:gdLst/>
              <a:ahLst/>
              <a:cxnLst/>
              <a:rect l="l" t="t" r="r" b="b"/>
              <a:pathLst>
                <a:path w="6263" h="1660" extrusionOk="0">
                  <a:moveTo>
                    <a:pt x="3194" y="0"/>
                  </a:moveTo>
                  <a:lnTo>
                    <a:pt x="0" y="803"/>
                  </a:lnTo>
                  <a:lnTo>
                    <a:pt x="0" y="1463"/>
                  </a:lnTo>
                  <a:cubicBezTo>
                    <a:pt x="0" y="1570"/>
                    <a:pt x="89" y="1660"/>
                    <a:pt x="179" y="1660"/>
                  </a:cubicBezTo>
                  <a:lnTo>
                    <a:pt x="6067" y="1660"/>
                  </a:lnTo>
                  <a:cubicBezTo>
                    <a:pt x="6174" y="1660"/>
                    <a:pt x="6263" y="1570"/>
                    <a:pt x="6263" y="1463"/>
                  </a:cubicBezTo>
                  <a:lnTo>
                    <a:pt x="6263" y="803"/>
                  </a:lnTo>
                  <a:lnTo>
                    <a:pt x="31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524;p74">
              <a:extLst>
                <a:ext uri="{FF2B5EF4-FFF2-40B4-BE49-F238E27FC236}">
                  <a16:creationId xmlns:a16="http://schemas.microsoft.com/office/drawing/2014/main" id="{9E5D7EBE-972B-2669-66D7-C0BD4A892CD4}"/>
                </a:ext>
              </a:extLst>
            </p:cNvPr>
            <p:cNvSpPr/>
            <p:nvPr/>
          </p:nvSpPr>
          <p:spPr>
            <a:xfrm>
              <a:off x="2991138" y="1687825"/>
              <a:ext cx="156575" cy="70075"/>
            </a:xfrm>
            <a:custGeom>
              <a:avLst/>
              <a:gdLst/>
              <a:ahLst/>
              <a:cxnLst/>
              <a:rect l="l" t="t" r="r" b="b"/>
              <a:pathLst>
                <a:path w="6263" h="2803" extrusionOk="0">
                  <a:moveTo>
                    <a:pt x="179" y="1"/>
                  </a:moveTo>
                  <a:cubicBezTo>
                    <a:pt x="71" y="1"/>
                    <a:pt x="0" y="72"/>
                    <a:pt x="0" y="179"/>
                  </a:cubicBezTo>
                  <a:lnTo>
                    <a:pt x="0" y="2802"/>
                  </a:lnTo>
                  <a:lnTo>
                    <a:pt x="6263" y="2802"/>
                  </a:lnTo>
                  <a:lnTo>
                    <a:pt x="6263" y="179"/>
                  </a:lnTo>
                  <a:cubicBezTo>
                    <a:pt x="6263" y="72"/>
                    <a:pt x="6174" y="1"/>
                    <a:pt x="6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525;p74">
              <a:extLst>
                <a:ext uri="{FF2B5EF4-FFF2-40B4-BE49-F238E27FC236}">
                  <a16:creationId xmlns:a16="http://schemas.microsoft.com/office/drawing/2014/main" id="{3B27F97B-EA49-20B8-00A5-E59EFB8599F7}"/>
                </a:ext>
              </a:extLst>
            </p:cNvPr>
            <p:cNvSpPr/>
            <p:nvPr/>
          </p:nvSpPr>
          <p:spPr>
            <a:xfrm>
              <a:off x="3004963" y="1698100"/>
              <a:ext cx="18300" cy="49525"/>
            </a:xfrm>
            <a:custGeom>
              <a:avLst/>
              <a:gdLst/>
              <a:ahLst/>
              <a:cxnLst/>
              <a:rect l="l" t="t" r="r" b="b"/>
              <a:pathLst>
                <a:path w="732" h="1981" extrusionOk="0">
                  <a:moveTo>
                    <a:pt x="214" y="0"/>
                  </a:moveTo>
                  <a:cubicBezTo>
                    <a:pt x="107" y="0"/>
                    <a:pt x="0" y="107"/>
                    <a:pt x="0" y="232"/>
                  </a:cubicBezTo>
                  <a:lnTo>
                    <a:pt x="0" y="1767"/>
                  </a:lnTo>
                  <a:cubicBezTo>
                    <a:pt x="0" y="1892"/>
                    <a:pt x="107" y="1981"/>
                    <a:pt x="214" y="1981"/>
                  </a:cubicBezTo>
                  <a:lnTo>
                    <a:pt x="518" y="1981"/>
                  </a:lnTo>
                  <a:cubicBezTo>
                    <a:pt x="643" y="1981"/>
                    <a:pt x="732" y="1892"/>
                    <a:pt x="732" y="1767"/>
                  </a:cubicBezTo>
                  <a:cubicBezTo>
                    <a:pt x="732" y="1642"/>
                    <a:pt x="643" y="1535"/>
                    <a:pt x="518" y="1535"/>
                  </a:cubicBezTo>
                  <a:lnTo>
                    <a:pt x="446" y="1535"/>
                  </a:lnTo>
                  <a:lnTo>
                    <a:pt x="446" y="446"/>
                  </a:lnTo>
                  <a:lnTo>
                    <a:pt x="518" y="446"/>
                  </a:lnTo>
                  <a:cubicBezTo>
                    <a:pt x="643" y="446"/>
                    <a:pt x="732" y="339"/>
                    <a:pt x="732" y="232"/>
                  </a:cubicBezTo>
                  <a:cubicBezTo>
                    <a:pt x="732" y="107"/>
                    <a:pt x="643" y="0"/>
                    <a:pt x="5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526;p74">
              <a:extLst>
                <a:ext uri="{FF2B5EF4-FFF2-40B4-BE49-F238E27FC236}">
                  <a16:creationId xmlns:a16="http://schemas.microsoft.com/office/drawing/2014/main" id="{7022AD47-CC33-F504-1B5F-D3FB206DF971}"/>
                </a:ext>
              </a:extLst>
            </p:cNvPr>
            <p:cNvSpPr/>
            <p:nvPr/>
          </p:nvSpPr>
          <p:spPr>
            <a:xfrm>
              <a:off x="3027263" y="1698100"/>
              <a:ext cx="18300" cy="49525"/>
            </a:xfrm>
            <a:custGeom>
              <a:avLst/>
              <a:gdLst/>
              <a:ahLst/>
              <a:cxnLst/>
              <a:rect l="l" t="t" r="r" b="b"/>
              <a:pathLst>
                <a:path w="732" h="1981" extrusionOk="0">
                  <a:moveTo>
                    <a:pt x="214" y="0"/>
                  </a:moveTo>
                  <a:cubicBezTo>
                    <a:pt x="90" y="0"/>
                    <a:pt x="0" y="107"/>
                    <a:pt x="0" y="232"/>
                  </a:cubicBezTo>
                  <a:lnTo>
                    <a:pt x="0" y="1767"/>
                  </a:lnTo>
                  <a:cubicBezTo>
                    <a:pt x="0" y="1892"/>
                    <a:pt x="90" y="1981"/>
                    <a:pt x="214" y="1981"/>
                  </a:cubicBezTo>
                  <a:lnTo>
                    <a:pt x="500" y="1981"/>
                  </a:lnTo>
                  <a:cubicBezTo>
                    <a:pt x="625" y="1981"/>
                    <a:pt x="732" y="1892"/>
                    <a:pt x="732" y="1767"/>
                  </a:cubicBezTo>
                  <a:cubicBezTo>
                    <a:pt x="732" y="1642"/>
                    <a:pt x="625" y="1535"/>
                    <a:pt x="500" y="1535"/>
                  </a:cubicBezTo>
                  <a:lnTo>
                    <a:pt x="429" y="1535"/>
                  </a:lnTo>
                  <a:lnTo>
                    <a:pt x="429" y="446"/>
                  </a:lnTo>
                  <a:lnTo>
                    <a:pt x="500" y="446"/>
                  </a:lnTo>
                  <a:cubicBezTo>
                    <a:pt x="625" y="446"/>
                    <a:pt x="732" y="339"/>
                    <a:pt x="732" y="232"/>
                  </a:cubicBezTo>
                  <a:cubicBezTo>
                    <a:pt x="732" y="107"/>
                    <a:pt x="625" y="0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527;p74">
              <a:extLst>
                <a:ext uri="{FF2B5EF4-FFF2-40B4-BE49-F238E27FC236}">
                  <a16:creationId xmlns:a16="http://schemas.microsoft.com/office/drawing/2014/main" id="{FE203471-A0F1-9F1E-3C88-2301B8859D5B}"/>
                </a:ext>
              </a:extLst>
            </p:cNvPr>
            <p:cNvSpPr/>
            <p:nvPr/>
          </p:nvSpPr>
          <p:spPr>
            <a:xfrm>
              <a:off x="3049113" y="1698100"/>
              <a:ext cx="18325" cy="49525"/>
            </a:xfrm>
            <a:custGeom>
              <a:avLst/>
              <a:gdLst/>
              <a:ahLst/>
              <a:cxnLst/>
              <a:rect l="l" t="t" r="r" b="b"/>
              <a:pathLst>
                <a:path w="733" h="1981" extrusionOk="0">
                  <a:moveTo>
                    <a:pt x="215" y="0"/>
                  </a:moveTo>
                  <a:cubicBezTo>
                    <a:pt x="108" y="0"/>
                    <a:pt x="1" y="107"/>
                    <a:pt x="1" y="232"/>
                  </a:cubicBezTo>
                  <a:lnTo>
                    <a:pt x="1" y="1767"/>
                  </a:lnTo>
                  <a:cubicBezTo>
                    <a:pt x="1" y="1892"/>
                    <a:pt x="108" y="1981"/>
                    <a:pt x="215" y="1981"/>
                  </a:cubicBezTo>
                  <a:lnTo>
                    <a:pt x="518" y="1981"/>
                  </a:lnTo>
                  <a:cubicBezTo>
                    <a:pt x="643" y="1981"/>
                    <a:pt x="732" y="1892"/>
                    <a:pt x="732" y="1767"/>
                  </a:cubicBezTo>
                  <a:cubicBezTo>
                    <a:pt x="732" y="1642"/>
                    <a:pt x="643" y="1535"/>
                    <a:pt x="518" y="1535"/>
                  </a:cubicBezTo>
                  <a:lnTo>
                    <a:pt x="447" y="1535"/>
                  </a:lnTo>
                  <a:lnTo>
                    <a:pt x="447" y="446"/>
                  </a:lnTo>
                  <a:lnTo>
                    <a:pt x="518" y="446"/>
                  </a:lnTo>
                  <a:cubicBezTo>
                    <a:pt x="643" y="446"/>
                    <a:pt x="732" y="339"/>
                    <a:pt x="732" y="232"/>
                  </a:cubicBezTo>
                  <a:cubicBezTo>
                    <a:pt x="732" y="107"/>
                    <a:pt x="643" y="0"/>
                    <a:pt x="5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528;p74">
              <a:extLst>
                <a:ext uri="{FF2B5EF4-FFF2-40B4-BE49-F238E27FC236}">
                  <a16:creationId xmlns:a16="http://schemas.microsoft.com/office/drawing/2014/main" id="{DE3CE6B4-EF98-1AE0-8852-89682F27A443}"/>
                </a:ext>
              </a:extLst>
            </p:cNvPr>
            <p:cNvSpPr/>
            <p:nvPr/>
          </p:nvSpPr>
          <p:spPr>
            <a:xfrm>
              <a:off x="3070963" y="1698100"/>
              <a:ext cx="18775" cy="49525"/>
            </a:xfrm>
            <a:custGeom>
              <a:avLst/>
              <a:gdLst/>
              <a:ahLst/>
              <a:cxnLst/>
              <a:rect l="l" t="t" r="r" b="b"/>
              <a:pathLst>
                <a:path w="751" h="1981" extrusionOk="0">
                  <a:moveTo>
                    <a:pt x="233" y="0"/>
                  </a:moveTo>
                  <a:cubicBezTo>
                    <a:pt x="108" y="0"/>
                    <a:pt x="1" y="107"/>
                    <a:pt x="1" y="232"/>
                  </a:cubicBezTo>
                  <a:lnTo>
                    <a:pt x="1" y="1767"/>
                  </a:lnTo>
                  <a:cubicBezTo>
                    <a:pt x="1" y="1892"/>
                    <a:pt x="108" y="1981"/>
                    <a:pt x="233" y="1981"/>
                  </a:cubicBezTo>
                  <a:lnTo>
                    <a:pt x="518" y="1981"/>
                  </a:lnTo>
                  <a:cubicBezTo>
                    <a:pt x="643" y="1981"/>
                    <a:pt x="750" y="1892"/>
                    <a:pt x="750" y="1767"/>
                  </a:cubicBezTo>
                  <a:cubicBezTo>
                    <a:pt x="750" y="1642"/>
                    <a:pt x="643" y="1535"/>
                    <a:pt x="518" y="1535"/>
                  </a:cubicBezTo>
                  <a:lnTo>
                    <a:pt x="447" y="1535"/>
                  </a:lnTo>
                  <a:lnTo>
                    <a:pt x="447" y="446"/>
                  </a:lnTo>
                  <a:lnTo>
                    <a:pt x="518" y="446"/>
                  </a:lnTo>
                  <a:cubicBezTo>
                    <a:pt x="643" y="446"/>
                    <a:pt x="750" y="339"/>
                    <a:pt x="750" y="232"/>
                  </a:cubicBezTo>
                  <a:cubicBezTo>
                    <a:pt x="750" y="107"/>
                    <a:pt x="643" y="0"/>
                    <a:pt x="5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529;p74">
              <a:extLst>
                <a:ext uri="{FF2B5EF4-FFF2-40B4-BE49-F238E27FC236}">
                  <a16:creationId xmlns:a16="http://schemas.microsoft.com/office/drawing/2014/main" id="{8F5CC41C-0816-E918-C0E1-ABAE7A6F8F7B}"/>
                </a:ext>
              </a:extLst>
            </p:cNvPr>
            <p:cNvSpPr/>
            <p:nvPr/>
          </p:nvSpPr>
          <p:spPr>
            <a:xfrm>
              <a:off x="3093288" y="1698100"/>
              <a:ext cx="18300" cy="49525"/>
            </a:xfrm>
            <a:custGeom>
              <a:avLst/>
              <a:gdLst/>
              <a:ahLst/>
              <a:cxnLst/>
              <a:rect l="l" t="t" r="r" b="b"/>
              <a:pathLst>
                <a:path w="732" h="1981" extrusionOk="0">
                  <a:moveTo>
                    <a:pt x="214" y="0"/>
                  </a:moveTo>
                  <a:cubicBezTo>
                    <a:pt x="107" y="0"/>
                    <a:pt x="0" y="107"/>
                    <a:pt x="0" y="232"/>
                  </a:cubicBezTo>
                  <a:lnTo>
                    <a:pt x="0" y="1767"/>
                  </a:lnTo>
                  <a:cubicBezTo>
                    <a:pt x="0" y="1892"/>
                    <a:pt x="107" y="1981"/>
                    <a:pt x="214" y="1981"/>
                  </a:cubicBezTo>
                  <a:lnTo>
                    <a:pt x="517" y="1981"/>
                  </a:lnTo>
                  <a:cubicBezTo>
                    <a:pt x="642" y="1981"/>
                    <a:pt x="732" y="1892"/>
                    <a:pt x="732" y="1767"/>
                  </a:cubicBezTo>
                  <a:cubicBezTo>
                    <a:pt x="732" y="1642"/>
                    <a:pt x="642" y="1535"/>
                    <a:pt x="517" y="1535"/>
                  </a:cubicBezTo>
                  <a:lnTo>
                    <a:pt x="446" y="1535"/>
                  </a:lnTo>
                  <a:lnTo>
                    <a:pt x="446" y="446"/>
                  </a:lnTo>
                  <a:lnTo>
                    <a:pt x="517" y="446"/>
                  </a:lnTo>
                  <a:cubicBezTo>
                    <a:pt x="642" y="446"/>
                    <a:pt x="732" y="339"/>
                    <a:pt x="732" y="232"/>
                  </a:cubicBezTo>
                  <a:cubicBezTo>
                    <a:pt x="732" y="107"/>
                    <a:pt x="642" y="0"/>
                    <a:pt x="5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530;p74">
              <a:extLst>
                <a:ext uri="{FF2B5EF4-FFF2-40B4-BE49-F238E27FC236}">
                  <a16:creationId xmlns:a16="http://schemas.microsoft.com/office/drawing/2014/main" id="{7C41CBEA-C5EC-B8E0-43A2-30C2C807C812}"/>
                </a:ext>
              </a:extLst>
            </p:cNvPr>
            <p:cNvSpPr/>
            <p:nvPr/>
          </p:nvSpPr>
          <p:spPr>
            <a:xfrm>
              <a:off x="3115138" y="1698100"/>
              <a:ext cx="18750" cy="49525"/>
            </a:xfrm>
            <a:custGeom>
              <a:avLst/>
              <a:gdLst/>
              <a:ahLst/>
              <a:cxnLst/>
              <a:rect l="l" t="t" r="r" b="b"/>
              <a:pathLst>
                <a:path w="750" h="1981" extrusionOk="0">
                  <a:moveTo>
                    <a:pt x="232" y="0"/>
                  </a:moveTo>
                  <a:cubicBezTo>
                    <a:pt x="107" y="0"/>
                    <a:pt x="0" y="107"/>
                    <a:pt x="0" y="232"/>
                  </a:cubicBezTo>
                  <a:lnTo>
                    <a:pt x="0" y="1767"/>
                  </a:lnTo>
                  <a:cubicBezTo>
                    <a:pt x="0" y="1892"/>
                    <a:pt x="107" y="1981"/>
                    <a:pt x="232" y="1981"/>
                  </a:cubicBezTo>
                  <a:lnTo>
                    <a:pt x="518" y="1981"/>
                  </a:lnTo>
                  <a:cubicBezTo>
                    <a:pt x="643" y="1981"/>
                    <a:pt x="750" y="1892"/>
                    <a:pt x="750" y="1767"/>
                  </a:cubicBezTo>
                  <a:cubicBezTo>
                    <a:pt x="750" y="1642"/>
                    <a:pt x="643" y="1535"/>
                    <a:pt x="518" y="1535"/>
                  </a:cubicBezTo>
                  <a:lnTo>
                    <a:pt x="446" y="1535"/>
                  </a:lnTo>
                  <a:lnTo>
                    <a:pt x="446" y="446"/>
                  </a:lnTo>
                  <a:lnTo>
                    <a:pt x="518" y="446"/>
                  </a:lnTo>
                  <a:cubicBezTo>
                    <a:pt x="643" y="446"/>
                    <a:pt x="750" y="339"/>
                    <a:pt x="750" y="232"/>
                  </a:cubicBezTo>
                  <a:cubicBezTo>
                    <a:pt x="750" y="107"/>
                    <a:pt x="643" y="0"/>
                    <a:pt x="5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531;p74">
              <a:extLst>
                <a:ext uri="{FF2B5EF4-FFF2-40B4-BE49-F238E27FC236}">
                  <a16:creationId xmlns:a16="http://schemas.microsoft.com/office/drawing/2014/main" id="{B1381F36-BBBE-3ECA-E034-42862937F56F}"/>
                </a:ext>
              </a:extLst>
            </p:cNvPr>
            <p:cNvSpPr/>
            <p:nvPr/>
          </p:nvSpPr>
          <p:spPr>
            <a:xfrm>
              <a:off x="3034388" y="1601750"/>
              <a:ext cx="11175" cy="37500"/>
            </a:xfrm>
            <a:custGeom>
              <a:avLst/>
              <a:gdLst/>
              <a:ahLst/>
              <a:cxnLst/>
              <a:rect l="l" t="t" r="r" b="b"/>
              <a:pathLst>
                <a:path w="447" h="1500" extrusionOk="0">
                  <a:moveTo>
                    <a:pt x="215" y="0"/>
                  </a:moveTo>
                  <a:cubicBezTo>
                    <a:pt x="90" y="0"/>
                    <a:pt x="1" y="89"/>
                    <a:pt x="1" y="214"/>
                  </a:cubicBezTo>
                  <a:lnTo>
                    <a:pt x="1" y="1285"/>
                  </a:lnTo>
                  <a:cubicBezTo>
                    <a:pt x="1" y="1410"/>
                    <a:pt x="90" y="1499"/>
                    <a:pt x="215" y="1499"/>
                  </a:cubicBezTo>
                  <a:cubicBezTo>
                    <a:pt x="340" y="1499"/>
                    <a:pt x="447" y="1410"/>
                    <a:pt x="447" y="1285"/>
                  </a:cubicBezTo>
                  <a:lnTo>
                    <a:pt x="447" y="214"/>
                  </a:lnTo>
                  <a:cubicBezTo>
                    <a:pt x="447" y="89"/>
                    <a:pt x="340" y="0"/>
                    <a:pt x="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532;p74">
              <a:extLst>
                <a:ext uri="{FF2B5EF4-FFF2-40B4-BE49-F238E27FC236}">
                  <a16:creationId xmlns:a16="http://schemas.microsoft.com/office/drawing/2014/main" id="{107D1664-0199-4D1D-8E37-F4CEBC474F9B}"/>
                </a:ext>
              </a:extLst>
            </p:cNvPr>
            <p:cNvSpPr/>
            <p:nvPr/>
          </p:nvSpPr>
          <p:spPr>
            <a:xfrm>
              <a:off x="3132538" y="1518775"/>
              <a:ext cx="74075" cy="10725"/>
            </a:xfrm>
            <a:custGeom>
              <a:avLst/>
              <a:gdLst/>
              <a:ahLst/>
              <a:cxnLst/>
              <a:rect l="l" t="t" r="r" b="b"/>
              <a:pathLst>
                <a:path w="2963" h="429" extrusionOk="0">
                  <a:moveTo>
                    <a:pt x="214" y="1"/>
                  </a:moveTo>
                  <a:cubicBezTo>
                    <a:pt x="89" y="1"/>
                    <a:pt x="0" y="90"/>
                    <a:pt x="0" y="215"/>
                  </a:cubicBezTo>
                  <a:cubicBezTo>
                    <a:pt x="0" y="340"/>
                    <a:pt x="89" y="429"/>
                    <a:pt x="214" y="429"/>
                  </a:cubicBezTo>
                  <a:lnTo>
                    <a:pt x="2730" y="429"/>
                  </a:lnTo>
                  <a:cubicBezTo>
                    <a:pt x="2855" y="429"/>
                    <a:pt x="2962" y="340"/>
                    <a:pt x="2962" y="215"/>
                  </a:cubicBezTo>
                  <a:cubicBezTo>
                    <a:pt x="2962" y="90"/>
                    <a:pt x="2855" y="1"/>
                    <a:pt x="2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33;p74">
              <a:extLst>
                <a:ext uri="{FF2B5EF4-FFF2-40B4-BE49-F238E27FC236}">
                  <a16:creationId xmlns:a16="http://schemas.microsoft.com/office/drawing/2014/main" id="{181BF0AB-930D-23B5-A3D9-361799ABBAF0}"/>
                </a:ext>
              </a:extLst>
            </p:cNvPr>
            <p:cNvSpPr/>
            <p:nvPr/>
          </p:nvSpPr>
          <p:spPr>
            <a:xfrm>
              <a:off x="3263663" y="1777775"/>
              <a:ext cx="23675" cy="32300"/>
            </a:xfrm>
            <a:custGeom>
              <a:avLst/>
              <a:gdLst/>
              <a:ahLst/>
              <a:cxnLst/>
              <a:rect l="l" t="t" r="r" b="b"/>
              <a:pathLst>
                <a:path w="947" h="1292" extrusionOk="0">
                  <a:moveTo>
                    <a:pt x="684" y="0"/>
                  </a:moveTo>
                  <a:cubicBezTo>
                    <a:pt x="608" y="0"/>
                    <a:pt x="538" y="40"/>
                    <a:pt x="501" y="114"/>
                  </a:cubicBezTo>
                  <a:lnTo>
                    <a:pt x="72" y="971"/>
                  </a:lnTo>
                  <a:cubicBezTo>
                    <a:pt x="1" y="1078"/>
                    <a:pt x="54" y="1203"/>
                    <a:pt x="162" y="1256"/>
                  </a:cubicBezTo>
                  <a:cubicBezTo>
                    <a:pt x="197" y="1274"/>
                    <a:pt x="233" y="1292"/>
                    <a:pt x="269" y="1292"/>
                  </a:cubicBezTo>
                  <a:cubicBezTo>
                    <a:pt x="340" y="1292"/>
                    <a:pt x="429" y="1238"/>
                    <a:pt x="465" y="1167"/>
                  </a:cubicBezTo>
                  <a:lnTo>
                    <a:pt x="893" y="328"/>
                  </a:lnTo>
                  <a:cubicBezTo>
                    <a:pt x="947" y="221"/>
                    <a:pt x="911" y="78"/>
                    <a:pt x="786" y="25"/>
                  </a:cubicBezTo>
                  <a:cubicBezTo>
                    <a:pt x="753" y="8"/>
                    <a:pt x="718" y="0"/>
                    <a:pt x="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534;p74">
              <a:extLst>
                <a:ext uri="{FF2B5EF4-FFF2-40B4-BE49-F238E27FC236}">
                  <a16:creationId xmlns:a16="http://schemas.microsoft.com/office/drawing/2014/main" id="{E08D8E4C-D61B-F34A-A012-A1AA32B424AF}"/>
                </a:ext>
              </a:extLst>
            </p:cNvPr>
            <p:cNvSpPr/>
            <p:nvPr/>
          </p:nvSpPr>
          <p:spPr>
            <a:xfrm>
              <a:off x="2975513" y="1817650"/>
              <a:ext cx="136075" cy="10725"/>
            </a:xfrm>
            <a:custGeom>
              <a:avLst/>
              <a:gdLst/>
              <a:ahLst/>
              <a:cxnLst/>
              <a:rect l="l" t="t" r="r" b="b"/>
              <a:pathLst>
                <a:path w="5443" h="429" extrusionOk="0">
                  <a:moveTo>
                    <a:pt x="1" y="0"/>
                  </a:moveTo>
                  <a:lnTo>
                    <a:pt x="1" y="428"/>
                  </a:lnTo>
                  <a:lnTo>
                    <a:pt x="5228" y="428"/>
                  </a:lnTo>
                  <a:cubicBezTo>
                    <a:pt x="5353" y="428"/>
                    <a:pt x="5443" y="339"/>
                    <a:pt x="5443" y="214"/>
                  </a:cubicBezTo>
                  <a:cubicBezTo>
                    <a:pt x="5443" y="89"/>
                    <a:pt x="5353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398529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370C2-4354-3C46-B0D4-AB9D6459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Let’s revise ship parts.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7C2E1-7B40-AA5F-53D5-C374024867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sz="5400" dirty="0"/>
              <a:t>Quiz time!</a:t>
            </a:r>
            <a:endParaRPr lang="en-US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DA160-843E-CD5B-88CD-948FBBF4B986}"/>
              </a:ext>
            </a:extLst>
          </p:cNvPr>
          <p:cNvSpPr txBox="1"/>
          <p:nvPr/>
        </p:nvSpPr>
        <p:spPr>
          <a:xfrm>
            <a:off x="3182679" y="1226888"/>
            <a:ext cx="18872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4B83"/>
              </a:buClr>
              <a:buSzPts val="6000"/>
              <a:buFont typeface="Dela Gothic One"/>
              <a:buNone/>
              <a:tabLst/>
              <a:defRPr/>
            </a:pPr>
            <a:r>
              <a:rPr kumimoji="0" lang="e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la Gothic One"/>
                <a:ea typeface="Dela Gothic One"/>
                <a:sym typeface="Dela Gothic One"/>
              </a:rPr>
              <a:t>3</a:t>
            </a:r>
            <a:r>
              <a:rPr kumimoji="0" lang="sr-Latn-R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la Gothic One"/>
                <a:ea typeface="Dela Gothic One"/>
                <a:sym typeface="Dela Gothic One"/>
              </a:rPr>
              <a:t>.5</a:t>
            </a:r>
            <a:endParaRPr kumimoji="0" lang="e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la Gothic One"/>
              <a:ea typeface="Dela Gothic One"/>
              <a:sym typeface="Dela Gothic One"/>
            </a:endParaRPr>
          </a:p>
        </p:txBody>
      </p:sp>
    </p:spTree>
    <p:extLst>
      <p:ext uri="{BB962C8B-B14F-4D97-AF65-F5344CB8AC3E}">
        <p14:creationId xmlns:p14="http://schemas.microsoft.com/office/powerpoint/2010/main" val="388526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F35FD-93E3-D58C-F896-D1D60C324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26" b="15556"/>
          <a:stretch/>
        </p:blipFill>
        <p:spPr>
          <a:xfrm>
            <a:off x="933991" y="765901"/>
            <a:ext cx="7276018" cy="36116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4FE89A-A36D-7A42-CD35-CD6973403ADC}"/>
              </a:ext>
            </a:extLst>
          </p:cNvPr>
          <p:cNvSpPr/>
          <p:nvPr/>
        </p:nvSpPr>
        <p:spPr>
          <a:xfrm>
            <a:off x="1898073" y="3609109"/>
            <a:ext cx="671945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26C6C0-AA66-3C49-3C2D-A7A140A334EE}"/>
              </a:ext>
            </a:extLst>
          </p:cNvPr>
          <p:cNvSpPr/>
          <p:nvPr/>
        </p:nvSpPr>
        <p:spPr>
          <a:xfrm>
            <a:off x="2667001" y="2035105"/>
            <a:ext cx="671945" cy="22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5C5E3F-9965-AD2B-957B-67B02FEAE5A3}"/>
              </a:ext>
            </a:extLst>
          </p:cNvPr>
          <p:cNvSpPr/>
          <p:nvPr/>
        </p:nvSpPr>
        <p:spPr>
          <a:xfrm>
            <a:off x="4059383" y="3669941"/>
            <a:ext cx="671945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439833-FC50-559F-6F17-D74C0B09D17E}"/>
              </a:ext>
            </a:extLst>
          </p:cNvPr>
          <p:cNvSpPr/>
          <p:nvPr/>
        </p:nvSpPr>
        <p:spPr>
          <a:xfrm>
            <a:off x="4107874" y="1244959"/>
            <a:ext cx="671945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C54AE1-55C1-D7A0-5D67-A037C77E2C31}"/>
              </a:ext>
            </a:extLst>
          </p:cNvPr>
          <p:cNvSpPr/>
          <p:nvPr/>
        </p:nvSpPr>
        <p:spPr>
          <a:xfrm>
            <a:off x="5243947" y="1584832"/>
            <a:ext cx="671945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ADAC3-1698-EAB3-FB1E-2B0DF5BFBA82}"/>
              </a:ext>
            </a:extLst>
          </p:cNvPr>
          <p:cNvSpPr/>
          <p:nvPr/>
        </p:nvSpPr>
        <p:spPr>
          <a:xfrm>
            <a:off x="7737765" y="1874265"/>
            <a:ext cx="671945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C1724A-E1BA-85D8-2FB7-8EB69705B642}"/>
              </a:ext>
            </a:extLst>
          </p:cNvPr>
          <p:cNvSpPr/>
          <p:nvPr/>
        </p:nvSpPr>
        <p:spPr>
          <a:xfrm>
            <a:off x="7401792" y="3490369"/>
            <a:ext cx="671945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49866A-8AD6-CF9D-79F5-1D6696D4EDCB}"/>
              </a:ext>
            </a:extLst>
          </p:cNvPr>
          <p:cNvSpPr/>
          <p:nvPr/>
        </p:nvSpPr>
        <p:spPr>
          <a:xfrm>
            <a:off x="5547015" y="3669941"/>
            <a:ext cx="737753" cy="2776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6351D4-35DF-CA9E-CEB9-240949947AB2}"/>
              </a:ext>
            </a:extLst>
          </p:cNvPr>
          <p:cNvSpPr/>
          <p:nvPr/>
        </p:nvSpPr>
        <p:spPr>
          <a:xfrm>
            <a:off x="5146965" y="2981215"/>
            <a:ext cx="671945" cy="22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Lesson Plan</a:t>
            </a:r>
            <a:endParaRPr dirty="0"/>
          </a:p>
        </p:txBody>
      </p:sp>
      <p:sp>
        <p:nvSpPr>
          <p:cNvPr id="1291" name="Google Shape;1291;p42"/>
          <p:cNvSpPr txBox="1">
            <a:spLocks noGrp="1"/>
          </p:cNvSpPr>
          <p:nvPr>
            <p:ph type="title" idx="2"/>
          </p:nvPr>
        </p:nvSpPr>
        <p:spPr>
          <a:xfrm>
            <a:off x="720000" y="1656500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Grammar: Adverbs</a:t>
            </a:r>
            <a:endParaRPr dirty="0"/>
          </a:p>
        </p:txBody>
      </p:sp>
      <p:sp>
        <p:nvSpPr>
          <p:cNvPr id="1293" name="Google Shape;1293;p42"/>
          <p:cNvSpPr txBox="1">
            <a:spLocks noGrp="1"/>
          </p:cNvSpPr>
          <p:nvPr>
            <p:ph type="title" idx="3"/>
          </p:nvPr>
        </p:nvSpPr>
        <p:spPr>
          <a:xfrm>
            <a:off x="6048602" y="1656500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 exercises</a:t>
            </a:r>
            <a:endParaRPr dirty="0"/>
          </a:p>
        </p:txBody>
      </p:sp>
      <p:sp>
        <p:nvSpPr>
          <p:cNvPr id="1295" name="Google Shape;1295;p42"/>
          <p:cNvSpPr txBox="1">
            <a:spLocks noGrp="1"/>
          </p:cNvSpPr>
          <p:nvPr>
            <p:ph type="title" idx="5"/>
          </p:nvPr>
        </p:nvSpPr>
        <p:spPr>
          <a:xfrm>
            <a:off x="6048602" y="3480180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Vocabulary exercises and Discussion</a:t>
            </a:r>
            <a:endParaRPr dirty="0"/>
          </a:p>
        </p:txBody>
      </p:sp>
      <p:sp>
        <p:nvSpPr>
          <p:cNvPr id="1299" name="Google Shape;1299;p42"/>
          <p:cNvSpPr txBox="1">
            <a:spLocks noGrp="1"/>
          </p:cNvSpPr>
          <p:nvPr>
            <p:ph type="title" idx="9"/>
          </p:nvPr>
        </p:nvSpPr>
        <p:spPr>
          <a:xfrm>
            <a:off x="720000" y="3330033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Vocabulary: Ship Parts</a:t>
            </a:r>
            <a:endParaRPr dirty="0"/>
          </a:p>
        </p:txBody>
      </p:sp>
      <p:sp>
        <p:nvSpPr>
          <p:cNvPr id="1303" name="Google Shape;1303;p42"/>
          <p:cNvSpPr txBox="1">
            <a:spLocks noGrp="1"/>
          </p:cNvSpPr>
          <p:nvPr>
            <p:ph type="title" idx="16"/>
          </p:nvPr>
        </p:nvSpPr>
        <p:spPr>
          <a:xfrm>
            <a:off x="1432700" y="1284750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1304" name="Google Shape;1304;p42"/>
          <p:cNvSpPr txBox="1">
            <a:spLocks noGrp="1"/>
          </p:cNvSpPr>
          <p:nvPr>
            <p:ph type="title" idx="17"/>
          </p:nvPr>
        </p:nvSpPr>
        <p:spPr>
          <a:xfrm>
            <a:off x="6761252" y="1284750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02</a:t>
            </a:r>
            <a:endParaRPr dirty="0"/>
          </a:p>
        </p:txBody>
      </p:sp>
      <p:sp>
        <p:nvSpPr>
          <p:cNvPr id="1305" name="Google Shape;1305;p42"/>
          <p:cNvSpPr txBox="1">
            <a:spLocks noGrp="1"/>
          </p:cNvSpPr>
          <p:nvPr>
            <p:ph type="title" idx="18"/>
          </p:nvPr>
        </p:nvSpPr>
        <p:spPr>
          <a:xfrm>
            <a:off x="1432650" y="2959301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03</a:t>
            </a:r>
            <a:endParaRPr dirty="0"/>
          </a:p>
        </p:txBody>
      </p:sp>
      <p:sp>
        <p:nvSpPr>
          <p:cNvPr id="1306" name="Google Shape;1306;p42"/>
          <p:cNvSpPr txBox="1">
            <a:spLocks noGrp="1"/>
          </p:cNvSpPr>
          <p:nvPr>
            <p:ph type="title" idx="19"/>
          </p:nvPr>
        </p:nvSpPr>
        <p:spPr>
          <a:xfrm>
            <a:off x="6761252" y="2952746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04</a:t>
            </a:r>
            <a:endParaRPr dirty="0"/>
          </a:p>
        </p:txBody>
      </p:sp>
      <p:grpSp>
        <p:nvGrpSpPr>
          <p:cNvPr id="22" name="Google Shape;4935;p74">
            <a:extLst>
              <a:ext uri="{FF2B5EF4-FFF2-40B4-BE49-F238E27FC236}">
                <a16:creationId xmlns:a16="http://schemas.microsoft.com/office/drawing/2014/main" id="{871E332D-6A2A-4499-2A54-51C697214E5A}"/>
              </a:ext>
            </a:extLst>
          </p:cNvPr>
          <p:cNvGrpSpPr/>
          <p:nvPr/>
        </p:nvGrpSpPr>
        <p:grpSpPr>
          <a:xfrm>
            <a:off x="4172382" y="2252609"/>
            <a:ext cx="799235" cy="638281"/>
            <a:chOff x="3132325" y="2469625"/>
            <a:chExt cx="3227825" cy="2803225"/>
          </a:xfrm>
        </p:grpSpPr>
        <p:sp>
          <p:nvSpPr>
            <p:cNvPr id="23" name="Google Shape;4936;p74">
              <a:extLst>
                <a:ext uri="{FF2B5EF4-FFF2-40B4-BE49-F238E27FC236}">
                  <a16:creationId xmlns:a16="http://schemas.microsoft.com/office/drawing/2014/main" id="{D967E912-4D80-FE11-0514-AEB76EA5BE51}"/>
                </a:ext>
              </a:extLst>
            </p:cNvPr>
            <p:cNvSpPr/>
            <p:nvPr/>
          </p:nvSpPr>
          <p:spPr>
            <a:xfrm>
              <a:off x="3340650" y="3070725"/>
              <a:ext cx="97450" cy="700975"/>
            </a:xfrm>
            <a:custGeom>
              <a:avLst/>
              <a:gdLst/>
              <a:ahLst/>
              <a:cxnLst/>
              <a:rect l="l" t="t" r="r" b="b"/>
              <a:pathLst>
                <a:path w="3898" h="28039" extrusionOk="0">
                  <a:moveTo>
                    <a:pt x="1961" y="0"/>
                  </a:moveTo>
                  <a:cubicBezTo>
                    <a:pt x="883" y="0"/>
                    <a:pt x="0" y="858"/>
                    <a:pt x="0" y="1936"/>
                  </a:cubicBezTo>
                  <a:lnTo>
                    <a:pt x="0" y="26077"/>
                  </a:lnTo>
                  <a:cubicBezTo>
                    <a:pt x="0" y="27156"/>
                    <a:pt x="883" y="28038"/>
                    <a:pt x="1961" y="28038"/>
                  </a:cubicBezTo>
                  <a:cubicBezTo>
                    <a:pt x="3039" y="28038"/>
                    <a:pt x="3897" y="27156"/>
                    <a:pt x="3897" y="26077"/>
                  </a:cubicBezTo>
                  <a:lnTo>
                    <a:pt x="3897" y="1936"/>
                  </a:lnTo>
                  <a:cubicBezTo>
                    <a:pt x="3897" y="858"/>
                    <a:pt x="3039" y="0"/>
                    <a:pt x="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937;p74">
              <a:extLst>
                <a:ext uri="{FF2B5EF4-FFF2-40B4-BE49-F238E27FC236}">
                  <a16:creationId xmlns:a16="http://schemas.microsoft.com/office/drawing/2014/main" id="{AA18D4F8-A597-82BF-275A-B583F443F30F}"/>
                </a:ext>
              </a:extLst>
            </p:cNvPr>
            <p:cNvSpPr/>
            <p:nvPr/>
          </p:nvSpPr>
          <p:spPr>
            <a:xfrm>
              <a:off x="3949075" y="2939600"/>
              <a:ext cx="2382275" cy="1941100"/>
            </a:xfrm>
            <a:custGeom>
              <a:avLst/>
              <a:gdLst/>
              <a:ahLst/>
              <a:cxnLst/>
              <a:rect l="l" t="t" r="r" b="b"/>
              <a:pathLst>
                <a:path w="95291" h="77644" extrusionOk="0">
                  <a:moveTo>
                    <a:pt x="40881" y="0"/>
                  </a:moveTo>
                  <a:lnTo>
                    <a:pt x="9902" y="147"/>
                  </a:lnTo>
                  <a:cubicBezTo>
                    <a:pt x="3701" y="8284"/>
                    <a:pt x="0" y="18406"/>
                    <a:pt x="0" y="29435"/>
                  </a:cubicBezTo>
                  <a:cubicBezTo>
                    <a:pt x="0" y="56052"/>
                    <a:pt x="21593" y="77644"/>
                    <a:pt x="48234" y="77644"/>
                  </a:cubicBezTo>
                  <a:cubicBezTo>
                    <a:pt x="58920" y="77644"/>
                    <a:pt x="68772" y="74164"/>
                    <a:pt x="76762" y="68282"/>
                  </a:cubicBezTo>
                  <a:lnTo>
                    <a:pt x="85046" y="33920"/>
                  </a:lnTo>
                  <a:lnTo>
                    <a:pt x="95291" y="18823"/>
                  </a:lnTo>
                  <a:cubicBezTo>
                    <a:pt x="93820" y="12279"/>
                    <a:pt x="91002" y="6225"/>
                    <a:pt x="87178" y="981"/>
                  </a:cubicBezTo>
                  <a:lnTo>
                    <a:pt x="40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938;p74">
              <a:extLst>
                <a:ext uri="{FF2B5EF4-FFF2-40B4-BE49-F238E27FC236}">
                  <a16:creationId xmlns:a16="http://schemas.microsoft.com/office/drawing/2014/main" id="{2FC6BBE1-0A9D-A4C6-DA89-66DA36C70BA1}"/>
                </a:ext>
              </a:extLst>
            </p:cNvPr>
            <p:cNvSpPr/>
            <p:nvPr/>
          </p:nvSpPr>
          <p:spPr>
            <a:xfrm>
              <a:off x="5063000" y="4412575"/>
              <a:ext cx="861500" cy="468125"/>
            </a:xfrm>
            <a:custGeom>
              <a:avLst/>
              <a:gdLst/>
              <a:ahLst/>
              <a:cxnLst/>
              <a:rect l="l" t="t" r="r" b="b"/>
              <a:pathLst>
                <a:path w="34460" h="18725" extrusionOk="0">
                  <a:moveTo>
                    <a:pt x="34460" y="0"/>
                  </a:moveTo>
                  <a:cubicBezTo>
                    <a:pt x="26347" y="10490"/>
                    <a:pt x="14019" y="17524"/>
                    <a:pt x="0" y="18578"/>
                  </a:cubicBezTo>
                  <a:cubicBezTo>
                    <a:pt x="1201" y="18676"/>
                    <a:pt x="2427" y="18725"/>
                    <a:pt x="3677" y="18725"/>
                  </a:cubicBezTo>
                  <a:cubicBezTo>
                    <a:pt x="14363" y="18725"/>
                    <a:pt x="24215" y="15245"/>
                    <a:pt x="32205" y="9363"/>
                  </a:cubicBezTo>
                  <a:lnTo>
                    <a:pt x="34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939;p74">
              <a:extLst>
                <a:ext uri="{FF2B5EF4-FFF2-40B4-BE49-F238E27FC236}">
                  <a16:creationId xmlns:a16="http://schemas.microsoft.com/office/drawing/2014/main" id="{A81AF550-75D6-FC6E-8183-899B99439913}"/>
                </a:ext>
              </a:extLst>
            </p:cNvPr>
            <p:cNvSpPr/>
            <p:nvPr/>
          </p:nvSpPr>
          <p:spPr>
            <a:xfrm>
              <a:off x="5941650" y="2960425"/>
              <a:ext cx="389700" cy="678925"/>
            </a:xfrm>
            <a:custGeom>
              <a:avLst/>
              <a:gdLst/>
              <a:ahLst/>
              <a:cxnLst/>
              <a:rect l="l" t="t" r="r" b="b"/>
              <a:pathLst>
                <a:path w="15588" h="27157" extrusionOk="0">
                  <a:moveTo>
                    <a:pt x="0" y="0"/>
                  </a:moveTo>
                  <a:lnTo>
                    <a:pt x="0" y="0"/>
                  </a:lnTo>
                  <a:cubicBezTo>
                    <a:pt x="5637" y="7647"/>
                    <a:pt x="9068" y="17010"/>
                    <a:pt x="9362" y="27156"/>
                  </a:cubicBezTo>
                  <a:lnTo>
                    <a:pt x="15588" y="17990"/>
                  </a:lnTo>
                  <a:cubicBezTo>
                    <a:pt x="14117" y="11446"/>
                    <a:pt x="11299" y="5392"/>
                    <a:pt x="7475" y="1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940;p74">
              <a:extLst>
                <a:ext uri="{FF2B5EF4-FFF2-40B4-BE49-F238E27FC236}">
                  <a16:creationId xmlns:a16="http://schemas.microsoft.com/office/drawing/2014/main" id="{3D7EAF70-A18C-D49A-6834-CD5E2BB86779}"/>
                </a:ext>
              </a:extLst>
            </p:cNvPr>
            <p:cNvSpPr/>
            <p:nvPr/>
          </p:nvSpPr>
          <p:spPr>
            <a:xfrm>
              <a:off x="4196625" y="2469625"/>
              <a:ext cx="1931925" cy="854200"/>
            </a:xfrm>
            <a:custGeom>
              <a:avLst/>
              <a:gdLst/>
              <a:ahLst/>
              <a:cxnLst/>
              <a:rect l="l" t="t" r="r" b="b"/>
              <a:pathLst>
                <a:path w="77277" h="34168" extrusionOk="0">
                  <a:moveTo>
                    <a:pt x="38332" y="1"/>
                  </a:moveTo>
                  <a:cubicBezTo>
                    <a:pt x="22695" y="1"/>
                    <a:pt x="8823" y="7427"/>
                    <a:pt x="0" y="18971"/>
                  </a:cubicBezTo>
                  <a:cubicBezTo>
                    <a:pt x="1343" y="24685"/>
                    <a:pt x="4122" y="31470"/>
                    <a:pt x="9694" y="31470"/>
                  </a:cubicBezTo>
                  <a:cubicBezTo>
                    <a:pt x="9714" y="31470"/>
                    <a:pt x="9734" y="31470"/>
                    <a:pt x="9755" y="31470"/>
                  </a:cubicBezTo>
                  <a:cubicBezTo>
                    <a:pt x="17546" y="31431"/>
                    <a:pt x="22574" y="26700"/>
                    <a:pt x="29694" y="26700"/>
                  </a:cubicBezTo>
                  <a:cubicBezTo>
                    <a:pt x="31442" y="26700"/>
                    <a:pt x="33317" y="26985"/>
                    <a:pt x="35391" y="27696"/>
                  </a:cubicBezTo>
                  <a:cubicBezTo>
                    <a:pt x="41302" y="29708"/>
                    <a:pt x="47299" y="34168"/>
                    <a:pt x="54648" y="34168"/>
                  </a:cubicBezTo>
                  <a:cubicBezTo>
                    <a:pt x="60370" y="34168"/>
                    <a:pt x="66913" y="31463"/>
                    <a:pt x="74874" y="22794"/>
                  </a:cubicBezTo>
                  <a:cubicBezTo>
                    <a:pt x="75806" y="21789"/>
                    <a:pt x="76590" y="20784"/>
                    <a:pt x="77276" y="19780"/>
                  </a:cubicBezTo>
                  <a:cubicBezTo>
                    <a:pt x="68502" y="7795"/>
                    <a:pt x="54336" y="1"/>
                    <a:pt x="38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941;p74">
              <a:extLst>
                <a:ext uri="{FF2B5EF4-FFF2-40B4-BE49-F238E27FC236}">
                  <a16:creationId xmlns:a16="http://schemas.microsoft.com/office/drawing/2014/main" id="{C88BE407-D422-57E5-3CCB-09D942D0EE76}"/>
                </a:ext>
              </a:extLst>
            </p:cNvPr>
            <p:cNvSpPr/>
            <p:nvPr/>
          </p:nvSpPr>
          <p:spPr>
            <a:xfrm>
              <a:off x="5063600" y="2469625"/>
              <a:ext cx="1064950" cy="617050"/>
            </a:xfrm>
            <a:custGeom>
              <a:avLst/>
              <a:gdLst/>
              <a:ahLst/>
              <a:cxnLst/>
              <a:rect l="l" t="t" r="r" b="b"/>
              <a:pathLst>
                <a:path w="42598" h="24682" extrusionOk="0">
                  <a:moveTo>
                    <a:pt x="3653" y="1"/>
                  </a:moveTo>
                  <a:cubicBezTo>
                    <a:pt x="2427" y="1"/>
                    <a:pt x="1202" y="50"/>
                    <a:pt x="1" y="148"/>
                  </a:cubicBezTo>
                  <a:cubicBezTo>
                    <a:pt x="16520" y="1398"/>
                    <a:pt x="30710" y="10981"/>
                    <a:pt x="38382" y="24681"/>
                  </a:cubicBezTo>
                  <a:cubicBezTo>
                    <a:pt x="38994" y="24093"/>
                    <a:pt x="39583" y="23456"/>
                    <a:pt x="40195" y="22794"/>
                  </a:cubicBezTo>
                  <a:cubicBezTo>
                    <a:pt x="41127" y="21789"/>
                    <a:pt x="41911" y="20784"/>
                    <a:pt x="42597" y="19780"/>
                  </a:cubicBezTo>
                  <a:cubicBezTo>
                    <a:pt x="33823" y="7795"/>
                    <a:pt x="19657" y="1"/>
                    <a:pt x="3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942;p74">
              <a:extLst>
                <a:ext uri="{FF2B5EF4-FFF2-40B4-BE49-F238E27FC236}">
                  <a16:creationId xmlns:a16="http://schemas.microsoft.com/office/drawing/2014/main" id="{C3C1AE50-B9FB-DFD2-CF1C-07CDAE77CC95}"/>
                </a:ext>
              </a:extLst>
            </p:cNvPr>
            <p:cNvSpPr/>
            <p:nvPr/>
          </p:nvSpPr>
          <p:spPr>
            <a:xfrm>
              <a:off x="5641400" y="3409525"/>
              <a:ext cx="718750" cy="1237125"/>
            </a:xfrm>
            <a:custGeom>
              <a:avLst/>
              <a:gdLst/>
              <a:ahLst/>
              <a:cxnLst/>
              <a:rect l="l" t="t" r="r" b="b"/>
              <a:pathLst>
                <a:path w="28750" h="49485" extrusionOk="0">
                  <a:moveTo>
                    <a:pt x="26214" y="0"/>
                  </a:moveTo>
                  <a:cubicBezTo>
                    <a:pt x="21083" y="0"/>
                    <a:pt x="15181" y="1083"/>
                    <a:pt x="11789" y="5418"/>
                  </a:cubicBezTo>
                  <a:cubicBezTo>
                    <a:pt x="4927" y="14216"/>
                    <a:pt x="10736" y="16839"/>
                    <a:pt x="4314" y="24584"/>
                  </a:cubicBezTo>
                  <a:cubicBezTo>
                    <a:pt x="1275" y="28260"/>
                    <a:pt x="1" y="41593"/>
                    <a:pt x="9069" y="49485"/>
                  </a:cubicBezTo>
                  <a:cubicBezTo>
                    <a:pt x="21005" y="40710"/>
                    <a:pt x="28750" y="26569"/>
                    <a:pt x="28750" y="10638"/>
                  </a:cubicBezTo>
                  <a:cubicBezTo>
                    <a:pt x="28750" y="6986"/>
                    <a:pt x="28357" y="3433"/>
                    <a:pt x="27598" y="26"/>
                  </a:cubicBezTo>
                  <a:cubicBezTo>
                    <a:pt x="27144" y="10"/>
                    <a:pt x="26682" y="0"/>
                    <a:pt x="26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943;p74">
              <a:extLst>
                <a:ext uri="{FF2B5EF4-FFF2-40B4-BE49-F238E27FC236}">
                  <a16:creationId xmlns:a16="http://schemas.microsoft.com/office/drawing/2014/main" id="{9E890071-76BD-9BB9-4177-5B7012C476F0}"/>
                </a:ext>
              </a:extLst>
            </p:cNvPr>
            <p:cNvSpPr/>
            <p:nvPr/>
          </p:nvSpPr>
          <p:spPr>
            <a:xfrm>
              <a:off x="5789675" y="3409625"/>
              <a:ext cx="570475" cy="1237025"/>
            </a:xfrm>
            <a:custGeom>
              <a:avLst/>
              <a:gdLst/>
              <a:ahLst/>
              <a:cxnLst/>
              <a:rect l="l" t="t" r="r" b="b"/>
              <a:pathLst>
                <a:path w="22819" h="49481" extrusionOk="0">
                  <a:moveTo>
                    <a:pt x="20340" y="0"/>
                  </a:moveTo>
                  <a:cubicBezTo>
                    <a:pt x="18413" y="0"/>
                    <a:pt x="16380" y="144"/>
                    <a:pt x="14412" y="561"/>
                  </a:cubicBezTo>
                  <a:cubicBezTo>
                    <a:pt x="15098" y="3796"/>
                    <a:pt x="15466" y="7178"/>
                    <a:pt x="15466" y="10634"/>
                  </a:cubicBezTo>
                  <a:cubicBezTo>
                    <a:pt x="15466" y="24604"/>
                    <a:pt x="9510" y="37202"/>
                    <a:pt x="1" y="46000"/>
                  </a:cubicBezTo>
                  <a:cubicBezTo>
                    <a:pt x="883" y="47250"/>
                    <a:pt x="1913" y="48427"/>
                    <a:pt x="3138" y="49481"/>
                  </a:cubicBezTo>
                  <a:cubicBezTo>
                    <a:pt x="15074" y="40706"/>
                    <a:pt x="22819" y="26565"/>
                    <a:pt x="22819" y="10634"/>
                  </a:cubicBezTo>
                  <a:cubicBezTo>
                    <a:pt x="22819" y="6982"/>
                    <a:pt x="22426" y="3429"/>
                    <a:pt x="21667" y="22"/>
                  </a:cubicBezTo>
                  <a:cubicBezTo>
                    <a:pt x="21232" y="8"/>
                    <a:pt x="20789" y="0"/>
                    <a:pt x="20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944;p74">
              <a:extLst>
                <a:ext uri="{FF2B5EF4-FFF2-40B4-BE49-F238E27FC236}">
                  <a16:creationId xmlns:a16="http://schemas.microsoft.com/office/drawing/2014/main" id="{7E9BED7A-6794-2C48-CB37-D47319AB4A5A}"/>
                </a:ext>
              </a:extLst>
            </p:cNvPr>
            <p:cNvSpPr/>
            <p:nvPr/>
          </p:nvSpPr>
          <p:spPr>
            <a:xfrm>
              <a:off x="5205750" y="2803825"/>
              <a:ext cx="901350" cy="1209900"/>
            </a:xfrm>
            <a:custGeom>
              <a:avLst/>
              <a:gdLst/>
              <a:ahLst/>
              <a:cxnLst/>
              <a:rect l="l" t="t" r="r" b="b"/>
              <a:pathLst>
                <a:path w="36054" h="48396" extrusionOk="0">
                  <a:moveTo>
                    <a:pt x="2155" y="0"/>
                  </a:moveTo>
                  <a:cubicBezTo>
                    <a:pt x="1295" y="0"/>
                    <a:pt x="497" y="571"/>
                    <a:pt x="271" y="1436"/>
                  </a:cubicBezTo>
                  <a:cubicBezTo>
                    <a:pt x="1" y="2490"/>
                    <a:pt x="614" y="3544"/>
                    <a:pt x="1668" y="3838"/>
                  </a:cubicBezTo>
                  <a:cubicBezTo>
                    <a:pt x="1717" y="3838"/>
                    <a:pt x="8334" y="5627"/>
                    <a:pt x="15417" y="11754"/>
                  </a:cubicBezTo>
                  <a:cubicBezTo>
                    <a:pt x="21985" y="17440"/>
                    <a:pt x="30220" y="28102"/>
                    <a:pt x="32058" y="46630"/>
                  </a:cubicBezTo>
                  <a:cubicBezTo>
                    <a:pt x="32156" y="47635"/>
                    <a:pt x="32990" y="48395"/>
                    <a:pt x="33995" y="48395"/>
                  </a:cubicBezTo>
                  <a:lnTo>
                    <a:pt x="34191" y="48395"/>
                  </a:lnTo>
                  <a:cubicBezTo>
                    <a:pt x="35269" y="48273"/>
                    <a:pt x="36053" y="47317"/>
                    <a:pt x="35931" y="46238"/>
                  </a:cubicBezTo>
                  <a:cubicBezTo>
                    <a:pt x="33970" y="26435"/>
                    <a:pt x="25073" y="14941"/>
                    <a:pt x="17966" y="8789"/>
                  </a:cubicBezTo>
                  <a:cubicBezTo>
                    <a:pt x="10221" y="2098"/>
                    <a:pt x="2967" y="137"/>
                    <a:pt x="2648" y="64"/>
                  </a:cubicBezTo>
                  <a:cubicBezTo>
                    <a:pt x="2484" y="21"/>
                    <a:pt x="2318" y="0"/>
                    <a:pt x="2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945;p74">
              <a:extLst>
                <a:ext uri="{FF2B5EF4-FFF2-40B4-BE49-F238E27FC236}">
                  <a16:creationId xmlns:a16="http://schemas.microsoft.com/office/drawing/2014/main" id="{822ADE7E-371C-23B7-F7FA-72FDA185FD1E}"/>
                </a:ext>
              </a:extLst>
            </p:cNvPr>
            <p:cNvSpPr/>
            <p:nvPr/>
          </p:nvSpPr>
          <p:spPr>
            <a:xfrm>
              <a:off x="5050125" y="2711050"/>
              <a:ext cx="145250" cy="174025"/>
            </a:xfrm>
            <a:custGeom>
              <a:avLst/>
              <a:gdLst/>
              <a:ahLst/>
              <a:cxnLst/>
              <a:rect l="l" t="t" r="r" b="b"/>
              <a:pathLst>
                <a:path w="5810" h="6961" extrusionOk="0">
                  <a:moveTo>
                    <a:pt x="3593" y="1"/>
                  </a:moveTo>
                  <a:cubicBezTo>
                    <a:pt x="2850" y="1"/>
                    <a:pt x="2139" y="430"/>
                    <a:pt x="1814" y="1152"/>
                  </a:cubicBezTo>
                  <a:lnTo>
                    <a:pt x="442" y="4216"/>
                  </a:lnTo>
                  <a:cubicBezTo>
                    <a:pt x="1" y="5196"/>
                    <a:pt x="442" y="6348"/>
                    <a:pt x="1422" y="6789"/>
                  </a:cubicBezTo>
                  <a:cubicBezTo>
                    <a:pt x="1692" y="6912"/>
                    <a:pt x="1961" y="6961"/>
                    <a:pt x="2231" y="6961"/>
                  </a:cubicBezTo>
                  <a:cubicBezTo>
                    <a:pt x="2966" y="6961"/>
                    <a:pt x="3677" y="6520"/>
                    <a:pt x="3996" y="5809"/>
                  </a:cubicBezTo>
                  <a:lnTo>
                    <a:pt x="5368" y="2745"/>
                  </a:lnTo>
                  <a:cubicBezTo>
                    <a:pt x="5809" y="1765"/>
                    <a:pt x="5368" y="613"/>
                    <a:pt x="4388" y="172"/>
                  </a:cubicBezTo>
                  <a:cubicBezTo>
                    <a:pt x="4130" y="56"/>
                    <a:pt x="3859" y="1"/>
                    <a:pt x="3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946;p74">
              <a:extLst>
                <a:ext uri="{FF2B5EF4-FFF2-40B4-BE49-F238E27FC236}">
                  <a16:creationId xmlns:a16="http://schemas.microsoft.com/office/drawing/2014/main" id="{6CA63E39-678C-43DD-9A87-8C2A6B524C69}"/>
                </a:ext>
              </a:extLst>
            </p:cNvPr>
            <p:cNvSpPr/>
            <p:nvPr/>
          </p:nvSpPr>
          <p:spPr>
            <a:xfrm>
              <a:off x="5979625" y="4059025"/>
              <a:ext cx="191200" cy="97450"/>
            </a:xfrm>
            <a:custGeom>
              <a:avLst/>
              <a:gdLst/>
              <a:ahLst/>
              <a:cxnLst/>
              <a:rect l="l" t="t" r="r" b="b"/>
              <a:pathLst>
                <a:path w="7648" h="3898" extrusionOk="0">
                  <a:moveTo>
                    <a:pt x="1937" y="1"/>
                  </a:moveTo>
                  <a:cubicBezTo>
                    <a:pt x="858" y="1"/>
                    <a:pt x="1" y="883"/>
                    <a:pt x="1" y="1961"/>
                  </a:cubicBezTo>
                  <a:cubicBezTo>
                    <a:pt x="1" y="3040"/>
                    <a:pt x="858" y="3898"/>
                    <a:pt x="1937" y="3898"/>
                  </a:cubicBezTo>
                  <a:lnTo>
                    <a:pt x="5687" y="3898"/>
                  </a:lnTo>
                  <a:cubicBezTo>
                    <a:pt x="6765" y="3898"/>
                    <a:pt x="7647" y="3040"/>
                    <a:pt x="7647" y="1961"/>
                  </a:cubicBezTo>
                  <a:cubicBezTo>
                    <a:pt x="7647" y="883"/>
                    <a:pt x="6765" y="1"/>
                    <a:pt x="5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947;p74">
              <a:extLst>
                <a:ext uri="{FF2B5EF4-FFF2-40B4-BE49-F238E27FC236}">
                  <a16:creationId xmlns:a16="http://schemas.microsoft.com/office/drawing/2014/main" id="{1F17312C-41A9-051F-E3FC-FC785E75EFC9}"/>
                </a:ext>
              </a:extLst>
            </p:cNvPr>
            <p:cNvSpPr/>
            <p:nvPr/>
          </p:nvSpPr>
          <p:spPr>
            <a:xfrm>
              <a:off x="4237675" y="3489400"/>
              <a:ext cx="1030600" cy="717100"/>
            </a:xfrm>
            <a:custGeom>
              <a:avLst/>
              <a:gdLst/>
              <a:ahLst/>
              <a:cxnLst/>
              <a:rect l="l" t="t" r="r" b="b"/>
              <a:pathLst>
                <a:path w="41224" h="28684" extrusionOk="0">
                  <a:moveTo>
                    <a:pt x="19870" y="0"/>
                  </a:moveTo>
                  <a:cubicBezTo>
                    <a:pt x="16168" y="0"/>
                    <a:pt x="12684" y="2158"/>
                    <a:pt x="10956" y="5654"/>
                  </a:cubicBezTo>
                  <a:cubicBezTo>
                    <a:pt x="7720" y="12247"/>
                    <a:pt x="0" y="10825"/>
                    <a:pt x="5490" y="21315"/>
                  </a:cubicBezTo>
                  <a:cubicBezTo>
                    <a:pt x="8343" y="26771"/>
                    <a:pt x="14699" y="28683"/>
                    <a:pt x="21172" y="28683"/>
                  </a:cubicBezTo>
                  <a:cubicBezTo>
                    <a:pt x="29878" y="28683"/>
                    <a:pt x="38794" y="25223"/>
                    <a:pt x="39680" y="22271"/>
                  </a:cubicBezTo>
                  <a:cubicBezTo>
                    <a:pt x="41224" y="17100"/>
                    <a:pt x="37278" y="9894"/>
                    <a:pt x="29019" y="3718"/>
                  </a:cubicBezTo>
                  <a:cubicBezTo>
                    <a:pt x="26911" y="2125"/>
                    <a:pt x="24803" y="1120"/>
                    <a:pt x="22793" y="458"/>
                  </a:cubicBezTo>
                  <a:cubicBezTo>
                    <a:pt x="21822" y="148"/>
                    <a:pt x="20839" y="0"/>
                    <a:pt x="19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948;p74">
              <a:extLst>
                <a:ext uri="{FF2B5EF4-FFF2-40B4-BE49-F238E27FC236}">
                  <a16:creationId xmlns:a16="http://schemas.microsoft.com/office/drawing/2014/main" id="{82D0D8A2-0017-1B79-4E1E-0D922AC7BF94}"/>
                </a:ext>
              </a:extLst>
            </p:cNvPr>
            <p:cNvSpPr/>
            <p:nvPr/>
          </p:nvSpPr>
          <p:spPr>
            <a:xfrm>
              <a:off x="4602850" y="3489475"/>
              <a:ext cx="665425" cy="695175"/>
            </a:xfrm>
            <a:custGeom>
              <a:avLst/>
              <a:gdLst/>
              <a:ahLst/>
              <a:cxnLst/>
              <a:rect l="l" t="t" r="r" b="b"/>
              <a:pathLst>
                <a:path w="26617" h="27807" extrusionOk="0">
                  <a:moveTo>
                    <a:pt x="5274" y="0"/>
                  </a:moveTo>
                  <a:cubicBezTo>
                    <a:pt x="3396" y="0"/>
                    <a:pt x="1570" y="555"/>
                    <a:pt x="0" y="1558"/>
                  </a:cubicBezTo>
                  <a:cubicBezTo>
                    <a:pt x="74" y="1556"/>
                    <a:pt x="147" y="1555"/>
                    <a:pt x="221" y="1555"/>
                  </a:cubicBezTo>
                  <a:cubicBezTo>
                    <a:pt x="1177" y="1555"/>
                    <a:pt x="2131" y="1703"/>
                    <a:pt x="3064" y="1999"/>
                  </a:cubicBezTo>
                  <a:cubicBezTo>
                    <a:pt x="5074" y="2661"/>
                    <a:pt x="7181" y="3666"/>
                    <a:pt x="9289" y="5259"/>
                  </a:cubicBezTo>
                  <a:cubicBezTo>
                    <a:pt x="17549" y="11435"/>
                    <a:pt x="21495" y="18641"/>
                    <a:pt x="19950" y="23812"/>
                  </a:cubicBezTo>
                  <a:cubicBezTo>
                    <a:pt x="19534" y="25160"/>
                    <a:pt x="17451" y="26606"/>
                    <a:pt x="14485" y="27807"/>
                  </a:cubicBezTo>
                  <a:cubicBezTo>
                    <a:pt x="20024" y="26582"/>
                    <a:pt x="24460" y="24302"/>
                    <a:pt x="25073" y="22268"/>
                  </a:cubicBezTo>
                  <a:cubicBezTo>
                    <a:pt x="26617" y="17097"/>
                    <a:pt x="22671" y="9891"/>
                    <a:pt x="14412" y="3715"/>
                  </a:cubicBezTo>
                  <a:cubicBezTo>
                    <a:pt x="12304" y="2122"/>
                    <a:pt x="10196" y="1117"/>
                    <a:pt x="8186" y="455"/>
                  </a:cubicBezTo>
                  <a:cubicBezTo>
                    <a:pt x="7220" y="147"/>
                    <a:pt x="6240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949;p74">
              <a:extLst>
                <a:ext uri="{FF2B5EF4-FFF2-40B4-BE49-F238E27FC236}">
                  <a16:creationId xmlns:a16="http://schemas.microsoft.com/office/drawing/2014/main" id="{DDEA4A37-180B-9ACF-7958-B45887718FE8}"/>
                </a:ext>
              </a:extLst>
            </p:cNvPr>
            <p:cNvSpPr/>
            <p:nvPr/>
          </p:nvSpPr>
          <p:spPr>
            <a:xfrm>
              <a:off x="3386600" y="3748375"/>
              <a:ext cx="450975" cy="777575"/>
            </a:xfrm>
            <a:custGeom>
              <a:avLst/>
              <a:gdLst/>
              <a:ahLst/>
              <a:cxnLst/>
              <a:rect l="l" t="t" r="r" b="b"/>
              <a:pathLst>
                <a:path w="18039" h="31103" extrusionOk="0">
                  <a:moveTo>
                    <a:pt x="0" y="1"/>
                  </a:moveTo>
                  <a:lnTo>
                    <a:pt x="0" y="31102"/>
                  </a:lnTo>
                  <a:lnTo>
                    <a:pt x="18039" y="31102"/>
                  </a:lnTo>
                  <a:lnTo>
                    <a:pt x="18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950;p74">
              <a:extLst>
                <a:ext uri="{FF2B5EF4-FFF2-40B4-BE49-F238E27FC236}">
                  <a16:creationId xmlns:a16="http://schemas.microsoft.com/office/drawing/2014/main" id="{CB24F975-2E79-8D12-2635-BD79498BC1D9}"/>
                </a:ext>
              </a:extLst>
            </p:cNvPr>
            <p:cNvSpPr/>
            <p:nvPr/>
          </p:nvSpPr>
          <p:spPr>
            <a:xfrm>
              <a:off x="3139050" y="4085375"/>
              <a:ext cx="2715000" cy="1110275"/>
            </a:xfrm>
            <a:custGeom>
              <a:avLst/>
              <a:gdLst/>
              <a:ahLst/>
              <a:cxnLst/>
              <a:rect l="l" t="t" r="r" b="b"/>
              <a:pathLst>
                <a:path w="108600" h="44411" extrusionOk="0">
                  <a:moveTo>
                    <a:pt x="90022" y="1"/>
                  </a:moveTo>
                  <a:cubicBezTo>
                    <a:pt x="89507" y="1"/>
                    <a:pt x="89066" y="319"/>
                    <a:pt x="88894" y="809"/>
                  </a:cubicBezTo>
                  <a:lnTo>
                    <a:pt x="85022" y="12083"/>
                  </a:lnTo>
                  <a:cubicBezTo>
                    <a:pt x="84703" y="13015"/>
                    <a:pt x="83821" y="13627"/>
                    <a:pt x="82865" y="13627"/>
                  </a:cubicBezTo>
                  <a:lnTo>
                    <a:pt x="1251" y="13627"/>
                  </a:lnTo>
                  <a:cubicBezTo>
                    <a:pt x="883" y="13627"/>
                    <a:pt x="516" y="13824"/>
                    <a:pt x="295" y="14142"/>
                  </a:cubicBezTo>
                  <a:cubicBezTo>
                    <a:pt x="74" y="14461"/>
                    <a:pt x="1" y="14853"/>
                    <a:pt x="123" y="15221"/>
                  </a:cubicBezTo>
                  <a:lnTo>
                    <a:pt x="8064" y="38602"/>
                  </a:lnTo>
                  <a:lnTo>
                    <a:pt x="49337" y="44410"/>
                  </a:lnTo>
                  <a:lnTo>
                    <a:pt x="95928" y="38602"/>
                  </a:lnTo>
                  <a:lnTo>
                    <a:pt x="108477" y="1569"/>
                  </a:lnTo>
                  <a:cubicBezTo>
                    <a:pt x="108599" y="1202"/>
                    <a:pt x="108550" y="809"/>
                    <a:pt x="108330" y="491"/>
                  </a:cubicBezTo>
                  <a:cubicBezTo>
                    <a:pt x="108109" y="197"/>
                    <a:pt x="107741" y="1"/>
                    <a:pt x="107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951;p74">
              <a:extLst>
                <a:ext uri="{FF2B5EF4-FFF2-40B4-BE49-F238E27FC236}">
                  <a16:creationId xmlns:a16="http://schemas.microsoft.com/office/drawing/2014/main" id="{246F10B9-D67B-ADA9-B952-8BA53106C6C8}"/>
                </a:ext>
              </a:extLst>
            </p:cNvPr>
            <p:cNvSpPr/>
            <p:nvPr/>
          </p:nvSpPr>
          <p:spPr>
            <a:xfrm>
              <a:off x="5393250" y="4085375"/>
              <a:ext cx="460800" cy="965050"/>
            </a:xfrm>
            <a:custGeom>
              <a:avLst/>
              <a:gdLst/>
              <a:ahLst/>
              <a:cxnLst/>
              <a:rect l="l" t="t" r="r" b="b"/>
              <a:pathLst>
                <a:path w="18432" h="38602" extrusionOk="0">
                  <a:moveTo>
                    <a:pt x="13088" y="1"/>
                  </a:moveTo>
                  <a:lnTo>
                    <a:pt x="1" y="38602"/>
                  </a:lnTo>
                  <a:lnTo>
                    <a:pt x="5760" y="38602"/>
                  </a:lnTo>
                  <a:lnTo>
                    <a:pt x="18309" y="1569"/>
                  </a:lnTo>
                  <a:cubicBezTo>
                    <a:pt x="18431" y="1202"/>
                    <a:pt x="18382" y="809"/>
                    <a:pt x="18162" y="491"/>
                  </a:cubicBezTo>
                  <a:cubicBezTo>
                    <a:pt x="17941" y="197"/>
                    <a:pt x="17573" y="1"/>
                    <a:pt x="17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952;p74">
              <a:extLst>
                <a:ext uri="{FF2B5EF4-FFF2-40B4-BE49-F238E27FC236}">
                  <a16:creationId xmlns:a16="http://schemas.microsoft.com/office/drawing/2014/main" id="{33AD5189-7A6C-8F29-0BA6-9DEE0D63B847}"/>
                </a:ext>
              </a:extLst>
            </p:cNvPr>
            <p:cNvSpPr/>
            <p:nvPr/>
          </p:nvSpPr>
          <p:spPr>
            <a:xfrm>
              <a:off x="3386600" y="3848250"/>
              <a:ext cx="450975" cy="106650"/>
            </a:xfrm>
            <a:custGeom>
              <a:avLst/>
              <a:gdLst/>
              <a:ahLst/>
              <a:cxnLst/>
              <a:rect l="l" t="t" r="r" b="b"/>
              <a:pathLst>
                <a:path w="18039" h="4266" extrusionOk="0">
                  <a:moveTo>
                    <a:pt x="0" y="1"/>
                  </a:moveTo>
                  <a:lnTo>
                    <a:pt x="0" y="4265"/>
                  </a:lnTo>
                  <a:lnTo>
                    <a:pt x="18039" y="4265"/>
                  </a:lnTo>
                  <a:lnTo>
                    <a:pt x="18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953;p74">
              <a:extLst>
                <a:ext uri="{FF2B5EF4-FFF2-40B4-BE49-F238E27FC236}">
                  <a16:creationId xmlns:a16="http://schemas.microsoft.com/office/drawing/2014/main" id="{BEFF7AF9-28B4-B276-999C-E9D97C68C0FA}"/>
                </a:ext>
              </a:extLst>
            </p:cNvPr>
            <p:cNvSpPr/>
            <p:nvPr/>
          </p:nvSpPr>
          <p:spPr>
            <a:xfrm>
              <a:off x="3132325" y="3516775"/>
              <a:ext cx="959550" cy="331500"/>
            </a:xfrm>
            <a:custGeom>
              <a:avLst/>
              <a:gdLst/>
              <a:ahLst/>
              <a:cxnLst/>
              <a:rect l="l" t="t" r="r" b="b"/>
              <a:pathLst>
                <a:path w="38382" h="13260" extrusionOk="0">
                  <a:moveTo>
                    <a:pt x="2721" y="0"/>
                  </a:moveTo>
                  <a:cubicBezTo>
                    <a:pt x="2133" y="0"/>
                    <a:pt x="1618" y="442"/>
                    <a:pt x="1544" y="1030"/>
                  </a:cubicBezTo>
                  <a:lnTo>
                    <a:pt x="49" y="11887"/>
                  </a:lnTo>
                  <a:cubicBezTo>
                    <a:pt x="0" y="12230"/>
                    <a:pt x="98" y="12573"/>
                    <a:pt x="343" y="12843"/>
                  </a:cubicBezTo>
                  <a:cubicBezTo>
                    <a:pt x="564" y="13088"/>
                    <a:pt x="883" y="13260"/>
                    <a:pt x="1226" y="13260"/>
                  </a:cubicBezTo>
                  <a:lnTo>
                    <a:pt x="37131" y="13260"/>
                  </a:lnTo>
                  <a:cubicBezTo>
                    <a:pt x="37474" y="13260"/>
                    <a:pt x="37817" y="13088"/>
                    <a:pt x="38038" y="12843"/>
                  </a:cubicBezTo>
                  <a:cubicBezTo>
                    <a:pt x="38258" y="12573"/>
                    <a:pt x="38381" y="12230"/>
                    <a:pt x="38332" y="11887"/>
                  </a:cubicBezTo>
                  <a:lnTo>
                    <a:pt x="36837" y="1030"/>
                  </a:lnTo>
                  <a:cubicBezTo>
                    <a:pt x="36739" y="442"/>
                    <a:pt x="36249" y="0"/>
                    <a:pt x="356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954;p74">
              <a:extLst>
                <a:ext uri="{FF2B5EF4-FFF2-40B4-BE49-F238E27FC236}">
                  <a16:creationId xmlns:a16="http://schemas.microsoft.com/office/drawing/2014/main" id="{61EE9814-36A2-BE12-D2A0-15BD1764ED67}"/>
                </a:ext>
              </a:extLst>
            </p:cNvPr>
            <p:cNvSpPr/>
            <p:nvPr/>
          </p:nvSpPr>
          <p:spPr>
            <a:xfrm>
              <a:off x="3926400" y="3516775"/>
              <a:ext cx="164850" cy="331500"/>
            </a:xfrm>
            <a:custGeom>
              <a:avLst/>
              <a:gdLst/>
              <a:ahLst/>
              <a:cxnLst/>
              <a:rect l="l" t="t" r="r" b="b"/>
              <a:pathLst>
                <a:path w="6594" h="13260" extrusionOk="0">
                  <a:moveTo>
                    <a:pt x="1" y="0"/>
                  </a:moveTo>
                  <a:lnTo>
                    <a:pt x="1839" y="13260"/>
                  </a:lnTo>
                  <a:lnTo>
                    <a:pt x="5368" y="13260"/>
                  </a:lnTo>
                  <a:cubicBezTo>
                    <a:pt x="5711" y="13260"/>
                    <a:pt x="6054" y="13088"/>
                    <a:pt x="6275" y="12843"/>
                  </a:cubicBezTo>
                  <a:cubicBezTo>
                    <a:pt x="6495" y="12573"/>
                    <a:pt x="6594" y="12230"/>
                    <a:pt x="6569" y="11887"/>
                  </a:cubicBezTo>
                  <a:lnTo>
                    <a:pt x="5074" y="1030"/>
                  </a:lnTo>
                  <a:cubicBezTo>
                    <a:pt x="4976" y="442"/>
                    <a:pt x="4486" y="0"/>
                    <a:pt x="3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955;p74">
              <a:extLst>
                <a:ext uri="{FF2B5EF4-FFF2-40B4-BE49-F238E27FC236}">
                  <a16:creationId xmlns:a16="http://schemas.microsoft.com/office/drawing/2014/main" id="{C074682F-147C-4393-07AE-9190E732764D}"/>
                </a:ext>
              </a:extLst>
            </p:cNvPr>
            <p:cNvSpPr/>
            <p:nvPr/>
          </p:nvSpPr>
          <p:spPr>
            <a:xfrm>
              <a:off x="3227900" y="3196325"/>
              <a:ext cx="322925" cy="97450"/>
            </a:xfrm>
            <a:custGeom>
              <a:avLst/>
              <a:gdLst/>
              <a:ahLst/>
              <a:cxnLst/>
              <a:rect l="l" t="t" r="r" b="b"/>
              <a:pathLst>
                <a:path w="12917" h="3898" extrusionOk="0">
                  <a:moveTo>
                    <a:pt x="1961" y="0"/>
                  </a:moveTo>
                  <a:cubicBezTo>
                    <a:pt x="883" y="0"/>
                    <a:pt x="1" y="883"/>
                    <a:pt x="1" y="1937"/>
                  </a:cubicBezTo>
                  <a:cubicBezTo>
                    <a:pt x="1" y="3015"/>
                    <a:pt x="883" y="3897"/>
                    <a:pt x="1961" y="3897"/>
                  </a:cubicBezTo>
                  <a:lnTo>
                    <a:pt x="10981" y="3897"/>
                  </a:lnTo>
                  <a:cubicBezTo>
                    <a:pt x="12059" y="3897"/>
                    <a:pt x="12917" y="3015"/>
                    <a:pt x="12917" y="1937"/>
                  </a:cubicBezTo>
                  <a:cubicBezTo>
                    <a:pt x="12917" y="883"/>
                    <a:pt x="12059" y="0"/>
                    <a:pt x="10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956;p74">
              <a:extLst>
                <a:ext uri="{FF2B5EF4-FFF2-40B4-BE49-F238E27FC236}">
                  <a16:creationId xmlns:a16="http://schemas.microsoft.com/office/drawing/2014/main" id="{64DE8A34-B303-383C-F621-77282080B569}"/>
                </a:ext>
              </a:extLst>
            </p:cNvPr>
            <p:cNvSpPr/>
            <p:nvPr/>
          </p:nvSpPr>
          <p:spPr>
            <a:xfrm>
              <a:off x="3980925" y="4108050"/>
              <a:ext cx="576600" cy="318025"/>
            </a:xfrm>
            <a:custGeom>
              <a:avLst/>
              <a:gdLst/>
              <a:ahLst/>
              <a:cxnLst/>
              <a:rect l="l" t="t" r="r" b="b"/>
              <a:pathLst>
                <a:path w="23064" h="12721" extrusionOk="0">
                  <a:moveTo>
                    <a:pt x="1177" y="0"/>
                  </a:moveTo>
                  <a:cubicBezTo>
                    <a:pt x="540" y="0"/>
                    <a:pt x="1" y="515"/>
                    <a:pt x="1" y="1177"/>
                  </a:cubicBezTo>
                  <a:lnTo>
                    <a:pt x="1" y="12720"/>
                  </a:lnTo>
                  <a:lnTo>
                    <a:pt x="23064" y="12720"/>
                  </a:lnTo>
                  <a:lnTo>
                    <a:pt x="230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957;p74">
              <a:extLst>
                <a:ext uri="{FF2B5EF4-FFF2-40B4-BE49-F238E27FC236}">
                  <a16:creationId xmlns:a16="http://schemas.microsoft.com/office/drawing/2014/main" id="{00D411D2-8CEB-C0DB-70BD-29DC4D5BEA0C}"/>
                </a:ext>
              </a:extLst>
            </p:cNvPr>
            <p:cNvSpPr/>
            <p:nvPr/>
          </p:nvSpPr>
          <p:spPr>
            <a:xfrm>
              <a:off x="4438025" y="4108050"/>
              <a:ext cx="119500" cy="318025"/>
            </a:xfrm>
            <a:custGeom>
              <a:avLst/>
              <a:gdLst/>
              <a:ahLst/>
              <a:cxnLst/>
              <a:rect l="l" t="t" r="r" b="b"/>
              <a:pathLst>
                <a:path w="4780" h="12721" extrusionOk="0">
                  <a:moveTo>
                    <a:pt x="0" y="0"/>
                  </a:moveTo>
                  <a:lnTo>
                    <a:pt x="0" y="12720"/>
                  </a:lnTo>
                  <a:lnTo>
                    <a:pt x="4780" y="12720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958;p74">
              <a:extLst>
                <a:ext uri="{FF2B5EF4-FFF2-40B4-BE49-F238E27FC236}">
                  <a16:creationId xmlns:a16="http://schemas.microsoft.com/office/drawing/2014/main" id="{4CB585E4-CE55-07D9-3DE2-874EF9DACBC3}"/>
                </a:ext>
              </a:extLst>
            </p:cNvPr>
            <p:cNvSpPr/>
            <p:nvPr/>
          </p:nvSpPr>
          <p:spPr>
            <a:xfrm>
              <a:off x="4557500" y="4108050"/>
              <a:ext cx="577200" cy="318025"/>
            </a:xfrm>
            <a:custGeom>
              <a:avLst/>
              <a:gdLst/>
              <a:ahLst/>
              <a:cxnLst/>
              <a:rect l="l" t="t" r="r" b="b"/>
              <a:pathLst>
                <a:path w="23088" h="12721" extrusionOk="0">
                  <a:moveTo>
                    <a:pt x="1" y="0"/>
                  </a:moveTo>
                  <a:lnTo>
                    <a:pt x="1" y="12720"/>
                  </a:lnTo>
                  <a:lnTo>
                    <a:pt x="23088" y="12720"/>
                  </a:lnTo>
                  <a:lnTo>
                    <a:pt x="23088" y="1177"/>
                  </a:lnTo>
                  <a:cubicBezTo>
                    <a:pt x="23088" y="515"/>
                    <a:pt x="22549" y="0"/>
                    <a:pt x="21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959;p74">
              <a:extLst>
                <a:ext uri="{FF2B5EF4-FFF2-40B4-BE49-F238E27FC236}">
                  <a16:creationId xmlns:a16="http://schemas.microsoft.com/office/drawing/2014/main" id="{580DE809-7593-FB25-1992-06F29CAE8666}"/>
                </a:ext>
              </a:extLst>
            </p:cNvPr>
            <p:cNvSpPr/>
            <p:nvPr/>
          </p:nvSpPr>
          <p:spPr>
            <a:xfrm>
              <a:off x="5015200" y="4108050"/>
              <a:ext cx="119500" cy="318025"/>
            </a:xfrm>
            <a:custGeom>
              <a:avLst/>
              <a:gdLst/>
              <a:ahLst/>
              <a:cxnLst/>
              <a:rect l="l" t="t" r="r" b="b"/>
              <a:pathLst>
                <a:path w="4780" h="12721" extrusionOk="0">
                  <a:moveTo>
                    <a:pt x="1" y="0"/>
                  </a:moveTo>
                  <a:lnTo>
                    <a:pt x="1" y="12720"/>
                  </a:lnTo>
                  <a:lnTo>
                    <a:pt x="4780" y="12720"/>
                  </a:lnTo>
                  <a:lnTo>
                    <a:pt x="4780" y="1177"/>
                  </a:lnTo>
                  <a:cubicBezTo>
                    <a:pt x="4780" y="515"/>
                    <a:pt x="4241" y="0"/>
                    <a:pt x="3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960;p74">
              <a:extLst>
                <a:ext uri="{FF2B5EF4-FFF2-40B4-BE49-F238E27FC236}">
                  <a16:creationId xmlns:a16="http://schemas.microsoft.com/office/drawing/2014/main" id="{5D3A5804-5F34-496B-0B98-4BDAA556B297}"/>
                </a:ext>
              </a:extLst>
            </p:cNvPr>
            <p:cNvSpPr/>
            <p:nvPr/>
          </p:nvSpPr>
          <p:spPr>
            <a:xfrm>
              <a:off x="4268925" y="3789425"/>
              <a:ext cx="577200" cy="318650"/>
            </a:xfrm>
            <a:custGeom>
              <a:avLst/>
              <a:gdLst/>
              <a:ahLst/>
              <a:cxnLst/>
              <a:rect l="l" t="t" r="r" b="b"/>
              <a:pathLst>
                <a:path w="23088" h="12746" extrusionOk="0">
                  <a:moveTo>
                    <a:pt x="1201" y="1"/>
                  </a:moveTo>
                  <a:cubicBezTo>
                    <a:pt x="539" y="1"/>
                    <a:pt x="0" y="516"/>
                    <a:pt x="0" y="1177"/>
                  </a:cubicBezTo>
                  <a:lnTo>
                    <a:pt x="0" y="12745"/>
                  </a:lnTo>
                  <a:lnTo>
                    <a:pt x="23087" y="12745"/>
                  </a:lnTo>
                  <a:lnTo>
                    <a:pt x="23087" y="1177"/>
                  </a:lnTo>
                  <a:cubicBezTo>
                    <a:pt x="23087" y="516"/>
                    <a:pt x="22548" y="1"/>
                    <a:pt x="2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961;p74">
              <a:extLst>
                <a:ext uri="{FF2B5EF4-FFF2-40B4-BE49-F238E27FC236}">
                  <a16:creationId xmlns:a16="http://schemas.microsoft.com/office/drawing/2014/main" id="{0551EE57-CE22-201E-A720-619715D4FC16}"/>
                </a:ext>
              </a:extLst>
            </p:cNvPr>
            <p:cNvSpPr/>
            <p:nvPr/>
          </p:nvSpPr>
          <p:spPr>
            <a:xfrm>
              <a:off x="4726625" y="3789425"/>
              <a:ext cx="119500" cy="318650"/>
            </a:xfrm>
            <a:custGeom>
              <a:avLst/>
              <a:gdLst/>
              <a:ahLst/>
              <a:cxnLst/>
              <a:rect l="l" t="t" r="r" b="b"/>
              <a:pathLst>
                <a:path w="4780" h="12746" extrusionOk="0">
                  <a:moveTo>
                    <a:pt x="0" y="1"/>
                  </a:moveTo>
                  <a:lnTo>
                    <a:pt x="0" y="12745"/>
                  </a:lnTo>
                  <a:lnTo>
                    <a:pt x="4779" y="12745"/>
                  </a:lnTo>
                  <a:lnTo>
                    <a:pt x="4779" y="1177"/>
                  </a:lnTo>
                  <a:cubicBezTo>
                    <a:pt x="4779" y="516"/>
                    <a:pt x="4240" y="1"/>
                    <a:pt x="3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62;p74">
              <a:extLst>
                <a:ext uri="{FF2B5EF4-FFF2-40B4-BE49-F238E27FC236}">
                  <a16:creationId xmlns:a16="http://schemas.microsoft.com/office/drawing/2014/main" id="{A6ADC531-C02B-2C9D-2E83-3F1DE9FCD686}"/>
                </a:ext>
              </a:extLst>
            </p:cNvPr>
            <p:cNvSpPr/>
            <p:nvPr/>
          </p:nvSpPr>
          <p:spPr>
            <a:xfrm>
              <a:off x="3227300" y="5050400"/>
              <a:ext cx="2309975" cy="222450"/>
            </a:xfrm>
            <a:custGeom>
              <a:avLst/>
              <a:gdLst/>
              <a:ahLst/>
              <a:cxnLst/>
              <a:rect l="l" t="t" r="r" b="b"/>
              <a:pathLst>
                <a:path w="92399" h="8898" extrusionOk="0">
                  <a:moveTo>
                    <a:pt x="4534" y="1"/>
                  </a:moveTo>
                  <a:lnTo>
                    <a:pt x="2328" y="2354"/>
                  </a:lnTo>
                  <a:cubicBezTo>
                    <a:pt x="0" y="4829"/>
                    <a:pt x="1765" y="8898"/>
                    <a:pt x="5172" y="8898"/>
                  </a:cubicBezTo>
                  <a:lnTo>
                    <a:pt x="85095" y="8898"/>
                  </a:lnTo>
                  <a:cubicBezTo>
                    <a:pt x="87595" y="8898"/>
                    <a:pt x="89825" y="7329"/>
                    <a:pt x="90658" y="4952"/>
                  </a:cubicBezTo>
                  <a:lnTo>
                    <a:pt x="923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963;p74">
              <a:extLst>
                <a:ext uri="{FF2B5EF4-FFF2-40B4-BE49-F238E27FC236}">
                  <a16:creationId xmlns:a16="http://schemas.microsoft.com/office/drawing/2014/main" id="{17F0376D-72E7-DE4C-3E06-5410FB27170E}"/>
                </a:ext>
              </a:extLst>
            </p:cNvPr>
            <p:cNvSpPr/>
            <p:nvPr/>
          </p:nvSpPr>
          <p:spPr>
            <a:xfrm>
              <a:off x="5210675" y="5050400"/>
              <a:ext cx="326600" cy="222450"/>
            </a:xfrm>
            <a:custGeom>
              <a:avLst/>
              <a:gdLst/>
              <a:ahLst/>
              <a:cxnLst/>
              <a:rect l="l" t="t" r="r" b="b"/>
              <a:pathLst>
                <a:path w="13064" h="8898" extrusionOk="0">
                  <a:moveTo>
                    <a:pt x="7304" y="1"/>
                  </a:moveTo>
                  <a:lnTo>
                    <a:pt x="5564" y="4952"/>
                  </a:lnTo>
                  <a:cubicBezTo>
                    <a:pt x="4755" y="7329"/>
                    <a:pt x="2524" y="8898"/>
                    <a:pt x="0" y="8898"/>
                  </a:cubicBezTo>
                  <a:lnTo>
                    <a:pt x="5760" y="8898"/>
                  </a:lnTo>
                  <a:cubicBezTo>
                    <a:pt x="8260" y="8898"/>
                    <a:pt x="10490" y="7329"/>
                    <a:pt x="11323" y="4952"/>
                  </a:cubicBezTo>
                  <a:lnTo>
                    <a:pt x="130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964;p74">
              <a:extLst>
                <a:ext uri="{FF2B5EF4-FFF2-40B4-BE49-F238E27FC236}">
                  <a16:creationId xmlns:a16="http://schemas.microsoft.com/office/drawing/2014/main" id="{6AEA78AB-09E6-F4F6-FEDE-6578BD6D3664}"/>
                </a:ext>
              </a:extLst>
            </p:cNvPr>
            <p:cNvSpPr/>
            <p:nvPr/>
          </p:nvSpPr>
          <p:spPr>
            <a:xfrm>
              <a:off x="3482800" y="3992850"/>
              <a:ext cx="98050" cy="163625"/>
            </a:xfrm>
            <a:custGeom>
              <a:avLst/>
              <a:gdLst/>
              <a:ahLst/>
              <a:cxnLst/>
              <a:rect l="l" t="t" r="r" b="b"/>
              <a:pathLst>
                <a:path w="3922" h="6545" extrusionOk="0">
                  <a:moveTo>
                    <a:pt x="1961" y="1"/>
                  </a:moveTo>
                  <a:cubicBezTo>
                    <a:pt x="883" y="1"/>
                    <a:pt x="0" y="883"/>
                    <a:pt x="0" y="1961"/>
                  </a:cubicBezTo>
                  <a:lnTo>
                    <a:pt x="0" y="4608"/>
                  </a:lnTo>
                  <a:cubicBezTo>
                    <a:pt x="0" y="5687"/>
                    <a:pt x="883" y="6545"/>
                    <a:pt x="1961" y="6545"/>
                  </a:cubicBezTo>
                  <a:cubicBezTo>
                    <a:pt x="3039" y="6545"/>
                    <a:pt x="3922" y="5687"/>
                    <a:pt x="3922" y="4608"/>
                  </a:cubicBezTo>
                  <a:lnTo>
                    <a:pt x="3922" y="1961"/>
                  </a:lnTo>
                  <a:cubicBezTo>
                    <a:pt x="3922" y="883"/>
                    <a:pt x="3039" y="1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965;p74">
              <a:extLst>
                <a:ext uri="{FF2B5EF4-FFF2-40B4-BE49-F238E27FC236}">
                  <a16:creationId xmlns:a16="http://schemas.microsoft.com/office/drawing/2014/main" id="{98C2C10C-C60D-300F-F609-B2364C36FCDE}"/>
                </a:ext>
              </a:extLst>
            </p:cNvPr>
            <p:cNvSpPr/>
            <p:nvPr/>
          </p:nvSpPr>
          <p:spPr>
            <a:xfrm>
              <a:off x="3643325" y="3992850"/>
              <a:ext cx="97450" cy="163625"/>
            </a:xfrm>
            <a:custGeom>
              <a:avLst/>
              <a:gdLst/>
              <a:ahLst/>
              <a:cxnLst/>
              <a:rect l="l" t="t" r="r" b="b"/>
              <a:pathLst>
                <a:path w="3898" h="6545" extrusionOk="0">
                  <a:moveTo>
                    <a:pt x="1961" y="1"/>
                  </a:moveTo>
                  <a:cubicBezTo>
                    <a:pt x="883" y="1"/>
                    <a:pt x="1" y="883"/>
                    <a:pt x="1" y="1961"/>
                  </a:cubicBezTo>
                  <a:lnTo>
                    <a:pt x="1" y="4608"/>
                  </a:lnTo>
                  <a:cubicBezTo>
                    <a:pt x="1" y="5687"/>
                    <a:pt x="883" y="6545"/>
                    <a:pt x="1961" y="6545"/>
                  </a:cubicBezTo>
                  <a:cubicBezTo>
                    <a:pt x="3040" y="6545"/>
                    <a:pt x="3898" y="5687"/>
                    <a:pt x="3898" y="4608"/>
                  </a:cubicBezTo>
                  <a:lnTo>
                    <a:pt x="3898" y="1961"/>
                  </a:lnTo>
                  <a:cubicBezTo>
                    <a:pt x="3898" y="883"/>
                    <a:pt x="3040" y="1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966;p74">
              <a:extLst>
                <a:ext uri="{FF2B5EF4-FFF2-40B4-BE49-F238E27FC236}">
                  <a16:creationId xmlns:a16="http://schemas.microsoft.com/office/drawing/2014/main" id="{28061682-A538-CE3E-1E27-3B68BED52EFB}"/>
                </a:ext>
              </a:extLst>
            </p:cNvPr>
            <p:cNvSpPr/>
            <p:nvPr/>
          </p:nvSpPr>
          <p:spPr>
            <a:xfrm>
              <a:off x="3758525" y="4585350"/>
              <a:ext cx="1365150" cy="98075"/>
            </a:xfrm>
            <a:custGeom>
              <a:avLst/>
              <a:gdLst/>
              <a:ahLst/>
              <a:cxnLst/>
              <a:rect l="l" t="t" r="r" b="b"/>
              <a:pathLst>
                <a:path w="54606" h="3923" extrusionOk="0">
                  <a:moveTo>
                    <a:pt x="1961" y="1"/>
                  </a:moveTo>
                  <a:cubicBezTo>
                    <a:pt x="883" y="1"/>
                    <a:pt x="0" y="883"/>
                    <a:pt x="0" y="1961"/>
                  </a:cubicBezTo>
                  <a:cubicBezTo>
                    <a:pt x="0" y="3040"/>
                    <a:pt x="883" y="3922"/>
                    <a:pt x="1961" y="3922"/>
                  </a:cubicBezTo>
                  <a:lnTo>
                    <a:pt x="52645" y="3922"/>
                  </a:lnTo>
                  <a:cubicBezTo>
                    <a:pt x="53723" y="3922"/>
                    <a:pt x="54606" y="3040"/>
                    <a:pt x="54606" y="1961"/>
                  </a:cubicBezTo>
                  <a:cubicBezTo>
                    <a:pt x="54606" y="883"/>
                    <a:pt x="53723" y="1"/>
                    <a:pt x="52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967;p74">
              <a:extLst>
                <a:ext uri="{FF2B5EF4-FFF2-40B4-BE49-F238E27FC236}">
                  <a16:creationId xmlns:a16="http://schemas.microsoft.com/office/drawing/2014/main" id="{DFFFA2C5-FE88-36B8-C709-4D13246ED45B}"/>
                </a:ext>
              </a:extLst>
            </p:cNvPr>
            <p:cNvSpPr/>
            <p:nvPr/>
          </p:nvSpPr>
          <p:spPr>
            <a:xfrm>
              <a:off x="5450850" y="4270900"/>
              <a:ext cx="141575" cy="190700"/>
            </a:xfrm>
            <a:custGeom>
              <a:avLst/>
              <a:gdLst/>
              <a:ahLst/>
              <a:cxnLst/>
              <a:rect l="l" t="t" r="r" b="b"/>
              <a:pathLst>
                <a:path w="5663" h="7628" extrusionOk="0">
                  <a:moveTo>
                    <a:pt x="3462" y="1"/>
                  </a:moveTo>
                  <a:cubicBezTo>
                    <a:pt x="2646" y="1"/>
                    <a:pt x="1891" y="509"/>
                    <a:pt x="1618" y="1329"/>
                  </a:cubicBezTo>
                  <a:lnTo>
                    <a:pt x="368" y="5030"/>
                  </a:lnTo>
                  <a:cubicBezTo>
                    <a:pt x="0" y="6059"/>
                    <a:pt x="564" y="7162"/>
                    <a:pt x="1569" y="7505"/>
                  </a:cubicBezTo>
                  <a:cubicBezTo>
                    <a:pt x="1790" y="7579"/>
                    <a:pt x="1986" y="7628"/>
                    <a:pt x="2206" y="7628"/>
                  </a:cubicBezTo>
                  <a:cubicBezTo>
                    <a:pt x="3015" y="7628"/>
                    <a:pt x="3775" y="7113"/>
                    <a:pt x="4044" y="6280"/>
                  </a:cubicBezTo>
                  <a:lnTo>
                    <a:pt x="5319" y="2579"/>
                  </a:lnTo>
                  <a:cubicBezTo>
                    <a:pt x="5662" y="1574"/>
                    <a:pt x="5098" y="447"/>
                    <a:pt x="4093" y="104"/>
                  </a:cubicBezTo>
                  <a:cubicBezTo>
                    <a:pt x="3884" y="34"/>
                    <a:pt x="3671" y="1"/>
                    <a:pt x="3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C0366-080A-B916-5072-F5A3FC3C0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88" r="531" b="3839"/>
          <a:stretch/>
        </p:blipFill>
        <p:spPr>
          <a:xfrm>
            <a:off x="24245" y="497031"/>
            <a:ext cx="9095509" cy="41494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B0791D-9777-F0CA-2221-A8B834B51038}"/>
              </a:ext>
            </a:extLst>
          </p:cNvPr>
          <p:cNvSpPr/>
          <p:nvPr/>
        </p:nvSpPr>
        <p:spPr>
          <a:xfrm>
            <a:off x="62345" y="858982"/>
            <a:ext cx="568037" cy="2632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94A81D-54B1-48A2-38D7-BF60F86B1762}"/>
              </a:ext>
            </a:extLst>
          </p:cNvPr>
          <p:cNvSpPr/>
          <p:nvPr/>
        </p:nvSpPr>
        <p:spPr>
          <a:xfrm>
            <a:off x="1918854" y="858982"/>
            <a:ext cx="706582" cy="26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8C0F7-5E53-97CE-55B1-AB3BFBF59C3C}"/>
              </a:ext>
            </a:extLst>
          </p:cNvPr>
          <p:cNvSpPr/>
          <p:nvPr/>
        </p:nvSpPr>
        <p:spPr>
          <a:xfrm>
            <a:off x="3470563" y="858982"/>
            <a:ext cx="706582" cy="2632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A0E86-DEAA-50A8-EA7D-2313D5929E4F}"/>
              </a:ext>
            </a:extLst>
          </p:cNvPr>
          <p:cNvSpPr/>
          <p:nvPr/>
        </p:nvSpPr>
        <p:spPr>
          <a:xfrm>
            <a:off x="3893126" y="1220933"/>
            <a:ext cx="568037" cy="2632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E07B2E-F97B-8BB4-34C7-2F9773656C65}"/>
              </a:ext>
            </a:extLst>
          </p:cNvPr>
          <p:cNvSpPr/>
          <p:nvPr/>
        </p:nvSpPr>
        <p:spPr>
          <a:xfrm>
            <a:off x="4641273" y="1228727"/>
            <a:ext cx="1011381" cy="2632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16E813-3F51-AB37-34D2-470FB80C5C4B}"/>
              </a:ext>
            </a:extLst>
          </p:cNvPr>
          <p:cNvSpPr/>
          <p:nvPr/>
        </p:nvSpPr>
        <p:spPr>
          <a:xfrm>
            <a:off x="6141026" y="1082388"/>
            <a:ext cx="706582" cy="2632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18E382-3AC6-D054-121F-DF38C61F72BA}"/>
              </a:ext>
            </a:extLst>
          </p:cNvPr>
          <p:cNvSpPr/>
          <p:nvPr/>
        </p:nvSpPr>
        <p:spPr>
          <a:xfrm>
            <a:off x="6927272" y="1662545"/>
            <a:ext cx="568037" cy="2632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C5CB9-6B91-28E5-6982-FA2D51123DFA}"/>
              </a:ext>
            </a:extLst>
          </p:cNvPr>
          <p:cNvSpPr/>
          <p:nvPr/>
        </p:nvSpPr>
        <p:spPr>
          <a:xfrm>
            <a:off x="8492836" y="3477492"/>
            <a:ext cx="533400" cy="26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C3CA9-249A-0D31-805F-BD5F5EEDB0DF}"/>
              </a:ext>
            </a:extLst>
          </p:cNvPr>
          <p:cNvSpPr/>
          <p:nvPr/>
        </p:nvSpPr>
        <p:spPr>
          <a:xfrm>
            <a:off x="8437418" y="3854162"/>
            <a:ext cx="533400" cy="2632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5AC05C-7216-A386-0513-90B596C986AE}"/>
              </a:ext>
            </a:extLst>
          </p:cNvPr>
          <p:cNvSpPr/>
          <p:nvPr/>
        </p:nvSpPr>
        <p:spPr>
          <a:xfrm>
            <a:off x="7266708" y="4351195"/>
            <a:ext cx="775856" cy="2632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75AC5A-65BB-3825-BAE0-1205A9C9B936}"/>
              </a:ext>
            </a:extLst>
          </p:cNvPr>
          <p:cNvSpPr/>
          <p:nvPr/>
        </p:nvSpPr>
        <p:spPr>
          <a:xfrm>
            <a:off x="3449783" y="3946816"/>
            <a:ext cx="568038" cy="2632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E18081-6187-954C-8C5B-E57806893392}"/>
              </a:ext>
            </a:extLst>
          </p:cNvPr>
          <p:cNvSpPr/>
          <p:nvPr/>
        </p:nvSpPr>
        <p:spPr>
          <a:xfrm>
            <a:off x="1517072" y="3576637"/>
            <a:ext cx="762001" cy="2632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F70A5D-D4BD-3552-5225-37E206BD0F73}"/>
              </a:ext>
            </a:extLst>
          </p:cNvPr>
          <p:cNvSpPr/>
          <p:nvPr/>
        </p:nvSpPr>
        <p:spPr>
          <a:xfrm>
            <a:off x="367144" y="3854162"/>
            <a:ext cx="949038" cy="26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0B54D-4B4F-B099-54EC-2FBC201017FC}"/>
              </a:ext>
            </a:extLst>
          </p:cNvPr>
          <p:cNvSpPr/>
          <p:nvPr/>
        </p:nvSpPr>
        <p:spPr>
          <a:xfrm>
            <a:off x="24245" y="3477492"/>
            <a:ext cx="706582" cy="2632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p60"/>
          <p:cNvSpPr txBox="1">
            <a:spLocks noGrp="1"/>
          </p:cNvSpPr>
          <p:nvPr>
            <p:ph type="title"/>
          </p:nvPr>
        </p:nvSpPr>
        <p:spPr>
          <a:xfrm flipH="1">
            <a:off x="713100" y="2224075"/>
            <a:ext cx="414537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Discussion</a:t>
            </a:r>
            <a:endParaRPr dirty="0"/>
          </a:p>
        </p:txBody>
      </p:sp>
      <p:sp>
        <p:nvSpPr>
          <p:cNvPr id="3427" name="Google Shape;3427;p60"/>
          <p:cNvSpPr txBox="1">
            <a:spLocks noGrp="1"/>
          </p:cNvSpPr>
          <p:nvPr>
            <p:ph type="title" idx="2"/>
          </p:nvPr>
        </p:nvSpPr>
        <p:spPr>
          <a:xfrm flipH="1">
            <a:off x="1549050" y="1334838"/>
            <a:ext cx="172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</a:t>
            </a:r>
            <a:r>
              <a:rPr lang="sr-Latn-RS" dirty="0"/>
              <a:t>4</a:t>
            </a:r>
            <a:endParaRPr dirty="0"/>
          </a:p>
        </p:txBody>
      </p:sp>
      <p:grpSp>
        <p:nvGrpSpPr>
          <p:cNvPr id="3429" name="Google Shape;3429;p60"/>
          <p:cNvGrpSpPr/>
          <p:nvPr/>
        </p:nvGrpSpPr>
        <p:grpSpPr>
          <a:xfrm>
            <a:off x="4764392" y="2172068"/>
            <a:ext cx="7541845" cy="2693752"/>
            <a:chOff x="-3432708" y="2172068"/>
            <a:chExt cx="7541845" cy="2693752"/>
          </a:xfrm>
        </p:grpSpPr>
        <p:sp>
          <p:nvSpPr>
            <p:cNvPr id="3430" name="Google Shape;3430;p60"/>
            <p:cNvSpPr/>
            <p:nvPr/>
          </p:nvSpPr>
          <p:spPr>
            <a:xfrm>
              <a:off x="-2189557" y="2704257"/>
              <a:ext cx="186199" cy="42501"/>
            </a:xfrm>
            <a:custGeom>
              <a:avLst/>
              <a:gdLst/>
              <a:ahLst/>
              <a:cxnLst/>
              <a:rect l="l" t="t" r="r" b="b"/>
              <a:pathLst>
                <a:path w="1805" h="412" extrusionOk="0">
                  <a:moveTo>
                    <a:pt x="69" y="0"/>
                  </a:moveTo>
                  <a:cubicBezTo>
                    <a:pt x="24" y="0"/>
                    <a:pt x="1" y="23"/>
                    <a:pt x="1" y="46"/>
                  </a:cubicBezTo>
                  <a:lnTo>
                    <a:pt x="1" y="411"/>
                  </a:lnTo>
                  <a:lnTo>
                    <a:pt x="115" y="411"/>
                  </a:lnTo>
                  <a:lnTo>
                    <a:pt x="115" y="114"/>
                  </a:lnTo>
                  <a:lnTo>
                    <a:pt x="1804" y="114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60"/>
            <p:cNvSpPr/>
            <p:nvPr/>
          </p:nvSpPr>
          <p:spPr>
            <a:xfrm>
              <a:off x="-1711525" y="2838465"/>
              <a:ext cx="209616" cy="447497"/>
            </a:xfrm>
            <a:custGeom>
              <a:avLst/>
              <a:gdLst/>
              <a:ahLst/>
              <a:cxnLst/>
              <a:rect l="l" t="t" r="r" b="b"/>
              <a:pathLst>
                <a:path w="2032" h="4338" extrusionOk="0">
                  <a:moveTo>
                    <a:pt x="0" y="0"/>
                  </a:moveTo>
                  <a:lnTo>
                    <a:pt x="137" y="4337"/>
                  </a:lnTo>
                  <a:lnTo>
                    <a:pt x="2032" y="4337"/>
                  </a:lnTo>
                  <a:lnTo>
                    <a:pt x="2032" y="1050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60"/>
            <p:cNvSpPr/>
            <p:nvPr/>
          </p:nvSpPr>
          <p:spPr>
            <a:xfrm>
              <a:off x="-1956421" y="2176813"/>
              <a:ext cx="235612" cy="73036"/>
            </a:xfrm>
            <a:custGeom>
              <a:avLst/>
              <a:gdLst/>
              <a:ahLst/>
              <a:cxnLst/>
              <a:rect l="l" t="t" r="r" b="b"/>
              <a:pathLst>
                <a:path w="2284" h="708" extrusionOk="0">
                  <a:moveTo>
                    <a:pt x="1" y="0"/>
                  </a:moveTo>
                  <a:lnTo>
                    <a:pt x="1" y="708"/>
                  </a:lnTo>
                  <a:lnTo>
                    <a:pt x="2283" y="708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60"/>
            <p:cNvSpPr/>
            <p:nvPr/>
          </p:nvSpPr>
          <p:spPr>
            <a:xfrm>
              <a:off x="-1961166" y="2172068"/>
              <a:ext cx="244999" cy="84899"/>
            </a:xfrm>
            <a:custGeom>
              <a:avLst/>
              <a:gdLst/>
              <a:ahLst/>
              <a:cxnLst/>
              <a:rect l="l" t="t" r="r" b="b"/>
              <a:pathLst>
                <a:path w="2375" h="823" extrusionOk="0">
                  <a:moveTo>
                    <a:pt x="2261" y="92"/>
                  </a:moveTo>
                  <a:lnTo>
                    <a:pt x="2261" y="708"/>
                  </a:lnTo>
                  <a:lnTo>
                    <a:pt x="115" y="708"/>
                  </a:lnTo>
                  <a:lnTo>
                    <a:pt x="115" y="92"/>
                  </a:lnTo>
                  <a:close/>
                  <a:moveTo>
                    <a:pt x="47" y="1"/>
                  </a:moveTo>
                  <a:cubicBezTo>
                    <a:pt x="24" y="1"/>
                    <a:pt x="1" y="24"/>
                    <a:pt x="1" y="46"/>
                  </a:cubicBezTo>
                  <a:lnTo>
                    <a:pt x="1" y="754"/>
                  </a:lnTo>
                  <a:cubicBezTo>
                    <a:pt x="1" y="777"/>
                    <a:pt x="24" y="822"/>
                    <a:pt x="47" y="822"/>
                  </a:cubicBezTo>
                  <a:lnTo>
                    <a:pt x="2329" y="822"/>
                  </a:lnTo>
                  <a:cubicBezTo>
                    <a:pt x="2352" y="822"/>
                    <a:pt x="2375" y="777"/>
                    <a:pt x="2375" y="754"/>
                  </a:cubicBezTo>
                  <a:lnTo>
                    <a:pt x="2375" y="46"/>
                  </a:lnTo>
                  <a:cubicBezTo>
                    <a:pt x="2375" y="24"/>
                    <a:pt x="2352" y="1"/>
                    <a:pt x="2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60"/>
            <p:cNvSpPr/>
            <p:nvPr/>
          </p:nvSpPr>
          <p:spPr>
            <a:xfrm>
              <a:off x="-2276621" y="2746655"/>
              <a:ext cx="381580" cy="826498"/>
            </a:xfrm>
            <a:custGeom>
              <a:avLst/>
              <a:gdLst/>
              <a:ahLst/>
              <a:cxnLst/>
              <a:rect l="l" t="t" r="r" b="b"/>
              <a:pathLst>
                <a:path w="3699" h="8012" extrusionOk="0">
                  <a:moveTo>
                    <a:pt x="0" y="0"/>
                  </a:moveTo>
                  <a:lnTo>
                    <a:pt x="0" y="8012"/>
                  </a:lnTo>
                  <a:lnTo>
                    <a:pt x="3698" y="8012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60"/>
            <p:cNvSpPr/>
            <p:nvPr/>
          </p:nvSpPr>
          <p:spPr>
            <a:xfrm>
              <a:off x="-2102388" y="2242731"/>
              <a:ext cx="527547" cy="59006"/>
            </a:xfrm>
            <a:custGeom>
              <a:avLst/>
              <a:gdLst/>
              <a:ahLst/>
              <a:cxnLst/>
              <a:rect l="l" t="t" r="r" b="b"/>
              <a:pathLst>
                <a:path w="5114" h="572" extrusionOk="0">
                  <a:moveTo>
                    <a:pt x="0" y="1"/>
                  </a:moveTo>
                  <a:lnTo>
                    <a:pt x="0" y="571"/>
                  </a:lnTo>
                  <a:lnTo>
                    <a:pt x="5113" y="571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60"/>
            <p:cNvSpPr/>
            <p:nvPr/>
          </p:nvSpPr>
          <p:spPr>
            <a:xfrm>
              <a:off x="-2076496" y="2301634"/>
              <a:ext cx="475762" cy="1707153"/>
            </a:xfrm>
            <a:custGeom>
              <a:avLst/>
              <a:gdLst/>
              <a:ahLst/>
              <a:cxnLst/>
              <a:rect l="l" t="t" r="r" b="b"/>
              <a:pathLst>
                <a:path w="4612" h="16549" extrusionOk="0">
                  <a:moveTo>
                    <a:pt x="868" y="0"/>
                  </a:moveTo>
                  <a:lnTo>
                    <a:pt x="0" y="16548"/>
                  </a:lnTo>
                  <a:lnTo>
                    <a:pt x="4611" y="16548"/>
                  </a:lnTo>
                  <a:lnTo>
                    <a:pt x="37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60"/>
            <p:cNvSpPr/>
            <p:nvPr/>
          </p:nvSpPr>
          <p:spPr>
            <a:xfrm>
              <a:off x="-2001191" y="2414591"/>
              <a:ext cx="325049" cy="174336"/>
            </a:xfrm>
            <a:custGeom>
              <a:avLst/>
              <a:gdLst/>
              <a:ahLst/>
              <a:cxnLst/>
              <a:rect l="l" t="t" r="r" b="b"/>
              <a:pathLst>
                <a:path w="3151" h="1690" extrusionOk="0">
                  <a:moveTo>
                    <a:pt x="69" y="1"/>
                  </a:moveTo>
                  <a:lnTo>
                    <a:pt x="1" y="1690"/>
                  </a:lnTo>
                  <a:lnTo>
                    <a:pt x="3151" y="1690"/>
                  </a:lnTo>
                  <a:lnTo>
                    <a:pt x="30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60"/>
            <p:cNvSpPr/>
            <p:nvPr/>
          </p:nvSpPr>
          <p:spPr>
            <a:xfrm>
              <a:off x="-1987058" y="2296888"/>
              <a:ext cx="296784" cy="11863"/>
            </a:xfrm>
            <a:custGeom>
              <a:avLst/>
              <a:gdLst/>
              <a:ahLst/>
              <a:cxnLst/>
              <a:rect l="l" t="t" r="r" b="b"/>
              <a:pathLst>
                <a:path w="2877" h="115" extrusionOk="0">
                  <a:moveTo>
                    <a:pt x="1" y="1"/>
                  </a:moveTo>
                  <a:lnTo>
                    <a:pt x="1" y="115"/>
                  </a:lnTo>
                  <a:lnTo>
                    <a:pt x="2877" y="115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60"/>
            <p:cNvSpPr/>
            <p:nvPr/>
          </p:nvSpPr>
          <p:spPr>
            <a:xfrm>
              <a:off x="-2031726" y="2746655"/>
              <a:ext cx="28368" cy="301426"/>
            </a:xfrm>
            <a:custGeom>
              <a:avLst/>
              <a:gdLst/>
              <a:ahLst/>
              <a:cxnLst/>
              <a:rect l="l" t="t" r="r" b="b"/>
              <a:pathLst>
                <a:path w="275" h="2922" extrusionOk="0">
                  <a:moveTo>
                    <a:pt x="160" y="0"/>
                  </a:moveTo>
                  <a:lnTo>
                    <a:pt x="0" y="2922"/>
                  </a:lnTo>
                  <a:lnTo>
                    <a:pt x="114" y="29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60"/>
            <p:cNvSpPr/>
            <p:nvPr/>
          </p:nvSpPr>
          <p:spPr>
            <a:xfrm>
              <a:off x="-1669127" y="2838465"/>
              <a:ext cx="23623" cy="209616"/>
            </a:xfrm>
            <a:custGeom>
              <a:avLst/>
              <a:gdLst/>
              <a:ahLst/>
              <a:cxnLst/>
              <a:rect l="l" t="t" r="r" b="b"/>
              <a:pathLst>
                <a:path w="229" h="2032" extrusionOk="0">
                  <a:moveTo>
                    <a:pt x="0" y="0"/>
                  </a:moveTo>
                  <a:lnTo>
                    <a:pt x="114" y="2032"/>
                  </a:lnTo>
                  <a:lnTo>
                    <a:pt x="229" y="203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60"/>
            <p:cNvSpPr/>
            <p:nvPr/>
          </p:nvSpPr>
          <p:spPr>
            <a:xfrm>
              <a:off x="-2003460" y="2633595"/>
              <a:ext cx="329691" cy="103"/>
            </a:xfrm>
            <a:custGeom>
              <a:avLst/>
              <a:gdLst/>
              <a:ahLst/>
              <a:cxnLst/>
              <a:rect l="l" t="t" r="r" b="b"/>
              <a:pathLst>
                <a:path w="3196" h="1" extrusionOk="0">
                  <a:moveTo>
                    <a:pt x="0" y="1"/>
                  </a:moveTo>
                  <a:lnTo>
                    <a:pt x="3196" y="1"/>
                  </a:lnTo>
                </a:path>
              </a:pathLst>
            </a:custGeom>
            <a:solidFill>
              <a:srgbClr val="D5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60"/>
            <p:cNvSpPr/>
            <p:nvPr/>
          </p:nvSpPr>
          <p:spPr>
            <a:xfrm>
              <a:off x="-2003460" y="2628849"/>
              <a:ext cx="329691" cy="11863"/>
            </a:xfrm>
            <a:custGeom>
              <a:avLst/>
              <a:gdLst/>
              <a:ahLst/>
              <a:cxnLst/>
              <a:rect l="l" t="t" r="r" b="b"/>
              <a:pathLst>
                <a:path w="3196" h="115" extrusionOk="0">
                  <a:moveTo>
                    <a:pt x="0" y="1"/>
                  </a:moveTo>
                  <a:lnTo>
                    <a:pt x="0" y="115"/>
                  </a:lnTo>
                  <a:lnTo>
                    <a:pt x="3196" y="115"/>
                  </a:lnTo>
                  <a:lnTo>
                    <a:pt x="31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60"/>
            <p:cNvSpPr/>
            <p:nvPr/>
          </p:nvSpPr>
          <p:spPr>
            <a:xfrm>
              <a:off x="3654625" y="2779562"/>
              <a:ext cx="186096" cy="586450"/>
            </a:xfrm>
            <a:custGeom>
              <a:avLst/>
              <a:gdLst/>
              <a:ahLst/>
              <a:cxnLst/>
              <a:rect l="l" t="t" r="r" b="b"/>
              <a:pathLst>
                <a:path w="1804" h="5685" extrusionOk="0">
                  <a:moveTo>
                    <a:pt x="1233" y="115"/>
                  </a:moveTo>
                  <a:lnTo>
                    <a:pt x="1689" y="5593"/>
                  </a:lnTo>
                  <a:lnTo>
                    <a:pt x="114" y="5593"/>
                  </a:lnTo>
                  <a:lnTo>
                    <a:pt x="548" y="115"/>
                  </a:lnTo>
                  <a:close/>
                  <a:moveTo>
                    <a:pt x="502" y="1"/>
                  </a:moveTo>
                  <a:cubicBezTo>
                    <a:pt x="480" y="1"/>
                    <a:pt x="457" y="24"/>
                    <a:pt x="457" y="69"/>
                  </a:cubicBezTo>
                  <a:lnTo>
                    <a:pt x="0" y="5639"/>
                  </a:lnTo>
                  <a:cubicBezTo>
                    <a:pt x="0" y="5639"/>
                    <a:pt x="0" y="5661"/>
                    <a:pt x="23" y="5684"/>
                  </a:cubicBezTo>
                  <a:lnTo>
                    <a:pt x="1781" y="5684"/>
                  </a:lnTo>
                  <a:cubicBezTo>
                    <a:pt x="1781" y="5661"/>
                    <a:pt x="1803" y="5639"/>
                    <a:pt x="1803" y="5639"/>
                  </a:cubicBezTo>
                  <a:lnTo>
                    <a:pt x="1347" y="69"/>
                  </a:lnTo>
                  <a:cubicBezTo>
                    <a:pt x="1347" y="24"/>
                    <a:pt x="1324" y="1"/>
                    <a:pt x="1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60"/>
            <p:cNvSpPr/>
            <p:nvPr/>
          </p:nvSpPr>
          <p:spPr>
            <a:xfrm>
              <a:off x="3708783" y="2685380"/>
              <a:ext cx="75408" cy="73139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0" y="1"/>
                  </a:moveTo>
                  <a:lnTo>
                    <a:pt x="0" y="708"/>
                  </a:lnTo>
                  <a:lnTo>
                    <a:pt x="731" y="70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60"/>
            <p:cNvSpPr/>
            <p:nvPr/>
          </p:nvSpPr>
          <p:spPr>
            <a:xfrm>
              <a:off x="3687533" y="2798440"/>
              <a:ext cx="115536" cy="214361"/>
            </a:xfrm>
            <a:custGeom>
              <a:avLst/>
              <a:gdLst/>
              <a:ahLst/>
              <a:cxnLst/>
              <a:rect l="l" t="t" r="r" b="b"/>
              <a:pathLst>
                <a:path w="1120" h="2078" extrusionOk="0">
                  <a:moveTo>
                    <a:pt x="206" y="0"/>
                  </a:moveTo>
                  <a:lnTo>
                    <a:pt x="115" y="69"/>
                  </a:lnTo>
                  <a:lnTo>
                    <a:pt x="982" y="1096"/>
                  </a:lnTo>
                  <a:lnTo>
                    <a:pt x="1" y="1986"/>
                  </a:lnTo>
                  <a:lnTo>
                    <a:pt x="69" y="2077"/>
                  </a:lnTo>
                  <a:lnTo>
                    <a:pt x="1096" y="1142"/>
                  </a:lnTo>
                  <a:cubicBezTo>
                    <a:pt x="1119" y="1119"/>
                    <a:pt x="1119" y="1073"/>
                    <a:pt x="1096" y="1050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60"/>
            <p:cNvSpPr/>
            <p:nvPr/>
          </p:nvSpPr>
          <p:spPr>
            <a:xfrm>
              <a:off x="3671130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274" y="0"/>
                  </a:moveTo>
                  <a:lnTo>
                    <a:pt x="183" y="91"/>
                  </a:lnTo>
                  <a:lnTo>
                    <a:pt x="1278" y="1119"/>
                  </a:lnTo>
                  <a:lnTo>
                    <a:pt x="0" y="2054"/>
                  </a:lnTo>
                  <a:lnTo>
                    <a:pt x="69" y="2146"/>
                  </a:lnTo>
                  <a:lnTo>
                    <a:pt x="1392" y="1164"/>
                  </a:lnTo>
                  <a:cubicBezTo>
                    <a:pt x="1415" y="1164"/>
                    <a:pt x="1415" y="1141"/>
                    <a:pt x="1415" y="1141"/>
                  </a:cubicBezTo>
                  <a:cubicBezTo>
                    <a:pt x="1415" y="1119"/>
                    <a:pt x="1415" y="1096"/>
                    <a:pt x="1392" y="1096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60"/>
            <p:cNvSpPr/>
            <p:nvPr/>
          </p:nvSpPr>
          <p:spPr>
            <a:xfrm>
              <a:off x="3671130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69" y="0"/>
                  </a:moveTo>
                  <a:lnTo>
                    <a:pt x="0" y="69"/>
                  </a:lnTo>
                  <a:lnTo>
                    <a:pt x="1575" y="1461"/>
                  </a:lnTo>
                  <a:lnTo>
                    <a:pt x="1643" y="13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60"/>
            <p:cNvSpPr/>
            <p:nvPr/>
          </p:nvSpPr>
          <p:spPr>
            <a:xfrm>
              <a:off x="3692278" y="2798440"/>
              <a:ext cx="115433" cy="214361"/>
            </a:xfrm>
            <a:custGeom>
              <a:avLst/>
              <a:gdLst/>
              <a:ahLst/>
              <a:cxnLst/>
              <a:rect l="l" t="t" r="r" b="b"/>
              <a:pathLst>
                <a:path w="1119" h="2078" extrusionOk="0">
                  <a:moveTo>
                    <a:pt x="913" y="0"/>
                  </a:moveTo>
                  <a:lnTo>
                    <a:pt x="23" y="1050"/>
                  </a:lnTo>
                  <a:cubicBezTo>
                    <a:pt x="0" y="1073"/>
                    <a:pt x="0" y="1119"/>
                    <a:pt x="23" y="1142"/>
                  </a:cubicBezTo>
                  <a:lnTo>
                    <a:pt x="1050" y="2077"/>
                  </a:lnTo>
                  <a:lnTo>
                    <a:pt x="1119" y="1986"/>
                  </a:lnTo>
                  <a:lnTo>
                    <a:pt x="137" y="1096"/>
                  </a:lnTo>
                  <a:lnTo>
                    <a:pt x="1005" y="69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60"/>
            <p:cNvSpPr/>
            <p:nvPr/>
          </p:nvSpPr>
          <p:spPr>
            <a:xfrm>
              <a:off x="3678145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1165" y="0"/>
                  </a:moveTo>
                  <a:lnTo>
                    <a:pt x="23" y="1096"/>
                  </a:lnTo>
                  <a:cubicBezTo>
                    <a:pt x="1" y="1096"/>
                    <a:pt x="1" y="1119"/>
                    <a:pt x="1" y="1141"/>
                  </a:cubicBezTo>
                  <a:cubicBezTo>
                    <a:pt x="1" y="1141"/>
                    <a:pt x="23" y="1164"/>
                    <a:pt x="23" y="1164"/>
                  </a:cubicBezTo>
                  <a:lnTo>
                    <a:pt x="1347" y="2146"/>
                  </a:lnTo>
                  <a:lnTo>
                    <a:pt x="1416" y="2054"/>
                  </a:lnTo>
                  <a:lnTo>
                    <a:pt x="137" y="1119"/>
                  </a:lnTo>
                  <a:lnTo>
                    <a:pt x="1233" y="91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60"/>
            <p:cNvSpPr/>
            <p:nvPr/>
          </p:nvSpPr>
          <p:spPr>
            <a:xfrm>
              <a:off x="3654625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1575" y="0"/>
                  </a:moveTo>
                  <a:lnTo>
                    <a:pt x="0" y="1370"/>
                  </a:lnTo>
                  <a:lnTo>
                    <a:pt x="69" y="1461"/>
                  </a:lnTo>
                  <a:lnTo>
                    <a:pt x="1644" y="69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60"/>
            <p:cNvSpPr/>
            <p:nvPr/>
          </p:nvSpPr>
          <p:spPr>
            <a:xfrm>
              <a:off x="3671130" y="2758415"/>
              <a:ext cx="150713" cy="51888"/>
            </a:xfrm>
            <a:custGeom>
              <a:avLst/>
              <a:gdLst/>
              <a:ahLst/>
              <a:cxnLst/>
              <a:rect l="l" t="t" r="r" b="b"/>
              <a:pathLst>
                <a:path w="1461" h="503" extrusionOk="0">
                  <a:moveTo>
                    <a:pt x="0" y="0"/>
                  </a:moveTo>
                  <a:lnTo>
                    <a:pt x="0" y="502"/>
                  </a:lnTo>
                  <a:lnTo>
                    <a:pt x="1461" y="50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60"/>
            <p:cNvSpPr/>
            <p:nvPr/>
          </p:nvSpPr>
          <p:spPr>
            <a:xfrm>
              <a:off x="3602840" y="3356419"/>
              <a:ext cx="289666" cy="82526"/>
            </a:xfrm>
            <a:custGeom>
              <a:avLst/>
              <a:gdLst/>
              <a:ahLst/>
              <a:cxnLst/>
              <a:rect l="l" t="t" r="r" b="b"/>
              <a:pathLst>
                <a:path w="2808" h="800" extrusionOk="0">
                  <a:moveTo>
                    <a:pt x="2694" y="92"/>
                  </a:moveTo>
                  <a:lnTo>
                    <a:pt x="2694" y="708"/>
                  </a:lnTo>
                  <a:lnTo>
                    <a:pt x="114" y="708"/>
                  </a:lnTo>
                  <a:lnTo>
                    <a:pt x="114" y="92"/>
                  </a:lnTo>
                  <a:close/>
                  <a:moveTo>
                    <a:pt x="46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0" y="754"/>
                  </a:lnTo>
                  <a:cubicBezTo>
                    <a:pt x="0" y="777"/>
                    <a:pt x="23" y="800"/>
                    <a:pt x="46" y="800"/>
                  </a:cubicBezTo>
                  <a:lnTo>
                    <a:pt x="2739" y="800"/>
                  </a:lnTo>
                  <a:cubicBezTo>
                    <a:pt x="2785" y="800"/>
                    <a:pt x="2808" y="777"/>
                    <a:pt x="2808" y="754"/>
                  </a:cubicBezTo>
                  <a:lnTo>
                    <a:pt x="2808" y="47"/>
                  </a:lnTo>
                  <a:cubicBezTo>
                    <a:pt x="2808" y="24"/>
                    <a:pt x="2785" y="1"/>
                    <a:pt x="2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60"/>
            <p:cNvSpPr/>
            <p:nvPr/>
          </p:nvSpPr>
          <p:spPr>
            <a:xfrm>
              <a:off x="3567457" y="3427082"/>
              <a:ext cx="358060" cy="77781"/>
            </a:xfrm>
            <a:custGeom>
              <a:avLst/>
              <a:gdLst/>
              <a:ahLst/>
              <a:cxnLst/>
              <a:rect l="l" t="t" r="r" b="b"/>
              <a:pathLst>
                <a:path w="3471" h="754" extrusionOk="0">
                  <a:moveTo>
                    <a:pt x="1" y="1"/>
                  </a:moveTo>
                  <a:lnTo>
                    <a:pt x="1" y="754"/>
                  </a:lnTo>
                  <a:lnTo>
                    <a:pt x="3470" y="754"/>
                  </a:lnTo>
                  <a:lnTo>
                    <a:pt x="34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60"/>
            <p:cNvSpPr/>
            <p:nvPr/>
          </p:nvSpPr>
          <p:spPr>
            <a:xfrm>
              <a:off x="-141247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60"/>
            <p:cNvSpPr/>
            <p:nvPr/>
          </p:nvSpPr>
          <p:spPr>
            <a:xfrm>
              <a:off x="-13583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60"/>
            <p:cNvSpPr/>
            <p:nvPr/>
          </p:nvSpPr>
          <p:spPr>
            <a:xfrm>
              <a:off x="-1379564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60"/>
            <p:cNvSpPr/>
            <p:nvPr/>
          </p:nvSpPr>
          <p:spPr>
            <a:xfrm>
              <a:off x="-301595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60"/>
            <p:cNvSpPr/>
            <p:nvPr/>
          </p:nvSpPr>
          <p:spPr>
            <a:xfrm>
              <a:off x="-2959524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60"/>
            <p:cNvSpPr/>
            <p:nvPr/>
          </p:nvSpPr>
          <p:spPr>
            <a:xfrm>
              <a:off x="-29806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60"/>
            <p:cNvSpPr/>
            <p:nvPr/>
          </p:nvSpPr>
          <p:spPr>
            <a:xfrm>
              <a:off x="-26957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60"/>
            <p:cNvSpPr/>
            <p:nvPr/>
          </p:nvSpPr>
          <p:spPr>
            <a:xfrm>
              <a:off x="-2639220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60"/>
            <p:cNvSpPr/>
            <p:nvPr/>
          </p:nvSpPr>
          <p:spPr>
            <a:xfrm>
              <a:off x="-26604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60"/>
            <p:cNvSpPr/>
            <p:nvPr/>
          </p:nvSpPr>
          <p:spPr>
            <a:xfrm>
              <a:off x="-131564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60"/>
            <p:cNvSpPr/>
            <p:nvPr/>
          </p:nvSpPr>
          <p:spPr>
            <a:xfrm>
              <a:off x="-75137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60"/>
            <p:cNvSpPr/>
            <p:nvPr/>
          </p:nvSpPr>
          <p:spPr>
            <a:xfrm>
              <a:off x="-96285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60"/>
            <p:cNvSpPr/>
            <p:nvPr/>
          </p:nvSpPr>
          <p:spPr>
            <a:xfrm>
              <a:off x="-109227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60"/>
            <p:cNvSpPr/>
            <p:nvPr/>
          </p:nvSpPr>
          <p:spPr>
            <a:xfrm>
              <a:off x="-10381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60"/>
            <p:cNvSpPr/>
            <p:nvPr/>
          </p:nvSpPr>
          <p:spPr>
            <a:xfrm>
              <a:off x="-1056990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60"/>
            <p:cNvSpPr/>
            <p:nvPr/>
          </p:nvSpPr>
          <p:spPr>
            <a:xfrm>
              <a:off x="-772069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60"/>
            <p:cNvSpPr/>
            <p:nvPr/>
          </p:nvSpPr>
          <p:spPr>
            <a:xfrm>
              <a:off x="-715539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60"/>
            <p:cNvSpPr/>
            <p:nvPr/>
          </p:nvSpPr>
          <p:spPr>
            <a:xfrm>
              <a:off x="-736686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60"/>
            <p:cNvSpPr/>
            <p:nvPr/>
          </p:nvSpPr>
          <p:spPr>
            <a:xfrm>
              <a:off x="1469543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60"/>
            <p:cNvSpPr/>
            <p:nvPr/>
          </p:nvSpPr>
          <p:spPr>
            <a:xfrm>
              <a:off x="1526073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60"/>
            <p:cNvSpPr/>
            <p:nvPr/>
          </p:nvSpPr>
          <p:spPr>
            <a:xfrm>
              <a:off x="1504823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60"/>
            <p:cNvSpPr/>
            <p:nvPr/>
          </p:nvSpPr>
          <p:spPr>
            <a:xfrm>
              <a:off x="-2055349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60"/>
            <p:cNvSpPr/>
            <p:nvPr/>
          </p:nvSpPr>
          <p:spPr>
            <a:xfrm>
              <a:off x="-199881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8" y="221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60"/>
            <p:cNvSpPr/>
            <p:nvPr/>
          </p:nvSpPr>
          <p:spPr>
            <a:xfrm>
              <a:off x="-201996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60"/>
            <p:cNvSpPr/>
            <p:nvPr/>
          </p:nvSpPr>
          <p:spPr>
            <a:xfrm>
              <a:off x="-1735045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60"/>
            <p:cNvSpPr/>
            <p:nvPr/>
          </p:nvSpPr>
          <p:spPr>
            <a:xfrm>
              <a:off x="-1680887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60"/>
            <p:cNvSpPr/>
            <p:nvPr/>
          </p:nvSpPr>
          <p:spPr>
            <a:xfrm>
              <a:off x="-1699765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60"/>
            <p:cNvSpPr/>
            <p:nvPr/>
          </p:nvSpPr>
          <p:spPr>
            <a:xfrm>
              <a:off x="-23755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60"/>
            <p:cNvSpPr/>
            <p:nvPr/>
          </p:nvSpPr>
          <p:spPr>
            <a:xfrm>
              <a:off x="-2321392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60"/>
            <p:cNvSpPr/>
            <p:nvPr/>
          </p:nvSpPr>
          <p:spPr>
            <a:xfrm>
              <a:off x="-2342539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60"/>
            <p:cNvSpPr/>
            <p:nvPr/>
          </p:nvSpPr>
          <p:spPr>
            <a:xfrm>
              <a:off x="3068278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60"/>
            <p:cNvSpPr/>
            <p:nvPr/>
          </p:nvSpPr>
          <p:spPr>
            <a:xfrm>
              <a:off x="312480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60"/>
            <p:cNvSpPr/>
            <p:nvPr/>
          </p:nvSpPr>
          <p:spPr>
            <a:xfrm>
              <a:off x="3103661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60"/>
            <p:cNvSpPr/>
            <p:nvPr/>
          </p:nvSpPr>
          <p:spPr>
            <a:xfrm>
              <a:off x="1787371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60"/>
            <p:cNvSpPr/>
            <p:nvPr/>
          </p:nvSpPr>
          <p:spPr>
            <a:xfrm>
              <a:off x="1843902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60"/>
            <p:cNvSpPr/>
            <p:nvPr/>
          </p:nvSpPr>
          <p:spPr>
            <a:xfrm>
              <a:off x="1822754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60"/>
            <p:cNvSpPr/>
            <p:nvPr/>
          </p:nvSpPr>
          <p:spPr>
            <a:xfrm>
              <a:off x="242787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60"/>
            <p:cNvSpPr/>
            <p:nvPr/>
          </p:nvSpPr>
          <p:spPr>
            <a:xfrm>
              <a:off x="2484407" y="3723763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60"/>
            <p:cNvSpPr/>
            <p:nvPr/>
          </p:nvSpPr>
          <p:spPr>
            <a:xfrm>
              <a:off x="246315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60"/>
            <p:cNvSpPr/>
            <p:nvPr/>
          </p:nvSpPr>
          <p:spPr>
            <a:xfrm>
              <a:off x="274807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60"/>
            <p:cNvSpPr/>
            <p:nvPr/>
          </p:nvSpPr>
          <p:spPr>
            <a:xfrm>
              <a:off x="280223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60"/>
            <p:cNvSpPr/>
            <p:nvPr/>
          </p:nvSpPr>
          <p:spPr>
            <a:xfrm>
              <a:off x="2783357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60"/>
            <p:cNvSpPr/>
            <p:nvPr/>
          </p:nvSpPr>
          <p:spPr>
            <a:xfrm>
              <a:off x="2107675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60"/>
            <p:cNvSpPr/>
            <p:nvPr/>
          </p:nvSpPr>
          <p:spPr>
            <a:xfrm>
              <a:off x="215946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60"/>
            <p:cNvSpPr/>
            <p:nvPr/>
          </p:nvSpPr>
          <p:spPr>
            <a:xfrm>
              <a:off x="2140583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60"/>
            <p:cNvSpPr/>
            <p:nvPr/>
          </p:nvSpPr>
          <p:spPr>
            <a:xfrm>
              <a:off x="18863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60"/>
            <p:cNvSpPr/>
            <p:nvPr/>
          </p:nvSpPr>
          <p:spPr>
            <a:xfrm>
              <a:off x="245167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60"/>
            <p:cNvSpPr/>
            <p:nvPr/>
          </p:nvSpPr>
          <p:spPr>
            <a:xfrm>
              <a:off x="22391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60"/>
            <p:cNvSpPr/>
            <p:nvPr/>
          </p:nvSpPr>
          <p:spPr>
            <a:xfrm>
              <a:off x="50883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60"/>
            <p:cNvSpPr/>
            <p:nvPr/>
          </p:nvSpPr>
          <p:spPr>
            <a:xfrm>
              <a:off x="56299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60"/>
            <p:cNvSpPr/>
            <p:nvPr/>
          </p:nvSpPr>
          <p:spPr>
            <a:xfrm>
              <a:off x="541848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60"/>
            <p:cNvSpPr/>
            <p:nvPr/>
          </p:nvSpPr>
          <p:spPr>
            <a:xfrm>
              <a:off x="82903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60"/>
            <p:cNvSpPr/>
            <p:nvPr/>
          </p:nvSpPr>
          <p:spPr>
            <a:xfrm>
              <a:off x="880926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60"/>
            <p:cNvSpPr/>
            <p:nvPr/>
          </p:nvSpPr>
          <p:spPr>
            <a:xfrm>
              <a:off x="8620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60"/>
            <p:cNvSpPr/>
            <p:nvPr/>
          </p:nvSpPr>
          <p:spPr>
            <a:xfrm>
              <a:off x="-3336255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60"/>
            <p:cNvSpPr/>
            <p:nvPr/>
          </p:nvSpPr>
          <p:spPr>
            <a:xfrm>
              <a:off x="-328436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60"/>
            <p:cNvSpPr/>
            <p:nvPr/>
          </p:nvSpPr>
          <p:spPr>
            <a:xfrm>
              <a:off x="-3303245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60"/>
            <p:cNvSpPr/>
            <p:nvPr/>
          </p:nvSpPr>
          <p:spPr>
            <a:xfrm>
              <a:off x="-45186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60"/>
            <p:cNvSpPr/>
            <p:nvPr/>
          </p:nvSpPr>
          <p:spPr>
            <a:xfrm>
              <a:off x="-39998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60"/>
            <p:cNvSpPr/>
            <p:nvPr/>
          </p:nvSpPr>
          <p:spPr>
            <a:xfrm>
              <a:off x="-418858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60"/>
            <p:cNvSpPr/>
            <p:nvPr/>
          </p:nvSpPr>
          <p:spPr>
            <a:xfrm>
              <a:off x="1149342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60"/>
            <p:cNvSpPr/>
            <p:nvPr/>
          </p:nvSpPr>
          <p:spPr>
            <a:xfrm>
              <a:off x="120112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60"/>
            <p:cNvSpPr/>
            <p:nvPr/>
          </p:nvSpPr>
          <p:spPr>
            <a:xfrm>
              <a:off x="11822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60"/>
            <p:cNvSpPr/>
            <p:nvPr/>
          </p:nvSpPr>
          <p:spPr>
            <a:xfrm>
              <a:off x="11469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60"/>
            <p:cNvSpPr/>
            <p:nvPr/>
          </p:nvSpPr>
          <p:spPr>
            <a:xfrm>
              <a:off x="1182249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60"/>
            <p:cNvSpPr/>
            <p:nvPr/>
          </p:nvSpPr>
          <p:spPr>
            <a:xfrm>
              <a:off x="120350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206"/>
                  </a:moveTo>
                  <a:lnTo>
                    <a:pt x="2123" y="2146"/>
                  </a:lnTo>
                  <a:lnTo>
                    <a:pt x="183" y="2146"/>
                  </a:lnTo>
                  <a:lnTo>
                    <a:pt x="2123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60"/>
            <p:cNvSpPr/>
            <p:nvPr/>
          </p:nvSpPr>
          <p:spPr>
            <a:xfrm>
              <a:off x="2748077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60"/>
            <p:cNvSpPr/>
            <p:nvPr/>
          </p:nvSpPr>
          <p:spPr>
            <a:xfrm>
              <a:off x="278335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60"/>
            <p:cNvSpPr/>
            <p:nvPr/>
          </p:nvSpPr>
          <p:spPr>
            <a:xfrm>
              <a:off x="280460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60"/>
            <p:cNvSpPr/>
            <p:nvPr/>
          </p:nvSpPr>
          <p:spPr>
            <a:xfrm>
              <a:off x="2427876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60"/>
            <p:cNvSpPr/>
            <p:nvPr/>
          </p:nvSpPr>
          <p:spPr>
            <a:xfrm>
              <a:off x="246315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60"/>
            <p:cNvSpPr/>
            <p:nvPr/>
          </p:nvSpPr>
          <p:spPr>
            <a:xfrm>
              <a:off x="2484407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60"/>
            <p:cNvSpPr/>
            <p:nvPr/>
          </p:nvSpPr>
          <p:spPr>
            <a:xfrm>
              <a:off x="-13631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60"/>
            <p:cNvSpPr/>
            <p:nvPr/>
          </p:nvSpPr>
          <p:spPr>
            <a:xfrm>
              <a:off x="-101030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60"/>
            <p:cNvSpPr/>
            <p:nvPr/>
          </p:nvSpPr>
          <p:spPr>
            <a:xfrm>
              <a:off x="-79779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60"/>
            <p:cNvSpPr/>
            <p:nvPr/>
          </p:nvSpPr>
          <p:spPr>
            <a:xfrm>
              <a:off x="-1097015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60"/>
            <p:cNvSpPr/>
            <p:nvPr/>
          </p:nvSpPr>
          <p:spPr>
            <a:xfrm>
              <a:off x="-106163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032" y="91"/>
                  </a:moveTo>
                  <a:lnTo>
                    <a:pt x="91" y="2032"/>
                  </a:lnTo>
                  <a:lnTo>
                    <a:pt x="91" y="91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60"/>
            <p:cNvSpPr/>
            <p:nvPr/>
          </p:nvSpPr>
          <p:spPr>
            <a:xfrm>
              <a:off x="-1040485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1" y="2237"/>
                  </a:lnTo>
                  <a:lnTo>
                    <a:pt x="2237" y="2237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60"/>
            <p:cNvSpPr/>
            <p:nvPr/>
          </p:nvSpPr>
          <p:spPr>
            <a:xfrm>
              <a:off x="826769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60"/>
            <p:cNvSpPr/>
            <p:nvPr/>
          </p:nvSpPr>
          <p:spPr>
            <a:xfrm>
              <a:off x="85967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60"/>
            <p:cNvSpPr/>
            <p:nvPr/>
          </p:nvSpPr>
          <p:spPr>
            <a:xfrm>
              <a:off x="880926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5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60"/>
            <p:cNvSpPr/>
            <p:nvPr/>
          </p:nvSpPr>
          <p:spPr>
            <a:xfrm>
              <a:off x="50646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60"/>
            <p:cNvSpPr/>
            <p:nvPr/>
          </p:nvSpPr>
          <p:spPr>
            <a:xfrm>
              <a:off x="539475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60"/>
            <p:cNvSpPr/>
            <p:nvPr/>
          </p:nvSpPr>
          <p:spPr>
            <a:xfrm>
              <a:off x="560622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60"/>
            <p:cNvSpPr/>
            <p:nvPr/>
          </p:nvSpPr>
          <p:spPr>
            <a:xfrm>
              <a:off x="-173504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60"/>
            <p:cNvSpPr/>
            <p:nvPr/>
          </p:nvSpPr>
          <p:spPr>
            <a:xfrm>
              <a:off x="-170213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60"/>
            <p:cNvSpPr/>
            <p:nvPr/>
          </p:nvSpPr>
          <p:spPr>
            <a:xfrm>
              <a:off x="-168088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60"/>
            <p:cNvSpPr/>
            <p:nvPr/>
          </p:nvSpPr>
          <p:spPr>
            <a:xfrm>
              <a:off x="1787371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60"/>
            <p:cNvSpPr/>
            <p:nvPr/>
          </p:nvSpPr>
          <p:spPr>
            <a:xfrm>
              <a:off x="1822754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60"/>
            <p:cNvSpPr/>
            <p:nvPr/>
          </p:nvSpPr>
          <p:spPr>
            <a:xfrm>
              <a:off x="1843902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60"/>
            <p:cNvSpPr/>
            <p:nvPr/>
          </p:nvSpPr>
          <p:spPr>
            <a:xfrm>
              <a:off x="14671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60"/>
            <p:cNvSpPr/>
            <p:nvPr/>
          </p:nvSpPr>
          <p:spPr>
            <a:xfrm>
              <a:off x="1500181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60"/>
            <p:cNvSpPr/>
            <p:nvPr/>
          </p:nvSpPr>
          <p:spPr>
            <a:xfrm>
              <a:off x="1518956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5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60"/>
            <p:cNvSpPr/>
            <p:nvPr/>
          </p:nvSpPr>
          <p:spPr>
            <a:xfrm>
              <a:off x="210767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60"/>
            <p:cNvSpPr/>
            <p:nvPr/>
          </p:nvSpPr>
          <p:spPr>
            <a:xfrm>
              <a:off x="2140583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60"/>
            <p:cNvSpPr/>
            <p:nvPr/>
          </p:nvSpPr>
          <p:spPr>
            <a:xfrm>
              <a:off x="2159460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60"/>
            <p:cNvSpPr/>
            <p:nvPr/>
          </p:nvSpPr>
          <p:spPr>
            <a:xfrm>
              <a:off x="-333625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60"/>
            <p:cNvSpPr/>
            <p:nvPr/>
          </p:nvSpPr>
          <p:spPr>
            <a:xfrm>
              <a:off x="-3300872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60"/>
            <p:cNvSpPr/>
            <p:nvPr/>
          </p:nvSpPr>
          <p:spPr>
            <a:xfrm>
              <a:off x="-3279725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60"/>
            <p:cNvSpPr/>
            <p:nvPr/>
          </p:nvSpPr>
          <p:spPr>
            <a:xfrm>
              <a:off x="-2055349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60"/>
            <p:cNvSpPr/>
            <p:nvPr/>
          </p:nvSpPr>
          <p:spPr>
            <a:xfrm>
              <a:off x="-201996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60"/>
            <p:cNvSpPr/>
            <p:nvPr/>
          </p:nvSpPr>
          <p:spPr>
            <a:xfrm>
              <a:off x="-1998818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60"/>
            <p:cNvSpPr/>
            <p:nvPr/>
          </p:nvSpPr>
          <p:spPr>
            <a:xfrm>
              <a:off x="-26957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60"/>
            <p:cNvSpPr/>
            <p:nvPr/>
          </p:nvSpPr>
          <p:spPr>
            <a:xfrm>
              <a:off x="-2660471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60"/>
            <p:cNvSpPr/>
            <p:nvPr/>
          </p:nvSpPr>
          <p:spPr>
            <a:xfrm>
              <a:off x="-263922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60"/>
            <p:cNvSpPr/>
            <p:nvPr/>
          </p:nvSpPr>
          <p:spPr>
            <a:xfrm>
              <a:off x="-301595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60"/>
            <p:cNvSpPr/>
            <p:nvPr/>
          </p:nvSpPr>
          <p:spPr>
            <a:xfrm>
              <a:off x="-298304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60"/>
            <p:cNvSpPr/>
            <p:nvPr/>
          </p:nvSpPr>
          <p:spPr>
            <a:xfrm>
              <a:off x="-296416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60"/>
            <p:cNvSpPr/>
            <p:nvPr/>
          </p:nvSpPr>
          <p:spPr>
            <a:xfrm>
              <a:off x="-23755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60"/>
            <p:cNvSpPr/>
            <p:nvPr/>
          </p:nvSpPr>
          <p:spPr>
            <a:xfrm>
              <a:off x="-2342539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60"/>
            <p:cNvSpPr/>
            <p:nvPr/>
          </p:nvSpPr>
          <p:spPr>
            <a:xfrm>
              <a:off x="-2321392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60"/>
            <p:cNvSpPr/>
            <p:nvPr/>
          </p:nvSpPr>
          <p:spPr>
            <a:xfrm>
              <a:off x="-4565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60"/>
            <p:cNvSpPr/>
            <p:nvPr/>
          </p:nvSpPr>
          <p:spPr>
            <a:xfrm>
              <a:off x="-421231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60"/>
            <p:cNvSpPr/>
            <p:nvPr/>
          </p:nvSpPr>
          <p:spPr>
            <a:xfrm>
              <a:off x="-399980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60"/>
            <p:cNvSpPr/>
            <p:nvPr/>
          </p:nvSpPr>
          <p:spPr>
            <a:xfrm>
              <a:off x="-7767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60"/>
            <p:cNvSpPr/>
            <p:nvPr/>
          </p:nvSpPr>
          <p:spPr>
            <a:xfrm>
              <a:off x="-74380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60"/>
            <p:cNvSpPr/>
            <p:nvPr/>
          </p:nvSpPr>
          <p:spPr>
            <a:xfrm>
              <a:off x="-72492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60"/>
            <p:cNvSpPr/>
            <p:nvPr/>
          </p:nvSpPr>
          <p:spPr>
            <a:xfrm>
              <a:off x="-1414844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60"/>
            <p:cNvSpPr/>
            <p:nvPr/>
          </p:nvSpPr>
          <p:spPr>
            <a:xfrm>
              <a:off x="-1381936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10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60"/>
            <p:cNvSpPr/>
            <p:nvPr/>
          </p:nvSpPr>
          <p:spPr>
            <a:xfrm>
              <a:off x="-1363059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60"/>
            <p:cNvSpPr/>
            <p:nvPr/>
          </p:nvSpPr>
          <p:spPr>
            <a:xfrm>
              <a:off x="3068278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60"/>
            <p:cNvSpPr/>
            <p:nvPr/>
          </p:nvSpPr>
          <p:spPr>
            <a:xfrm>
              <a:off x="3103661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60"/>
            <p:cNvSpPr/>
            <p:nvPr/>
          </p:nvSpPr>
          <p:spPr>
            <a:xfrm>
              <a:off x="3122436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60"/>
            <p:cNvSpPr/>
            <p:nvPr/>
          </p:nvSpPr>
          <p:spPr>
            <a:xfrm>
              <a:off x="183891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60"/>
            <p:cNvSpPr/>
            <p:nvPr/>
          </p:nvSpPr>
          <p:spPr>
            <a:xfrm>
              <a:off x="219274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60"/>
            <p:cNvSpPr/>
            <p:nvPr/>
          </p:nvSpPr>
          <p:spPr>
            <a:xfrm>
              <a:off x="238049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60"/>
            <p:cNvSpPr/>
            <p:nvPr/>
          </p:nvSpPr>
          <p:spPr>
            <a:xfrm>
              <a:off x="-109701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60"/>
            <p:cNvSpPr/>
            <p:nvPr/>
          </p:nvSpPr>
          <p:spPr>
            <a:xfrm>
              <a:off x="-1064005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60"/>
            <p:cNvSpPr/>
            <p:nvPr/>
          </p:nvSpPr>
          <p:spPr>
            <a:xfrm>
              <a:off x="-1042858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60"/>
            <p:cNvSpPr/>
            <p:nvPr/>
          </p:nvSpPr>
          <p:spPr>
            <a:xfrm>
              <a:off x="-26957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60"/>
            <p:cNvSpPr/>
            <p:nvPr/>
          </p:nvSpPr>
          <p:spPr>
            <a:xfrm>
              <a:off x="-2639220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60"/>
            <p:cNvSpPr/>
            <p:nvPr/>
          </p:nvSpPr>
          <p:spPr>
            <a:xfrm>
              <a:off x="-2660471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60"/>
            <p:cNvSpPr/>
            <p:nvPr/>
          </p:nvSpPr>
          <p:spPr>
            <a:xfrm>
              <a:off x="-23755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60"/>
            <p:cNvSpPr/>
            <p:nvPr/>
          </p:nvSpPr>
          <p:spPr>
            <a:xfrm>
              <a:off x="-2319019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60"/>
            <p:cNvSpPr/>
            <p:nvPr/>
          </p:nvSpPr>
          <p:spPr>
            <a:xfrm>
              <a:off x="-2340167" y="3424709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91" y="183"/>
                  </a:moveTo>
                  <a:lnTo>
                    <a:pt x="2031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60"/>
            <p:cNvSpPr/>
            <p:nvPr/>
          </p:nvSpPr>
          <p:spPr>
            <a:xfrm>
              <a:off x="-131564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60"/>
            <p:cNvSpPr/>
            <p:nvPr/>
          </p:nvSpPr>
          <p:spPr>
            <a:xfrm>
              <a:off x="-75137" y="3403562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60"/>
            <p:cNvSpPr/>
            <p:nvPr/>
          </p:nvSpPr>
          <p:spPr>
            <a:xfrm>
              <a:off x="-96285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60"/>
            <p:cNvSpPr/>
            <p:nvPr/>
          </p:nvSpPr>
          <p:spPr>
            <a:xfrm>
              <a:off x="18863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60"/>
            <p:cNvSpPr/>
            <p:nvPr/>
          </p:nvSpPr>
          <p:spPr>
            <a:xfrm>
              <a:off x="245167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60"/>
            <p:cNvSpPr/>
            <p:nvPr/>
          </p:nvSpPr>
          <p:spPr>
            <a:xfrm>
              <a:off x="22391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60"/>
            <p:cNvSpPr/>
            <p:nvPr/>
          </p:nvSpPr>
          <p:spPr>
            <a:xfrm>
              <a:off x="1469543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60"/>
            <p:cNvSpPr/>
            <p:nvPr/>
          </p:nvSpPr>
          <p:spPr>
            <a:xfrm>
              <a:off x="1526073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60"/>
            <p:cNvSpPr/>
            <p:nvPr/>
          </p:nvSpPr>
          <p:spPr>
            <a:xfrm>
              <a:off x="1504823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60"/>
            <p:cNvSpPr/>
            <p:nvPr/>
          </p:nvSpPr>
          <p:spPr>
            <a:xfrm>
              <a:off x="1149342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60"/>
            <p:cNvSpPr/>
            <p:nvPr/>
          </p:nvSpPr>
          <p:spPr>
            <a:xfrm>
              <a:off x="1203500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60"/>
            <p:cNvSpPr/>
            <p:nvPr/>
          </p:nvSpPr>
          <p:spPr>
            <a:xfrm>
              <a:off x="1182249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60"/>
            <p:cNvSpPr/>
            <p:nvPr/>
          </p:nvSpPr>
          <p:spPr>
            <a:xfrm>
              <a:off x="-301595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60"/>
            <p:cNvSpPr/>
            <p:nvPr/>
          </p:nvSpPr>
          <p:spPr>
            <a:xfrm>
              <a:off x="-296416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60"/>
            <p:cNvSpPr/>
            <p:nvPr/>
          </p:nvSpPr>
          <p:spPr>
            <a:xfrm>
              <a:off x="-2983044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60"/>
            <p:cNvSpPr/>
            <p:nvPr/>
          </p:nvSpPr>
          <p:spPr>
            <a:xfrm>
              <a:off x="3068278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60"/>
            <p:cNvSpPr/>
            <p:nvPr/>
          </p:nvSpPr>
          <p:spPr>
            <a:xfrm>
              <a:off x="3124808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60"/>
            <p:cNvSpPr/>
            <p:nvPr/>
          </p:nvSpPr>
          <p:spPr>
            <a:xfrm>
              <a:off x="3103661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1" y="183"/>
                  </a:moveTo>
                  <a:lnTo>
                    <a:pt x="2032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60"/>
            <p:cNvSpPr/>
            <p:nvPr/>
          </p:nvSpPr>
          <p:spPr>
            <a:xfrm>
              <a:off x="-772069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60"/>
            <p:cNvSpPr/>
            <p:nvPr/>
          </p:nvSpPr>
          <p:spPr>
            <a:xfrm>
              <a:off x="-715539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60"/>
            <p:cNvSpPr/>
            <p:nvPr/>
          </p:nvSpPr>
          <p:spPr>
            <a:xfrm>
              <a:off x="-736686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14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60"/>
            <p:cNvSpPr/>
            <p:nvPr/>
          </p:nvSpPr>
          <p:spPr>
            <a:xfrm>
              <a:off x="242787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60"/>
            <p:cNvSpPr/>
            <p:nvPr/>
          </p:nvSpPr>
          <p:spPr>
            <a:xfrm>
              <a:off x="2484407" y="3403562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60"/>
            <p:cNvSpPr/>
            <p:nvPr/>
          </p:nvSpPr>
          <p:spPr>
            <a:xfrm>
              <a:off x="246315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60"/>
            <p:cNvSpPr/>
            <p:nvPr/>
          </p:nvSpPr>
          <p:spPr>
            <a:xfrm>
              <a:off x="274807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60"/>
            <p:cNvSpPr/>
            <p:nvPr/>
          </p:nvSpPr>
          <p:spPr>
            <a:xfrm>
              <a:off x="280223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60"/>
            <p:cNvSpPr/>
            <p:nvPr/>
          </p:nvSpPr>
          <p:spPr>
            <a:xfrm>
              <a:off x="2783357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60"/>
            <p:cNvSpPr/>
            <p:nvPr/>
          </p:nvSpPr>
          <p:spPr>
            <a:xfrm>
              <a:off x="2107675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60"/>
            <p:cNvSpPr/>
            <p:nvPr/>
          </p:nvSpPr>
          <p:spPr>
            <a:xfrm>
              <a:off x="215946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60"/>
            <p:cNvSpPr/>
            <p:nvPr/>
          </p:nvSpPr>
          <p:spPr>
            <a:xfrm>
              <a:off x="2140583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60"/>
            <p:cNvSpPr/>
            <p:nvPr/>
          </p:nvSpPr>
          <p:spPr>
            <a:xfrm>
              <a:off x="-109227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60"/>
            <p:cNvSpPr/>
            <p:nvPr/>
          </p:nvSpPr>
          <p:spPr>
            <a:xfrm>
              <a:off x="-1040485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60"/>
            <p:cNvSpPr/>
            <p:nvPr/>
          </p:nvSpPr>
          <p:spPr>
            <a:xfrm>
              <a:off x="-1059260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60"/>
            <p:cNvSpPr/>
            <p:nvPr/>
          </p:nvSpPr>
          <p:spPr>
            <a:xfrm>
              <a:off x="-45186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60"/>
            <p:cNvSpPr/>
            <p:nvPr/>
          </p:nvSpPr>
          <p:spPr>
            <a:xfrm>
              <a:off x="-39998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60"/>
            <p:cNvSpPr/>
            <p:nvPr/>
          </p:nvSpPr>
          <p:spPr>
            <a:xfrm>
              <a:off x="-418858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60"/>
            <p:cNvSpPr/>
            <p:nvPr/>
          </p:nvSpPr>
          <p:spPr>
            <a:xfrm>
              <a:off x="82903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60"/>
            <p:cNvSpPr/>
            <p:nvPr/>
          </p:nvSpPr>
          <p:spPr>
            <a:xfrm>
              <a:off x="880926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60"/>
            <p:cNvSpPr/>
            <p:nvPr/>
          </p:nvSpPr>
          <p:spPr>
            <a:xfrm>
              <a:off x="862049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60"/>
            <p:cNvSpPr/>
            <p:nvPr/>
          </p:nvSpPr>
          <p:spPr>
            <a:xfrm>
              <a:off x="-3336255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60"/>
            <p:cNvSpPr/>
            <p:nvPr/>
          </p:nvSpPr>
          <p:spPr>
            <a:xfrm>
              <a:off x="-3284367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60"/>
            <p:cNvSpPr/>
            <p:nvPr/>
          </p:nvSpPr>
          <p:spPr>
            <a:xfrm>
              <a:off x="-3303245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60"/>
            <p:cNvSpPr/>
            <p:nvPr/>
          </p:nvSpPr>
          <p:spPr>
            <a:xfrm>
              <a:off x="-2055349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60"/>
            <p:cNvSpPr/>
            <p:nvPr/>
          </p:nvSpPr>
          <p:spPr>
            <a:xfrm>
              <a:off x="-2001191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83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60"/>
            <p:cNvSpPr/>
            <p:nvPr/>
          </p:nvSpPr>
          <p:spPr>
            <a:xfrm>
              <a:off x="-2019966" y="3420067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60"/>
            <p:cNvSpPr/>
            <p:nvPr/>
          </p:nvSpPr>
          <p:spPr>
            <a:xfrm>
              <a:off x="-1735045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60"/>
            <p:cNvSpPr/>
            <p:nvPr/>
          </p:nvSpPr>
          <p:spPr>
            <a:xfrm>
              <a:off x="-1680887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60"/>
            <p:cNvSpPr/>
            <p:nvPr/>
          </p:nvSpPr>
          <p:spPr>
            <a:xfrm>
              <a:off x="-1699765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60"/>
            <p:cNvSpPr/>
            <p:nvPr/>
          </p:nvSpPr>
          <p:spPr>
            <a:xfrm>
              <a:off x="-141247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60"/>
            <p:cNvSpPr/>
            <p:nvPr/>
          </p:nvSpPr>
          <p:spPr>
            <a:xfrm>
              <a:off x="-136068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60"/>
            <p:cNvSpPr/>
            <p:nvPr/>
          </p:nvSpPr>
          <p:spPr>
            <a:xfrm>
              <a:off x="-1379564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60"/>
            <p:cNvSpPr/>
            <p:nvPr/>
          </p:nvSpPr>
          <p:spPr>
            <a:xfrm>
              <a:off x="1787371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60"/>
            <p:cNvSpPr/>
            <p:nvPr/>
          </p:nvSpPr>
          <p:spPr>
            <a:xfrm>
              <a:off x="1839156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60"/>
            <p:cNvSpPr/>
            <p:nvPr/>
          </p:nvSpPr>
          <p:spPr>
            <a:xfrm>
              <a:off x="1820382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60"/>
            <p:cNvSpPr/>
            <p:nvPr/>
          </p:nvSpPr>
          <p:spPr>
            <a:xfrm>
              <a:off x="50883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60"/>
            <p:cNvSpPr/>
            <p:nvPr/>
          </p:nvSpPr>
          <p:spPr>
            <a:xfrm>
              <a:off x="56299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60"/>
            <p:cNvSpPr/>
            <p:nvPr/>
          </p:nvSpPr>
          <p:spPr>
            <a:xfrm>
              <a:off x="541848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60"/>
            <p:cNvSpPr/>
            <p:nvPr/>
          </p:nvSpPr>
          <p:spPr>
            <a:xfrm>
              <a:off x="826769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60"/>
            <p:cNvSpPr/>
            <p:nvPr/>
          </p:nvSpPr>
          <p:spPr>
            <a:xfrm>
              <a:off x="880926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5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60"/>
            <p:cNvSpPr/>
            <p:nvPr/>
          </p:nvSpPr>
          <p:spPr>
            <a:xfrm>
              <a:off x="85967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60"/>
            <p:cNvSpPr/>
            <p:nvPr/>
          </p:nvSpPr>
          <p:spPr>
            <a:xfrm>
              <a:off x="11469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60"/>
            <p:cNvSpPr/>
            <p:nvPr/>
          </p:nvSpPr>
          <p:spPr>
            <a:xfrm>
              <a:off x="1203500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23" y="91"/>
                  </a:moveTo>
                  <a:lnTo>
                    <a:pt x="2123" y="2032"/>
                  </a:lnTo>
                  <a:lnTo>
                    <a:pt x="183" y="91"/>
                  </a:lnTo>
                  <a:close/>
                  <a:moveTo>
                    <a:pt x="0" y="0"/>
                  </a:moveTo>
                  <a:lnTo>
                    <a:pt x="2214" y="2237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60"/>
            <p:cNvSpPr/>
            <p:nvPr/>
          </p:nvSpPr>
          <p:spPr>
            <a:xfrm>
              <a:off x="1182249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60"/>
            <p:cNvSpPr/>
            <p:nvPr/>
          </p:nvSpPr>
          <p:spPr>
            <a:xfrm>
              <a:off x="-774442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60"/>
            <p:cNvSpPr/>
            <p:nvPr/>
          </p:nvSpPr>
          <p:spPr>
            <a:xfrm>
              <a:off x="-720284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8" y="223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60"/>
            <p:cNvSpPr/>
            <p:nvPr/>
          </p:nvSpPr>
          <p:spPr>
            <a:xfrm>
              <a:off x="-741432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60"/>
            <p:cNvSpPr/>
            <p:nvPr/>
          </p:nvSpPr>
          <p:spPr>
            <a:xfrm>
              <a:off x="-454138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60"/>
            <p:cNvSpPr/>
            <p:nvPr/>
          </p:nvSpPr>
          <p:spPr>
            <a:xfrm>
              <a:off x="-399980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60"/>
            <p:cNvSpPr/>
            <p:nvPr/>
          </p:nvSpPr>
          <p:spPr>
            <a:xfrm>
              <a:off x="-421231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60"/>
            <p:cNvSpPr/>
            <p:nvPr/>
          </p:nvSpPr>
          <p:spPr>
            <a:xfrm>
              <a:off x="183891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60"/>
            <p:cNvSpPr/>
            <p:nvPr/>
          </p:nvSpPr>
          <p:spPr>
            <a:xfrm>
              <a:off x="24042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60"/>
            <p:cNvSpPr/>
            <p:nvPr/>
          </p:nvSpPr>
          <p:spPr>
            <a:xfrm>
              <a:off x="219274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60"/>
            <p:cNvSpPr/>
            <p:nvPr/>
          </p:nvSpPr>
          <p:spPr>
            <a:xfrm>
              <a:off x="-13631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60"/>
            <p:cNvSpPr/>
            <p:nvPr/>
          </p:nvSpPr>
          <p:spPr>
            <a:xfrm>
              <a:off x="-82152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52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60"/>
            <p:cNvSpPr/>
            <p:nvPr/>
          </p:nvSpPr>
          <p:spPr>
            <a:xfrm>
              <a:off x="-101030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92" y="275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60"/>
            <p:cNvSpPr/>
            <p:nvPr/>
          </p:nvSpPr>
          <p:spPr>
            <a:xfrm>
              <a:off x="506465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60"/>
            <p:cNvSpPr/>
            <p:nvPr/>
          </p:nvSpPr>
          <p:spPr>
            <a:xfrm>
              <a:off x="558250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1" y="226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60"/>
            <p:cNvSpPr/>
            <p:nvPr/>
          </p:nvSpPr>
          <p:spPr>
            <a:xfrm>
              <a:off x="539475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60"/>
            <p:cNvSpPr/>
            <p:nvPr/>
          </p:nvSpPr>
          <p:spPr>
            <a:xfrm>
              <a:off x="14671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60"/>
            <p:cNvSpPr/>
            <p:nvPr/>
          </p:nvSpPr>
          <p:spPr>
            <a:xfrm>
              <a:off x="1518956" y="2760788"/>
              <a:ext cx="235612" cy="233136"/>
            </a:xfrm>
            <a:custGeom>
              <a:avLst/>
              <a:gdLst/>
              <a:ahLst/>
              <a:cxnLst/>
              <a:rect l="l" t="t" r="r" b="b"/>
              <a:pathLst>
                <a:path w="2284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60"/>
            <p:cNvSpPr/>
            <p:nvPr/>
          </p:nvSpPr>
          <p:spPr>
            <a:xfrm>
              <a:off x="1500181" y="2779562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114" y="275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60"/>
            <p:cNvSpPr/>
            <p:nvPr/>
          </p:nvSpPr>
          <p:spPr>
            <a:xfrm>
              <a:off x="14671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60"/>
            <p:cNvSpPr/>
            <p:nvPr/>
          </p:nvSpPr>
          <p:spPr>
            <a:xfrm>
              <a:off x="1521328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60"/>
            <p:cNvSpPr/>
            <p:nvPr/>
          </p:nvSpPr>
          <p:spPr>
            <a:xfrm>
              <a:off x="1500181" y="246173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60"/>
            <p:cNvSpPr/>
            <p:nvPr/>
          </p:nvSpPr>
          <p:spPr>
            <a:xfrm>
              <a:off x="1787371" y="2407576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60"/>
            <p:cNvSpPr/>
            <p:nvPr/>
          </p:nvSpPr>
          <p:spPr>
            <a:xfrm>
              <a:off x="1843902" y="244048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92"/>
                  </a:moveTo>
                  <a:lnTo>
                    <a:pt x="2123" y="2032"/>
                  </a:lnTo>
                  <a:lnTo>
                    <a:pt x="183" y="92"/>
                  </a:lnTo>
                  <a:close/>
                  <a:moveTo>
                    <a:pt x="1" y="1"/>
                  </a:move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60"/>
            <p:cNvSpPr/>
            <p:nvPr/>
          </p:nvSpPr>
          <p:spPr>
            <a:xfrm>
              <a:off x="1822754" y="246173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60"/>
            <p:cNvSpPr/>
            <p:nvPr/>
          </p:nvSpPr>
          <p:spPr>
            <a:xfrm>
              <a:off x="-133937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60"/>
            <p:cNvSpPr/>
            <p:nvPr/>
          </p:nvSpPr>
          <p:spPr>
            <a:xfrm>
              <a:off x="-79779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60"/>
            <p:cNvSpPr/>
            <p:nvPr/>
          </p:nvSpPr>
          <p:spPr>
            <a:xfrm>
              <a:off x="-101030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60"/>
            <p:cNvSpPr/>
            <p:nvPr/>
          </p:nvSpPr>
          <p:spPr>
            <a:xfrm>
              <a:off x="186264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60"/>
            <p:cNvSpPr/>
            <p:nvPr/>
          </p:nvSpPr>
          <p:spPr>
            <a:xfrm>
              <a:off x="240422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60"/>
            <p:cNvSpPr/>
            <p:nvPr/>
          </p:nvSpPr>
          <p:spPr>
            <a:xfrm>
              <a:off x="219274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60"/>
            <p:cNvSpPr/>
            <p:nvPr/>
          </p:nvSpPr>
          <p:spPr>
            <a:xfrm>
              <a:off x="824396" y="2407576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27" y="310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60"/>
            <p:cNvSpPr/>
            <p:nvPr/>
          </p:nvSpPr>
          <p:spPr>
            <a:xfrm>
              <a:off x="880926" y="244048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5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60"/>
            <p:cNvSpPr/>
            <p:nvPr/>
          </p:nvSpPr>
          <p:spPr>
            <a:xfrm>
              <a:off x="859676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60"/>
            <p:cNvSpPr/>
            <p:nvPr/>
          </p:nvSpPr>
          <p:spPr>
            <a:xfrm>
              <a:off x="50419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60"/>
            <p:cNvSpPr/>
            <p:nvPr/>
          </p:nvSpPr>
          <p:spPr>
            <a:xfrm>
              <a:off x="558250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47" y="115"/>
                  </a:moveTo>
                  <a:lnTo>
                    <a:pt x="2147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61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60"/>
            <p:cNvSpPr/>
            <p:nvPr/>
          </p:nvSpPr>
          <p:spPr>
            <a:xfrm>
              <a:off x="539475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60"/>
                  </a:lnTo>
                  <a:lnTo>
                    <a:pt x="2260" y="2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60"/>
            <p:cNvSpPr/>
            <p:nvPr/>
          </p:nvSpPr>
          <p:spPr>
            <a:xfrm>
              <a:off x="11469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60"/>
            <p:cNvSpPr/>
            <p:nvPr/>
          </p:nvSpPr>
          <p:spPr>
            <a:xfrm>
              <a:off x="1198755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6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60"/>
            <p:cNvSpPr/>
            <p:nvPr/>
          </p:nvSpPr>
          <p:spPr>
            <a:xfrm>
              <a:off x="1179877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115" y="274"/>
                  </a:moveTo>
                  <a:lnTo>
                    <a:pt x="2010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61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60"/>
            <p:cNvSpPr/>
            <p:nvPr/>
          </p:nvSpPr>
          <p:spPr>
            <a:xfrm>
              <a:off x="210767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60"/>
            <p:cNvSpPr/>
            <p:nvPr/>
          </p:nvSpPr>
          <p:spPr>
            <a:xfrm>
              <a:off x="2159460" y="2440484"/>
              <a:ext cx="235509" cy="233239"/>
            </a:xfrm>
            <a:custGeom>
              <a:avLst/>
              <a:gdLst/>
              <a:ahLst/>
              <a:cxnLst/>
              <a:rect l="l" t="t" r="r" b="b"/>
              <a:pathLst>
                <a:path w="2283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61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60"/>
            <p:cNvSpPr/>
            <p:nvPr/>
          </p:nvSpPr>
          <p:spPr>
            <a:xfrm>
              <a:off x="2140583" y="2459362"/>
              <a:ext cx="235612" cy="233239"/>
            </a:xfrm>
            <a:custGeom>
              <a:avLst/>
              <a:gdLst/>
              <a:ahLst/>
              <a:cxnLst/>
              <a:rect l="l" t="t" r="r" b="b"/>
              <a:pathLst>
                <a:path w="2284" h="2261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83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60"/>
            <p:cNvSpPr/>
            <p:nvPr/>
          </p:nvSpPr>
          <p:spPr>
            <a:xfrm>
              <a:off x="2427876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60"/>
            <p:cNvSpPr/>
            <p:nvPr/>
          </p:nvSpPr>
          <p:spPr>
            <a:xfrm>
              <a:off x="2484407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60"/>
            <p:cNvSpPr/>
            <p:nvPr/>
          </p:nvSpPr>
          <p:spPr>
            <a:xfrm>
              <a:off x="246315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60"/>
            <p:cNvSpPr/>
            <p:nvPr/>
          </p:nvSpPr>
          <p:spPr>
            <a:xfrm>
              <a:off x="2748077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60"/>
            <p:cNvSpPr/>
            <p:nvPr/>
          </p:nvSpPr>
          <p:spPr>
            <a:xfrm>
              <a:off x="2804607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60"/>
            <p:cNvSpPr/>
            <p:nvPr/>
          </p:nvSpPr>
          <p:spPr>
            <a:xfrm>
              <a:off x="2783357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60"/>
            <p:cNvSpPr/>
            <p:nvPr/>
          </p:nvSpPr>
          <p:spPr>
            <a:xfrm>
              <a:off x="1787371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60"/>
            <p:cNvSpPr/>
            <p:nvPr/>
          </p:nvSpPr>
          <p:spPr>
            <a:xfrm>
              <a:off x="1843902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15" y="2237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60"/>
            <p:cNvSpPr/>
            <p:nvPr/>
          </p:nvSpPr>
          <p:spPr>
            <a:xfrm>
              <a:off x="1822754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60"/>
            <p:cNvSpPr/>
            <p:nvPr/>
          </p:nvSpPr>
          <p:spPr>
            <a:xfrm>
              <a:off x="2107675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60"/>
            <p:cNvSpPr/>
            <p:nvPr/>
          </p:nvSpPr>
          <p:spPr>
            <a:xfrm>
              <a:off x="2159460" y="2760788"/>
              <a:ext cx="235509" cy="233136"/>
            </a:xfrm>
            <a:custGeom>
              <a:avLst/>
              <a:gdLst/>
              <a:ahLst/>
              <a:cxnLst/>
              <a:rect l="l" t="t" r="r" b="b"/>
              <a:pathLst>
                <a:path w="2283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4" y="114"/>
                  </a:lnTo>
                  <a:close/>
                  <a:moveTo>
                    <a:pt x="0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60"/>
            <p:cNvSpPr/>
            <p:nvPr/>
          </p:nvSpPr>
          <p:spPr>
            <a:xfrm>
              <a:off x="2140583" y="2779562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60"/>
            <p:cNvSpPr/>
            <p:nvPr/>
          </p:nvSpPr>
          <p:spPr>
            <a:xfrm>
              <a:off x="3068278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60"/>
            <p:cNvSpPr/>
            <p:nvPr/>
          </p:nvSpPr>
          <p:spPr>
            <a:xfrm>
              <a:off x="3122436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60"/>
            <p:cNvSpPr/>
            <p:nvPr/>
          </p:nvSpPr>
          <p:spPr>
            <a:xfrm>
              <a:off x="3103661" y="2779562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114" y="275"/>
                  </a:moveTo>
                  <a:lnTo>
                    <a:pt x="1986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60"/>
            <p:cNvSpPr/>
            <p:nvPr/>
          </p:nvSpPr>
          <p:spPr>
            <a:xfrm>
              <a:off x="-3432708" y="3500118"/>
              <a:ext cx="7541845" cy="1365702"/>
            </a:xfrm>
            <a:custGeom>
              <a:avLst/>
              <a:gdLst/>
              <a:ahLst/>
              <a:cxnLst/>
              <a:rect l="l" t="t" r="r" b="b"/>
              <a:pathLst>
                <a:path w="73110" h="13239" extrusionOk="0">
                  <a:moveTo>
                    <a:pt x="45331" y="0"/>
                  </a:moveTo>
                  <a:lnTo>
                    <a:pt x="45331" y="982"/>
                  </a:lnTo>
                  <a:cubicBezTo>
                    <a:pt x="45331" y="3150"/>
                    <a:pt x="43574" y="4930"/>
                    <a:pt x="41382" y="4930"/>
                  </a:cubicBezTo>
                  <a:lnTo>
                    <a:pt x="0" y="4930"/>
                  </a:lnTo>
                  <a:lnTo>
                    <a:pt x="0" y="7624"/>
                  </a:lnTo>
                  <a:lnTo>
                    <a:pt x="4793" y="13239"/>
                  </a:lnTo>
                  <a:lnTo>
                    <a:pt x="62450" y="13239"/>
                  </a:lnTo>
                  <a:cubicBezTo>
                    <a:pt x="62450" y="13239"/>
                    <a:pt x="61606" y="9404"/>
                    <a:pt x="65007" y="7281"/>
                  </a:cubicBezTo>
                  <a:cubicBezTo>
                    <a:pt x="68476" y="5455"/>
                    <a:pt x="71535" y="3173"/>
                    <a:pt x="7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60"/>
            <p:cNvSpPr/>
            <p:nvPr/>
          </p:nvSpPr>
          <p:spPr>
            <a:xfrm>
              <a:off x="1243525" y="3500118"/>
              <a:ext cx="2865612" cy="89541"/>
            </a:xfrm>
            <a:custGeom>
              <a:avLst/>
              <a:gdLst/>
              <a:ahLst/>
              <a:cxnLst/>
              <a:rect l="l" t="t" r="r" b="b"/>
              <a:pathLst>
                <a:path w="27779" h="868" extrusionOk="0">
                  <a:moveTo>
                    <a:pt x="0" y="0"/>
                  </a:moveTo>
                  <a:lnTo>
                    <a:pt x="0" y="868"/>
                  </a:lnTo>
                  <a:lnTo>
                    <a:pt x="27299" y="868"/>
                  </a:lnTo>
                  <a:cubicBezTo>
                    <a:pt x="27459" y="594"/>
                    <a:pt x="27619" y="297"/>
                    <a:pt x="27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60"/>
            <p:cNvSpPr/>
            <p:nvPr/>
          </p:nvSpPr>
          <p:spPr>
            <a:xfrm>
              <a:off x="-2851209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6" y="115"/>
                  </a:moveTo>
                  <a:cubicBezTo>
                    <a:pt x="3676" y="115"/>
                    <a:pt x="3836" y="252"/>
                    <a:pt x="3836" y="412"/>
                  </a:cubicBezTo>
                  <a:cubicBezTo>
                    <a:pt x="3836" y="594"/>
                    <a:pt x="3676" y="731"/>
                    <a:pt x="3516" y="731"/>
                  </a:cubicBezTo>
                  <a:lnTo>
                    <a:pt x="412" y="731"/>
                  </a:lnTo>
                  <a:cubicBezTo>
                    <a:pt x="252" y="731"/>
                    <a:pt x="115" y="594"/>
                    <a:pt x="115" y="412"/>
                  </a:cubicBezTo>
                  <a:cubicBezTo>
                    <a:pt x="115" y="252"/>
                    <a:pt x="252" y="115"/>
                    <a:pt x="412" y="115"/>
                  </a:cubicBezTo>
                  <a:close/>
                  <a:moveTo>
                    <a:pt x="412" y="1"/>
                  </a:moveTo>
                  <a:cubicBezTo>
                    <a:pt x="184" y="1"/>
                    <a:pt x="1" y="183"/>
                    <a:pt x="1" y="412"/>
                  </a:cubicBezTo>
                  <a:cubicBezTo>
                    <a:pt x="1" y="663"/>
                    <a:pt x="184" y="845"/>
                    <a:pt x="412" y="845"/>
                  </a:cubicBezTo>
                  <a:lnTo>
                    <a:pt x="3516" y="845"/>
                  </a:lnTo>
                  <a:cubicBezTo>
                    <a:pt x="3744" y="845"/>
                    <a:pt x="3927" y="663"/>
                    <a:pt x="3927" y="412"/>
                  </a:cubicBezTo>
                  <a:cubicBezTo>
                    <a:pt x="3927" y="183"/>
                    <a:pt x="3744" y="1"/>
                    <a:pt x="3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60"/>
            <p:cNvSpPr/>
            <p:nvPr/>
          </p:nvSpPr>
          <p:spPr>
            <a:xfrm>
              <a:off x="-197756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60"/>
            <p:cNvSpPr/>
            <p:nvPr/>
          </p:nvSpPr>
          <p:spPr>
            <a:xfrm>
              <a:off x="-110165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60"/>
            <p:cNvSpPr/>
            <p:nvPr/>
          </p:nvSpPr>
          <p:spPr>
            <a:xfrm>
              <a:off x="-225747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60"/>
            <p:cNvSpPr/>
            <p:nvPr/>
          </p:nvSpPr>
          <p:spPr>
            <a:xfrm>
              <a:off x="647790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60"/>
            <p:cNvSpPr/>
            <p:nvPr/>
          </p:nvSpPr>
          <p:spPr>
            <a:xfrm>
              <a:off x="1523701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60"/>
            <p:cNvSpPr/>
            <p:nvPr/>
          </p:nvSpPr>
          <p:spPr>
            <a:xfrm>
              <a:off x="2399611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5" y="594"/>
                    <a:pt x="115" y="412"/>
                  </a:cubicBezTo>
                  <a:cubicBezTo>
                    <a:pt x="115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60"/>
            <p:cNvSpPr/>
            <p:nvPr/>
          </p:nvSpPr>
          <p:spPr>
            <a:xfrm>
              <a:off x="836156" y="4001669"/>
              <a:ext cx="2347658" cy="11863"/>
            </a:xfrm>
            <a:custGeom>
              <a:avLst/>
              <a:gdLst/>
              <a:ahLst/>
              <a:cxnLst/>
              <a:rect l="l" t="t" r="r" b="b"/>
              <a:pathLst>
                <a:path w="22758" h="115" extrusionOk="0">
                  <a:moveTo>
                    <a:pt x="0" y="0"/>
                  </a:moveTo>
                  <a:lnTo>
                    <a:pt x="0" y="114"/>
                  </a:lnTo>
                  <a:lnTo>
                    <a:pt x="22757" y="114"/>
                  </a:lnTo>
                  <a:lnTo>
                    <a:pt x="227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60"/>
            <p:cNvSpPr/>
            <p:nvPr/>
          </p:nvSpPr>
          <p:spPr>
            <a:xfrm>
              <a:off x="-3432708" y="4279472"/>
              <a:ext cx="230763" cy="11863"/>
            </a:xfrm>
            <a:custGeom>
              <a:avLst/>
              <a:gdLst/>
              <a:ahLst/>
              <a:cxnLst/>
              <a:rect l="l" t="t" r="r" b="b"/>
              <a:pathLst>
                <a:path w="2237" h="115" extrusionOk="0">
                  <a:moveTo>
                    <a:pt x="0" y="0"/>
                  </a:moveTo>
                  <a:lnTo>
                    <a:pt x="0" y="115"/>
                  </a:lnTo>
                  <a:lnTo>
                    <a:pt x="2237" y="115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0" name="Google Shape;3720;p60"/>
          <p:cNvGrpSpPr/>
          <p:nvPr/>
        </p:nvGrpSpPr>
        <p:grpSpPr>
          <a:xfrm>
            <a:off x="88" y="4469900"/>
            <a:ext cx="9143765" cy="1526112"/>
            <a:chOff x="152488" y="4348275"/>
            <a:chExt cx="9143765" cy="1526112"/>
          </a:xfrm>
        </p:grpSpPr>
        <p:sp>
          <p:nvSpPr>
            <p:cNvPr id="3721" name="Google Shape;3721;p60"/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60"/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60"/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293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44"/>
          <p:cNvSpPr txBox="1">
            <a:spLocks noGrp="1"/>
          </p:cNvSpPr>
          <p:nvPr>
            <p:ph type="title"/>
          </p:nvPr>
        </p:nvSpPr>
        <p:spPr>
          <a:xfrm>
            <a:off x="4905154" y="1605000"/>
            <a:ext cx="3525796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800" dirty="0"/>
              <a:t>Adverbs</a:t>
            </a:r>
            <a:endParaRPr sz="4800" dirty="0"/>
          </a:p>
        </p:txBody>
      </p:sp>
      <p:grpSp>
        <p:nvGrpSpPr>
          <p:cNvPr id="1408" name="Google Shape;1408;p44"/>
          <p:cNvGrpSpPr/>
          <p:nvPr/>
        </p:nvGrpSpPr>
        <p:grpSpPr>
          <a:xfrm>
            <a:off x="-3585108" y="2172068"/>
            <a:ext cx="7541845" cy="2693752"/>
            <a:chOff x="-3585108" y="2172068"/>
            <a:chExt cx="7541845" cy="2693752"/>
          </a:xfrm>
        </p:grpSpPr>
        <p:sp>
          <p:nvSpPr>
            <p:cNvPr id="1409" name="Google Shape;1409;p44"/>
            <p:cNvSpPr/>
            <p:nvPr/>
          </p:nvSpPr>
          <p:spPr>
            <a:xfrm>
              <a:off x="-2341957" y="2704257"/>
              <a:ext cx="186199" cy="42501"/>
            </a:xfrm>
            <a:custGeom>
              <a:avLst/>
              <a:gdLst/>
              <a:ahLst/>
              <a:cxnLst/>
              <a:rect l="l" t="t" r="r" b="b"/>
              <a:pathLst>
                <a:path w="1805" h="412" extrusionOk="0">
                  <a:moveTo>
                    <a:pt x="69" y="0"/>
                  </a:moveTo>
                  <a:cubicBezTo>
                    <a:pt x="24" y="0"/>
                    <a:pt x="1" y="23"/>
                    <a:pt x="1" y="46"/>
                  </a:cubicBezTo>
                  <a:lnTo>
                    <a:pt x="1" y="411"/>
                  </a:lnTo>
                  <a:lnTo>
                    <a:pt x="115" y="411"/>
                  </a:lnTo>
                  <a:lnTo>
                    <a:pt x="115" y="114"/>
                  </a:lnTo>
                  <a:lnTo>
                    <a:pt x="1804" y="114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4"/>
            <p:cNvSpPr/>
            <p:nvPr/>
          </p:nvSpPr>
          <p:spPr>
            <a:xfrm>
              <a:off x="-1863925" y="2838465"/>
              <a:ext cx="209616" cy="447497"/>
            </a:xfrm>
            <a:custGeom>
              <a:avLst/>
              <a:gdLst/>
              <a:ahLst/>
              <a:cxnLst/>
              <a:rect l="l" t="t" r="r" b="b"/>
              <a:pathLst>
                <a:path w="2032" h="4338" extrusionOk="0">
                  <a:moveTo>
                    <a:pt x="0" y="0"/>
                  </a:moveTo>
                  <a:lnTo>
                    <a:pt x="137" y="4337"/>
                  </a:lnTo>
                  <a:lnTo>
                    <a:pt x="2032" y="4337"/>
                  </a:lnTo>
                  <a:lnTo>
                    <a:pt x="2032" y="1050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4"/>
            <p:cNvSpPr/>
            <p:nvPr/>
          </p:nvSpPr>
          <p:spPr>
            <a:xfrm>
              <a:off x="-2108821" y="2176813"/>
              <a:ext cx="235612" cy="73036"/>
            </a:xfrm>
            <a:custGeom>
              <a:avLst/>
              <a:gdLst/>
              <a:ahLst/>
              <a:cxnLst/>
              <a:rect l="l" t="t" r="r" b="b"/>
              <a:pathLst>
                <a:path w="2284" h="708" extrusionOk="0">
                  <a:moveTo>
                    <a:pt x="1" y="0"/>
                  </a:moveTo>
                  <a:lnTo>
                    <a:pt x="1" y="708"/>
                  </a:lnTo>
                  <a:lnTo>
                    <a:pt x="2283" y="708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4"/>
            <p:cNvSpPr/>
            <p:nvPr/>
          </p:nvSpPr>
          <p:spPr>
            <a:xfrm>
              <a:off x="-2113566" y="2172068"/>
              <a:ext cx="244999" cy="84899"/>
            </a:xfrm>
            <a:custGeom>
              <a:avLst/>
              <a:gdLst/>
              <a:ahLst/>
              <a:cxnLst/>
              <a:rect l="l" t="t" r="r" b="b"/>
              <a:pathLst>
                <a:path w="2375" h="823" extrusionOk="0">
                  <a:moveTo>
                    <a:pt x="2261" y="92"/>
                  </a:moveTo>
                  <a:lnTo>
                    <a:pt x="2261" y="708"/>
                  </a:lnTo>
                  <a:lnTo>
                    <a:pt x="115" y="708"/>
                  </a:lnTo>
                  <a:lnTo>
                    <a:pt x="115" y="92"/>
                  </a:lnTo>
                  <a:close/>
                  <a:moveTo>
                    <a:pt x="47" y="1"/>
                  </a:moveTo>
                  <a:cubicBezTo>
                    <a:pt x="24" y="1"/>
                    <a:pt x="1" y="24"/>
                    <a:pt x="1" y="46"/>
                  </a:cubicBezTo>
                  <a:lnTo>
                    <a:pt x="1" y="754"/>
                  </a:lnTo>
                  <a:cubicBezTo>
                    <a:pt x="1" y="777"/>
                    <a:pt x="24" y="822"/>
                    <a:pt x="47" y="822"/>
                  </a:cubicBezTo>
                  <a:lnTo>
                    <a:pt x="2329" y="822"/>
                  </a:lnTo>
                  <a:cubicBezTo>
                    <a:pt x="2352" y="822"/>
                    <a:pt x="2375" y="777"/>
                    <a:pt x="2375" y="754"/>
                  </a:cubicBezTo>
                  <a:lnTo>
                    <a:pt x="2375" y="46"/>
                  </a:lnTo>
                  <a:cubicBezTo>
                    <a:pt x="2375" y="24"/>
                    <a:pt x="2352" y="1"/>
                    <a:pt x="2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4"/>
            <p:cNvSpPr/>
            <p:nvPr/>
          </p:nvSpPr>
          <p:spPr>
            <a:xfrm>
              <a:off x="-2429021" y="2746655"/>
              <a:ext cx="381580" cy="826498"/>
            </a:xfrm>
            <a:custGeom>
              <a:avLst/>
              <a:gdLst/>
              <a:ahLst/>
              <a:cxnLst/>
              <a:rect l="l" t="t" r="r" b="b"/>
              <a:pathLst>
                <a:path w="3699" h="8012" extrusionOk="0">
                  <a:moveTo>
                    <a:pt x="0" y="0"/>
                  </a:moveTo>
                  <a:lnTo>
                    <a:pt x="0" y="8012"/>
                  </a:lnTo>
                  <a:lnTo>
                    <a:pt x="3698" y="8012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4"/>
            <p:cNvSpPr/>
            <p:nvPr/>
          </p:nvSpPr>
          <p:spPr>
            <a:xfrm>
              <a:off x="-2254788" y="2242731"/>
              <a:ext cx="527547" cy="59006"/>
            </a:xfrm>
            <a:custGeom>
              <a:avLst/>
              <a:gdLst/>
              <a:ahLst/>
              <a:cxnLst/>
              <a:rect l="l" t="t" r="r" b="b"/>
              <a:pathLst>
                <a:path w="5114" h="572" extrusionOk="0">
                  <a:moveTo>
                    <a:pt x="0" y="1"/>
                  </a:moveTo>
                  <a:lnTo>
                    <a:pt x="0" y="571"/>
                  </a:lnTo>
                  <a:lnTo>
                    <a:pt x="5113" y="571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4"/>
            <p:cNvSpPr/>
            <p:nvPr/>
          </p:nvSpPr>
          <p:spPr>
            <a:xfrm>
              <a:off x="-2228896" y="2301634"/>
              <a:ext cx="475762" cy="1707153"/>
            </a:xfrm>
            <a:custGeom>
              <a:avLst/>
              <a:gdLst/>
              <a:ahLst/>
              <a:cxnLst/>
              <a:rect l="l" t="t" r="r" b="b"/>
              <a:pathLst>
                <a:path w="4612" h="16549" extrusionOk="0">
                  <a:moveTo>
                    <a:pt x="868" y="0"/>
                  </a:moveTo>
                  <a:lnTo>
                    <a:pt x="0" y="16548"/>
                  </a:lnTo>
                  <a:lnTo>
                    <a:pt x="4611" y="16548"/>
                  </a:lnTo>
                  <a:lnTo>
                    <a:pt x="37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4"/>
            <p:cNvSpPr/>
            <p:nvPr/>
          </p:nvSpPr>
          <p:spPr>
            <a:xfrm>
              <a:off x="-2153591" y="2414591"/>
              <a:ext cx="325049" cy="174336"/>
            </a:xfrm>
            <a:custGeom>
              <a:avLst/>
              <a:gdLst/>
              <a:ahLst/>
              <a:cxnLst/>
              <a:rect l="l" t="t" r="r" b="b"/>
              <a:pathLst>
                <a:path w="3151" h="1690" extrusionOk="0">
                  <a:moveTo>
                    <a:pt x="69" y="1"/>
                  </a:moveTo>
                  <a:lnTo>
                    <a:pt x="1" y="1690"/>
                  </a:lnTo>
                  <a:lnTo>
                    <a:pt x="3151" y="1690"/>
                  </a:lnTo>
                  <a:lnTo>
                    <a:pt x="3059" y="1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4"/>
            <p:cNvSpPr/>
            <p:nvPr/>
          </p:nvSpPr>
          <p:spPr>
            <a:xfrm>
              <a:off x="-2139458" y="2296888"/>
              <a:ext cx="296784" cy="11863"/>
            </a:xfrm>
            <a:custGeom>
              <a:avLst/>
              <a:gdLst/>
              <a:ahLst/>
              <a:cxnLst/>
              <a:rect l="l" t="t" r="r" b="b"/>
              <a:pathLst>
                <a:path w="2877" h="115" extrusionOk="0">
                  <a:moveTo>
                    <a:pt x="1" y="1"/>
                  </a:moveTo>
                  <a:lnTo>
                    <a:pt x="1" y="115"/>
                  </a:lnTo>
                  <a:lnTo>
                    <a:pt x="2877" y="115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4"/>
            <p:cNvSpPr/>
            <p:nvPr/>
          </p:nvSpPr>
          <p:spPr>
            <a:xfrm>
              <a:off x="-2184126" y="2746655"/>
              <a:ext cx="28368" cy="301426"/>
            </a:xfrm>
            <a:custGeom>
              <a:avLst/>
              <a:gdLst/>
              <a:ahLst/>
              <a:cxnLst/>
              <a:rect l="l" t="t" r="r" b="b"/>
              <a:pathLst>
                <a:path w="275" h="2922" extrusionOk="0">
                  <a:moveTo>
                    <a:pt x="160" y="0"/>
                  </a:moveTo>
                  <a:lnTo>
                    <a:pt x="0" y="2922"/>
                  </a:lnTo>
                  <a:lnTo>
                    <a:pt x="114" y="29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4"/>
            <p:cNvSpPr/>
            <p:nvPr/>
          </p:nvSpPr>
          <p:spPr>
            <a:xfrm>
              <a:off x="-1821527" y="2838465"/>
              <a:ext cx="23623" cy="209616"/>
            </a:xfrm>
            <a:custGeom>
              <a:avLst/>
              <a:gdLst/>
              <a:ahLst/>
              <a:cxnLst/>
              <a:rect l="l" t="t" r="r" b="b"/>
              <a:pathLst>
                <a:path w="229" h="2032" extrusionOk="0">
                  <a:moveTo>
                    <a:pt x="0" y="0"/>
                  </a:moveTo>
                  <a:lnTo>
                    <a:pt x="114" y="2032"/>
                  </a:lnTo>
                  <a:lnTo>
                    <a:pt x="229" y="203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4"/>
            <p:cNvSpPr/>
            <p:nvPr/>
          </p:nvSpPr>
          <p:spPr>
            <a:xfrm>
              <a:off x="-2155860" y="2633595"/>
              <a:ext cx="329691" cy="103"/>
            </a:xfrm>
            <a:custGeom>
              <a:avLst/>
              <a:gdLst/>
              <a:ahLst/>
              <a:cxnLst/>
              <a:rect l="l" t="t" r="r" b="b"/>
              <a:pathLst>
                <a:path w="3196" h="1" extrusionOk="0">
                  <a:moveTo>
                    <a:pt x="0" y="1"/>
                  </a:moveTo>
                  <a:lnTo>
                    <a:pt x="3196" y="1"/>
                  </a:lnTo>
                </a:path>
              </a:pathLst>
            </a:custGeom>
            <a:solidFill>
              <a:srgbClr val="D5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4"/>
            <p:cNvSpPr/>
            <p:nvPr/>
          </p:nvSpPr>
          <p:spPr>
            <a:xfrm>
              <a:off x="-2155860" y="2628849"/>
              <a:ext cx="329691" cy="11863"/>
            </a:xfrm>
            <a:custGeom>
              <a:avLst/>
              <a:gdLst/>
              <a:ahLst/>
              <a:cxnLst/>
              <a:rect l="l" t="t" r="r" b="b"/>
              <a:pathLst>
                <a:path w="3196" h="115" extrusionOk="0">
                  <a:moveTo>
                    <a:pt x="0" y="1"/>
                  </a:moveTo>
                  <a:lnTo>
                    <a:pt x="0" y="115"/>
                  </a:lnTo>
                  <a:lnTo>
                    <a:pt x="3196" y="115"/>
                  </a:lnTo>
                  <a:lnTo>
                    <a:pt x="31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3502225" y="2779562"/>
              <a:ext cx="186096" cy="586450"/>
            </a:xfrm>
            <a:custGeom>
              <a:avLst/>
              <a:gdLst/>
              <a:ahLst/>
              <a:cxnLst/>
              <a:rect l="l" t="t" r="r" b="b"/>
              <a:pathLst>
                <a:path w="1804" h="5685" extrusionOk="0">
                  <a:moveTo>
                    <a:pt x="1233" y="115"/>
                  </a:moveTo>
                  <a:lnTo>
                    <a:pt x="1689" y="5593"/>
                  </a:lnTo>
                  <a:lnTo>
                    <a:pt x="114" y="5593"/>
                  </a:lnTo>
                  <a:lnTo>
                    <a:pt x="548" y="115"/>
                  </a:lnTo>
                  <a:close/>
                  <a:moveTo>
                    <a:pt x="502" y="1"/>
                  </a:moveTo>
                  <a:cubicBezTo>
                    <a:pt x="480" y="1"/>
                    <a:pt x="457" y="24"/>
                    <a:pt x="457" y="69"/>
                  </a:cubicBezTo>
                  <a:lnTo>
                    <a:pt x="0" y="5639"/>
                  </a:lnTo>
                  <a:cubicBezTo>
                    <a:pt x="0" y="5639"/>
                    <a:pt x="0" y="5661"/>
                    <a:pt x="23" y="5684"/>
                  </a:cubicBezTo>
                  <a:lnTo>
                    <a:pt x="1781" y="5684"/>
                  </a:lnTo>
                  <a:cubicBezTo>
                    <a:pt x="1781" y="5661"/>
                    <a:pt x="1803" y="5639"/>
                    <a:pt x="1803" y="5639"/>
                  </a:cubicBezTo>
                  <a:lnTo>
                    <a:pt x="1347" y="69"/>
                  </a:lnTo>
                  <a:cubicBezTo>
                    <a:pt x="1347" y="24"/>
                    <a:pt x="1324" y="1"/>
                    <a:pt x="1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3556383" y="2685380"/>
              <a:ext cx="75408" cy="73139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0" y="1"/>
                  </a:moveTo>
                  <a:lnTo>
                    <a:pt x="0" y="708"/>
                  </a:lnTo>
                  <a:lnTo>
                    <a:pt x="731" y="70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3535133" y="2798440"/>
              <a:ext cx="115536" cy="214361"/>
            </a:xfrm>
            <a:custGeom>
              <a:avLst/>
              <a:gdLst/>
              <a:ahLst/>
              <a:cxnLst/>
              <a:rect l="l" t="t" r="r" b="b"/>
              <a:pathLst>
                <a:path w="1120" h="2078" extrusionOk="0">
                  <a:moveTo>
                    <a:pt x="206" y="0"/>
                  </a:moveTo>
                  <a:lnTo>
                    <a:pt x="115" y="69"/>
                  </a:lnTo>
                  <a:lnTo>
                    <a:pt x="982" y="1096"/>
                  </a:lnTo>
                  <a:lnTo>
                    <a:pt x="1" y="1986"/>
                  </a:lnTo>
                  <a:lnTo>
                    <a:pt x="69" y="2077"/>
                  </a:lnTo>
                  <a:lnTo>
                    <a:pt x="1096" y="1142"/>
                  </a:lnTo>
                  <a:cubicBezTo>
                    <a:pt x="1119" y="1119"/>
                    <a:pt x="1119" y="1073"/>
                    <a:pt x="1096" y="1050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4"/>
            <p:cNvSpPr/>
            <p:nvPr/>
          </p:nvSpPr>
          <p:spPr>
            <a:xfrm>
              <a:off x="3518730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274" y="0"/>
                  </a:moveTo>
                  <a:lnTo>
                    <a:pt x="183" y="91"/>
                  </a:lnTo>
                  <a:lnTo>
                    <a:pt x="1278" y="1119"/>
                  </a:lnTo>
                  <a:lnTo>
                    <a:pt x="0" y="2054"/>
                  </a:lnTo>
                  <a:lnTo>
                    <a:pt x="69" y="2146"/>
                  </a:lnTo>
                  <a:lnTo>
                    <a:pt x="1392" y="1164"/>
                  </a:lnTo>
                  <a:cubicBezTo>
                    <a:pt x="1415" y="1164"/>
                    <a:pt x="1415" y="1141"/>
                    <a:pt x="1415" y="1141"/>
                  </a:cubicBezTo>
                  <a:cubicBezTo>
                    <a:pt x="1415" y="1119"/>
                    <a:pt x="1415" y="1096"/>
                    <a:pt x="1392" y="1096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4"/>
            <p:cNvSpPr/>
            <p:nvPr/>
          </p:nvSpPr>
          <p:spPr>
            <a:xfrm>
              <a:off x="3518730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69" y="0"/>
                  </a:moveTo>
                  <a:lnTo>
                    <a:pt x="0" y="69"/>
                  </a:lnTo>
                  <a:lnTo>
                    <a:pt x="1575" y="1461"/>
                  </a:lnTo>
                  <a:lnTo>
                    <a:pt x="1643" y="13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4"/>
            <p:cNvSpPr/>
            <p:nvPr/>
          </p:nvSpPr>
          <p:spPr>
            <a:xfrm>
              <a:off x="3539878" y="2798440"/>
              <a:ext cx="115433" cy="214361"/>
            </a:xfrm>
            <a:custGeom>
              <a:avLst/>
              <a:gdLst/>
              <a:ahLst/>
              <a:cxnLst/>
              <a:rect l="l" t="t" r="r" b="b"/>
              <a:pathLst>
                <a:path w="1119" h="2078" extrusionOk="0">
                  <a:moveTo>
                    <a:pt x="913" y="0"/>
                  </a:moveTo>
                  <a:lnTo>
                    <a:pt x="23" y="1050"/>
                  </a:lnTo>
                  <a:cubicBezTo>
                    <a:pt x="0" y="1073"/>
                    <a:pt x="0" y="1119"/>
                    <a:pt x="23" y="1142"/>
                  </a:cubicBezTo>
                  <a:lnTo>
                    <a:pt x="1050" y="2077"/>
                  </a:lnTo>
                  <a:lnTo>
                    <a:pt x="1119" y="1986"/>
                  </a:lnTo>
                  <a:lnTo>
                    <a:pt x="137" y="1096"/>
                  </a:lnTo>
                  <a:lnTo>
                    <a:pt x="1005" y="69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4"/>
            <p:cNvSpPr/>
            <p:nvPr/>
          </p:nvSpPr>
          <p:spPr>
            <a:xfrm>
              <a:off x="3525745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1165" y="0"/>
                  </a:moveTo>
                  <a:lnTo>
                    <a:pt x="23" y="1096"/>
                  </a:lnTo>
                  <a:cubicBezTo>
                    <a:pt x="1" y="1096"/>
                    <a:pt x="1" y="1119"/>
                    <a:pt x="1" y="1141"/>
                  </a:cubicBezTo>
                  <a:cubicBezTo>
                    <a:pt x="1" y="1141"/>
                    <a:pt x="23" y="1164"/>
                    <a:pt x="23" y="1164"/>
                  </a:cubicBezTo>
                  <a:lnTo>
                    <a:pt x="1347" y="2146"/>
                  </a:lnTo>
                  <a:lnTo>
                    <a:pt x="1416" y="2054"/>
                  </a:lnTo>
                  <a:lnTo>
                    <a:pt x="137" y="1119"/>
                  </a:lnTo>
                  <a:lnTo>
                    <a:pt x="1233" y="91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3502225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1575" y="0"/>
                  </a:moveTo>
                  <a:lnTo>
                    <a:pt x="0" y="1370"/>
                  </a:lnTo>
                  <a:lnTo>
                    <a:pt x="69" y="1461"/>
                  </a:lnTo>
                  <a:lnTo>
                    <a:pt x="1644" y="69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3518730" y="2758415"/>
              <a:ext cx="150713" cy="51888"/>
            </a:xfrm>
            <a:custGeom>
              <a:avLst/>
              <a:gdLst/>
              <a:ahLst/>
              <a:cxnLst/>
              <a:rect l="l" t="t" r="r" b="b"/>
              <a:pathLst>
                <a:path w="1461" h="503" extrusionOk="0">
                  <a:moveTo>
                    <a:pt x="0" y="0"/>
                  </a:moveTo>
                  <a:lnTo>
                    <a:pt x="0" y="502"/>
                  </a:lnTo>
                  <a:lnTo>
                    <a:pt x="1461" y="50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3450440" y="3356419"/>
              <a:ext cx="289666" cy="82526"/>
            </a:xfrm>
            <a:custGeom>
              <a:avLst/>
              <a:gdLst/>
              <a:ahLst/>
              <a:cxnLst/>
              <a:rect l="l" t="t" r="r" b="b"/>
              <a:pathLst>
                <a:path w="2808" h="800" extrusionOk="0">
                  <a:moveTo>
                    <a:pt x="2694" y="92"/>
                  </a:moveTo>
                  <a:lnTo>
                    <a:pt x="2694" y="708"/>
                  </a:lnTo>
                  <a:lnTo>
                    <a:pt x="114" y="708"/>
                  </a:lnTo>
                  <a:lnTo>
                    <a:pt x="114" y="92"/>
                  </a:lnTo>
                  <a:close/>
                  <a:moveTo>
                    <a:pt x="46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0" y="754"/>
                  </a:lnTo>
                  <a:cubicBezTo>
                    <a:pt x="0" y="777"/>
                    <a:pt x="23" y="800"/>
                    <a:pt x="46" y="800"/>
                  </a:cubicBezTo>
                  <a:lnTo>
                    <a:pt x="2739" y="800"/>
                  </a:lnTo>
                  <a:cubicBezTo>
                    <a:pt x="2785" y="800"/>
                    <a:pt x="2808" y="777"/>
                    <a:pt x="2808" y="754"/>
                  </a:cubicBezTo>
                  <a:lnTo>
                    <a:pt x="2808" y="47"/>
                  </a:lnTo>
                  <a:cubicBezTo>
                    <a:pt x="2808" y="24"/>
                    <a:pt x="2785" y="1"/>
                    <a:pt x="2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4"/>
            <p:cNvSpPr/>
            <p:nvPr/>
          </p:nvSpPr>
          <p:spPr>
            <a:xfrm>
              <a:off x="3415057" y="3427082"/>
              <a:ext cx="358060" cy="77781"/>
            </a:xfrm>
            <a:custGeom>
              <a:avLst/>
              <a:gdLst/>
              <a:ahLst/>
              <a:cxnLst/>
              <a:rect l="l" t="t" r="r" b="b"/>
              <a:pathLst>
                <a:path w="3471" h="754" extrusionOk="0">
                  <a:moveTo>
                    <a:pt x="1" y="1"/>
                  </a:moveTo>
                  <a:lnTo>
                    <a:pt x="1" y="754"/>
                  </a:lnTo>
                  <a:lnTo>
                    <a:pt x="3470" y="754"/>
                  </a:lnTo>
                  <a:lnTo>
                    <a:pt x="34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4"/>
            <p:cNvSpPr/>
            <p:nvPr/>
          </p:nvSpPr>
          <p:spPr>
            <a:xfrm>
              <a:off x="-156487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4"/>
            <p:cNvSpPr/>
            <p:nvPr/>
          </p:nvSpPr>
          <p:spPr>
            <a:xfrm>
              <a:off x="-15107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4"/>
            <p:cNvSpPr/>
            <p:nvPr/>
          </p:nvSpPr>
          <p:spPr>
            <a:xfrm>
              <a:off x="-1531964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4"/>
            <p:cNvSpPr/>
            <p:nvPr/>
          </p:nvSpPr>
          <p:spPr>
            <a:xfrm>
              <a:off x="-316835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4"/>
            <p:cNvSpPr/>
            <p:nvPr/>
          </p:nvSpPr>
          <p:spPr>
            <a:xfrm>
              <a:off x="-3111924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4"/>
            <p:cNvSpPr/>
            <p:nvPr/>
          </p:nvSpPr>
          <p:spPr>
            <a:xfrm>
              <a:off x="-31330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4"/>
            <p:cNvSpPr/>
            <p:nvPr/>
          </p:nvSpPr>
          <p:spPr>
            <a:xfrm>
              <a:off x="-28481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4"/>
            <p:cNvSpPr/>
            <p:nvPr/>
          </p:nvSpPr>
          <p:spPr>
            <a:xfrm>
              <a:off x="-2791620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4"/>
            <p:cNvSpPr/>
            <p:nvPr/>
          </p:nvSpPr>
          <p:spPr>
            <a:xfrm>
              <a:off x="-28128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4"/>
            <p:cNvSpPr/>
            <p:nvPr/>
          </p:nvSpPr>
          <p:spPr>
            <a:xfrm>
              <a:off x="-283964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4"/>
            <p:cNvSpPr/>
            <p:nvPr/>
          </p:nvSpPr>
          <p:spPr>
            <a:xfrm>
              <a:off x="-227537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4"/>
            <p:cNvSpPr/>
            <p:nvPr/>
          </p:nvSpPr>
          <p:spPr>
            <a:xfrm>
              <a:off x="-248685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4"/>
            <p:cNvSpPr/>
            <p:nvPr/>
          </p:nvSpPr>
          <p:spPr>
            <a:xfrm>
              <a:off x="-124467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4"/>
            <p:cNvSpPr/>
            <p:nvPr/>
          </p:nvSpPr>
          <p:spPr>
            <a:xfrm>
              <a:off x="-11905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4"/>
            <p:cNvSpPr/>
            <p:nvPr/>
          </p:nvSpPr>
          <p:spPr>
            <a:xfrm>
              <a:off x="-1209390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4"/>
            <p:cNvSpPr/>
            <p:nvPr/>
          </p:nvSpPr>
          <p:spPr>
            <a:xfrm>
              <a:off x="-924469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4"/>
            <p:cNvSpPr/>
            <p:nvPr/>
          </p:nvSpPr>
          <p:spPr>
            <a:xfrm>
              <a:off x="-867939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4"/>
            <p:cNvSpPr/>
            <p:nvPr/>
          </p:nvSpPr>
          <p:spPr>
            <a:xfrm>
              <a:off x="-889086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4"/>
            <p:cNvSpPr/>
            <p:nvPr/>
          </p:nvSpPr>
          <p:spPr>
            <a:xfrm>
              <a:off x="1317143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4"/>
            <p:cNvSpPr/>
            <p:nvPr/>
          </p:nvSpPr>
          <p:spPr>
            <a:xfrm>
              <a:off x="1373673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4"/>
            <p:cNvSpPr/>
            <p:nvPr/>
          </p:nvSpPr>
          <p:spPr>
            <a:xfrm>
              <a:off x="1352423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4"/>
            <p:cNvSpPr/>
            <p:nvPr/>
          </p:nvSpPr>
          <p:spPr>
            <a:xfrm>
              <a:off x="-2207749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4"/>
            <p:cNvSpPr/>
            <p:nvPr/>
          </p:nvSpPr>
          <p:spPr>
            <a:xfrm>
              <a:off x="-215121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8" y="221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4"/>
            <p:cNvSpPr/>
            <p:nvPr/>
          </p:nvSpPr>
          <p:spPr>
            <a:xfrm>
              <a:off x="-217236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4"/>
            <p:cNvSpPr/>
            <p:nvPr/>
          </p:nvSpPr>
          <p:spPr>
            <a:xfrm>
              <a:off x="-1887445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4"/>
            <p:cNvSpPr/>
            <p:nvPr/>
          </p:nvSpPr>
          <p:spPr>
            <a:xfrm>
              <a:off x="-1833287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4"/>
            <p:cNvSpPr/>
            <p:nvPr/>
          </p:nvSpPr>
          <p:spPr>
            <a:xfrm>
              <a:off x="-1852165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4"/>
            <p:cNvSpPr/>
            <p:nvPr/>
          </p:nvSpPr>
          <p:spPr>
            <a:xfrm>
              <a:off x="-25279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4"/>
            <p:cNvSpPr/>
            <p:nvPr/>
          </p:nvSpPr>
          <p:spPr>
            <a:xfrm>
              <a:off x="-2473792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4"/>
            <p:cNvSpPr/>
            <p:nvPr/>
          </p:nvSpPr>
          <p:spPr>
            <a:xfrm>
              <a:off x="-2494939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4"/>
            <p:cNvSpPr/>
            <p:nvPr/>
          </p:nvSpPr>
          <p:spPr>
            <a:xfrm>
              <a:off x="2915878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4"/>
            <p:cNvSpPr/>
            <p:nvPr/>
          </p:nvSpPr>
          <p:spPr>
            <a:xfrm>
              <a:off x="297240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4"/>
            <p:cNvSpPr/>
            <p:nvPr/>
          </p:nvSpPr>
          <p:spPr>
            <a:xfrm>
              <a:off x="2951261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4"/>
            <p:cNvSpPr/>
            <p:nvPr/>
          </p:nvSpPr>
          <p:spPr>
            <a:xfrm>
              <a:off x="1634971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4"/>
            <p:cNvSpPr/>
            <p:nvPr/>
          </p:nvSpPr>
          <p:spPr>
            <a:xfrm>
              <a:off x="1691502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4"/>
            <p:cNvSpPr/>
            <p:nvPr/>
          </p:nvSpPr>
          <p:spPr>
            <a:xfrm>
              <a:off x="1670354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4"/>
            <p:cNvSpPr/>
            <p:nvPr/>
          </p:nvSpPr>
          <p:spPr>
            <a:xfrm>
              <a:off x="227547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4"/>
            <p:cNvSpPr/>
            <p:nvPr/>
          </p:nvSpPr>
          <p:spPr>
            <a:xfrm>
              <a:off x="2332007" y="3723763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4"/>
            <p:cNvSpPr/>
            <p:nvPr/>
          </p:nvSpPr>
          <p:spPr>
            <a:xfrm>
              <a:off x="231075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4"/>
            <p:cNvSpPr/>
            <p:nvPr/>
          </p:nvSpPr>
          <p:spPr>
            <a:xfrm>
              <a:off x="259567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4"/>
            <p:cNvSpPr/>
            <p:nvPr/>
          </p:nvSpPr>
          <p:spPr>
            <a:xfrm>
              <a:off x="264983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4"/>
            <p:cNvSpPr/>
            <p:nvPr/>
          </p:nvSpPr>
          <p:spPr>
            <a:xfrm>
              <a:off x="2630957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4"/>
            <p:cNvSpPr/>
            <p:nvPr/>
          </p:nvSpPr>
          <p:spPr>
            <a:xfrm>
              <a:off x="1955275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4"/>
            <p:cNvSpPr/>
            <p:nvPr/>
          </p:nvSpPr>
          <p:spPr>
            <a:xfrm>
              <a:off x="200706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4"/>
            <p:cNvSpPr/>
            <p:nvPr/>
          </p:nvSpPr>
          <p:spPr>
            <a:xfrm>
              <a:off x="1988183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4"/>
            <p:cNvSpPr/>
            <p:nvPr/>
          </p:nvSpPr>
          <p:spPr>
            <a:xfrm>
              <a:off x="3623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4"/>
            <p:cNvSpPr/>
            <p:nvPr/>
          </p:nvSpPr>
          <p:spPr>
            <a:xfrm>
              <a:off x="92767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4"/>
            <p:cNvSpPr/>
            <p:nvPr/>
          </p:nvSpPr>
          <p:spPr>
            <a:xfrm>
              <a:off x="7151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4"/>
            <p:cNvSpPr/>
            <p:nvPr/>
          </p:nvSpPr>
          <p:spPr>
            <a:xfrm>
              <a:off x="35643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4"/>
            <p:cNvSpPr/>
            <p:nvPr/>
          </p:nvSpPr>
          <p:spPr>
            <a:xfrm>
              <a:off x="41059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4"/>
            <p:cNvSpPr/>
            <p:nvPr/>
          </p:nvSpPr>
          <p:spPr>
            <a:xfrm>
              <a:off x="389448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4"/>
            <p:cNvSpPr/>
            <p:nvPr/>
          </p:nvSpPr>
          <p:spPr>
            <a:xfrm>
              <a:off x="67663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4"/>
            <p:cNvSpPr/>
            <p:nvPr/>
          </p:nvSpPr>
          <p:spPr>
            <a:xfrm>
              <a:off x="728526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4"/>
            <p:cNvSpPr/>
            <p:nvPr/>
          </p:nvSpPr>
          <p:spPr>
            <a:xfrm>
              <a:off x="7096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4"/>
            <p:cNvSpPr/>
            <p:nvPr/>
          </p:nvSpPr>
          <p:spPr>
            <a:xfrm>
              <a:off x="-3488655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4"/>
            <p:cNvSpPr/>
            <p:nvPr/>
          </p:nvSpPr>
          <p:spPr>
            <a:xfrm>
              <a:off x="-343676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4"/>
            <p:cNvSpPr/>
            <p:nvPr/>
          </p:nvSpPr>
          <p:spPr>
            <a:xfrm>
              <a:off x="-3455645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4"/>
            <p:cNvSpPr/>
            <p:nvPr/>
          </p:nvSpPr>
          <p:spPr>
            <a:xfrm>
              <a:off x="-60426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4"/>
            <p:cNvSpPr/>
            <p:nvPr/>
          </p:nvSpPr>
          <p:spPr>
            <a:xfrm>
              <a:off x="-55238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4"/>
            <p:cNvSpPr/>
            <p:nvPr/>
          </p:nvSpPr>
          <p:spPr>
            <a:xfrm>
              <a:off x="-571258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4"/>
            <p:cNvSpPr/>
            <p:nvPr/>
          </p:nvSpPr>
          <p:spPr>
            <a:xfrm>
              <a:off x="996942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4"/>
            <p:cNvSpPr/>
            <p:nvPr/>
          </p:nvSpPr>
          <p:spPr>
            <a:xfrm>
              <a:off x="104872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4"/>
            <p:cNvSpPr/>
            <p:nvPr/>
          </p:nvSpPr>
          <p:spPr>
            <a:xfrm>
              <a:off x="10298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4"/>
            <p:cNvSpPr/>
            <p:nvPr/>
          </p:nvSpPr>
          <p:spPr>
            <a:xfrm>
              <a:off x="9945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4"/>
            <p:cNvSpPr/>
            <p:nvPr/>
          </p:nvSpPr>
          <p:spPr>
            <a:xfrm>
              <a:off x="1029849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4"/>
            <p:cNvSpPr/>
            <p:nvPr/>
          </p:nvSpPr>
          <p:spPr>
            <a:xfrm>
              <a:off x="105110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206"/>
                  </a:moveTo>
                  <a:lnTo>
                    <a:pt x="2123" y="2146"/>
                  </a:lnTo>
                  <a:lnTo>
                    <a:pt x="183" y="2146"/>
                  </a:lnTo>
                  <a:lnTo>
                    <a:pt x="2123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4"/>
            <p:cNvSpPr/>
            <p:nvPr/>
          </p:nvSpPr>
          <p:spPr>
            <a:xfrm>
              <a:off x="2595677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263095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4"/>
            <p:cNvSpPr/>
            <p:nvPr/>
          </p:nvSpPr>
          <p:spPr>
            <a:xfrm>
              <a:off x="265220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4"/>
            <p:cNvSpPr/>
            <p:nvPr/>
          </p:nvSpPr>
          <p:spPr>
            <a:xfrm>
              <a:off x="2275476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4"/>
            <p:cNvSpPr/>
            <p:nvPr/>
          </p:nvSpPr>
          <p:spPr>
            <a:xfrm>
              <a:off x="231075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4"/>
            <p:cNvSpPr/>
            <p:nvPr/>
          </p:nvSpPr>
          <p:spPr>
            <a:xfrm>
              <a:off x="2332007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4"/>
            <p:cNvSpPr/>
            <p:nvPr/>
          </p:nvSpPr>
          <p:spPr>
            <a:xfrm>
              <a:off x="-28871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4"/>
            <p:cNvSpPr/>
            <p:nvPr/>
          </p:nvSpPr>
          <p:spPr>
            <a:xfrm>
              <a:off x="-253430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4"/>
            <p:cNvSpPr/>
            <p:nvPr/>
          </p:nvSpPr>
          <p:spPr>
            <a:xfrm>
              <a:off x="-232179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4"/>
            <p:cNvSpPr/>
            <p:nvPr/>
          </p:nvSpPr>
          <p:spPr>
            <a:xfrm>
              <a:off x="-1249415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4"/>
            <p:cNvSpPr/>
            <p:nvPr/>
          </p:nvSpPr>
          <p:spPr>
            <a:xfrm>
              <a:off x="-121403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032" y="91"/>
                  </a:moveTo>
                  <a:lnTo>
                    <a:pt x="91" y="2032"/>
                  </a:lnTo>
                  <a:lnTo>
                    <a:pt x="91" y="91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4"/>
            <p:cNvSpPr/>
            <p:nvPr/>
          </p:nvSpPr>
          <p:spPr>
            <a:xfrm>
              <a:off x="-1192885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1" y="2237"/>
                  </a:lnTo>
                  <a:lnTo>
                    <a:pt x="2237" y="2237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4"/>
            <p:cNvSpPr/>
            <p:nvPr/>
          </p:nvSpPr>
          <p:spPr>
            <a:xfrm>
              <a:off x="674369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4"/>
            <p:cNvSpPr/>
            <p:nvPr/>
          </p:nvSpPr>
          <p:spPr>
            <a:xfrm>
              <a:off x="70727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4"/>
            <p:cNvSpPr/>
            <p:nvPr/>
          </p:nvSpPr>
          <p:spPr>
            <a:xfrm>
              <a:off x="728526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5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4"/>
            <p:cNvSpPr/>
            <p:nvPr/>
          </p:nvSpPr>
          <p:spPr>
            <a:xfrm>
              <a:off x="35406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4"/>
            <p:cNvSpPr/>
            <p:nvPr/>
          </p:nvSpPr>
          <p:spPr>
            <a:xfrm>
              <a:off x="387075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4"/>
            <p:cNvSpPr/>
            <p:nvPr/>
          </p:nvSpPr>
          <p:spPr>
            <a:xfrm>
              <a:off x="408222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4"/>
            <p:cNvSpPr/>
            <p:nvPr/>
          </p:nvSpPr>
          <p:spPr>
            <a:xfrm>
              <a:off x="-188744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4"/>
            <p:cNvSpPr/>
            <p:nvPr/>
          </p:nvSpPr>
          <p:spPr>
            <a:xfrm>
              <a:off x="-185453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4"/>
            <p:cNvSpPr/>
            <p:nvPr/>
          </p:nvSpPr>
          <p:spPr>
            <a:xfrm>
              <a:off x="-183328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4"/>
            <p:cNvSpPr/>
            <p:nvPr/>
          </p:nvSpPr>
          <p:spPr>
            <a:xfrm>
              <a:off x="1634971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4"/>
            <p:cNvSpPr/>
            <p:nvPr/>
          </p:nvSpPr>
          <p:spPr>
            <a:xfrm>
              <a:off x="1670354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4"/>
            <p:cNvSpPr/>
            <p:nvPr/>
          </p:nvSpPr>
          <p:spPr>
            <a:xfrm>
              <a:off x="1691502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4"/>
            <p:cNvSpPr/>
            <p:nvPr/>
          </p:nvSpPr>
          <p:spPr>
            <a:xfrm>
              <a:off x="13147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4"/>
            <p:cNvSpPr/>
            <p:nvPr/>
          </p:nvSpPr>
          <p:spPr>
            <a:xfrm>
              <a:off x="1347781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4"/>
            <p:cNvSpPr/>
            <p:nvPr/>
          </p:nvSpPr>
          <p:spPr>
            <a:xfrm>
              <a:off x="1366556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5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4"/>
            <p:cNvSpPr/>
            <p:nvPr/>
          </p:nvSpPr>
          <p:spPr>
            <a:xfrm>
              <a:off x="195527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4"/>
            <p:cNvSpPr/>
            <p:nvPr/>
          </p:nvSpPr>
          <p:spPr>
            <a:xfrm>
              <a:off x="1988183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4"/>
            <p:cNvSpPr/>
            <p:nvPr/>
          </p:nvSpPr>
          <p:spPr>
            <a:xfrm>
              <a:off x="2007060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4"/>
            <p:cNvSpPr/>
            <p:nvPr/>
          </p:nvSpPr>
          <p:spPr>
            <a:xfrm>
              <a:off x="-348865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4"/>
            <p:cNvSpPr/>
            <p:nvPr/>
          </p:nvSpPr>
          <p:spPr>
            <a:xfrm>
              <a:off x="-3453272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4"/>
            <p:cNvSpPr/>
            <p:nvPr/>
          </p:nvSpPr>
          <p:spPr>
            <a:xfrm>
              <a:off x="-3432125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4"/>
            <p:cNvSpPr/>
            <p:nvPr/>
          </p:nvSpPr>
          <p:spPr>
            <a:xfrm>
              <a:off x="-2207749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4"/>
            <p:cNvSpPr/>
            <p:nvPr/>
          </p:nvSpPr>
          <p:spPr>
            <a:xfrm>
              <a:off x="-217236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4"/>
            <p:cNvSpPr/>
            <p:nvPr/>
          </p:nvSpPr>
          <p:spPr>
            <a:xfrm>
              <a:off x="-2151218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4"/>
            <p:cNvSpPr/>
            <p:nvPr/>
          </p:nvSpPr>
          <p:spPr>
            <a:xfrm>
              <a:off x="-28481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4"/>
            <p:cNvSpPr/>
            <p:nvPr/>
          </p:nvSpPr>
          <p:spPr>
            <a:xfrm>
              <a:off x="-2812871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4"/>
            <p:cNvSpPr/>
            <p:nvPr/>
          </p:nvSpPr>
          <p:spPr>
            <a:xfrm>
              <a:off x="-279162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4"/>
            <p:cNvSpPr/>
            <p:nvPr/>
          </p:nvSpPr>
          <p:spPr>
            <a:xfrm>
              <a:off x="-316835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4"/>
            <p:cNvSpPr/>
            <p:nvPr/>
          </p:nvSpPr>
          <p:spPr>
            <a:xfrm>
              <a:off x="-313544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4"/>
            <p:cNvSpPr/>
            <p:nvPr/>
          </p:nvSpPr>
          <p:spPr>
            <a:xfrm>
              <a:off x="-311656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4"/>
            <p:cNvSpPr/>
            <p:nvPr/>
          </p:nvSpPr>
          <p:spPr>
            <a:xfrm>
              <a:off x="-25279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4"/>
            <p:cNvSpPr/>
            <p:nvPr/>
          </p:nvSpPr>
          <p:spPr>
            <a:xfrm>
              <a:off x="-2494939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4"/>
            <p:cNvSpPr/>
            <p:nvPr/>
          </p:nvSpPr>
          <p:spPr>
            <a:xfrm>
              <a:off x="-2473792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4"/>
            <p:cNvSpPr/>
            <p:nvPr/>
          </p:nvSpPr>
          <p:spPr>
            <a:xfrm>
              <a:off x="-6089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4"/>
            <p:cNvSpPr/>
            <p:nvPr/>
          </p:nvSpPr>
          <p:spPr>
            <a:xfrm>
              <a:off x="-573631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4"/>
            <p:cNvSpPr/>
            <p:nvPr/>
          </p:nvSpPr>
          <p:spPr>
            <a:xfrm>
              <a:off x="-552380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4"/>
            <p:cNvSpPr/>
            <p:nvPr/>
          </p:nvSpPr>
          <p:spPr>
            <a:xfrm>
              <a:off x="-9291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4"/>
            <p:cNvSpPr/>
            <p:nvPr/>
          </p:nvSpPr>
          <p:spPr>
            <a:xfrm>
              <a:off x="-89620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4"/>
            <p:cNvSpPr/>
            <p:nvPr/>
          </p:nvSpPr>
          <p:spPr>
            <a:xfrm>
              <a:off x="-87732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4"/>
            <p:cNvSpPr/>
            <p:nvPr/>
          </p:nvSpPr>
          <p:spPr>
            <a:xfrm>
              <a:off x="-1567244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4"/>
            <p:cNvSpPr/>
            <p:nvPr/>
          </p:nvSpPr>
          <p:spPr>
            <a:xfrm>
              <a:off x="-1534336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10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4"/>
            <p:cNvSpPr/>
            <p:nvPr/>
          </p:nvSpPr>
          <p:spPr>
            <a:xfrm>
              <a:off x="-1515459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4"/>
            <p:cNvSpPr/>
            <p:nvPr/>
          </p:nvSpPr>
          <p:spPr>
            <a:xfrm>
              <a:off x="2915878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4"/>
            <p:cNvSpPr/>
            <p:nvPr/>
          </p:nvSpPr>
          <p:spPr>
            <a:xfrm>
              <a:off x="2951261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4"/>
            <p:cNvSpPr/>
            <p:nvPr/>
          </p:nvSpPr>
          <p:spPr>
            <a:xfrm>
              <a:off x="2970036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4"/>
            <p:cNvSpPr/>
            <p:nvPr/>
          </p:nvSpPr>
          <p:spPr>
            <a:xfrm>
              <a:off x="31491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4"/>
            <p:cNvSpPr/>
            <p:nvPr/>
          </p:nvSpPr>
          <p:spPr>
            <a:xfrm>
              <a:off x="66874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4"/>
            <p:cNvSpPr/>
            <p:nvPr/>
          </p:nvSpPr>
          <p:spPr>
            <a:xfrm>
              <a:off x="85649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4"/>
            <p:cNvSpPr/>
            <p:nvPr/>
          </p:nvSpPr>
          <p:spPr>
            <a:xfrm>
              <a:off x="-124941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4"/>
            <p:cNvSpPr/>
            <p:nvPr/>
          </p:nvSpPr>
          <p:spPr>
            <a:xfrm>
              <a:off x="-1216405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4"/>
            <p:cNvSpPr/>
            <p:nvPr/>
          </p:nvSpPr>
          <p:spPr>
            <a:xfrm>
              <a:off x="-1195258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4"/>
            <p:cNvSpPr/>
            <p:nvPr/>
          </p:nvSpPr>
          <p:spPr>
            <a:xfrm>
              <a:off x="-28481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4"/>
            <p:cNvSpPr/>
            <p:nvPr/>
          </p:nvSpPr>
          <p:spPr>
            <a:xfrm>
              <a:off x="-2791620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4"/>
            <p:cNvSpPr/>
            <p:nvPr/>
          </p:nvSpPr>
          <p:spPr>
            <a:xfrm>
              <a:off x="-2812871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4"/>
            <p:cNvSpPr/>
            <p:nvPr/>
          </p:nvSpPr>
          <p:spPr>
            <a:xfrm>
              <a:off x="-25279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4"/>
            <p:cNvSpPr/>
            <p:nvPr/>
          </p:nvSpPr>
          <p:spPr>
            <a:xfrm>
              <a:off x="-2471419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4"/>
            <p:cNvSpPr/>
            <p:nvPr/>
          </p:nvSpPr>
          <p:spPr>
            <a:xfrm>
              <a:off x="-2492567" y="3424709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91" y="183"/>
                  </a:moveTo>
                  <a:lnTo>
                    <a:pt x="2031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4"/>
            <p:cNvSpPr/>
            <p:nvPr/>
          </p:nvSpPr>
          <p:spPr>
            <a:xfrm>
              <a:off x="-283964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4"/>
            <p:cNvSpPr/>
            <p:nvPr/>
          </p:nvSpPr>
          <p:spPr>
            <a:xfrm>
              <a:off x="-227537" y="3403562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4"/>
            <p:cNvSpPr/>
            <p:nvPr/>
          </p:nvSpPr>
          <p:spPr>
            <a:xfrm>
              <a:off x="-248685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4"/>
            <p:cNvSpPr/>
            <p:nvPr/>
          </p:nvSpPr>
          <p:spPr>
            <a:xfrm>
              <a:off x="3623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4"/>
            <p:cNvSpPr/>
            <p:nvPr/>
          </p:nvSpPr>
          <p:spPr>
            <a:xfrm>
              <a:off x="92767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4"/>
            <p:cNvSpPr/>
            <p:nvPr/>
          </p:nvSpPr>
          <p:spPr>
            <a:xfrm>
              <a:off x="7151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4"/>
            <p:cNvSpPr/>
            <p:nvPr/>
          </p:nvSpPr>
          <p:spPr>
            <a:xfrm>
              <a:off x="1317143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4"/>
            <p:cNvSpPr/>
            <p:nvPr/>
          </p:nvSpPr>
          <p:spPr>
            <a:xfrm>
              <a:off x="1373673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1352423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996942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1051100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1029849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-316835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-311656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-3135444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2915878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4"/>
            <p:cNvSpPr/>
            <p:nvPr/>
          </p:nvSpPr>
          <p:spPr>
            <a:xfrm>
              <a:off x="2972408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4"/>
            <p:cNvSpPr/>
            <p:nvPr/>
          </p:nvSpPr>
          <p:spPr>
            <a:xfrm>
              <a:off x="2951261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1" y="183"/>
                  </a:moveTo>
                  <a:lnTo>
                    <a:pt x="2032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4"/>
            <p:cNvSpPr/>
            <p:nvPr/>
          </p:nvSpPr>
          <p:spPr>
            <a:xfrm>
              <a:off x="-924469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4"/>
            <p:cNvSpPr/>
            <p:nvPr/>
          </p:nvSpPr>
          <p:spPr>
            <a:xfrm>
              <a:off x="-867939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4"/>
            <p:cNvSpPr/>
            <p:nvPr/>
          </p:nvSpPr>
          <p:spPr>
            <a:xfrm>
              <a:off x="-889086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14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4"/>
            <p:cNvSpPr/>
            <p:nvPr/>
          </p:nvSpPr>
          <p:spPr>
            <a:xfrm>
              <a:off x="227547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4"/>
            <p:cNvSpPr/>
            <p:nvPr/>
          </p:nvSpPr>
          <p:spPr>
            <a:xfrm>
              <a:off x="2332007" y="3403562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4"/>
            <p:cNvSpPr/>
            <p:nvPr/>
          </p:nvSpPr>
          <p:spPr>
            <a:xfrm>
              <a:off x="231075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4"/>
            <p:cNvSpPr/>
            <p:nvPr/>
          </p:nvSpPr>
          <p:spPr>
            <a:xfrm>
              <a:off x="259567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4"/>
            <p:cNvSpPr/>
            <p:nvPr/>
          </p:nvSpPr>
          <p:spPr>
            <a:xfrm>
              <a:off x="264983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4"/>
            <p:cNvSpPr/>
            <p:nvPr/>
          </p:nvSpPr>
          <p:spPr>
            <a:xfrm>
              <a:off x="2630957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4"/>
            <p:cNvSpPr/>
            <p:nvPr/>
          </p:nvSpPr>
          <p:spPr>
            <a:xfrm>
              <a:off x="1955275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4"/>
            <p:cNvSpPr/>
            <p:nvPr/>
          </p:nvSpPr>
          <p:spPr>
            <a:xfrm>
              <a:off x="200706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4"/>
            <p:cNvSpPr/>
            <p:nvPr/>
          </p:nvSpPr>
          <p:spPr>
            <a:xfrm>
              <a:off x="1988183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4"/>
            <p:cNvSpPr/>
            <p:nvPr/>
          </p:nvSpPr>
          <p:spPr>
            <a:xfrm>
              <a:off x="-124467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4"/>
            <p:cNvSpPr/>
            <p:nvPr/>
          </p:nvSpPr>
          <p:spPr>
            <a:xfrm>
              <a:off x="-1192885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-1211660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-60426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-55238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4"/>
            <p:cNvSpPr/>
            <p:nvPr/>
          </p:nvSpPr>
          <p:spPr>
            <a:xfrm>
              <a:off x="-571258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4"/>
            <p:cNvSpPr/>
            <p:nvPr/>
          </p:nvSpPr>
          <p:spPr>
            <a:xfrm>
              <a:off x="67663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4"/>
            <p:cNvSpPr/>
            <p:nvPr/>
          </p:nvSpPr>
          <p:spPr>
            <a:xfrm>
              <a:off x="728526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4"/>
            <p:cNvSpPr/>
            <p:nvPr/>
          </p:nvSpPr>
          <p:spPr>
            <a:xfrm>
              <a:off x="709649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4"/>
            <p:cNvSpPr/>
            <p:nvPr/>
          </p:nvSpPr>
          <p:spPr>
            <a:xfrm>
              <a:off x="-3488655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4"/>
            <p:cNvSpPr/>
            <p:nvPr/>
          </p:nvSpPr>
          <p:spPr>
            <a:xfrm>
              <a:off x="-3436767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4"/>
            <p:cNvSpPr/>
            <p:nvPr/>
          </p:nvSpPr>
          <p:spPr>
            <a:xfrm>
              <a:off x="-3455645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4"/>
            <p:cNvSpPr/>
            <p:nvPr/>
          </p:nvSpPr>
          <p:spPr>
            <a:xfrm>
              <a:off x="-2207749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4"/>
            <p:cNvSpPr/>
            <p:nvPr/>
          </p:nvSpPr>
          <p:spPr>
            <a:xfrm>
              <a:off x="-2153591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83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-2172366" y="3420067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4"/>
            <p:cNvSpPr/>
            <p:nvPr/>
          </p:nvSpPr>
          <p:spPr>
            <a:xfrm>
              <a:off x="-1887445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4"/>
            <p:cNvSpPr/>
            <p:nvPr/>
          </p:nvSpPr>
          <p:spPr>
            <a:xfrm>
              <a:off x="-1833287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4"/>
            <p:cNvSpPr/>
            <p:nvPr/>
          </p:nvSpPr>
          <p:spPr>
            <a:xfrm>
              <a:off x="-1852165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4"/>
            <p:cNvSpPr/>
            <p:nvPr/>
          </p:nvSpPr>
          <p:spPr>
            <a:xfrm>
              <a:off x="-156487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4"/>
            <p:cNvSpPr/>
            <p:nvPr/>
          </p:nvSpPr>
          <p:spPr>
            <a:xfrm>
              <a:off x="-151308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4"/>
            <p:cNvSpPr/>
            <p:nvPr/>
          </p:nvSpPr>
          <p:spPr>
            <a:xfrm>
              <a:off x="-1531964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4"/>
            <p:cNvSpPr/>
            <p:nvPr/>
          </p:nvSpPr>
          <p:spPr>
            <a:xfrm>
              <a:off x="1634971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4"/>
            <p:cNvSpPr/>
            <p:nvPr/>
          </p:nvSpPr>
          <p:spPr>
            <a:xfrm>
              <a:off x="1686756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4"/>
            <p:cNvSpPr/>
            <p:nvPr/>
          </p:nvSpPr>
          <p:spPr>
            <a:xfrm>
              <a:off x="1667982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4"/>
            <p:cNvSpPr/>
            <p:nvPr/>
          </p:nvSpPr>
          <p:spPr>
            <a:xfrm>
              <a:off x="35643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4"/>
            <p:cNvSpPr/>
            <p:nvPr/>
          </p:nvSpPr>
          <p:spPr>
            <a:xfrm>
              <a:off x="41059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4"/>
            <p:cNvSpPr/>
            <p:nvPr/>
          </p:nvSpPr>
          <p:spPr>
            <a:xfrm>
              <a:off x="389448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674369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728526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5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4"/>
            <p:cNvSpPr/>
            <p:nvPr/>
          </p:nvSpPr>
          <p:spPr>
            <a:xfrm>
              <a:off x="70727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4"/>
            <p:cNvSpPr/>
            <p:nvPr/>
          </p:nvSpPr>
          <p:spPr>
            <a:xfrm>
              <a:off x="9945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4"/>
            <p:cNvSpPr/>
            <p:nvPr/>
          </p:nvSpPr>
          <p:spPr>
            <a:xfrm>
              <a:off x="1051100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23" y="91"/>
                  </a:moveTo>
                  <a:lnTo>
                    <a:pt x="2123" y="2032"/>
                  </a:lnTo>
                  <a:lnTo>
                    <a:pt x="183" y="91"/>
                  </a:lnTo>
                  <a:close/>
                  <a:moveTo>
                    <a:pt x="0" y="0"/>
                  </a:moveTo>
                  <a:lnTo>
                    <a:pt x="2214" y="2237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4"/>
            <p:cNvSpPr/>
            <p:nvPr/>
          </p:nvSpPr>
          <p:spPr>
            <a:xfrm>
              <a:off x="1029849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4"/>
            <p:cNvSpPr/>
            <p:nvPr/>
          </p:nvSpPr>
          <p:spPr>
            <a:xfrm>
              <a:off x="-926842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4"/>
            <p:cNvSpPr/>
            <p:nvPr/>
          </p:nvSpPr>
          <p:spPr>
            <a:xfrm>
              <a:off x="-872684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8" y="223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4"/>
            <p:cNvSpPr/>
            <p:nvPr/>
          </p:nvSpPr>
          <p:spPr>
            <a:xfrm>
              <a:off x="-893832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4"/>
            <p:cNvSpPr/>
            <p:nvPr/>
          </p:nvSpPr>
          <p:spPr>
            <a:xfrm>
              <a:off x="-606538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4"/>
            <p:cNvSpPr/>
            <p:nvPr/>
          </p:nvSpPr>
          <p:spPr>
            <a:xfrm>
              <a:off x="-552380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4"/>
            <p:cNvSpPr/>
            <p:nvPr/>
          </p:nvSpPr>
          <p:spPr>
            <a:xfrm>
              <a:off x="-573631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4"/>
            <p:cNvSpPr/>
            <p:nvPr/>
          </p:nvSpPr>
          <p:spPr>
            <a:xfrm>
              <a:off x="31491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4"/>
            <p:cNvSpPr/>
            <p:nvPr/>
          </p:nvSpPr>
          <p:spPr>
            <a:xfrm>
              <a:off x="8802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4"/>
            <p:cNvSpPr/>
            <p:nvPr/>
          </p:nvSpPr>
          <p:spPr>
            <a:xfrm>
              <a:off x="66874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4"/>
            <p:cNvSpPr/>
            <p:nvPr/>
          </p:nvSpPr>
          <p:spPr>
            <a:xfrm>
              <a:off x="-28871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4"/>
            <p:cNvSpPr/>
            <p:nvPr/>
          </p:nvSpPr>
          <p:spPr>
            <a:xfrm>
              <a:off x="-234552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52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4"/>
            <p:cNvSpPr/>
            <p:nvPr/>
          </p:nvSpPr>
          <p:spPr>
            <a:xfrm>
              <a:off x="-253430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92" y="275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4"/>
            <p:cNvSpPr/>
            <p:nvPr/>
          </p:nvSpPr>
          <p:spPr>
            <a:xfrm>
              <a:off x="354065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4"/>
            <p:cNvSpPr/>
            <p:nvPr/>
          </p:nvSpPr>
          <p:spPr>
            <a:xfrm>
              <a:off x="405850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1" y="226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4"/>
            <p:cNvSpPr/>
            <p:nvPr/>
          </p:nvSpPr>
          <p:spPr>
            <a:xfrm>
              <a:off x="387075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4"/>
            <p:cNvSpPr/>
            <p:nvPr/>
          </p:nvSpPr>
          <p:spPr>
            <a:xfrm>
              <a:off x="13147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4"/>
            <p:cNvSpPr/>
            <p:nvPr/>
          </p:nvSpPr>
          <p:spPr>
            <a:xfrm>
              <a:off x="1366556" y="2760788"/>
              <a:ext cx="235612" cy="233136"/>
            </a:xfrm>
            <a:custGeom>
              <a:avLst/>
              <a:gdLst/>
              <a:ahLst/>
              <a:cxnLst/>
              <a:rect l="l" t="t" r="r" b="b"/>
              <a:pathLst>
                <a:path w="2284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4"/>
            <p:cNvSpPr/>
            <p:nvPr/>
          </p:nvSpPr>
          <p:spPr>
            <a:xfrm>
              <a:off x="1347781" y="2779562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114" y="275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4"/>
            <p:cNvSpPr/>
            <p:nvPr/>
          </p:nvSpPr>
          <p:spPr>
            <a:xfrm>
              <a:off x="13147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4"/>
            <p:cNvSpPr/>
            <p:nvPr/>
          </p:nvSpPr>
          <p:spPr>
            <a:xfrm>
              <a:off x="1368928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4"/>
            <p:cNvSpPr/>
            <p:nvPr/>
          </p:nvSpPr>
          <p:spPr>
            <a:xfrm>
              <a:off x="1347781" y="246173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4"/>
            <p:cNvSpPr/>
            <p:nvPr/>
          </p:nvSpPr>
          <p:spPr>
            <a:xfrm>
              <a:off x="1634971" y="2407576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4"/>
            <p:cNvSpPr/>
            <p:nvPr/>
          </p:nvSpPr>
          <p:spPr>
            <a:xfrm>
              <a:off x="1691502" y="244048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92"/>
                  </a:moveTo>
                  <a:lnTo>
                    <a:pt x="2123" y="2032"/>
                  </a:lnTo>
                  <a:lnTo>
                    <a:pt x="183" y="92"/>
                  </a:lnTo>
                  <a:close/>
                  <a:moveTo>
                    <a:pt x="1" y="1"/>
                  </a:move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4"/>
            <p:cNvSpPr/>
            <p:nvPr/>
          </p:nvSpPr>
          <p:spPr>
            <a:xfrm>
              <a:off x="1670354" y="246173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4"/>
            <p:cNvSpPr/>
            <p:nvPr/>
          </p:nvSpPr>
          <p:spPr>
            <a:xfrm>
              <a:off x="-286337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4"/>
            <p:cNvSpPr/>
            <p:nvPr/>
          </p:nvSpPr>
          <p:spPr>
            <a:xfrm>
              <a:off x="-232179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4"/>
            <p:cNvSpPr/>
            <p:nvPr/>
          </p:nvSpPr>
          <p:spPr>
            <a:xfrm>
              <a:off x="-253430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4"/>
            <p:cNvSpPr/>
            <p:nvPr/>
          </p:nvSpPr>
          <p:spPr>
            <a:xfrm>
              <a:off x="33864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4"/>
            <p:cNvSpPr/>
            <p:nvPr/>
          </p:nvSpPr>
          <p:spPr>
            <a:xfrm>
              <a:off x="88022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4"/>
            <p:cNvSpPr/>
            <p:nvPr/>
          </p:nvSpPr>
          <p:spPr>
            <a:xfrm>
              <a:off x="66874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671996" y="2407576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27" y="310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728526" y="244048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5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707276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35179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405850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47" y="115"/>
                  </a:moveTo>
                  <a:lnTo>
                    <a:pt x="2147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61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387075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60"/>
                  </a:lnTo>
                  <a:lnTo>
                    <a:pt x="2260" y="2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9945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1046355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6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1027477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115" y="274"/>
                  </a:moveTo>
                  <a:lnTo>
                    <a:pt x="2010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61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195527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2007060" y="2440484"/>
              <a:ext cx="235509" cy="233239"/>
            </a:xfrm>
            <a:custGeom>
              <a:avLst/>
              <a:gdLst/>
              <a:ahLst/>
              <a:cxnLst/>
              <a:rect l="l" t="t" r="r" b="b"/>
              <a:pathLst>
                <a:path w="2283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61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1988183" y="2459362"/>
              <a:ext cx="235612" cy="233239"/>
            </a:xfrm>
            <a:custGeom>
              <a:avLst/>
              <a:gdLst/>
              <a:ahLst/>
              <a:cxnLst/>
              <a:rect l="l" t="t" r="r" b="b"/>
              <a:pathLst>
                <a:path w="2284" h="2261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83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2275476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2332007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231075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2595677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2652207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2630957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1634971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1691502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15" y="2237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1670354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1955275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2007060" y="2760788"/>
              <a:ext cx="235509" cy="233136"/>
            </a:xfrm>
            <a:custGeom>
              <a:avLst/>
              <a:gdLst/>
              <a:ahLst/>
              <a:cxnLst/>
              <a:rect l="l" t="t" r="r" b="b"/>
              <a:pathLst>
                <a:path w="2283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4" y="114"/>
                  </a:lnTo>
                  <a:close/>
                  <a:moveTo>
                    <a:pt x="0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1988183" y="2779562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2915878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2970036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2951261" y="2779562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114" y="275"/>
                  </a:moveTo>
                  <a:lnTo>
                    <a:pt x="1986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-3585108" y="3500118"/>
              <a:ext cx="7541845" cy="1365702"/>
            </a:xfrm>
            <a:custGeom>
              <a:avLst/>
              <a:gdLst/>
              <a:ahLst/>
              <a:cxnLst/>
              <a:rect l="l" t="t" r="r" b="b"/>
              <a:pathLst>
                <a:path w="73110" h="13239" extrusionOk="0">
                  <a:moveTo>
                    <a:pt x="45331" y="0"/>
                  </a:moveTo>
                  <a:lnTo>
                    <a:pt x="45331" y="982"/>
                  </a:lnTo>
                  <a:cubicBezTo>
                    <a:pt x="45331" y="3150"/>
                    <a:pt x="43574" y="4930"/>
                    <a:pt x="41382" y="4930"/>
                  </a:cubicBezTo>
                  <a:lnTo>
                    <a:pt x="0" y="4930"/>
                  </a:lnTo>
                  <a:lnTo>
                    <a:pt x="0" y="7624"/>
                  </a:lnTo>
                  <a:lnTo>
                    <a:pt x="4793" y="13239"/>
                  </a:lnTo>
                  <a:lnTo>
                    <a:pt x="62450" y="13239"/>
                  </a:lnTo>
                  <a:cubicBezTo>
                    <a:pt x="62450" y="13239"/>
                    <a:pt x="61606" y="9404"/>
                    <a:pt x="65007" y="7281"/>
                  </a:cubicBezTo>
                  <a:cubicBezTo>
                    <a:pt x="68476" y="5455"/>
                    <a:pt x="71535" y="3173"/>
                    <a:pt x="7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1091125" y="3500118"/>
              <a:ext cx="2865612" cy="89541"/>
            </a:xfrm>
            <a:custGeom>
              <a:avLst/>
              <a:gdLst/>
              <a:ahLst/>
              <a:cxnLst/>
              <a:rect l="l" t="t" r="r" b="b"/>
              <a:pathLst>
                <a:path w="27779" h="868" extrusionOk="0">
                  <a:moveTo>
                    <a:pt x="0" y="0"/>
                  </a:moveTo>
                  <a:lnTo>
                    <a:pt x="0" y="868"/>
                  </a:lnTo>
                  <a:lnTo>
                    <a:pt x="27299" y="868"/>
                  </a:lnTo>
                  <a:cubicBezTo>
                    <a:pt x="27459" y="594"/>
                    <a:pt x="27619" y="297"/>
                    <a:pt x="27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-3003609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6" y="115"/>
                  </a:moveTo>
                  <a:cubicBezTo>
                    <a:pt x="3676" y="115"/>
                    <a:pt x="3836" y="252"/>
                    <a:pt x="3836" y="412"/>
                  </a:cubicBezTo>
                  <a:cubicBezTo>
                    <a:pt x="3836" y="594"/>
                    <a:pt x="3676" y="731"/>
                    <a:pt x="3516" y="731"/>
                  </a:cubicBezTo>
                  <a:lnTo>
                    <a:pt x="412" y="731"/>
                  </a:lnTo>
                  <a:cubicBezTo>
                    <a:pt x="252" y="731"/>
                    <a:pt x="115" y="594"/>
                    <a:pt x="115" y="412"/>
                  </a:cubicBezTo>
                  <a:cubicBezTo>
                    <a:pt x="115" y="252"/>
                    <a:pt x="252" y="115"/>
                    <a:pt x="412" y="115"/>
                  </a:cubicBezTo>
                  <a:close/>
                  <a:moveTo>
                    <a:pt x="412" y="1"/>
                  </a:moveTo>
                  <a:cubicBezTo>
                    <a:pt x="184" y="1"/>
                    <a:pt x="1" y="183"/>
                    <a:pt x="1" y="412"/>
                  </a:cubicBezTo>
                  <a:cubicBezTo>
                    <a:pt x="1" y="663"/>
                    <a:pt x="184" y="845"/>
                    <a:pt x="412" y="845"/>
                  </a:cubicBezTo>
                  <a:lnTo>
                    <a:pt x="3516" y="845"/>
                  </a:lnTo>
                  <a:cubicBezTo>
                    <a:pt x="3744" y="845"/>
                    <a:pt x="3927" y="663"/>
                    <a:pt x="3927" y="412"/>
                  </a:cubicBezTo>
                  <a:cubicBezTo>
                    <a:pt x="3927" y="183"/>
                    <a:pt x="3744" y="1"/>
                    <a:pt x="3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-212996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-125405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-378147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495390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1371301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2247211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5" y="594"/>
                    <a:pt x="115" y="412"/>
                  </a:cubicBezTo>
                  <a:cubicBezTo>
                    <a:pt x="115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683756" y="4001669"/>
              <a:ext cx="2347658" cy="11863"/>
            </a:xfrm>
            <a:custGeom>
              <a:avLst/>
              <a:gdLst/>
              <a:ahLst/>
              <a:cxnLst/>
              <a:rect l="l" t="t" r="r" b="b"/>
              <a:pathLst>
                <a:path w="22758" h="115" extrusionOk="0">
                  <a:moveTo>
                    <a:pt x="0" y="0"/>
                  </a:moveTo>
                  <a:lnTo>
                    <a:pt x="0" y="114"/>
                  </a:lnTo>
                  <a:lnTo>
                    <a:pt x="22757" y="114"/>
                  </a:lnTo>
                  <a:lnTo>
                    <a:pt x="227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-3585108" y="4279472"/>
              <a:ext cx="230763" cy="11863"/>
            </a:xfrm>
            <a:custGeom>
              <a:avLst/>
              <a:gdLst/>
              <a:ahLst/>
              <a:cxnLst/>
              <a:rect l="l" t="t" r="r" b="b"/>
              <a:pathLst>
                <a:path w="2237" h="115" extrusionOk="0">
                  <a:moveTo>
                    <a:pt x="0" y="0"/>
                  </a:moveTo>
                  <a:lnTo>
                    <a:pt x="0" y="115"/>
                  </a:lnTo>
                  <a:lnTo>
                    <a:pt x="2237" y="115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9" name="Google Shape;1699;p44"/>
          <p:cNvGrpSpPr/>
          <p:nvPr/>
        </p:nvGrpSpPr>
        <p:grpSpPr>
          <a:xfrm>
            <a:off x="88" y="4469900"/>
            <a:ext cx="9143765" cy="1526112"/>
            <a:chOff x="152488" y="4348275"/>
            <a:chExt cx="9143765" cy="1526112"/>
          </a:xfrm>
        </p:grpSpPr>
        <p:sp>
          <p:nvSpPr>
            <p:cNvPr id="1700" name="Google Shape;1700;p44"/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AE94DEC-A3D7-50E5-1880-3C21B4505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655" y="1285006"/>
            <a:ext cx="2414225" cy="1609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9" name="Google Shape;3429;p60"/>
          <p:cNvGrpSpPr/>
          <p:nvPr/>
        </p:nvGrpSpPr>
        <p:grpSpPr>
          <a:xfrm>
            <a:off x="7223395" y="3360725"/>
            <a:ext cx="5423428" cy="1725671"/>
            <a:chOff x="-3432708" y="2172068"/>
            <a:chExt cx="7541845" cy="2693752"/>
          </a:xfrm>
        </p:grpSpPr>
        <p:sp>
          <p:nvSpPr>
            <p:cNvPr id="3430" name="Google Shape;3430;p60"/>
            <p:cNvSpPr/>
            <p:nvPr/>
          </p:nvSpPr>
          <p:spPr>
            <a:xfrm>
              <a:off x="-2189557" y="2704257"/>
              <a:ext cx="186199" cy="42501"/>
            </a:xfrm>
            <a:custGeom>
              <a:avLst/>
              <a:gdLst/>
              <a:ahLst/>
              <a:cxnLst/>
              <a:rect l="l" t="t" r="r" b="b"/>
              <a:pathLst>
                <a:path w="1805" h="412" extrusionOk="0">
                  <a:moveTo>
                    <a:pt x="69" y="0"/>
                  </a:moveTo>
                  <a:cubicBezTo>
                    <a:pt x="24" y="0"/>
                    <a:pt x="1" y="23"/>
                    <a:pt x="1" y="46"/>
                  </a:cubicBezTo>
                  <a:lnTo>
                    <a:pt x="1" y="411"/>
                  </a:lnTo>
                  <a:lnTo>
                    <a:pt x="115" y="411"/>
                  </a:lnTo>
                  <a:lnTo>
                    <a:pt x="115" y="114"/>
                  </a:lnTo>
                  <a:lnTo>
                    <a:pt x="1804" y="114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60"/>
            <p:cNvSpPr/>
            <p:nvPr/>
          </p:nvSpPr>
          <p:spPr>
            <a:xfrm>
              <a:off x="-1711525" y="2838465"/>
              <a:ext cx="209616" cy="447497"/>
            </a:xfrm>
            <a:custGeom>
              <a:avLst/>
              <a:gdLst/>
              <a:ahLst/>
              <a:cxnLst/>
              <a:rect l="l" t="t" r="r" b="b"/>
              <a:pathLst>
                <a:path w="2032" h="4338" extrusionOk="0">
                  <a:moveTo>
                    <a:pt x="0" y="0"/>
                  </a:moveTo>
                  <a:lnTo>
                    <a:pt x="137" y="4337"/>
                  </a:lnTo>
                  <a:lnTo>
                    <a:pt x="2032" y="4337"/>
                  </a:lnTo>
                  <a:lnTo>
                    <a:pt x="2032" y="1050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60"/>
            <p:cNvSpPr/>
            <p:nvPr/>
          </p:nvSpPr>
          <p:spPr>
            <a:xfrm>
              <a:off x="-1956421" y="2176813"/>
              <a:ext cx="235612" cy="73036"/>
            </a:xfrm>
            <a:custGeom>
              <a:avLst/>
              <a:gdLst/>
              <a:ahLst/>
              <a:cxnLst/>
              <a:rect l="l" t="t" r="r" b="b"/>
              <a:pathLst>
                <a:path w="2284" h="708" extrusionOk="0">
                  <a:moveTo>
                    <a:pt x="1" y="0"/>
                  </a:moveTo>
                  <a:lnTo>
                    <a:pt x="1" y="708"/>
                  </a:lnTo>
                  <a:lnTo>
                    <a:pt x="2283" y="708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60"/>
            <p:cNvSpPr/>
            <p:nvPr/>
          </p:nvSpPr>
          <p:spPr>
            <a:xfrm>
              <a:off x="-1961166" y="2172068"/>
              <a:ext cx="244999" cy="84899"/>
            </a:xfrm>
            <a:custGeom>
              <a:avLst/>
              <a:gdLst/>
              <a:ahLst/>
              <a:cxnLst/>
              <a:rect l="l" t="t" r="r" b="b"/>
              <a:pathLst>
                <a:path w="2375" h="823" extrusionOk="0">
                  <a:moveTo>
                    <a:pt x="2261" y="92"/>
                  </a:moveTo>
                  <a:lnTo>
                    <a:pt x="2261" y="708"/>
                  </a:lnTo>
                  <a:lnTo>
                    <a:pt x="115" y="708"/>
                  </a:lnTo>
                  <a:lnTo>
                    <a:pt x="115" y="92"/>
                  </a:lnTo>
                  <a:close/>
                  <a:moveTo>
                    <a:pt x="47" y="1"/>
                  </a:moveTo>
                  <a:cubicBezTo>
                    <a:pt x="24" y="1"/>
                    <a:pt x="1" y="24"/>
                    <a:pt x="1" y="46"/>
                  </a:cubicBezTo>
                  <a:lnTo>
                    <a:pt x="1" y="754"/>
                  </a:lnTo>
                  <a:cubicBezTo>
                    <a:pt x="1" y="777"/>
                    <a:pt x="24" y="822"/>
                    <a:pt x="47" y="822"/>
                  </a:cubicBezTo>
                  <a:lnTo>
                    <a:pt x="2329" y="822"/>
                  </a:lnTo>
                  <a:cubicBezTo>
                    <a:pt x="2352" y="822"/>
                    <a:pt x="2375" y="777"/>
                    <a:pt x="2375" y="754"/>
                  </a:cubicBezTo>
                  <a:lnTo>
                    <a:pt x="2375" y="46"/>
                  </a:lnTo>
                  <a:cubicBezTo>
                    <a:pt x="2375" y="24"/>
                    <a:pt x="2352" y="1"/>
                    <a:pt x="2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60"/>
            <p:cNvSpPr/>
            <p:nvPr/>
          </p:nvSpPr>
          <p:spPr>
            <a:xfrm>
              <a:off x="-2276621" y="2746655"/>
              <a:ext cx="381580" cy="826498"/>
            </a:xfrm>
            <a:custGeom>
              <a:avLst/>
              <a:gdLst/>
              <a:ahLst/>
              <a:cxnLst/>
              <a:rect l="l" t="t" r="r" b="b"/>
              <a:pathLst>
                <a:path w="3699" h="8012" extrusionOk="0">
                  <a:moveTo>
                    <a:pt x="0" y="0"/>
                  </a:moveTo>
                  <a:lnTo>
                    <a:pt x="0" y="8012"/>
                  </a:lnTo>
                  <a:lnTo>
                    <a:pt x="3698" y="8012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60"/>
            <p:cNvSpPr/>
            <p:nvPr/>
          </p:nvSpPr>
          <p:spPr>
            <a:xfrm>
              <a:off x="-2102388" y="2242731"/>
              <a:ext cx="527547" cy="59006"/>
            </a:xfrm>
            <a:custGeom>
              <a:avLst/>
              <a:gdLst/>
              <a:ahLst/>
              <a:cxnLst/>
              <a:rect l="l" t="t" r="r" b="b"/>
              <a:pathLst>
                <a:path w="5114" h="572" extrusionOk="0">
                  <a:moveTo>
                    <a:pt x="0" y="1"/>
                  </a:moveTo>
                  <a:lnTo>
                    <a:pt x="0" y="571"/>
                  </a:lnTo>
                  <a:lnTo>
                    <a:pt x="5113" y="571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60"/>
            <p:cNvSpPr/>
            <p:nvPr/>
          </p:nvSpPr>
          <p:spPr>
            <a:xfrm>
              <a:off x="-2076496" y="2301634"/>
              <a:ext cx="475762" cy="1707153"/>
            </a:xfrm>
            <a:custGeom>
              <a:avLst/>
              <a:gdLst/>
              <a:ahLst/>
              <a:cxnLst/>
              <a:rect l="l" t="t" r="r" b="b"/>
              <a:pathLst>
                <a:path w="4612" h="16549" extrusionOk="0">
                  <a:moveTo>
                    <a:pt x="868" y="0"/>
                  </a:moveTo>
                  <a:lnTo>
                    <a:pt x="0" y="16548"/>
                  </a:lnTo>
                  <a:lnTo>
                    <a:pt x="4611" y="16548"/>
                  </a:lnTo>
                  <a:lnTo>
                    <a:pt x="37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60"/>
            <p:cNvSpPr/>
            <p:nvPr/>
          </p:nvSpPr>
          <p:spPr>
            <a:xfrm>
              <a:off x="-2001191" y="2414591"/>
              <a:ext cx="325049" cy="174336"/>
            </a:xfrm>
            <a:custGeom>
              <a:avLst/>
              <a:gdLst/>
              <a:ahLst/>
              <a:cxnLst/>
              <a:rect l="l" t="t" r="r" b="b"/>
              <a:pathLst>
                <a:path w="3151" h="1690" extrusionOk="0">
                  <a:moveTo>
                    <a:pt x="69" y="1"/>
                  </a:moveTo>
                  <a:lnTo>
                    <a:pt x="1" y="1690"/>
                  </a:lnTo>
                  <a:lnTo>
                    <a:pt x="3151" y="1690"/>
                  </a:lnTo>
                  <a:lnTo>
                    <a:pt x="30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60"/>
            <p:cNvSpPr/>
            <p:nvPr/>
          </p:nvSpPr>
          <p:spPr>
            <a:xfrm>
              <a:off x="-1987058" y="2296888"/>
              <a:ext cx="296784" cy="11863"/>
            </a:xfrm>
            <a:custGeom>
              <a:avLst/>
              <a:gdLst/>
              <a:ahLst/>
              <a:cxnLst/>
              <a:rect l="l" t="t" r="r" b="b"/>
              <a:pathLst>
                <a:path w="2877" h="115" extrusionOk="0">
                  <a:moveTo>
                    <a:pt x="1" y="1"/>
                  </a:moveTo>
                  <a:lnTo>
                    <a:pt x="1" y="115"/>
                  </a:lnTo>
                  <a:lnTo>
                    <a:pt x="2877" y="115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60"/>
            <p:cNvSpPr/>
            <p:nvPr/>
          </p:nvSpPr>
          <p:spPr>
            <a:xfrm>
              <a:off x="-2031726" y="2746655"/>
              <a:ext cx="28368" cy="301426"/>
            </a:xfrm>
            <a:custGeom>
              <a:avLst/>
              <a:gdLst/>
              <a:ahLst/>
              <a:cxnLst/>
              <a:rect l="l" t="t" r="r" b="b"/>
              <a:pathLst>
                <a:path w="275" h="2922" extrusionOk="0">
                  <a:moveTo>
                    <a:pt x="160" y="0"/>
                  </a:moveTo>
                  <a:lnTo>
                    <a:pt x="0" y="2922"/>
                  </a:lnTo>
                  <a:lnTo>
                    <a:pt x="114" y="29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60"/>
            <p:cNvSpPr/>
            <p:nvPr/>
          </p:nvSpPr>
          <p:spPr>
            <a:xfrm>
              <a:off x="-1669127" y="2838465"/>
              <a:ext cx="23623" cy="209616"/>
            </a:xfrm>
            <a:custGeom>
              <a:avLst/>
              <a:gdLst/>
              <a:ahLst/>
              <a:cxnLst/>
              <a:rect l="l" t="t" r="r" b="b"/>
              <a:pathLst>
                <a:path w="229" h="2032" extrusionOk="0">
                  <a:moveTo>
                    <a:pt x="0" y="0"/>
                  </a:moveTo>
                  <a:lnTo>
                    <a:pt x="114" y="2032"/>
                  </a:lnTo>
                  <a:lnTo>
                    <a:pt x="229" y="203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60"/>
            <p:cNvSpPr/>
            <p:nvPr/>
          </p:nvSpPr>
          <p:spPr>
            <a:xfrm>
              <a:off x="-2003460" y="2633595"/>
              <a:ext cx="329691" cy="103"/>
            </a:xfrm>
            <a:custGeom>
              <a:avLst/>
              <a:gdLst/>
              <a:ahLst/>
              <a:cxnLst/>
              <a:rect l="l" t="t" r="r" b="b"/>
              <a:pathLst>
                <a:path w="3196" h="1" extrusionOk="0">
                  <a:moveTo>
                    <a:pt x="0" y="1"/>
                  </a:moveTo>
                  <a:lnTo>
                    <a:pt x="3196" y="1"/>
                  </a:lnTo>
                </a:path>
              </a:pathLst>
            </a:custGeom>
            <a:solidFill>
              <a:srgbClr val="D5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60"/>
            <p:cNvSpPr/>
            <p:nvPr/>
          </p:nvSpPr>
          <p:spPr>
            <a:xfrm>
              <a:off x="-2003460" y="2628849"/>
              <a:ext cx="329691" cy="11863"/>
            </a:xfrm>
            <a:custGeom>
              <a:avLst/>
              <a:gdLst/>
              <a:ahLst/>
              <a:cxnLst/>
              <a:rect l="l" t="t" r="r" b="b"/>
              <a:pathLst>
                <a:path w="3196" h="115" extrusionOk="0">
                  <a:moveTo>
                    <a:pt x="0" y="1"/>
                  </a:moveTo>
                  <a:lnTo>
                    <a:pt x="0" y="115"/>
                  </a:lnTo>
                  <a:lnTo>
                    <a:pt x="3196" y="115"/>
                  </a:lnTo>
                  <a:lnTo>
                    <a:pt x="31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60"/>
            <p:cNvSpPr/>
            <p:nvPr/>
          </p:nvSpPr>
          <p:spPr>
            <a:xfrm>
              <a:off x="3654625" y="2779562"/>
              <a:ext cx="186096" cy="586450"/>
            </a:xfrm>
            <a:custGeom>
              <a:avLst/>
              <a:gdLst/>
              <a:ahLst/>
              <a:cxnLst/>
              <a:rect l="l" t="t" r="r" b="b"/>
              <a:pathLst>
                <a:path w="1804" h="5685" extrusionOk="0">
                  <a:moveTo>
                    <a:pt x="1233" y="115"/>
                  </a:moveTo>
                  <a:lnTo>
                    <a:pt x="1689" y="5593"/>
                  </a:lnTo>
                  <a:lnTo>
                    <a:pt x="114" y="5593"/>
                  </a:lnTo>
                  <a:lnTo>
                    <a:pt x="548" y="115"/>
                  </a:lnTo>
                  <a:close/>
                  <a:moveTo>
                    <a:pt x="502" y="1"/>
                  </a:moveTo>
                  <a:cubicBezTo>
                    <a:pt x="480" y="1"/>
                    <a:pt x="457" y="24"/>
                    <a:pt x="457" y="69"/>
                  </a:cubicBezTo>
                  <a:lnTo>
                    <a:pt x="0" y="5639"/>
                  </a:lnTo>
                  <a:cubicBezTo>
                    <a:pt x="0" y="5639"/>
                    <a:pt x="0" y="5661"/>
                    <a:pt x="23" y="5684"/>
                  </a:cubicBezTo>
                  <a:lnTo>
                    <a:pt x="1781" y="5684"/>
                  </a:lnTo>
                  <a:cubicBezTo>
                    <a:pt x="1781" y="5661"/>
                    <a:pt x="1803" y="5639"/>
                    <a:pt x="1803" y="5639"/>
                  </a:cubicBezTo>
                  <a:lnTo>
                    <a:pt x="1347" y="69"/>
                  </a:lnTo>
                  <a:cubicBezTo>
                    <a:pt x="1347" y="24"/>
                    <a:pt x="1324" y="1"/>
                    <a:pt x="1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60"/>
            <p:cNvSpPr/>
            <p:nvPr/>
          </p:nvSpPr>
          <p:spPr>
            <a:xfrm>
              <a:off x="3708783" y="2685380"/>
              <a:ext cx="75408" cy="73139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0" y="1"/>
                  </a:moveTo>
                  <a:lnTo>
                    <a:pt x="0" y="708"/>
                  </a:lnTo>
                  <a:lnTo>
                    <a:pt x="731" y="70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60"/>
            <p:cNvSpPr/>
            <p:nvPr/>
          </p:nvSpPr>
          <p:spPr>
            <a:xfrm>
              <a:off x="3687533" y="2798440"/>
              <a:ext cx="115536" cy="214361"/>
            </a:xfrm>
            <a:custGeom>
              <a:avLst/>
              <a:gdLst/>
              <a:ahLst/>
              <a:cxnLst/>
              <a:rect l="l" t="t" r="r" b="b"/>
              <a:pathLst>
                <a:path w="1120" h="2078" extrusionOk="0">
                  <a:moveTo>
                    <a:pt x="206" y="0"/>
                  </a:moveTo>
                  <a:lnTo>
                    <a:pt x="115" y="69"/>
                  </a:lnTo>
                  <a:lnTo>
                    <a:pt x="982" y="1096"/>
                  </a:lnTo>
                  <a:lnTo>
                    <a:pt x="1" y="1986"/>
                  </a:lnTo>
                  <a:lnTo>
                    <a:pt x="69" y="2077"/>
                  </a:lnTo>
                  <a:lnTo>
                    <a:pt x="1096" y="1142"/>
                  </a:lnTo>
                  <a:cubicBezTo>
                    <a:pt x="1119" y="1119"/>
                    <a:pt x="1119" y="1073"/>
                    <a:pt x="1096" y="1050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60"/>
            <p:cNvSpPr/>
            <p:nvPr/>
          </p:nvSpPr>
          <p:spPr>
            <a:xfrm>
              <a:off x="3671130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274" y="0"/>
                  </a:moveTo>
                  <a:lnTo>
                    <a:pt x="183" y="91"/>
                  </a:lnTo>
                  <a:lnTo>
                    <a:pt x="1278" y="1119"/>
                  </a:lnTo>
                  <a:lnTo>
                    <a:pt x="0" y="2054"/>
                  </a:lnTo>
                  <a:lnTo>
                    <a:pt x="69" y="2146"/>
                  </a:lnTo>
                  <a:lnTo>
                    <a:pt x="1392" y="1164"/>
                  </a:lnTo>
                  <a:cubicBezTo>
                    <a:pt x="1415" y="1164"/>
                    <a:pt x="1415" y="1141"/>
                    <a:pt x="1415" y="1141"/>
                  </a:cubicBezTo>
                  <a:cubicBezTo>
                    <a:pt x="1415" y="1119"/>
                    <a:pt x="1415" y="1096"/>
                    <a:pt x="1392" y="1096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60"/>
            <p:cNvSpPr/>
            <p:nvPr/>
          </p:nvSpPr>
          <p:spPr>
            <a:xfrm>
              <a:off x="3671130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69" y="0"/>
                  </a:moveTo>
                  <a:lnTo>
                    <a:pt x="0" y="69"/>
                  </a:lnTo>
                  <a:lnTo>
                    <a:pt x="1575" y="1461"/>
                  </a:lnTo>
                  <a:lnTo>
                    <a:pt x="1643" y="13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60"/>
            <p:cNvSpPr/>
            <p:nvPr/>
          </p:nvSpPr>
          <p:spPr>
            <a:xfrm>
              <a:off x="3692278" y="2798440"/>
              <a:ext cx="115433" cy="214361"/>
            </a:xfrm>
            <a:custGeom>
              <a:avLst/>
              <a:gdLst/>
              <a:ahLst/>
              <a:cxnLst/>
              <a:rect l="l" t="t" r="r" b="b"/>
              <a:pathLst>
                <a:path w="1119" h="2078" extrusionOk="0">
                  <a:moveTo>
                    <a:pt x="913" y="0"/>
                  </a:moveTo>
                  <a:lnTo>
                    <a:pt x="23" y="1050"/>
                  </a:lnTo>
                  <a:cubicBezTo>
                    <a:pt x="0" y="1073"/>
                    <a:pt x="0" y="1119"/>
                    <a:pt x="23" y="1142"/>
                  </a:cubicBezTo>
                  <a:lnTo>
                    <a:pt x="1050" y="2077"/>
                  </a:lnTo>
                  <a:lnTo>
                    <a:pt x="1119" y="1986"/>
                  </a:lnTo>
                  <a:lnTo>
                    <a:pt x="137" y="1096"/>
                  </a:lnTo>
                  <a:lnTo>
                    <a:pt x="1005" y="69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60"/>
            <p:cNvSpPr/>
            <p:nvPr/>
          </p:nvSpPr>
          <p:spPr>
            <a:xfrm>
              <a:off x="3678145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1165" y="0"/>
                  </a:moveTo>
                  <a:lnTo>
                    <a:pt x="23" y="1096"/>
                  </a:lnTo>
                  <a:cubicBezTo>
                    <a:pt x="1" y="1096"/>
                    <a:pt x="1" y="1119"/>
                    <a:pt x="1" y="1141"/>
                  </a:cubicBezTo>
                  <a:cubicBezTo>
                    <a:pt x="1" y="1141"/>
                    <a:pt x="23" y="1164"/>
                    <a:pt x="23" y="1164"/>
                  </a:cubicBezTo>
                  <a:lnTo>
                    <a:pt x="1347" y="2146"/>
                  </a:lnTo>
                  <a:lnTo>
                    <a:pt x="1416" y="2054"/>
                  </a:lnTo>
                  <a:lnTo>
                    <a:pt x="137" y="1119"/>
                  </a:lnTo>
                  <a:lnTo>
                    <a:pt x="1233" y="91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60"/>
            <p:cNvSpPr/>
            <p:nvPr/>
          </p:nvSpPr>
          <p:spPr>
            <a:xfrm>
              <a:off x="3654625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1575" y="0"/>
                  </a:moveTo>
                  <a:lnTo>
                    <a:pt x="0" y="1370"/>
                  </a:lnTo>
                  <a:lnTo>
                    <a:pt x="69" y="1461"/>
                  </a:lnTo>
                  <a:lnTo>
                    <a:pt x="1644" y="69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60"/>
            <p:cNvSpPr/>
            <p:nvPr/>
          </p:nvSpPr>
          <p:spPr>
            <a:xfrm>
              <a:off x="3671130" y="2758415"/>
              <a:ext cx="150713" cy="51888"/>
            </a:xfrm>
            <a:custGeom>
              <a:avLst/>
              <a:gdLst/>
              <a:ahLst/>
              <a:cxnLst/>
              <a:rect l="l" t="t" r="r" b="b"/>
              <a:pathLst>
                <a:path w="1461" h="503" extrusionOk="0">
                  <a:moveTo>
                    <a:pt x="0" y="0"/>
                  </a:moveTo>
                  <a:lnTo>
                    <a:pt x="0" y="502"/>
                  </a:lnTo>
                  <a:lnTo>
                    <a:pt x="1461" y="50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60"/>
            <p:cNvSpPr/>
            <p:nvPr/>
          </p:nvSpPr>
          <p:spPr>
            <a:xfrm>
              <a:off x="3602840" y="3356419"/>
              <a:ext cx="289666" cy="82526"/>
            </a:xfrm>
            <a:custGeom>
              <a:avLst/>
              <a:gdLst/>
              <a:ahLst/>
              <a:cxnLst/>
              <a:rect l="l" t="t" r="r" b="b"/>
              <a:pathLst>
                <a:path w="2808" h="800" extrusionOk="0">
                  <a:moveTo>
                    <a:pt x="2694" y="92"/>
                  </a:moveTo>
                  <a:lnTo>
                    <a:pt x="2694" y="708"/>
                  </a:lnTo>
                  <a:lnTo>
                    <a:pt x="114" y="708"/>
                  </a:lnTo>
                  <a:lnTo>
                    <a:pt x="114" y="92"/>
                  </a:lnTo>
                  <a:close/>
                  <a:moveTo>
                    <a:pt x="46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0" y="754"/>
                  </a:lnTo>
                  <a:cubicBezTo>
                    <a:pt x="0" y="777"/>
                    <a:pt x="23" y="800"/>
                    <a:pt x="46" y="800"/>
                  </a:cubicBezTo>
                  <a:lnTo>
                    <a:pt x="2739" y="800"/>
                  </a:lnTo>
                  <a:cubicBezTo>
                    <a:pt x="2785" y="800"/>
                    <a:pt x="2808" y="777"/>
                    <a:pt x="2808" y="754"/>
                  </a:cubicBezTo>
                  <a:lnTo>
                    <a:pt x="2808" y="47"/>
                  </a:lnTo>
                  <a:cubicBezTo>
                    <a:pt x="2808" y="24"/>
                    <a:pt x="2785" y="1"/>
                    <a:pt x="2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60"/>
            <p:cNvSpPr/>
            <p:nvPr/>
          </p:nvSpPr>
          <p:spPr>
            <a:xfrm>
              <a:off x="3567457" y="3427082"/>
              <a:ext cx="358060" cy="77781"/>
            </a:xfrm>
            <a:custGeom>
              <a:avLst/>
              <a:gdLst/>
              <a:ahLst/>
              <a:cxnLst/>
              <a:rect l="l" t="t" r="r" b="b"/>
              <a:pathLst>
                <a:path w="3471" h="754" extrusionOk="0">
                  <a:moveTo>
                    <a:pt x="1" y="1"/>
                  </a:moveTo>
                  <a:lnTo>
                    <a:pt x="1" y="754"/>
                  </a:lnTo>
                  <a:lnTo>
                    <a:pt x="3470" y="754"/>
                  </a:lnTo>
                  <a:lnTo>
                    <a:pt x="34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60"/>
            <p:cNvSpPr/>
            <p:nvPr/>
          </p:nvSpPr>
          <p:spPr>
            <a:xfrm>
              <a:off x="-141247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60"/>
            <p:cNvSpPr/>
            <p:nvPr/>
          </p:nvSpPr>
          <p:spPr>
            <a:xfrm>
              <a:off x="-13583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60"/>
            <p:cNvSpPr/>
            <p:nvPr/>
          </p:nvSpPr>
          <p:spPr>
            <a:xfrm>
              <a:off x="-1379564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60"/>
            <p:cNvSpPr/>
            <p:nvPr/>
          </p:nvSpPr>
          <p:spPr>
            <a:xfrm>
              <a:off x="-301595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60"/>
            <p:cNvSpPr/>
            <p:nvPr/>
          </p:nvSpPr>
          <p:spPr>
            <a:xfrm>
              <a:off x="-2959524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60"/>
            <p:cNvSpPr/>
            <p:nvPr/>
          </p:nvSpPr>
          <p:spPr>
            <a:xfrm>
              <a:off x="-29806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60"/>
            <p:cNvSpPr/>
            <p:nvPr/>
          </p:nvSpPr>
          <p:spPr>
            <a:xfrm>
              <a:off x="-26957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60"/>
            <p:cNvSpPr/>
            <p:nvPr/>
          </p:nvSpPr>
          <p:spPr>
            <a:xfrm>
              <a:off x="-2639220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60"/>
            <p:cNvSpPr/>
            <p:nvPr/>
          </p:nvSpPr>
          <p:spPr>
            <a:xfrm>
              <a:off x="-26604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60"/>
            <p:cNvSpPr/>
            <p:nvPr/>
          </p:nvSpPr>
          <p:spPr>
            <a:xfrm>
              <a:off x="-131564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60"/>
            <p:cNvSpPr/>
            <p:nvPr/>
          </p:nvSpPr>
          <p:spPr>
            <a:xfrm>
              <a:off x="-75137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60"/>
            <p:cNvSpPr/>
            <p:nvPr/>
          </p:nvSpPr>
          <p:spPr>
            <a:xfrm>
              <a:off x="-96285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60"/>
            <p:cNvSpPr/>
            <p:nvPr/>
          </p:nvSpPr>
          <p:spPr>
            <a:xfrm>
              <a:off x="-109227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60"/>
            <p:cNvSpPr/>
            <p:nvPr/>
          </p:nvSpPr>
          <p:spPr>
            <a:xfrm>
              <a:off x="-10381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60"/>
            <p:cNvSpPr/>
            <p:nvPr/>
          </p:nvSpPr>
          <p:spPr>
            <a:xfrm>
              <a:off x="-1056990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60"/>
            <p:cNvSpPr/>
            <p:nvPr/>
          </p:nvSpPr>
          <p:spPr>
            <a:xfrm>
              <a:off x="-772069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60"/>
            <p:cNvSpPr/>
            <p:nvPr/>
          </p:nvSpPr>
          <p:spPr>
            <a:xfrm>
              <a:off x="-715539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60"/>
            <p:cNvSpPr/>
            <p:nvPr/>
          </p:nvSpPr>
          <p:spPr>
            <a:xfrm>
              <a:off x="-736686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60"/>
            <p:cNvSpPr/>
            <p:nvPr/>
          </p:nvSpPr>
          <p:spPr>
            <a:xfrm>
              <a:off x="1469543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60"/>
            <p:cNvSpPr/>
            <p:nvPr/>
          </p:nvSpPr>
          <p:spPr>
            <a:xfrm>
              <a:off x="1526073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60"/>
            <p:cNvSpPr/>
            <p:nvPr/>
          </p:nvSpPr>
          <p:spPr>
            <a:xfrm>
              <a:off x="1504823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60"/>
            <p:cNvSpPr/>
            <p:nvPr/>
          </p:nvSpPr>
          <p:spPr>
            <a:xfrm>
              <a:off x="-2055349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60"/>
            <p:cNvSpPr/>
            <p:nvPr/>
          </p:nvSpPr>
          <p:spPr>
            <a:xfrm>
              <a:off x="-199881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8" y="221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60"/>
            <p:cNvSpPr/>
            <p:nvPr/>
          </p:nvSpPr>
          <p:spPr>
            <a:xfrm>
              <a:off x="-201996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60"/>
            <p:cNvSpPr/>
            <p:nvPr/>
          </p:nvSpPr>
          <p:spPr>
            <a:xfrm>
              <a:off x="-1735045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60"/>
            <p:cNvSpPr/>
            <p:nvPr/>
          </p:nvSpPr>
          <p:spPr>
            <a:xfrm>
              <a:off x="-1680887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60"/>
            <p:cNvSpPr/>
            <p:nvPr/>
          </p:nvSpPr>
          <p:spPr>
            <a:xfrm>
              <a:off x="-1699765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60"/>
            <p:cNvSpPr/>
            <p:nvPr/>
          </p:nvSpPr>
          <p:spPr>
            <a:xfrm>
              <a:off x="-23755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60"/>
            <p:cNvSpPr/>
            <p:nvPr/>
          </p:nvSpPr>
          <p:spPr>
            <a:xfrm>
              <a:off x="-2321392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60"/>
            <p:cNvSpPr/>
            <p:nvPr/>
          </p:nvSpPr>
          <p:spPr>
            <a:xfrm>
              <a:off x="-2342539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60"/>
            <p:cNvSpPr/>
            <p:nvPr/>
          </p:nvSpPr>
          <p:spPr>
            <a:xfrm>
              <a:off x="3068278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60"/>
            <p:cNvSpPr/>
            <p:nvPr/>
          </p:nvSpPr>
          <p:spPr>
            <a:xfrm>
              <a:off x="312480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60"/>
            <p:cNvSpPr/>
            <p:nvPr/>
          </p:nvSpPr>
          <p:spPr>
            <a:xfrm>
              <a:off x="3103661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60"/>
            <p:cNvSpPr/>
            <p:nvPr/>
          </p:nvSpPr>
          <p:spPr>
            <a:xfrm>
              <a:off x="1787371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60"/>
            <p:cNvSpPr/>
            <p:nvPr/>
          </p:nvSpPr>
          <p:spPr>
            <a:xfrm>
              <a:off x="1843902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60"/>
            <p:cNvSpPr/>
            <p:nvPr/>
          </p:nvSpPr>
          <p:spPr>
            <a:xfrm>
              <a:off x="1822754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60"/>
            <p:cNvSpPr/>
            <p:nvPr/>
          </p:nvSpPr>
          <p:spPr>
            <a:xfrm>
              <a:off x="242787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60"/>
            <p:cNvSpPr/>
            <p:nvPr/>
          </p:nvSpPr>
          <p:spPr>
            <a:xfrm>
              <a:off x="2484407" y="3723763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60"/>
            <p:cNvSpPr/>
            <p:nvPr/>
          </p:nvSpPr>
          <p:spPr>
            <a:xfrm>
              <a:off x="246315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60"/>
            <p:cNvSpPr/>
            <p:nvPr/>
          </p:nvSpPr>
          <p:spPr>
            <a:xfrm>
              <a:off x="274807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60"/>
            <p:cNvSpPr/>
            <p:nvPr/>
          </p:nvSpPr>
          <p:spPr>
            <a:xfrm>
              <a:off x="280223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60"/>
            <p:cNvSpPr/>
            <p:nvPr/>
          </p:nvSpPr>
          <p:spPr>
            <a:xfrm>
              <a:off x="2783357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60"/>
            <p:cNvSpPr/>
            <p:nvPr/>
          </p:nvSpPr>
          <p:spPr>
            <a:xfrm>
              <a:off x="2107675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60"/>
            <p:cNvSpPr/>
            <p:nvPr/>
          </p:nvSpPr>
          <p:spPr>
            <a:xfrm>
              <a:off x="215946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60"/>
            <p:cNvSpPr/>
            <p:nvPr/>
          </p:nvSpPr>
          <p:spPr>
            <a:xfrm>
              <a:off x="2140583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60"/>
            <p:cNvSpPr/>
            <p:nvPr/>
          </p:nvSpPr>
          <p:spPr>
            <a:xfrm>
              <a:off x="18863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60"/>
            <p:cNvSpPr/>
            <p:nvPr/>
          </p:nvSpPr>
          <p:spPr>
            <a:xfrm>
              <a:off x="245167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60"/>
            <p:cNvSpPr/>
            <p:nvPr/>
          </p:nvSpPr>
          <p:spPr>
            <a:xfrm>
              <a:off x="22391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60"/>
            <p:cNvSpPr/>
            <p:nvPr/>
          </p:nvSpPr>
          <p:spPr>
            <a:xfrm>
              <a:off x="50883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60"/>
            <p:cNvSpPr/>
            <p:nvPr/>
          </p:nvSpPr>
          <p:spPr>
            <a:xfrm>
              <a:off x="56299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60"/>
            <p:cNvSpPr/>
            <p:nvPr/>
          </p:nvSpPr>
          <p:spPr>
            <a:xfrm>
              <a:off x="541848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60"/>
            <p:cNvSpPr/>
            <p:nvPr/>
          </p:nvSpPr>
          <p:spPr>
            <a:xfrm>
              <a:off x="82903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60"/>
            <p:cNvSpPr/>
            <p:nvPr/>
          </p:nvSpPr>
          <p:spPr>
            <a:xfrm>
              <a:off x="880926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60"/>
            <p:cNvSpPr/>
            <p:nvPr/>
          </p:nvSpPr>
          <p:spPr>
            <a:xfrm>
              <a:off x="8620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60"/>
            <p:cNvSpPr/>
            <p:nvPr/>
          </p:nvSpPr>
          <p:spPr>
            <a:xfrm>
              <a:off x="-3336255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60"/>
            <p:cNvSpPr/>
            <p:nvPr/>
          </p:nvSpPr>
          <p:spPr>
            <a:xfrm>
              <a:off x="-328436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60"/>
            <p:cNvSpPr/>
            <p:nvPr/>
          </p:nvSpPr>
          <p:spPr>
            <a:xfrm>
              <a:off x="-3303245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60"/>
            <p:cNvSpPr/>
            <p:nvPr/>
          </p:nvSpPr>
          <p:spPr>
            <a:xfrm>
              <a:off x="-45186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60"/>
            <p:cNvSpPr/>
            <p:nvPr/>
          </p:nvSpPr>
          <p:spPr>
            <a:xfrm>
              <a:off x="-39998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60"/>
            <p:cNvSpPr/>
            <p:nvPr/>
          </p:nvSpPr>
          <p:spPr>
            <a:xfrm>
              <a:off x="-418858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60"/>
            <p:cNvSpPr/>
            <p:nvPr/>
          </p:nvSpPr>
          <p:spPr>
            <a:xfrm>
              <a:off x="1149342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60"/>
            <p:cNvSpPr/>
            <p:nvPr/>
          </p:nvSpPr>
          <p:spPr>
            <a:xfrm>
              <a:off x="120112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60"/>
            <p:cNvSpPr/>
            <p:nvPr/>
          </p:nvSpPr>
          <p:spPr>
            <a:xfrm>
              <a:off x="11822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60"/>
            <p:cNvSpPr/>
            <p:nvPr/>
          </p:nvSpPr>
          <p:spPr>
            <a:xfrm>
              <a:off x="11469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60"/>
            <p:cNvSpPr/>
            <p:nvPr/>
          </p:nvSpPr>
          <p:spPr>
            <a:xfrm>
              <a:off x="1182249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60"/>
            <p:cNvSpPr/>
            <p:nvPr/>
          </p:nvSpPr>
          <p:spPr>
            <a:xfrm>
              <a:off x="120350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206"/>
                  </a:moveTo>
                  <a:lnTo>
                    <a:pt x="2123" y="2146"/>
                  </a:lnTo>
                  <a:lnTo>
                    <a:pt x="183" y="2146"/>
                  </a:lnTo>
                  <a:lnTo>
                    <a:pt x="2123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60"/>
            <p:cNvSpPr/>
            <p:nvPr/>
          </p:nvSpPr>
          <p:spPr>
            <a:xfrm>
              <a:off x="2748077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60"/>
            <p:cNvSpPr/>
            <p:nvPr/>
          </p:nvSpPr>
          <p:spPr>
            <a:xfrm>
              <a:off x="278335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60"/>
            <p:cNvSpPr/>
            <p:nvPr/>
          </p:nvSpPr>
          <p:spPr>
            <a:xfrm>
              <a:off x="280460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60"/>
            <p:cNvSpPr/>
            <p:nvPr/>
          </p:nvSpPr>
          <p:spPr>
            <a:xfrm>
              <a:off x="2427876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60"/>
            <p:cNvSpPr/>
            <p:nvPr/>
          </p:nvSpPr>
          <p:spPr>
            <a:xfrm>
              <a:off x="246315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60"/>
            <p:cNvSpPr/>
            <p:nvPr/>
          </p:nvSpPr>
          <p:spPr>
            <a:xfrm>
              <a:off x="2484407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60"/>
            <p:cNvSpPr/>
            <p:nvPr/>
          </p:nvSpPr>
          <p:spPr>
            <a:xfrm>
              <a:off x="-13631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60"/>
            <p:cNvSpPr/>
            <p:nvPr/>
          </p:nvSpPr>
          <p:spPr>
            <a:xfrm>
              <a:off x="-101030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60"/>
            <p:cNvSpPr/>
            <p:nvPr/>
          </p:nvSpPr>
          <p:spPr>
            <a:xfrm>
              <a:off x="-79779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60"/>
            <p:cNvSpPr/>
            <p:nvPr/>
          </p:nvSpPr>
          <p:spPr>
            <a:xfrm>
              <a:off x="-1097015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60"/>
            <p:cNvSpPr/>
            <p:nvPr/>
          </p:nvSpPr>
          <p:spPr>
            <a:xfrm>
              <a:off x="-106163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032" y="91"/>
                  </a:moveTo>
                  <a:lnTo>
                    <a:pt x="91" y="2032"/>
                  </a:lnTo>
                  <a:lnTo>
                    <a:pt x="91" y="91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60"/>
            <p:cNvSpPr/>
            <p:nvPr/>
          </p:nvSpPr>
          <p:spPr>
            <a:xfrm>
              <a:off x="-1040485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1" y="2237"/>
                  </a:lnTo>
                  <a:lnTo>
                    <a:pt x="2237" y="2237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60"/>
            <p:cNvSpPr/>
            <p:nvPr/>
          </p:nvSpPr>
          <p:spPr>
            <a:xfrm>
              <a:off x="826769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60"/>
            <p:cNvSpPr/>
            <p:nvPr/>
          </p:nvSpPr>
          <p:spPr>
            <a:xfrm>
              <a:off x="85967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60"/>
            <p:cNvSpPr/>
            <p:nvPr/>
          </p:nvSpPr>
          <p:spPr>
            <a:xfrm>
              <a:off x="880926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5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60"/>
            <p:cNvSpPr/>
            <p:nvPr/>
          </p:nvSpPr>
          <p:spPr>
            <a:xfrm>
              <a:off x="50646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60"/>
            <p:cNvSpPr/>
            <p:nvPr/>
          </p:nvSpPr>
          <p:spPr>
            <a:xfrm>
              <a:off x="539475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60"/>
            <p:cNvSpPr/>
            <p:nvPr/>
          </p:nvSpPr>
          <p:spPr>
            <a:xfrm>
              <a:off x="560622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60"/>
            <p:cNvSpPr/>
            <p:nvPr/>
          </p:nvSpPr>
          <p:spPr>
            <a:xfrm>
              <a:off x="-173504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60"/>
            <p:cNvSpPr/>
            <p:nvPr/>
          </p:nvSpPr>
          <p:spPr>
            <a:xfrm>
              <a:off x="-170213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60"/>
            <p:cNvSpPr/>
            <p:nvPr/>
          </p:nvSpPr>
          <p:spPr>
            <a:xfrm>
              <a:off x="-168088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60"/>
            <p:cNvSpPr/>
            <p:nvPr/>
          </p:nvSpPr>
          <p:spPr>
            <a:xfrm>
              <a:off x="1787371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60"/>
            <p:cNvSpPr/>
            <p:nvPr/>
          </p:nvSpPr>
          <p:spPr>
            <a:xfrm>
              <a:off x="1822754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60"/>
            <p:cNvSpPr/>
            <p:nvPr/>
          </p:nvSpPr>
          <p:spPr>
            <a:xfrm>
              <a:off x="1843902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60"/>
            <p:cNvSpPr/>
            <p:nvPr/>
          </p:nvSpPr>
          <p:spPr>
            <a:xfrm>
              <a:off x="14671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60"/>
            <p:cNvSpPr/>
            <p:nvPr/>
          </p:nvSpPr>
          <p:spPr>
            <a:xfrm>
              <a:off x="1500181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60"/>
            <p:cNvSpPr/>
            <p:nvPr/>
          </p:nvSpPr>
          <p:spPr>
            <a:xfrm>
              <a:off x="1518956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5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60"/>
            <p:cNvSpPr/>
            <p:nvPr/>
          </p:nvSpPr>
          <p:spPr>
            <a:xfrm>
              <a:off x="210767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60"/>
            <p:cNvSpPr/>
            <p:nvPr/>
          </p:nvSpPr>
          <p:spPr>
            <a:xfrm>
              <a:off x="2140583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60"/>
            <p:cNvSpPr/>
            <p:nvPr/>
          </p:nvSpPr>
          <p:spPr>
            <a:xfrm>
              <a:off x="2159460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60"/>
            <p:cNvSpPr/>
            <p:nvPr/>
          </p:nvSpPr>
          <p:spPr>
            <a:xfrm>
              <a:off x="-333625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60"/>
            <p:cNvSpPr/>
            <p:nvPr/>
          </p:nvSpPr>
          <p:spPr>
            <a:xfrm>
              <a:off x="-3300872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60"/>
            <p:cNvSpPr/>
            <p:nvPr/>
          </p:nvSpPr>
          <p:spPr>
            <a:xfrm>
              <a:off x="-3279725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60"/>
            <p:cNvSpPr/>
            <p:nvPr/>
          </p:nvSpPr>
          <p:spPr>
            <a:xfrm>
              <a:off x="-2055349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60"/>
            <p:cNvSpPr/>
            <p:nvPr/>
          </p:nvSpPr>
          <p:spPr>
            <a:xfrm>
              <a:off x="-201996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60"/>
            <p:cNvSpPr/>
            <p:nvPr/>
          </p:nvSpPr>
          <p:spPr>
            <a:xfrm>
              <a:off x="-1998818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60"/>
            <p:cNvSpPr/>
            <p:nvPr/>
          </p:nvSpPr>
          <p:spPr>
            <a:xfrm>
              <a:off x="-26957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60"/>
            <p:cNvSpPr/>
            <p:nvPr/>
          </p:nvSpPr>
          <p:spPr>
            <a:xfrm>
              <a:off x="-2660471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60"/>
            <p:cNvSpPr/>
            <p:nvPr/>
          </p:nvSpPr>
          <p:spPr>
            <a:xfrm>
              <a:off x="-263922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60"/>
            <p:cNvSpPr/>
            <p:nvPr/>
          </p:nvSpPr>
          <p:spPr>
            <a:xfrm>
              <a:off x="-301595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60"/>
            <p:cNvSpPr/>
            <p:nvPr/>
          </p:nvSpPr>
          <p:spPr>
            <a:xfrm>
              <a:off x="-298304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60"/>
            <p:cNvSpPr/>
            <p:nvPr/>
          </p:nvSpPr>
          <p:spPr>
            <a:xfrm>
              <a:off x="-296416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60"/>
            <p:cNvSpPr/>
            <p:nvPr/>
          </p:nvSpPr>
          <p:spPr>
            <a:xfrm>
              <a:off x="-23755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60"/>
            <p:cNvSpPr/>
            <p:nvPr/>
          </p:nvSpPr>
          <p:spPr>
            <a:xfrm>
              <a:off x="-2342539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60"/>
            <p:cNvSpPr/>
            <p:nvPr/>
          </p:nvSpPr>
          <p:spPr>
            <a:xfrm>
              <a:off x="-2321392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60"/>
            <p:cNvSpPr/>
            <p:nvPr/>
          </p:nvSpPr>
          <p:spPr>
            <a:xfrm>
              <a:off x="-4565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60"/>
            <p:cNvSpPr/>
            <p:nvPr/>
          </p:nvSpPr>
          <p:spPr>
            <a:xfrm>
              <a:off x="-421231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60"/>
            <p:cNvSpPr/>
            <p:nvPr/>
          </p:nvSpPr>
          <p:spPr>
            <a:xfrm>
              <a:off x="-399980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60"/>
            <p:cNvSpPr/>
            <p:nvPr/>
          </p:nvSpPr>
          <p:spPr>
            <a:xfrm>
              <a:off x="-7767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60"/>
            <p:cNvSpPr/>
            <p:nvPr/>
          </p:nvSpPr>
          <p:spPr>
            <a:xfrm>
              <a:off x="-74380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60"/>
            <p:cNvSpPr/>
            <p:nvPr/>
          </p:nvSpPr>
          <p:spPr>
            <a:xfrm>
              <a:off x="-72492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60"/>
            <p:cNvSpPr/>
            <p:nvPr/>
          </p:nvSpPr>
          <p:spPr>
            <a:xfrm>
              <a:off x="-1414844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60"/>
            <p:cNvSpPr/>
            <p:nvPr/>
          </p:nvSpPr>
          <p:spPr>
            <a:xfrm>
              <a:off x="-1381936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10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60"/>
            <p:cNvSpPr/>
            <p:nvPr/>
          </p:nvSpPr>
          <p:spPr>
            <a:xfrm>
              <a:off x="-1363059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60"/>
            <p:cNvSpPr/>
            <p:nvPr/>
          </p:nvSpPr>
          <p:spPr>
            <a:xfrm>
              <a:off x="3068278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60"/>
            <p:cNvSpPr/>
            <p:nvPr/>
          </p:nvSpPr>
          <p:spPr>
            <a:xfrm>
              <a:off x="3103661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60"/>
            <p:cNvSpPr/>
            <p:nvPr/>
          </p:nvSpPr>
          <p:spPr>
            <a:xfrm>
              <a:off x="3122436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60"/>
            <p:cNvSpPr/>
            <p:nvPr/>
          </p:nvSpPr>
          <p:spPr>
            <a:xfrm>
              <a:off x="183891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60"/>
            <p:cNvSpPr/>
            <p:nvPr/>
          </p:nvSpPr>
          <p:spPr>
            <a:xfrm>
              <a:off x="219274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60"/>
            <p:cNvSpPr/>
            <p:nvPr/>
          </p:nvSpPr>
          <p:spPr>
            <a:xfrm>
              <a:off x="238049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60"/>
            <p:cNvSpPr/>
            <p:nvPr/>
          </p:nvSpPr>
          <p:spPr>
            <a:xfrm>
              <a:off x="-109701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60"/>
            <p:cNvSpPr/>
            <p:nvPr/>
          </p:nvSpPr>
          <p:spPr>
            <a:xfrm>
              <a:off x="-1064005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60"/>
            <p:cNvSpPr/>
            <p:nvPr/>
          </p:nvSpPr>
          <p:spPr>
            <a:xfrm>
              <a:off x="-1042858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60"/>
            <p:cNvSpPr/>
            <p:nvPr/>
          </p:nvSpPr>
          <p:spPr>
            <a:xfrm>
              <a:off x="-26957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60"/>
            <p:cNvSpPr/>
            <p:nvPr/>
          </p:nvSpPr>
          <p:spPr>
            <a:xfrm>
              <a:off x="-2639220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60"/>
            <p:cNvSpPr/>
            <p:nvPr/>
          </p:nvSpPr>
          <p:spPr>
            <a:xfrm>
              <a:off x="-2660471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60"/>
            <p:cNvSpPr/>
            <p:nvPr/>
          </p:nvSpPr>
          <p:spPr>
            <a:xfrm>
              <a:off x="-23755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60"/>
            <p:cNvSpPr/>
            <p:nvPr/>
          </p:nvSpPr>
          <p:spPr>
            <a:xfrm>
              <a:off x="-2319019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60"/>
            <p:cNvSpPr/>
            <p:nvPr/>
          </p:nvSpPr>
          <p:spPr>
            <a:xfrm>
              <a:off x="-2340167" y="3424709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91" y="183"/>
                  </a:moveTo>
                  <a:lnTo>
                    <a:pt x="2031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60"/>
            <p:cNvSpPr/>
            <p:nvPr/>
          </p:nvSpPr>
          <p:spPr>
            <a:xfrm>
              <a:off x="-131564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60"/>
            <p:cNvSpPr/>
            <p:nvPr/>
          </p:nvSpPr>
          <p:spPr>
            <a:xfrm>
              <a:off x="-75137" y="3403562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60"/>
            <p:cNvSpPr/>
            <p:nvPr/>
          </p:nvSpPr>
          <p:spPr>
            <a:xfrm>
              <a:off x="-96285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60"/>
            <p:cNvSpPr/>
            <p:nvPr/>
          </p:nvSpPr>
          <p:spPr>
            <a:xfrm>
              <a:off x="18863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60"/>
            <p:cNvSpPr/>
            <p:nvPr/>
          </p:nvSpPr>
          <p:spPr>
            <a:xfrm>
              <a:off x="245167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60"/>
            <p:cNvSpPr/>
            <p:nvPr/>
          </p:nvSpPr>
          <p:spPr>
            <a:xfrm>
              <a:off x="22391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60"/>
            <p:cNvSpPr/>
            <p:nvPr/>
          </p:nvSpPr>
          <p:spPr>
            <a:xfrm>
              <a:off x="1469543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60"/>
            <p:cNvSpPr/>
            <p:nvPr/>
          </p:nvSpPr>
          <p:spPr>
            <a:xfrm>
              <a:off x="1526073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60"/>
            <p:cNvSpPr/>
            <p:nvPr/>
          </p:nvSpPr>
          <p:spPr>
            <a:xfrm>
              <a:off x="1504823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60"/>
            <p:cNvSpPr/>
            <p:nvPr/>
          </p:nvSpPr>
          <p:spPr>
            <a:xfrm>
              <a:off x="1149342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60"/>
            <p:cNvSpPr/>
            <p:nvPr/>
          </p:nvSpPr>
          <p:spPr>
            <a:xfrm>
              <a:off x="1203500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60"/>
            <p:cNvSpPr/>
            <p:nvPr/>
          </p:nvSpPr>
          <p:spPr>
            <a:xfrm>
              <a:off x="1182249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60"/>
            <p:cNvSpPr/>
            <p:nvPr/>
          </p:nvSpPr>
          <p:spPr>
            <a:xfrm>
              <a:off x="-301595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60"/>
            <p:cNvSpPr/>
            <p:nvPr/>
          </p:nvSpPr>
          <p:spPr>
            <a:xfrm>
              <a:off x="-296416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60"/>
            <p:cNvSpPr/>
            <p:nvPr/>
          </p:nvSpPr>
          <p:spPr>
            <a:xfrm>
              <a:off x="-2983044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60"/>
            <p:cNvSpPr/>
            <p:nvPr/>
          </p:nvSpPr>
          <p:spPr>
            <a:xfrm>
              <a:off x="3068278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60"/>
            <p:cNvSpPr/>
            <p:nvPr/>
          </p:nvSpPr>
          <p:spPr>
            <a:xfrm>
              <a:off x="3124808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60"/>
            <p:cNvSpPr/>
            <p:nvPr/>
          </p:nvSpPr>
          <p:spPr>
            <a:xfrm>
              <a:off x="3103661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1" y="183"/>
                  </a:moveTo>
                  <a:lnTo>
                    <a:pt x="2032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60"/>
            <p:cNvSpPr/>
            <p:nvPr/>
          </p:nvSpPr>
          <p:spPr>
            <a:xfrm>
              <a:off x="-772069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60"/>
            <p:cNvSpPr/>
            <p:nvPr/>
          </p:nvSpPr>
          <p:spPr>
            <a:xfrm>
              <a:off x="-715539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60"/>
            <p:cNvSpPr/>
            <p:nvPr/>
          </p:nvSpPr>
          <p:spPr>
            <a:xfrm>
              <a:off x="-736686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14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60"/>
            <p:cNvSpPr/>
            <p:nvPr/>
          </p:nvSpPr>
          <p:spPr>
            <a:xfrm>
              <a:off x="242787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60"/>
            <p:cNvSpPr/>
            <p:nvPr/>
          </p:nvSpPr>
          <p:spPr>
            <a:xfrm>
              <a:off x="2484407" y="3403562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60"/>
            <p:cNvSpPr/>
            <p:nvPr/>
          </p:nvSpPr>
          <p:spPr>
            <a:xfrm>
              <a:off x="246315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60"/>
            <p:cNvSpPr/>
            <p:nvPr/>
          </p:nvSpPr>
          <p:spPr>
            <a:xfrm>
              <a:off x="274807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60"/>
            <p:cNvSpPr/>
            <p:nvPr/>
          </p:nvSpPr>
          <p:spPr>
            <a:xfrm>
              <a:off x="280223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60"/>
            <p:cNvSpPr/>
            <p:nvPr/>
          </p:nvSpPr>
          <p:spPr>
            <a:xfrm>
              <a:off x="2783357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60"/>
            <p:cNvSpPr/>
            <p:nvPr/>
          </p:nvSpPr>
          <p:spPr>
            <a:xfrm>
              <a:off x="2107675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60"/>
            <p:cNvSpPr/>
            <p:nvPr/>
          </p:nvSpPr>
          <p:spPr>
            <a:xfrm>
              <a:off x="215946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60"/>
            <p:cNvSpPr/>
            <p:nvPr/>
          </p:nvSpPr>
          <p:spPr>
            <a:xfrm>
              <a:off x="2140583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60"/>
            <p:cNvSpPr/>
            <p:nvPr/>
          </p:nvSpPr>
          <p:spPr>
            <a:xfrm>
              <a:off x="-109227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60"/>
            <p:cNvSpPr/>
            <p:nvPr/>
          </p:nvSpPr>
          <p:spPr>
            <a:xfrm>
              <a:off x="-1040485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60"/>
            <p:cNvSpPr/>
            <p:nvPr/>
          </p:nvSpPr>
          <p:spPr>
            <a:xfrm>
              <a:off x="-1059260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60"/>
            <p:cNvSpPr/>
            <p:nvPr/>
          </p:nvSpPr>
          <p:spPr>
            <a:xfrm>
              <a:off x="-45186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60"/>
            <p:cNvSpPr/>
            <p:nvPr/>
          </p:nvSpPr>
          <p:spPr>
            <a:xfrm>
              <a:off x="-39998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60"/>
            <p:cNvSpPr/>
            <p:nvPr/>
          </p:nvSpPr>
          <p:spPr>
            <a:xfrm>
              <a:off x="-418858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60"/>
            <p:cNvSpPr/>
            <p:nvPr/>
          </p:nvSpPr>
          <p:spPr>
            <a:xfrm>
              <a:off x="82903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60"/>
            <p:cNvSpPr/>
            <p:nvPr/>
          </p:nvSpPr>
          <p:spPr>
            <a:xfrm>
              <a:off x="880926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60"/>
            <p:cNvSpPr/>
            <p:nvPr/>
          </p:nvSpPr>
          <p:spPr>
            <a:xfrm>
              <a:off x="862049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60"/>
            <p:cNvSpPr/>
            <p:nvPr/>
          </p:nvSpPr>
          <p:spPr>
            <a:xfrm>
              <a:off x="-3336255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60"/>
            <p:cNvSpPr/>
            <p:nvPr/>
          </p:nvSpPr>
          <p:spPr>
            <a:xfrm>
              <a:off x="-3284367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60"/>
            <p:cNvSpPr/>
            <p:nvPr/>
          </p:nvSpPr>
          <p:spPr>
            <a:xfrm>
              <a:off x="-3303245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60"/>
            <p:cNvSpPr/>
            <p:nvPr/>
          </p:nvSpPr>
          <p:spPr>
            <a:xfrm>
              <a:off x="-2055349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60"/>
            <p:cNvSpPr/>
            <p:nvPr/>
          </p:nvSpPr>
          <p:spPr>
            <a:xfrm>
              <a:off x="-2001191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83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60"/>
            <p:cNvSpPr/>
            <p:nvPr/>
          </p:nvSpPr>
          <p:spPr>
            <a:xfrm>
              <a:off x="-2019966" y="3420067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60"/>
            <p:cNvSpPr/>
            <p:nvPr/>
          </p:nvSpPr>
          <p:spPr>
            <a:xfrm>
              <a:off x="-1735045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60"/>
            <p:cNvSpPr/>
            <p:nvPr/>
          </p:nvSpPr>
          <p:spPr>
            <a:xfrm>
              <a:off x="-1680887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60"/>
            <p:cNvSpPr/>
            <p:nvPr/>
          </p:nvSpPr>
          <p:spPr>
            <a:xfrm>
              <a:off x="-1699765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60"/>
            <p:cNvSpPr/>
            <p:nvPr/>
          </p:nvSpPr>
          <p:spPr>
            <a:xfrm>
              <a:off x="-141247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60"/>
            <p:cNvSpPr/>
            <p:nvPr/>
          </p:nvSpPr>
          <p:spPr>
            <a:xfrm>
              <a:off x="-136068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60"/>
            <p:cNvSpPr/>
            <p:nvPr/>
          </p:nvSpPr>
          <p:spPr>
            <a:xfrm>
              <a:off x="-1379564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60"/>
            <p:cNvSpPr/>
            <p:nvPr/>
          </p:nvSpPr>
          <p:spPr>
            <a:xfrm>
              <a:off x="1787371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60"/>
            <p:cNvSpPr/>
            <p:nvPr/>
          </p:nvSpPr>
          <p:spPr>
            <a:xfrm>
              <a:off x="1839156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60"/>
            <p:cNvSpPr/>
            <p:nvPr/>
          </p:nvSpPr>
          <p:spPr>
            <a:xfrm>
              <a:off x="1820382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60"/>
            <p:cNvSpPr/>
            <p:nvPr/>
          </p:nvSpPr>
          <p:spPr>
            <a:xfrm>
              <a:off x="50883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60"/>
            <p:cNvSpPr/>
            <p:nvPr/>
          </p:nvSpPr>
          <p:spPr>
            <a:xfrm>
              <a:off x="56299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60"/>
            <p:cNvSpPr/>
            <p:nvPr/>
          </p:nvSpPr>
          <p:spPr>
            <a:xfrm>
              <a:off x="541848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60"/>
            <p:cNvSpPr/>
            <p:nvPr/>
          </p:nvSpPr>
          <p:spPr>
            <a:xfrm>
              <a:off x="826769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60"/>
            <p:cNvSpPr/>
            <p:nvPr/>
          </p:nvSpPr>
          <p:spPr>
            <a:xfrm>
              <a:off x="880926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5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60"/>
            <p:cNvSpPr/>
            <p:nvPr/>
          </p:nvSpPr>
          <p:spPr>
            <a:xfrm>
              <a:off x="85967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60"/>
            <p:cNvSpPr/>
            <p:nvPr/>
          </p:nvSpPr>
          <p:spPr>
            <a:xfrm>
              <a:off x="11469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60"/>
            <p:cNvSpPr/>
            <p:nvPr/>
          </p:nvSpPr>
          <p:spPr>
            <a:xfrm>
              <a:off x="1203500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23" y="91"/>
                  </a:moveTo>
                  <a:lnTo>
                    <a:pt x="2123" y="2032"/>
                  </a:lnTo>
                  <a:lnTo>
                    <a:pt x="183" y="91"/>
                  </a:lnTo>
                  <a:close/>
                  <a:moveTo>
                    <a:pt x="0" y="0"/>
                  </a:moveTo>
                  <a:lnTo>
                    <a:pt x="2214" y="2237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60"/>
            <p:cNvSpPr/>
            <p:nvPr/>
          </p:nvSpPr>
          <p:spPr>
            <a:xfrm>
              <a:off x="1182249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60"/>
            <p:cNvSpPr/>
            <p:nvPr/>
          </p:nvSpPr>
          <p:spPr>
            <a:xfrm>
              <a:off x="-774442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60"/>
            <p:cNvSpPr/>
            <p:nvPr/>
          </p:nvSpPr>
          <p:spPr>
            <a:xfrm>
              <a:off x="-720284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8" y="223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60"/>
            <p:cNvSpPr/>
            <p:nvPr/>
          </p:nvSpPr>
          <p:spPr>
            <a:xfrm>
              <a:off x="-741432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60"/>
            <p:cNvSpPr/>
            <p:nvPr/>
          </p:nvSpPr>
          <p:spPr>
            <a:xfrm>
              <a:off x="-454138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60"/>
            <p:cNvSpPr/>
            <p:nvPr/>
          </p:nvSpPr>
          <p:spPr>
            <a:xfrm>
              <a:off x="-399980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60"/>
            <p:cNvSpPr/>
            <p:nvPr/>
          </p:nvSpPr>
          <p:spPr>
            <a:xfrm>
              <a:off x="-421231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60"/>
            <p:cNvSpPr/>
            <p:nvPr/>
          </p:nvSpPr>
          <p:spPr>
            <a:xfrm>
              <a:off x="183891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60"/>
            <p:cNvSpPr/>
            <p:nvPr/>
          </p:nvSpPr>
          <p:spPr>
            <a:xfrm>
              <a:off x="24042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60"/>
            <p:cNvSpPr/>
            <p:nvPr/>
          </p:nvSpPr>
          <p:spPr>
            <a:xfrm>
              <a:off x="219274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60"/>
            <p:cNvSpPr/>
            <p:nvPr/>
          </p:nvSpPr>
          <p:spPr>
            <a:xfrm>
              <a:off x="-13631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60"/>
            <p:cNvSpPr/>
            <p:nvPr/>
          </p:nvSpPr>
          <p:spPr>
            <a:xfrm>
              <a:off x="-82152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52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60"/>
            <p:cNvSpPr/>
            <p:nvPr/>
          </p:nvSpPr>
          <p:spPr>
            <a:xfrm>
              <a:off x="-101030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92" y="275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60"/>
            <p:cNvSpPr/>
            <p:nvPr/>
          </p:nvSpPr>
          <p:spPr>
            <a:xfrm>
              <a:off x="506465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60"/>
            <p:cNvSpPr/>
            <p:nvPr/>
          </p:nvSpPr>
          <p:spPr>
            <a:xfrm>
              <a:off x="558250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1" y="226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60"/>
            <p:cNvSpPr/>
            <p:nvPr/>
          </p:nvSpPr>
          <p:spPr>
            <a:xfrm>
              <a:off x="539475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60"/>
            <p:cNvSpPr/>
            <p:nvPr/>
          </p:nvSpPr>
          <p:spPr>
            <a:xfrm>
              <a:off x="14671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60"/>
            <p:cNvSpPr/>
            <p:nvPr/>
          </p:nvSpPr>
          <p:spPr>
            <a:xfrm>
              <a:off x="1518956" y="2760788"/>
              <a:ext cx="235612" cy="233136"/>
            </a:xfrm>
            <a:custGeom>
              <a:avLst/>
              <a:gdLst/>
              <a:ahLst/>
              <a:cxnLst/>
              <a:rect l="l" t="t" r="r" b="b"/>
              <a:pathLst>
                <a:path w="2284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60"/>
            <p:cNvSpPr/>
            <p:nvPr/>
          </p:nvSpPr>
          <p:spPr>
            <a:xfrm>
              <a:off x="1500181" y="2779562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114" y="275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60"/>
            <p:cNvSpPr/>
            <p:nvPr/>
          </p:nvSpPr>
          <p:spPr>
            <a:xfrm>
              <a:off x="14671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60"/>
            <p:cNvSpPr/>
            <p:nvPr/>
          </p:nvSpPr>
          <p:spPr>
            <a:xfrm>
              <a:off x="1521328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60"/>
            <p:cNvSpPr/>
            <p:nvPr/>
          </p:nvSpPr>
          <p:spPr>
            <a:xfrm>
              <a:off x="1500181" y="246173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60"/>
            <p:cNvSpPr/>
            <p:nvPr/>
          </p:nvSpPr>
          <p:spPr>
            <a:xfrm>
              <a:off x="1787371" y="2407576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60"/>
            <p:cNvSpPr/>
            <p:nvPr/>
          </p:nvSpPr>
          <p:spPr>
            <a:xfrm>
              <a:off x="1843902" y="244048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92"/>
                  </a:moveTo>
                  <a:lnTo>
                    <a:pt x="2123" y="2032"/>
                  </a:lnTo>
                  <a:lnTo>
                    <a:pt x="183" y="92"/>
                  </a:lnTo>
                  <a:close/>
                  <a:moveTo>
                    <a:pt x="1" y="1"/>
                  </a:move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60"/>
            <p:cNvSpPr/>
            <p:nvPr/>
          </p:nvSpPr>
          <p:spPr>
            <a:xfrm>
              <a:off x="1822754" y="246173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60"/>
            <p:cNvSpPr/>
            <p:nvPr/>
          </p:nvSpPr>
          <p:spPr>
            <a:xfrm>
              <a:off x="-133937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60"/>
            <p:cNvSpPr/>
            <p:nvPr/>
          </p:nvSpPr>
          <p:spPr>
            <a:xfrm>
              <a:off x="-79779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60"/>
            <p:cNvSpPr/>
            <p:nvPr/>
          </p:nvSpPr>
          <p:spPr>
            <a:xfrm>
              <a:off x="-101030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60"/>
            <p:cNvSpPr/>
            <p:nvPr/>
          </p:nvSpPr>
          <p:spPr>
            <a:xfrm>
              <a:off x="186264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60"/>
            <p:cNvSpPr/>
            <p:nvPr/>
          </p:nvSpPr>
          <p:spPr>
            <a:xfrm>
              <a:off x="240422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60"/>
            <p:cNvSpPr/>
            <p:nvPr/>
          </p:nvSpPr>
          <p:spPr>
            <a:xfrm>
              <a:off x="219274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60"/>
            <p:cNvSpPr/>
            <p:nvPr/>
          </p:nvSpPr>
          <p:spPr>
            <a:xfrm>
              <a:off x="824396" y="2407576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27" y="310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60"/>
            <p:cNvSpPr/>
            <p:nvPr/>
          </p:nvSpPr>
          <p:spPr>
            <a:xfrm>
              <a:off x="880926" y="244048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5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60"/>
            <p:cNvSpPr/>
            <p:nvPr/>
          </p:nvSpPr>
          <p:spPr>
            <a:xfrm>
              <a:off x="859676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60"/>
            <p:cNvSpPr/>
            <p:nvPr/>
          </p:nvSpPr>
          <p:spPr>
            <a:xfrm>
              <a:off x="50419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60"/>
            <p:cNvSpPr/>
            <p:nvPr/>
          </p:nvSpPr>
          <p:spPr>
            <a:xfrm>
              <a:off x="558250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47" y="115"/>
                  </a:moveTo>
                  <a:lnTo>
                    <a:pt x="2147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61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60"/>
            <p:cNvSpPr/>
            <p:nvPr/>
          </p:nvSpPr>
          <p:spPr>
            <a:xfrm>
              <a:off x="539475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60"/>
                  </a:lnTo>
                  <a:lnTo>
                    <a:pt x="2260" y="2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60"/>
            <p:cNvSpPr/>
            <p:nvPr/>
          </p:nvSpPr>
          <p:spPr>
            <a:xfrm>
              <a:off x="11469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60"/>
            <p:cNvSpPr/>
            <p:nvPr/>
          </p:nvSpPr>
          <p:spPr>
            <a:xfrm>
              <a:off x="1198755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6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60"/>
            <p:cNvSpPr/>
            <p:nvPr/>
          </p:nvSpPr>
          <p:spPr>
            <a:xfrm>
              <a:off x="1179877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115" y="274"/>
                  </a:moveTo>
                  <a:lnTo>
                    <a:pt x="2010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61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60"/>
            <p:cNvSpPr/>
            <p:nvPr/>
          </p:nvSpPr>
          <p:spPr>
            <a:xfrm>
              <a:off x="210767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60"/>
            <p:cNvSpPr/>
            <p:nvPr/>
          </p:nvSpPr>
          <p:spPr>
            <a:xfrm>
              <a:off x="2159460" y="2440484"/>
              <a:ext cx="235509" cy="233239"/>
            </a:xfrm>
            <a:custGeom>
              <a:avLst/>
              <a:gdLst/>
              <a:ahLst/>
              <a:cxnLst/>
              <a:rect l="l" t="t" r="r" b="b"/>
              <a:pathLst>
                <a:path w="2283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61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60"/>
            <p:cNvSpPr/>
            <p:nvPr/>
          </p:nvSpPr>
          <p:spPr>
            <a:xfrm>
              <a:off x="2140583" y="2459362"/>
              <a:ext cx="235612" cy="233239"/>
            </a:xfrm>
            <a:custGeom>
              <a:avLst/>
              <a:gdLst/>
              <a:ahLst/>
              <a:cxnLst/>
              <a:rect l="l" t="t" r="r" b="b"/>
              <a:pathLst>
                <a:path w="2284" h="2261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83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60"/>
            <p:cNvSpPr/>
            <p:nvPr/>
          </p:nvSpPr>
          <p:spPr>
            <a:xfrm>
              <a:off x="2427876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60"/>
            <p:cNvSpPr/>
            <p:nvPr/>
          </p:nvSpPr>
          <p:spPr>
            <a:xfrm>
              <a:off x="2484407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60"/>
            <p:cNvSpPr/>
            <p:nvPr/>
          </p:nvSpPr>
          <p:spPr>
            <a:xfrm>
              <a:off x="246315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60"/>
            <p:cNvSpPr/>
            <p:nvPr/>
          </p:nvSpPr>
          <p:spPr>
            <a:xfrm>
              <a:off x="2748077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60"/>
            <p:cNvSpPr/>
            <p:nvPr/>
          </p:nvSpPr>
          <p:spPr>
            <a:xfrm>
              <a:off x="2804607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60"/>
            <p:cNvSpPr/>
            <p:nvPr/>
          </p:nvSpPr>
          <p:spPr>
            <a:xfrm>
              <a:off x="2783357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60"/>
            <p:cNvSpPr/>
            <p:nvPr/>
          </p:nvSpPr>
          <p:spPr>
            <a:xfrm>
              <a:off x="1787371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60"/>
            <p:cNvSpPr/>
            <p:nvPr/>
          </p:nvSpPr>
          <p:spPr>
            <a:xfrm>
              <a:off x="1843902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15" y="2237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60"/>
            <p:cNvSpPr/>
            <p:nvPr/>
          </p:nvSpPr>
          <p:spPr>
            <a:xfrm>
              <a:off x="1822754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60"/>
            <p:cNvSpPr/>
            <p:nvPr/>
          </p:nvSpPr>
          <p:spPr>
            <a:xfrm>
              <a:off x="2107675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60"/>
            <p:cNvSpPr/>
            <p:nvPr/>
          </p:nvSpPr>
          <p:spPr>
            <a:xfrm>
              <a:off x="2159460" y="2760788"/>
              <a:ext cx="235509" cy="233136"/>
            </a:xfrm>
            <a:custGeom>
              <a:avLst/>
              <a:gdLst/>
              <a:ahLst/>
              <a:cxnLst/>
              <a:rect l="l" t="t" r="r" b="b"/>
              <a:pathLst>
                <a:path w="2283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4" y="114"/>
                  </a:lnTo>
                  <a:close/>
                  <a:moveTo>
                    <a:pt x="0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60"/>
            <p:cNvSpPr/>
            <p:nvPr/>
          </p:nvSpPr>
          <p:spPr>
            <a:xfrm>
              <a:off x="2140583" y="2779562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60"/>
            <p:cNvSpPr/>
            <p:nvPr/>
          </p:nvSpPr>
          <p:spPr>
            <a:xfrm>
              <a:off x="3068278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60"/>
            <p:cNvSpPr/>
            <p:nvPr/>
          </p:nvSpPr>
          <p:spPr>
            <a:xfrm>
              <a:off x="3122436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60"/>
            <p:cNvSpPr/>
            <p:nvPr/>
          </p:nvSpPr>
          <p:spPr>
            <a:xfrm>
              <a:off x="3103661" y="2779562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114" y="275"/>
                  </a:moveTo>
                  <a:lnTo>
                    <a:pt x="1986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60"/>
            <p:cNvSpPr/>
            <p:nvPr/>
          </p:nvSpPr>
          <p:spPr>
            <a:xfrm>
              <a:off x="-3432708" y="3500118"/>
              <a:ext cx="7541845" cy="1365702"/>
            </a:xfrm>
            <a:custGeom>
              <a:avLst/>
              <a:gdLst/>
              <a:ahLst/>
              <a:cxnLst/>
              <a:rect l="l" t="t" r="r" b="b"/>
              <a:pathLst>
                <a:path w="73110" h="13239" extrusionOk="0">
                  <a:moveTo>
                    <a:pt x="45331" y="0"/>
                  </a:moveTo>
                  <a:lnTo>
                    <a:pt x="45331" y="982"/>
                  </a:lnTo>
                  <a:cubicBezTo>
                    <a:pt x="45331" y="3150"/>
                    <a:pt x="43574" y="4930"/>
                    <a:pt x="41382" y="4930"/>
                  </a:cubicBezTo>
                  <a:lnTo>
                    <a:pt x="0" y="4930"/>
                  </a:lnTo>
                  <a:lnTo>
                    <a:pt x="0" y="7624"/>
                  </a:lnTo>
                  <a:lnTo>
                    <a:pt x="4793" y="13239"/>
                  </a:lnTo>
                  <a:lnTo>
                    <a:pt x="62450" y="13239"/>
                  </a:lnTo>
                  <a:cubicBezTo>
                    <a:pt x="62450" y="13239"/>
                    <a:pt x="61606" y="9404"/>
                    <a:pt x="65007" y="7281"/>
                  </a:cubicBezTo>
                  <a:cubicBezTo>
                    <a:pt x="68476" y="5455"/>
                    <a:pt x="71535" y="3173"/>
                    <a:pt x="7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60"/>
            <p:cNvSpPr/>
            <p:nvPr/>
          </p:nvSpPr>
          <p:spPr>
            <a:xfrm>
              <a:off x="1243525" y="3500118"/>
              <a:ext cx="2865612" cy="89541"/>
            </a:xfrm>
            <a:custGeom>
              <a:avLst/>
              <a:gdLst/>
              <a:ahLst/>
              <a:cxnLst/>
              <a:rect l="l" t="t" r="r" b="b"/>
              <a:pathLst>
                <a:path w="27779" h="868" extrusionOk="0">
                  <a:moveTo>
                    <a:pt x="0" y="0"/>
                  </a:moveTo>
                  <a:lnTo>
                    <a:pt x="0" y="868"/>
                  </a:lnTo>
                  <a:lnTo>
                    <a:pt x="27299" y="868"/>
                  </a:lnTo>
                  <a:cubicBezTo>
                    <a:pt x="27459" y="594"/>
                    <a:pt x="27619" y="297"/>
                    <a:pt x="27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60"/>
            <p:cNvSpPr/>
            <p:nvPr/>
          </p:nvSpPr>
          <p:spPr>
            <a:xfrm>
              <a:off x="-2851209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6" y="115"/>
                  </a:moveTo>
                  <a:cubicBezTo>
                    <a:pt x="3676" y="115"/>
                    <a:pt x="3836" y="252"/>
                    <a:pt x="3836" y="412"/>
                  </a:cubicBezTo>
                  <a:cubicBezTo>
                    <a:pt x="3836" y="594"/>
                    <a:pt x="3676" y="731"/>
                    <a:pt x="3516" y="731"/>
                  </a:cubicBezTo>
                  <a:lnTo>
                    <a:pt x="412" y="731"/>
                  </a:lnTo>
                  <a:cubicBezTo>
                    <a:pt x="252" y="731"/>
                    <a:pt x="115" y="594"/>
                    <a:pt x="115" y="412"/>
                  </a:cubicBezTo>
                  <a:cubicBezTo>
                    <a:pt x="115" y="252"/>
                    <a:pt x="252" y="115"/>
                    <a:pt x="412" y="115"/>
                  </a:cubicBezTo>
                  <a:close/>
                  <a:moveTo>
                    <a:pt x="412" y="1"/>
                  </a:moveTo>
                  <a:cubicBezTo>
                    <a:pt x="184" y="1"/>
                    <a:pt x="1" y="183"/>
                    <a:pt x="1" y="412"/>
                  </a:cubicBezTo>
                  <a:cubicBezTo>
                    <a:pt x="1" y="663"/>
                    <a:pt x="184" y="845"/>
                    <a:pt x="412" y="845"/>
                  </a:cubicBezTo>
                  <a:lnTo>
                    <a:pt x="3516" y="845"/>
                  </a:lnTo>
                  <a:cubicBezTo>
                    <a:pt x="3744" y="845"/>
                    <a:pt x="3927" y="663"/>
                    <a:pt x="3927" y="412"/>
                  </a:cubicBezTo>
                  <a:cubicBezTo>
                    <a:pt x="3927" y="183"/>
                    <a:pt x="3744" y="1"/>
                    <a:pt x="3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60"/>
            <p:cNvSpPr/>
            <p:nvPr/>
          </p:nvSpPr>
          <p:spPr>
            <a:xfrm>
              <a:off x="-197756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60"/>
            <p:cNvSpPr/>
            <p:nvPr/>
          </p:nvSpPr>
          <p:spPr>
            <a:xfrm>
              <a:off x="-110165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60"/>
            <p:cNvSpPr/>
            <p:nvPr/>
          </p:nvSpPr>
          <p:spPr>
            <a:xfrm>
              <a:off x="-225747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60"/>
            <p:cNvSpPr/>
            <p:nvPr/>
          </p:nvSpPr>
          <p:spPr>
            <a:xfrm>
              <a:off x="647790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60"/>
            <p:cNvSpPr/>
            <p:nvPr/>
          </p:nvSpPr>
          <p:spPr>
            <a:xfrm>
              <a:off x="1523701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60"/>
            <p:cNvSpPr/>
            <p:nvPr/>
          </p:nvSpPr>
          <p:spPr>
            <a:xfrm>
              <a:off x="2399611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5" y="594"/>
                    <a:pt x="115" y="412"/>
                  </a:cubicBezTo>
                  <a:cubicBezTo>
                    <a:pt x="115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60"/>
            <p:cNvSpPr/>
            <p:nvPr/>
          </p:nvSpPr>
          <p:spPr>
            <a:xfrm>
              <a:off x="836156" y="4001669"/>
              <a:ext cx="2347658" cy="11863"/>
            </a:xfrm>
            <a:custGeom>
              <a:avLst/>
              <a:gdLst/>
              <a:ahLst/>
              <a:cxnLst/>
              <a:rect l="l" t="t" r="r" b="b"/>
              <a:pathLst>
                <a:path w="22758" h="115" extrusionOk="0">
                  <a:moveTo>
                    <a:pt x="0" y="0"/>
                  </a:moveTo>
                  <a:lnTo>
                    <a:pt x="0" y="114"/>
                  </a:lnTo>
                  <a:lnTo>
                    <a:pt x="22757" y="114"/>
                  </a:lnTo>
                  <a:lnTo>
                    <a:pt x="227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60"/>
            <p:cNvSpPr/>
            <p:nvPr/>
          </p:nvSpPr>
          <p:spPr>
            <a:xfrm>
              <a:off x="-3432708" y="4279472"/>
              <a:ext cx="230763" cy="11863"/>
            </a:xfrm>
            <a:custGeom>
              <a:avLst/>
              <a:gdLst/>
              <a:ahLst/>
              <a:cxnLst/>
              <a:rect l="l" t="t" r="r" b="b"/>
              <a:pathLst>
                <a:path w="2237" h="115" extrusionOk="0">
                  <a:moveTo>
                    <a:pt x="0" y="0"/>
                  </a:moveTo>
                  <a:lnTo>
                    <a:pt x="0" y="115"/>
                  </a:lnTo>
                  <a:lnTo>
                    <a:pt x="2237" y="115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0" name="Google Shape;3720;p60"/>
          <p:cNvGrpSpPr/>
          <p:nvPr/>
        </p:nvGrpSpPr>
        <p:grpSpPr>
          <a:xfrm>
            <a:off x="88" y="4682702"/>
            <a:ext cx="9143765" cy="1313310"/>
            <a:chOff x="152488" y="4348275"/>
            <a:chExt cx="9143765" cy="1526112"/>
          </a:xfrm>
        </p:grpSpPr>
        <p:sp>
          <p:nvSpPr>
            <p:cNvPr id="3721" name="Google Shape;3721;p60"/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60"/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60"/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FFF6712-6A86-80EA-D448-9D102CEE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75387" y="18772"/>
            <a:ext cx="7160184" cy="841800"/>
          </a:xfrm>
        </p:spPr>
        <p:txBody>
          <a:bodyPr/>
          <a:lstStyle/>
          <a:p>
            <a:r>
              <a:rPr lang="sr-Latn-RS" sz="3600" dirty="0"/>
              <a:t>What do they modify?</a:t>
            </a:r>
            <a:endParaRPr lang="en-US" sz="3600" dirty="0"/>
          </a:p>
        </p:txBody>
      </p:sp>
      <p:sp>
        <p:nvSpPr>
          <p:cNvPr id="8" name="Google Shape;1761;p46">
            <a:extLst>
              <a:ext uri="{FF2B5EF4-FFF2-40B4-BE49-F238E27FC236}">
                <a16:creationId xmlns:a16="http://schemas.microsoft.com/office/drawing/2014/main" id="{48894B87-48A4-02D1-3DC0-798C393905A5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75386" y="804820"/>
            <a:ext cx="1339999" cy="5277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>
                <a:solidFill>
                  <a:schemeClr val="accent1"/>
                </a:solidFill>
              </a:rPr>
              <a:t>Verbs</a:t>
            </a:r>
            <a:endParaRPr sz="2400" dirty="0">
              <a:solidFill>
                <a:schemeClr val="accent1"/>
              </a:solidFill>
            </a:endParaRPr>
          </a:p>
        </p:txBody>
      </p:sp>
      <p:sp>
        <p:nvSpPr>
          <p:cNvPr id="9" name="Google Shape;1761;p46">
            <a:extLst>
              <a:ext uri="{FF2B5EF4-FFF2-40B4-BE49-F238E27FC236}">
                <a16:creationId xmlns:a16="http://schemas.microsoft.com/office/drawing/2014/main" id="{DB0FC33D-000F-ADCE-32FD-6E55C8EFED9F}"/>
              </a:ext>
            </a:extLst>
          </p:cNvPr>
          <p:cNvSpPr txBox="1">
            <a:spLocks/>
          </p:cNvSpPr>
          <p:nvPr/>
        </p:nvSpPr>
        <p:spPr>
          <a:xfrm>
            <a:off x="385060" y="2012787"/>
            <a:ext cx="2169340" cy="527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sr-Latn-RS" sz="2400" dirty="0">
                <a:solidFill>
                  <a:schemeClr val="tx2"/>
                </a:solidFill>
              </a:rPr>
              <a:t>Adjectives</a:t>
            </a:r>
          </a:p>
        </p:txBody>
      </p:sp>
      <p:sp>
        <p:nvSpPr>
          <p:cNvPr id="10" name="Google Shape;1761;p46">
            <a:extLst>
              <a:ext uri="{FF2B5EF4-FFF2-40B4-BE49-F238E27FC236}">
                <a16:creationId xmlns:a16="http://schemas.microsoft.com/office/drawing/2014/main" id="{B6FBADEC-C426-ADC7-5006-9F3C179E840E}"/>
              </a:ext>
            </a:extLst>
          </p:cNvPr>
          <p:cNvSpPr txBox="1">
            <a:spLocks/>
          </p:cNvSpPr>
          <p:nvPr/>
        </p:nvSpPr>
        <p:spPr>
          <a:xfrm>
            <a:off x="375386" y="3326328"/>
            <a:ext cx="1793655" cy="5277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sr-Latn-RS" sz="2400" dirty="0">
                <a:solidFill>
                  <a:schemeClr val="accent1"/>
                </a:solidFill>
              </a:rPr>
              <a:t>Adverbs</a:t>
            </a:r>
          </a:p>
        </p:txBody>
      </p:sp>
      <p:sp>
        <p:nvSpPr>
          <p:cNvPr id="11" name="Google Shape;1761;p46">
            <a:extLst>
              <a:ext uri="{FF2B5EF4-FFF2-40B4-BE49-F238E27FC236}">
                <a16:creationId xmlns:a16="http://schemas.microsoft.com/office/drawing/2014/main" id="{3F50ED31-1825-7E1B-52ED-7A2390B4E34B}"/>
              </a:ext>
            </a:extLst>
          </p:cNvPr>
          <p:cNvSpPr txBox="1">
            <a:spLocks/>
          </p:cNvSpPr>
          <p:nvPr/>
        </p:nvSpPr>
        <p:spPr>
          <a:xfrm>
            <a:off x="4746540" y="804820"/>
            <a:ext cx="1339999" cy="5277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sr-Latn-RS" sz="2400" dirty="0">
                <a:solidFill>
                  <a:schemeClr val="accent1"/>
                </a:solidFill>
              </a:rPr>
              <a:t>Nouns</a:t>
            </a:r>
          </a:p>
        </p:txBody>
      </p:sp>
      <p:sp>
        <p:nvSpPr>
          <p:cNvPr id="12" name="Google Shape;1761;p46">
            <a:extLst>
              <a:ext uri="{FF2B5EF4-FFF2-40B4-BE49-F238E27FC236}">
                <a16:creationId xmlns:a16="http://schemas.microsoft.com/office/drawing/2014/main" id="{6BCA3DC3-AA08-9ABA-429A-F2526C164883}"/>
              </a:ext>
            </a:extLst>
          </p:cNvPr>
          <p:cNvSpPr txBox="1">
            <a:spLocks/>
          </p:cNvSpPr>
          <p:nvPr/>
        </p:nvSpPr>
        <p:spPr>
          <a:xfrm>
            <a:off x="4737623" y="2012787"/>
            <a:ext cx="1732233" cy="5277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sr-Latn-RS" sz="2400" dirty="0">
                <a:solidFill>
                  <a:schemeClr val="accent1"/>
                </a:solidFill>
              </a:rPr>
              <a:t>Phrases</a:t>
            </a:r>
          </a:p>
        </p:txBody>
      </p:sp>
      <p:sp>
        <p:nvSpPr>
          <p:cNvPr id="13" name="Google Shape;1761;p46">
            <a:extLst>
              <a:ext uri="{FF2B5EF4-FFF2-40B4-BE49-F238E27FC236}">
                <a16:creationId xmlns:a16="http://schemas.microsoft.com/office/drawing/2014/main" id="{A5E5BF6B-5093-56BE-B67A-2BDD5395DDE2}"/>
              </a:ext>
            </a:extLst>
          </p:cNvPr>
          <p:cNvSpPr txBox="1">
            <a:spLocks/>
          </p:cNvSpPr>
          <p:nvPr/>
        </p:nvSpPr>
        <p:spPr>
          <a:xfrm>
            <a:off x="4737623" y="3342030"/>
            <a:ext cx="2177575" cy="5277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sr-Latn-RS" sz="2400" dirty="0">
                <a:solidFill>
                  <a:schemeClr val="accent1"/>
                </a:solidFill>
              </a:rPr>
              <a:t>Sentences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D26D9D-FC5C-1B6E-5A5A-D0FFB740DD9D}"/>
              </a:ext>
            </a:extLst>
          </p:cNvPr>
          <p:cNvSpPr txBox="1"/>
          <p:nvPr/>
        </p:nvSpPr>
        <p:spPr>
          <a:xfrm>
            <a:off x="1168877" y="1462884"/>
            <a:ext cx="2445489" cy="376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That car can go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quickly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.</a:t>
            </a:r>
            <a:endParaRPr lang="en-US" sz="1800" dirty="0"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83D-7EB6-9406-38E5-FBB74EE1FE01}"/>
              </a:ext>
            </a:extLst>
          </p:cNvPr>
          <p:cNvSpPr txBox="1"/>
          <p:nvPr/>
        </p:nvSpPr>
        <p:spPr>
          <a:xfrm>
            <a:off x="1168877" y="2745054"/>
            <a:ext cx="2445489" cy="376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It is a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very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 fast car.</a:t>
            </a:r>
            <a:endParaRPr lang="en-US" sz="1800" dirty="0"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8F92E4-DB43-19D5-5DD4-E0CF527115FA}"/>
              </a:ext>
            </a:extLst>
          </p:cNvPr>
          <p:cNvSpPr txBox="1"/>
          <p:nvPr/>
        </p:nvSpPr>
        <p:spPr>
          <a:xfrm>
            <a:off x="1163613" y="4154398"/>
            <a:ext cx="2445489" cy="376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She drives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too 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fast.</a:t>
            </a:r>
            <a:endParaRPr lang="en-US" sz="1800" dirty="0"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8DA6C0-1390-AE4C-D1D7-208ABB7F90BE}"/>
              </a:ext>
            </a:extLst>
          </p:cNvPr>
          <p:cNvSpPr txBox="1"/>
          <p:nvPr/>
        </p:nvSpPr>
        <p:spPr>
          <a:xfrm>
            <a:off x="4562423" y="1467067"/>
            <a:ext cx="447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The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above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 sentences are all about fast cars.</a:t>
            </a:r>
            <a:endParaRPr lang="en-US" sz="1800" dirty="0"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39C11A-5122-4FBB-6D7E-0F32F5A0E684}"/>
              </a:ext>
            </a:extLst>
          </p:cNvPr>
          <p:cNvSpPr txBox="1"/>
          <p:nvPr/>
        </p:nvSpPr>
        <p:spPr>
          <a:xfrm>
            <a:off x="4557822" y="2740140"/>
            <a:ext cx="447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The car is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almost 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halfway across the bridge.</a:t>
            </a:r>
            <a:endParaRPr lang="en-US" sz="1800" dirty="0"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29C91F-FEB0-7AF4-700D-2421F510B3F1}"/>
              </a:ext>
            </a:extLst>
          </p:cNvPr>
          <p:cNvSpPr txBox="1"/>
          <p:nvPr/>
        </p:nvSpPr>
        <p:spPr>
          <a:xfrm>
            <a:off x="4557504" y="4154398"/>
            <a:ext cx="292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Fortunately, she drives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well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.</a:t>
            </a:r>
            <a:endParaRPr lang="en-US" sz="1800" dirty="0">
              <a:latin typeface="Cairo" panose="020B0604020202020204" charset="-78"/>
              <a:cs typeface="Cairo" panose="020B0604020202020204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5" name="Google Shape;3835;p65"/>
          <p:cNvGrpSpPr/>
          <p:nvPr/>
        </p:nvGrpSpPr>
        <p:grpSpPr>
          <a:xfrm flipH="1">
            <a:off x="3348199" y="3814624"/>
            <a:ext cx="5349241" cy="1567298"/>
            <a:chOff x="-1621818" y="2979743"/>
            <a:chExt cx="6194018" cy="2045949"/>
          </a:xfrm>
        </p:grpSpPr>
        <p:sp>
          <p:nvSpPr>
            <p:cNvPr id="3836" name="Google Shape;3836;p65"/>
            <p:cNvSpPr/>
            <p:nvPr/>
          </p:nvSpPr>
          <p:spPr>
            <a:xfrm>
              <a:off x="-1175306" y="3288684"/>
              <a:ext cx="127839" cy="15502"/>
            </a:xfrm>
            <a:custGeom>
              <a:avLst/>
              <a:gdLst/>
              <a:ahLst/>
              <a:cxnLst/>
              <a:rect l="l" t="t" r="r" b="b"/>
              <a:pathLst>
                <a:path w="2078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078" y="25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65"/>
            <p:cNvSpPr/>
            <p:nvPr/>
          </p:nvSpPr>
          <p:spPr>
            <a:xfrm>
              <a:off x="-1175306" y="3253557"/>
              <a:ext cx="127839" cy="35188"/>
            </a:xfrm>
            <a:custGeom>
              <a:avLst/>
              <a:gdLst/>
              <a:ahLst/>
              <a:cxnLst/>
              <a:rect l="l" t="t" r="r" b="b"/>
              <a:pathLst>
                <a:path w="2078" h="572" extrusionOk="0">
                  <a:moveTo>
                    <a:pt x="1" y="1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69"/>
                  </a:lnTo>
                  <a:lnTo>
                    <a:pt x="1987" y="69"/>
                  </a:lnTo>
                  <a:lnTo>
                    <a:pt x="1987" y="571"/>
                  </a:lnTo>
                  <a:lnTo>
                    <a:pt x="2078" y="571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65"/>
            <p:cNvSpPr/>
            <p:nvPr/>
          </p:nvSpPr>
          <p:spPr>
            <a:xfrm>
              <a:off x="-1154205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0" y="0"/>
                  </a:moveTo>
                  <a:lnTo>
                    <a:pt x="0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65"/>
            <p:cNvSpPr/>
            <p:nvPr/>
          </p:nvSpPr>
          <p:spPr>
            <a:xfrm>
              <a:off x="-1127567" y="3256387"/>
              <a:ext cx="4306" cy="33773"/>
            </a:xfrm>
            <a:custGeom>
              <a:avLst/>
              <a:gdLst/>
              <a:ahLst/>
              <a:cxnLst/>
              <a:rect l="l" t="t" r="r" b="b"/>
              <a:pathLst>
                <a:path w="70" h="549" extrusionOk="0">
                  <a:moveTo>
                    <a:pt x="1" y="0"/>
                  </a:moveTo>
                  <a:lnTo>
                    <a:pt x="1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65"/>
            <p:cNvSpPr/>
            <p:nvPr/>
          </p:nvSpPr>
          <p:spPr>
            <a:xfrm>
              <a:off x="-1100867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1" y="0"/>
                  </a:moveTo>
                  <a:lnTo>
                    <a:pt x="1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65"/>
            <p:cNvSpPr/>
            <p:nvPr/>
          </p:nvSpPr>
          <p:spPr>
            <a:xfrm>
              <a:off x="-1074167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0" y="0"/>
                  </a:moveTo>
                  <a:lnTo>
                    <a:pt x="0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65"/>
            <p:cNvSpPr/>
            <p:nvPr/>
          </p:nvSpPr>
          <p:spPr>
            <a:xfrm>
              <a:off x="-1175306" y="3130030"/>
              <a:ext cx="127839" cy="15502"/>
            </a:xfrm>
            <a:custGeom>
              <a:avLst/>
              <a:gdLst/>
              <a:ahLst/>
              <a:cxnLst/>
              <a:rect l="l" t="t" r="r" b="b"/>
              <a:pathLst>
                <a:path w="2078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078" y="25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65"/>
            <p:cNvSpPr/>
            <p:nvPr/>
          </p:nvSpPr>
          <p:spPr>
            <a:xfrm>
              <a:off x="-1175306" y="3093489"/>
              <a:ext cx="127839" cy="36603"/>
            </a:xfrm>
            <a:custGeom>
              <a:avLst/>
              <a:gdLst/>
              <a:ahLst/>
              <a:cxnLst/>
              <a:rect l="l" t="t" r="r" b="b"/>
              <a:pathLst>
                <a:path w="2078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92"/>
                  </a:lnTo>
                  <a:lnTo>
                    <a:pt x="1987" y="92"/>
                  </a:lnTo>
                  <a:lnTo>
                    <a:pt x="1987" y="594"/>
                  </a:lnTo>
                  <a:lnTo>
                    <a:pt x="2078" y="594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65"/>
            <p:cNvSpPr/>
            <p:nvPr/>
          </p:nvSpPr>
          <p:spPr>
            <a:xfrm>
              <a:off x="-1154205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0" y="0"/>
                  </a:moveTo>
                  <a:lnTo>
                    <a:pt x="0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65"/>
            <p:cNvSpPr/>
            <p:nvPr/>
          </p:nvSpPr>
          <p:spPr>
            <a:xfrm>
              <a:off x="-1127567" y="3096319"/>
              <a:ext cx="4306" cy="35126"/>
            </a:xfrm>
            <a:custGeom>
              <a:avLst/>
              <a:gdLst/>
              <a:ahLst/>
              <a:cxnLst/>
              <a:rect l="l" t="t" r="r" b="b"/>
              <a:pathLst>
                <a:path w="70" h="571" extrusionOk="0">
                  <a:moveTo>
                    <a:pt x="1" y="0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65"/>
            <p:cNvSpPr/>
            <p:nvPr/>
          </p:nvSpPr>
          <p:spPr>
            <a:xfrm>
              <a:off x="-1100867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1" y="0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65"/>
            <p:cNvSpPr/>
            <p:nvPr/>
          </p:nvSpPr>
          <p:spPr>
            <a:xfrm>
              <a:off x="-1074167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0" y="0"/>
                  </a:moveTo>
                  <a:lnTo>
                    <a:pt x="0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65"/>
            <p:cNvSpPr/>
            <p:nvPr/>
          </p:nvSpPr>
          <p:spPr>
            <a:xfrm>
              <a:off x="-1127567" y="3139812"/>
              <a:ext cx="32360" cy="238811"/>
            </a:xfrm>
            <a:custGeom>
              <a:avLst/>
              <a:gdLst/>
              <a:ahLst/>
              <a:cxnLst/>
              <a:rect l="l" t="t" r="r" b="b"/>
              <a:pathLst>
                <a:path w="526" h="3882" extrusionOk="0">
                  <a:moveTo>
                    <a:pt x="1" y="1"/>
                  </a:moveTo>
                  <a:lnTo>
                    <a:pt x="1" y="3881"/>
                  </a:lnTo>
                  <a:lnTo>
                    <a:pt x="526" y="3881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65"/>
            <p:cNvSpPr/>
            <p:nvPr/>
          </p:nvSpPr>
          <p:spPr>
            <a:xfrm>
              <a:off x="-1114894" y="2979743"/>
              <a:ext cx="5660" cy="178401"/>
            </a:xfrm>
            <a:custGeom>
              <a:avLst/>
              <a:gdLst/>
              <a:ahLst/>
              <a:cxnLst/>
              <a:rect l="l" t="t" r="r" b="b"/>
              <a:pathLst>
                <a:path w="92" h="2900" extrusionOk="0">
                  <a:moveTo>
                    <a:pt x="0" y="1"/>
                  </a:moveTo>
                  <a:lnTo>
                    <a:pt x="0" y="2900"/>
                  </a:lnTo>
                  <a:lnTo>
                    <a:pt x="92" y="290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65"/>
            <p:cNvSpPr/>
            <p:nvPr/>
          </p:nvSpPr>
          <p:spPr>
            <a:xfrm>
              <a:off x="-1227229" y="3312553"/>
              <a:ext cx="22516" cy="57642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365" y="0"/>
                  </a:moveTo>
                  <a:lnTo>
                    <a:pt x="0" y="46"/>
                  </a:lnTo>
                  <a:lnTo>
                    <a:pt x="0" y="936"/>
                  </a:lnTo>
                  <a:lnTo>
                    <a:pt x="365" y="86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6CA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65"/>
            <p:cNvSpPr/>
            <p:nvPr/>
          </p:nvSpPr>
          <p:spPr>
            <a:xfrm>
              <a:off x="-1414004" y="3312553"/>
              <a:ext cx="209291" cy="2891"/>
            </a:xfrm>
            <a:custGeom>
              <a:avLst/>
              <a:gdLst/>
              <a:ahLst/>
              <a:cxnLst/>
              <a:rect l="l" t="t" r="r" b="b"/>
              <a:pathLst>
                <a:path w="3402" h="47" extrusionOk="0">
                  <a:moveTo>
                    <a:pt x="366" y="0"/>
                  </a:moveTo>
                  <a:lnTo>
                    <a:pt x="0" y="46"/>
                  </a:lnTo>
                  <a:lnTo>
                    <a:pt x="3036" y="46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509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65"/>
            <p:cNvSpPr/>
            <p:nvPr/>
          </p:nvSpPr>
          <p:spPr>
            <a:xfrm>
              <a:off x="-989947" y="3349033"/>
              <a:ext cx="21163" cy="905784"/>
            </a:xfrm>
            <a:custGeom>
              <a:avLst/>
              <a:gdLst/>
              <a:ahLst/>
              <a:cxnLst/>
              <a:rect l="l" t="t" r="r" b="b"/>
              <a:pathLst>
                <a:path w="344" h="14724" extrusionOk="0">
                  <a:moveTo>
                    <a:pt x="343" y="1"/>
                  </a:moveTo>
                  <a:lnTo>
                    <a:pt x="1" y="46"/>
                  </a:lnTo>
                  <a:lnTo>
                    <a:pt x="1" y="14723"/>
                  </a:lnTo>
                  <a:lnTo>
                    <a:pt x="343" y="1472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65"/>
            <p:cNvSpPr/>
            <p:nvPr/>
          </p:nvSpPr>
          <p:spPr>
            <a:xfrm>
              <a:off x="-1228644" y="3349033"/>
              <a:ext cx="259860" cy="2891"/>
            </a:xfrm>
            <a:custGeom>
              <a:avLst/>
              <a:gdLst/>
              <a:ahLst/>
              <a:cxnLst/>
              <a:rect l="l" t="t" r="r" b="b"/>
              <a:pathLst>
                <a:path w="4224" h="47" extrusionOk="0">
                  <a:moveTo>
                    <a:pt x="388" y="1"/>
                  </a:moveTo>
                  <a:lnTo>
                    <a:pt x="0" y="46"/>
                  </a:lnTo>
                  <a:lnTo>
                    <a:pt x="3881" y="46"/>
                  </a:lnTo>
                  <a:lnTo>
                    <a:pt x="4223" y="1"/>
                  </a:lnTo>
                  <a:close/>
                </a:path>
              </a:pathLst>
            </a:custGeom>
            <a:solidFill>
              <a:srgbClr val="509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65"/>
            <p:cNvSpPr/>
            <p:nvPr/>
          </p:nvSpPr>
          <p:spPr>
            <a:xfrm>
              <a:off x="-1414004" y="3315383"/>
              <a:ext cx="424119" cy="939434"/>
            </a:xfrm>
            <a:custGeom>
              <a:avLst/>
              <a:gdLst/>
              <a:ahLst/>
              <a:cxnLst/>
              <a:rect l="l" t="t" r="r" b="b"/>
              <a:pathLst>
                <a:path w="6894" h="15271" extrusionOk="0">
                  <a:moveTo>
                    <a:pt x="0" y="0"/>
                  </a:moveTo>
                  <a:lnTo>
                    <a:pt x="0" y="15270"/>
                  </a:lnTo>
                  <a:lnTo>
                    <a:pt x="6894" y="15270"/>
                  </a:lnTo>
                  <a:lnTo>
                    <a:pt x="6894" y="593"/>
                  </a:lnTo>
                  <a:lnTo>
                    <a:pt x="3036" y="5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65"/>
            <p:cNvSpPr/>
            <p:nvPr/>
          </p:nvSpPr>
          <p:spPr>
            <a:xfrm>
              <a:off x="-1096684" y="33981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389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389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65"/>
            <p:cNvSpPr/>
            <p:nvPr/>
          </p:nvSpPr>
          <p:spPr>
            <a:xfrm>
              <a:off x="-1096684" y="35343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389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389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65"/>
            <p:cNvSpPr/>
            <p:nvPr/>
          </p:nvSpPr>
          <p:spPr>
            <a:xfrm>
              <a:off x="-1096684" y="36705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65"/>
            <p:cNvSpPr/>
            <p:nvPr/>
          </p:nvSpPr>
          <p:spPr>
            <a:xfrm>
              <a:off x="-1096684" y="38067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65"/>
            <p:cNvSpPr/>
            <p:nvPr/>
          </p:nvSpPr>
          <p:spPr>
            <a:xfrm>
              <a:off x="-1096684" y="39429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65"/>
            <p:cNvSpPr/>
            <p:nvPr/>
          </p:nvSpPr>
          <p:spPr>
            <a:xfrm>
              <a:off x="-1096684" y="40791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65"/>
            <p:cNvSpPr/>
            <p:nvPr/>
          </p:nvSpPr>
          <p:spPr>
            <a:xfrm>
              <a:off x="-1414004" y="3315383"/>
              <a:ext cx="186836" cy="939434"/>
            </a:xfrm>
            <a:custGeom>
              <a:avLst/>
              <a:gdLst/>
              <a:ahLst/>
              <a:cxnLst/>
              <a:rect l="l" t="t" r="r" b="b"/>
              <a:pathLst>
                <a:path w="3037" h="15271" extrusionOk="0">
                  <a:moveTo>
                    <a:pt x="0" y="0"/>
                  </a:moveTo>
                  <a:lnTo>
                    <a:pt x="0" y="15270"/>
                  </a:lnTo>
                  <a:lnTo>
                    <a:pt x="3036" y="15270"/>
                  </a:lnTo>
                  <a:lnTo>
                    <a:pt x="3036" y="5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65"/>
            <p:cNvSpPr/>
            <p:nvPr/>
          </p:nvSpPr>
          <p:spPr>
            <a:xfrm>
              <a:off x="-1595180" y="4098869"/>
              <a:ext cx="182653" cy="155947"/>
            </a:xfrm>
            <a:custGeom>
              <a:avLst/>
              <a:gdLst/>
              <a:ahLst/>
              <a:cxnLst/>
              <a:rect l="l" t="t" r="r" b="b"/>
              <a:pathLst>
                <a:path w="2969" h="2535" extrusionOk="0">
                  <a:moveTo>
                    <a:pt x="1" y="1"/>
                  </a:moveTo>
                  <a:lnTo>
                    <a:pt x="1" y="2534"/>
                  </a:lnTo>
                  <a:lnTo>
                    <a:pt x="2968" y="2534"/>
                  </a:lnTo>
                  <a:lnTo>
                    <a:pt x="2968" y="92"/>
                  </a:lnTo>
                  <a:lnTo>
                    <a:pt x="29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65"/>
            <p:cNvSpPr/>
            <p:nvPr/>
          </p:nvSpPr>
          <p:spPr>
            <a:xfrm>
              <a:off x="-1364849" y="3445923"/>
              <a:ext cx="81514" cy="60472"/>
            </a:xfrm>
            <a:custGeom>
              <a:avLst/>
              <a:gdLst/>
              <a:ahLst/>
              <a:cxnLst/>
              <a:rect l="l" t="t" r="r" b="b"/>
              <a:pathLst>
                <a:path w="1325" h="983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lnTo>
                    <a:pt x="0" y="891"/>
                  </a:lnTo>
                  <a:cubicBezTo>
                    <a:pt x="0" y="959"/>
                    <a:pt x="46" y="982"/>
                    <a:pt x="92" y="982"/>
                  </a:cubicBezTo>
                  <a:lnTo>
                    <a:pt x="1233" y="982"/>
                  </a:lnTo>
                  <a:cubicBezTo>
                    <a:pt x="1301" y="982"/>
                    <a:pt x="1324" y="959"/>
                    <a:pt x="1324" y="891"/>
                  </a:cubicBezTo>
                  <a:lnTo>
                    <a:pt x="1324" y="92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65"/>
            <p:cNvSpPr/>
            <p:nvPr/>
          </p:nvSpPr>
          <p:spPr>
            <a:xfrm>
              <a:off x="-1364849" y="3579354"/>
              <a:ext cx="81514" cy="60410"/>
            </a:xfrm>
            <a:custGeom>
              <a:avLst/>
              <a:gdLst/>
              <a:ahLst/>
              <a:cxnLst/>
              <a:rect l="l" t="t" r="r" b="b"/>
              <a:pathLst>
                <a:path w="1325" h="982" extrusionOk="0">
                  <a:moveTo>
                    <a:pt x="92" y="0"/>
                  </a:moveTo>
                  <a:cubicBezTo>
                    <a:pt x="46" y="0"/>
                    <a:pt x="0" y="23"/>
                    <a:pt x="0" y="91"/>
                  </a:cubicBezTo>
                  <a:lnTo>
                    <a:pt x="0" y="890"/>
                  </a:lnTo>
                  <a:cubicBezTo>
                    <a:pt x="0" y="936"/>
                    <a:pt x="46" y="982"/>
                    <a:pt x="92" y="982"/>
                  </a:cubicBezTo>
                  <a:lnTo>
                    <a:pt x="1233" y="982"/>
                  </a:lnTo>
                  <a:cubicBezTo>
                    <a:pt x="1301" y="982"/>
                    <a:pt x="1324" y="936"/>
                    <a:pt x="1324" y="890"/>
                  </a:cubicBezTo>
                  <a:lnTo>
                    <a:pt x="1324" y="91"/>
                  </a:lnTo>
                  <a:cubicBezTo>
                    <a:pt x="1324" y="23"/>
                    <a:pt x="1301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65"/>
            <p:cNvSpPr/>
            <p:nvPr/>
          </p:nvSpPr>
          <p:spPr>
            <a:xfrm>
              <a:off x="-1364849" y="3711309"/>
              <a:ext cx="81514" cy="61887"/>
            </a:xfrm>
            <a:custGeom>
              <a:avLst/>
              <a:gdLst/>
              <a:ahLst/>
              <a:cxnLst/>
              <a:rect l="l" t="t" r="r" b="b"/>
              <a:pathLst>
                <a:path w="1325" h="1006" extrusionOk="0">
                  <a:moveTo>
                    <a:pt x="92" y="1"/>
                  </a:moveTo>
                  <a:cubicBezTo>
                    <a:pt x="46" y="1"/>
                    <a:pt x="0" y="46"/>
                    <a:pt x="0" y="115"/>
                  </a:cubicBezTo>
                  <a:lnTo>
                    <a:pt x="0" y="914"/>
                  </a:lnTo>
                  <a:cubicBezTo>
                    <a:pt x="0" y="959"/>
                    <a:pt x="46" y="1005"/>
                    <a:pt x="92" y="1005"/>
                  </a:cubicBezTo>
                  <a:lnTo>
                    <a:pt x="1233" y="1005"/>
                  </a:lnTo>
                  <a:cubicBezTo>
                    <a:pt x="1301" y="1005"/>
                    <a:pt x="1324" y="959"/>
                    <a:pt x="1324" y="914"/>
                  </a:cubicBezTo>
                  <a:lnTo>
                    <a:pt x="1324" y="115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65"/>
            <p:cNvSpPr/>
            <p:nvPr/>
          </p:nvSpPr>
          <p:spPr>
            <a:xfrm>
              <a:off x="-1364849" y="3844741"/>
              <a:ext cx="81514" cy="61825"/>
            </a:xfrm>
            <a:custGeom>
              <a:avLst/>
              <a:gdLst/>
              <a:ahLst/>
              <a:cxnLst/>
              <a:rect l="l" t="t" r="r" b="b"/>
              <a:pathLst>
                <a:path w="1325" h="1005" extrusionOk="0">
                  <a:moveTo>
                    <a:pt x="92" y="0"/>
                  </a:moveTo>
                  <a:cubicBezTo>
                    <a:pt x="46" y="0"/>
                    <a:pt x="0" y="46"/>
                    <a:pt x="0" y="91"/>
                  </a:cubicBezTo>
                  <a:lnTo>
                    <a:pt x="0" y="913"/>
                  </a:lnTo>
                  <a:cubicBezTo>
                    <a:pt x="0" y="959"/>
                    <a:pt x="46" y="1004"/>
                    <a:pt x="92" y="1004"/>
                  </a:cubicBezTo>
                  <a:lnTo>
                    <a:pt x="1233" y="1004"/>
                  </a:lnTo>
                  <a:cubicBezTo>
                    <a:pt x="1301" y="1004"/>
                    <a:pt x="1324" y="959"/>
                    <a:pt x="1324" y="913"/>
                  </a:cubicBezTo>
                  <a:lnTo>
                    <a:pt x="1324" y="91"/>
                  </a:lnTo>
                  <a:cubicBezTo>
                    <a:pt x="1324" y="46"/>
                    <a:pt x="1301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65"/>
            <p:cNvSpPr/>
            <p:nvPr/>
          </p:nvSpPr>
          <p:spPr>
            <a:xfrm>
              <a:off x="-1364849" y="3978111"/>
              <a:ext cx="81514" cy="61825"/>
            </a:xfrm>
            <a:custGeom>
              <a:avLst/>
              <a:gdLst/>
              <a:ahLst/>
              <a:cxnLst/>
              <a:rect l="l" t="t" r="r" b="b"/>
              <a:pathLst>
                <a:path w="1325" h="1005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lnTo>
                    <a:pt x="0" y="914"/>
                  </a:lnTo>
                  <a:cubicBezTo>
                    <a:pt x="0" y="959"/>
                    <a:pt x="46" y="1005"/>
                    <a:pt x="92" y="1005"/>
                  </a:cubicBezTo>
                  <a:lnTo>
                    <a:pt x="1233" y="1005"/>
                  </a:lnTo>
                  <a:cubicBezTo>
                    <a:pt x="1301" y="1005"/>
                    <a:pt x="1324" y="959"/>
                    <a:pt x="1324" y="914"/>
                  </a:cubicBezTo>
                  <a:lnTo>
                    <a:pt x="1324" y="92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65"/>
            <p:cNvSpPr/>
            <p:nvPr/>
          </p:nvSpPr>
          <p:spPr>
            <a:xfrm>
              <a:off x="-1442119" y="3503503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1"/>
                  </a:moveTo>
                  <a:lnTo>
                    <a:pt x="1" y="274"/>
                  </a:lnTo>
                  <a:lnTo>
                    <a:pt x="2900" y="274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65"/>
            <p:cNvSpPr/>
            <p:nvPr/>
          </p:nvSpPr>
          <p:spPr>
            <a:xfrm>
              <a:off x="-1263772" y="3499320"/>
              <a:ext cx="21163" cy="21101"/>
            </a:xfrm>
            <a:custGeom>
              <a:avLst/>
              <a:gdLst/>
              <a:ahLst/>
              <a:cxnLst/>
              <a:rect l="l" t="t" r="r" b="b"/>
              <a:pathLst>
                <a:path w="344" h="343" extrusionOk="0">
                  <a:moveTo>
                    <a:pt x="343" y="0"/>
                  </a:moveTo>
                  <a:lnTo>
                    <a:pt x="1" y="69"/>
                  </a:lnTo>
                  <a:lnTo>
                    <a:pt x="1" y="342"/>
                  </a:lnTo>
                  <a:lnTo>
                    <a:pt x="343" y="27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65"/>
            <p:cNvSpPr/>
            <p:nvPr/>
          </p:nvSpPr>
          <p:spPr>
            <a:xfrm>
              <a:off x="-1442119" y="3499320"/>
              <a:ext cx="199509" cy="4245"/>
            </a:xfrm>
            <a:custGeom>
              <a:avLst/>
              <a:gdLst/>
              <a:ahLst/>
              <a:cxnLst/>
              <a:rect l="l" t="t" r="r" b="b"/>
              <a:pathLst>
                <a:path w="3243" h="69" extrusionOk="0">
                  <a:moveTo>
                    <a:pt x="343" y="0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65"/>
            <p:cNvSpPr/>
            <p:nvPr/>
          </p:nvSpPr>
          <p:spPr>
            <a:xfrm>
              <a:off x="-1442119" y="3636873"/>
              <a:ext cx="178408" cy="15564"/>
            </a:xfrm>
            <a:custGeom>
              <a:avLst/>
              <a:gdLst/>
              <a:ahLst/>
              <a:cxnLst/>
              <a:rect l="l" t="t" r="r" b="b"/>
              <a:pathLst>
                <a:path w="2900" h="253" extrusionOk="0">
                  <a:moveTo>
                    <a:pt x="1" y="1"/>
                  </a:moveTo>
                  <a:lnTo>
                    <a:pt x="1" y="252"/>
                  </a:lnTo>
                  <a:lnTo>
                    <a:pt x="2900" y="252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65"/>
            <p:cNvSpPr/>
            <p:nvPr/>
          </p:nvSpPr>
          <p:spPr>
            <a:xfrm>
              <a:off x="-1263772" y="3632690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69"/>
                  </a:lnTo>
                  <a:lnTo>
                    <a:pt x="1" y="320"/>
                  </a:lnTo>
                  <a:lnTo>
                    <a:pt x="343" y="274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65"/>
            <p:cNvSpPr/>
            <p:nvPr/>
          </p:nvSpPr>
          <p:spPr>
            <a:xfrm>
              <a:off x="-1442119" y="3632690"/>
              <a:ext cx="199509" cy="4245"/>
            </a:xfrm>
            <a:custGeom>
              <a:avLst/>
              <a:gdLst/>
              <a:ahLst/>
              <a:cxnLst/>
              <a:rect l="l" t="t" r="r" b="b"/>
              <a:pathLst>
                <a:path w="3243" h="69" extrusionOk="0">
                  <a:moveTo>
                    <a:pt x="343" y="1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65"/>
            <p:cNvSpPr/>
            <p:nvPr/>
          </p:nvSpPr>
          <p:spPr>
            <a:xfrm>
              <a:off x="-1442119" y="3770304"/>
              <a:ext cx="178408" cy="15502"/>
            </a:xfrm>
            <a:custGeom>
              <a:avLst/>
              <a:gdLst/>
              <a:ahLst/>
              <a:cxnLst/>
              <a:rect l="l" t="t" r="r" b="b"/>
              <a:pathLst>
                <a:path w="2900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900" y="251"/>
                  </a:lnTo>
                  <a:lnTo>
                    <a:pt x="2900" y="0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65"/>
            <p:cNvSpPr/>
            <p:nvPr/>
          </p:nvSpPr>
          <p:spPr>
            <a:xfrm>
              <a:off x="-1263772" y="3766060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69"/>
                  </a:lnTo>
                  <a:lnTo>
                    <a:pt x="1" y="320"/>
                  </a:lnTo>
                  <a:lnTo>
                    <a:pt x="343" y="252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65"/>
            <p:cNvSpPr/>
            <p:nvPr/>
          </p:nvSpPr>
          <p:spPr>
            <a:xfrm>
              <a:off x="-1442119" y="3766060"/>
              <a:ext cx="199509" cy="4306"/>
            </a:xfrm>
            <a:custGeom>
              <a:avLst/>
              <a:gdLst/>
              <a:ahLst/>
              <a:cxnLst/>
              <a:rect l="l" t="t" r="r" b="b"/>
              <a:pathLst>
                <a:path w="3243" h="70" extrusionOk="0">
                  <a:moveTo>
                    <a:pt x="343" y="1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65"/>
            <p:cNvSpPr/>
            <p:nvPr/>
          </p:nvSpPr>
          <p:spPr>
            <a:xfrm>
              <a:off x="-1442119" y="3902260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1"/>
                  </a:moveTo>
                  <a:lnTo>
                    <a:pt x="1" y="275"/>
                  </a:lnTo>
                  <a:lnTo>
                    <a:pt x="2900" y="275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65"/>
            <p:cNvSpPr/>
            <p:nvPr/>
          </p:nvSpPr>
          <p:spPr>
            <a:xfrm>
              <a:off x="-1263772" y="3899491"/>
              <a:ext cx="21163" cy="19686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343" y="0"/>
                  </a:moveTo>
                  <a:lnTo>
                    <a:pt x="1" y="46"/>
                  </a:lnTo>
                  <a:lnTo>
                    <a:pt x="1" y="320"/>
                  </a:lnTo>
                  <a:lnTo>
                    <a:pt x="343" y="251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65"/>
            <p:cNvSpPr/>
            <p:nvPr/>
          </p:nvSpPr>
          <p:spPr>
            <a:xfrm>
              <a:off x="-1442119" y="3899491"/>
              <a:ext cx="199509" cy="2830"/>
            </a:xfrm>
            <a:custGeom>
              <a:avLst/>
              <a:gdLst/>
              <a:ahLst/>
              <a:cxnLst/>
              <a:rect l="l" t="t" r="r" b="b"/>
              <a:pathLst>
                <a:path w="3243" h="46" extrusionOk="0">
                  <a:moveTo>
                    <a:pt x="343" y="0"/>
                  </a:moveTo>
                  <a:lnTo>
                    <a:pt x="1" y="46"/>
                  </a:lnTo>
                  <a:lnTo>
                    <a:pt x="2900" y="46"/>
                  </a:lnTo>
                  <a:lnTo>
                    <a:pt x="32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65"/>
            <p:cNvSpPr/>
            <p:nvPr/>
          </p:nvSpPr>
          <p:spPr>
            <a:xfrm>
              <a:off x="-1442119" y="4035691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0"/>
                  </a:moveTo>
                  <a:lnTo>
                    <a:pt x="1" y="274"/>
                  </a:lnTo>
                  <a:lnTo>
                    <a:pt x="2900" y="274"/>
                  </a:lnTo>
                  <a:lnTo>
                    <a:pt x="2900" y="0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65"/>
            <p:cNvSpPr/>
            <p:nvPr/>
          </p:nvSpPr>
          <p:spPr>
            <a:xfrm>
              <a:off x="-1263772" y="4032861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46"/>
                  </a:lnTo>
                  <a:lnTo>
                    <a:pt x="1" y="320"/>
                  </a:lnTo>
                  <a:lnTo>
                    <a:pt x="343" y="252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65"/>
            <p:cNvSpPr/>
            <p:nvPr/>
          </p:nvSpPr>
          <p:spPr>
            <a:xfrm>
              <a:off x="-1442119" y="4032861"/>
              <a:ext cx="199509" cy="2891"/>
            </a:xfrm>
            <a:custGeom>
              <a:avLst/>
              <a:gdLst/>
              <a:ahLst/>
              <a:cxnLst/>
              <a:rect l="l" t="t" r="r" b="b"/>
              <a:pathLst>
                <a:path w="3243" h="47" extrusionOk="0">
                  <a:moveTo>
                    <a:pt x="343" y="1"/>
                  </a:moveTo>
                  <a:lnTo>
                    <a:pt x="1" y="46"/>
                  </a:lnTo>
                  <a:lnTo>
                    <a:pt x="2900" y="46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65"/>
            <p:cNvSpPr/>
            <p:nvPr/>
          </p:nvSpPr>
          <p:spPr>
            <a:xfrm>
              <a:off x="-1107880" y="34627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65"/>
            <p:cNvSpPr/>
            <p:nvPr/>
          </p:nvSpPr>
          <p:spPr>
            <a:xfrm>
              <a:off x="-1128982" y="34585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65"/>
            <p:cNvSpPr/>
            <p:nvPr/>
          </p:nvSpPr>
          <p:spPr>
            <a:xfrm>
              <a:off x="-1128982" y="34585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65"/>
            <p:cNvSpPr/>
            <p:nvPr/>
          </p:nvSpPr>
          <p:spPr>
            <a:xfrm>
              <a:off x="-1107880" y="35989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65"/>
            <p:cNvSpPr/>
            <p:nvPr/>
          </p:nvSpPr>
          <p:spPr>
            <a:xfrm>
              <a:off x="-1128982" y="35947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65"/>
            <p:cNvSpPr/>
            <p:nvPr/>
          </p:nvSpPr>
          <p:spPr>
            <a:xfrm>
              <a:off x="-1128982" y="35947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65"/>
            <p:cNvSpPr/>
            <p:nvPr/>
          </p:nvSpPr>
          <p:spPr>
            <a:xfrm>
              <a:off x="-1107880" y="37351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65"/>
            <p:cNvSpPr/>
            <p:nvPr/>
          </p:nvSpPr>
          <p:spPr>
            <a:xfrm>
              <a:off x="-1128982" y="37309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65"/>
            <p:cNvSpPr/>
            <p:nvPr/>
          </p:nvSpPr>
          <p:spPr>
            <a:xfrm>
              <a:off x="-1128982" y="37309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65"/>
            <p:cNvSpPr/>
            <p:nvPr/>
          </p:nvSpPr>
          <p:spPr>
            <a:xfrm>
              <a:off x="-1107880" y="38713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65"/>
            <p:cNvSpPr/>
            <p:nvPr/>
          </p:nvSpPr>
          <p:spPr>
            <a:xfrm>
              <a:off x="-1128982" y="38671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65"/>
            <p:cNvSpPr/>
            <p:nvPr/>
          </p:nvSpPr>
          <p:spPr>
            <a:xfrm>
              <a:off x="-1128982" y="38671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65"/>
            <p:cNvSpPr/>
            <p:nvPr/>
          </p:nvSpPr>
          <p:spPr>
            <a:xfrm>
              <a:off x="-1107880" y="4143777"/>
              <a:ext cx="77269" cy="16917"/>
            </a:xfrm>
            <a:custGeom>
              <a:avLst/>
              <a:gdLst/>
              <a:ahLst/>
              <a:cxnLst/>
              <a:rect l="l" t="t" r="r" b="b"/>
              <a:pathLst>
                <a:path w="1256" h="275" extrusionOk="0">
                  <a:moveTo>
                    <a:pt x="23" y="1"/>
                  </a:moveTo>
                  <a:lnTo>
                    <a:pt x="0" y="275"/>
                  </a:lnTo>
                  <a:lnTo>
                    <a:pt x="1256" y="275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65"/>
            <p:cNvSpPr/>
            <p:nvPr/>
          </p:nvSpPr>
          <p:spPr>
            <a:xfrm>
              <a:off x="-1128982" y="4139594"/>
              <a:ext cx="22578" cy="21101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43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65"/>
            <p:cNvSpPr/>
            <p:nvPr/>
          </p:nvSpPr>
          <p:spPr>
            <a:xfrm>
              <a:off x="-1128982" y="4139594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65"/>
            <p:cNvSpPr/>
            <p:nvPr/>
          </p:nvSpPr>
          <p:spPr>
            <a:xfrm>
              <a:off x="-1107880" y="4007577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65"/>
            <p:cNvSpPr/>
            <p:nvPr/>
          </p:nvSpPr>
          <p:spPr>
            <a:xfrm>
              <a:off x="-1128982" y="4003394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65"/>
            <p:cNvSpPr/>
            <p:nvPr/>
          </p:nvSpPr>
          <p:spPr>
            <a:xfrm>
              <a:off x="-1128982" y="4003394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65"/>
            <p:cNvSpPr/>
            <p:nvPr/>
          </p:nvSpPr>
          <p:spPr>
            <a:xfrm>
              <a:off x="-904249" y="4046887"/>
              <a:ext cx="852360" cy="334286"/>
            </a:xfrm>
            <a:custGeom>
              <a:avLst/>
              <a:gdLst/>
              <a:ahLst/>
              <a:cxnLst/>
              <a:rect l="l" t="t" r="r" b="b"/>
              <a:pathLst>
                <a:path w="13855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65"/>
            <p:cNvSpPr/>
            <p:nvPr/>
          </p:nvSpPr>
          <p:spPr>
            <a:xfrm>
              <a:off x="-8747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65"/>
            <p:cNvSpPr/>
            <p:nvPr/>
          </p:nvSpPr>
          <p:spPr>
            <a:xfrm>
              <a:off x="-82562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65"/>
            <p:cNvSpPr/>
            <p:nvPr/>
          </p:nvSpPr>
          <p:spPr>
            <a:xfrm>
              <a:off x="-77788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65"/>
            <p:cNvSpPr/>
            <p:nvPr/>
          </p:nvSpPr>
          <p:spPr>
            <a:xfrm>
              <a:off x="-7301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65"/>
            <p:cNvSpPr/>
            <p:nvPr/>
          </p:nvSpPr>
          <p:spPr>
            <a:xfrm>
              <a:off x="-68099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65"/>
            <p:cNvSpPr/>
            <p:nvPr/>
          </p:nvSpPr>
          <p:spPr>
            <a:xfrm>
              <a:off x="-63325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65"/>
            <p:cNvSpPr/>
            <p:nvPr/>
          </p:nvSpPr>
          <p:spPr>
            <a:xfrm>
              <a:off x="-584099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65"/>
            <p:cNvSpPr/>
            <p:nvPr/>
          </p:nvSpPr>
          <p:spPr>
            <a:xfrm>
              <a:off x="-53636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65"/>
            <p:cNvSpPr/>
            <p:nvPr/>
          </p:nvSpPr>
          <p:spPr>
            <a:xfrm>
              <a:off x="-487205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65"/>
            <p:cNvSpPr/>
            <p:nvPr/>
          </p:nvSpPr>
          <p:spPr>
            <a:xfrm>
              <a:off x="-43946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65"/>
            <p:cNvSpPr/>
            <p:nvPr/>
          </p:nvSpPr>
          <p:spPr>
            <a:xfrm>
              <a:off x="-391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65"/>
            <p:cNvSpPr/>
            <p:nvPr/>
          </p:nvSpPr>
          <p:spPr>
            <a:xfrm>
              <a:off x="-34257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65"/>
            <p:cNvSpPr/>
            <p:nvPr/>
          </p:nvSpPr>
          <p:spPr>
            <a:xfrm>
              <a:off x="-29483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65"/>
            <p:cNvSpPr/>
            <p:nvPr/>
          </p:nvSpPr>
          <p:spPr>
            <a:xfrm>
              <a:off x="-24567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65"/>
            <p:cNvSpPr/>
            <p:nvPr/>
          </p:nvSpPr>
          <p:spPr>
            <a:xfrm>
              <a:off x="-19793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65"/>
            <p:cNvSpPr/>
            <p:nvPr/>
          </p:nvSpPr>
          <p:spPr>
            <a:xfrm>
              <a:off x="-15019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65"/>
            <p:cNvSpPr/>
            <p:nvPr/>
          </p:nvSpPr>
          <p:spPr>
            <a:xfrm>
              <a:off x="-10104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65"/>
            <p:cNvSpPr/>
            <p:nvPr/>
          </p:nvSpPr>
          <p:spPr>
            <a:xfrm>
              <a:off x="-904249" y="4352998"/>
              <a:ext cx="852360" cy="28175"/>
            </a:xfrm>
            <a:custGeom>
              <a:avLst/>
              <a:gdLst/>
              <a:ahLst/>
              <a:cxnLst/>
              <a:rect l="l" t="t" r="r" b="b"/>
              <a:pathLst>
                <a:path w="13855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156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65"/>
            <p:cNvSpPr/>
            <p:nvPr/>
          </p:nvSpPr>
          <p:spPr>
            <a:xfrm>
              <a:off x="-8747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65"/>
            <p:cNvSpPr/>
            <p:nvPr/>
          </p:nvSpPr>
          <p:spPr>
            <a:xfrm>
              <a:off x="-82562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65"/>
            <p:cNvSpPr/>
            <p:nvPr/>
          </p:nvSpPr>
          <p:spPr>
            <a:xfrm>
              <a:off x="-77788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65"/>
            <p:cNvSpPr/>
            <p:nvPr/>
          </p:nvSpPr>
          <p:spPr>
            <a:xfrm>
              <a:off x="-7301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65"/>
            <p:cNvSpPr/>
            <p:nvPr/>
          </p:nvSpPr>
          <p:spPr>
            <a:xfrm>
              <a:off x="-68099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65"/>
            <p:cNvSpPr/>
            <p:nvPr/>
          </p:nvSpPr>
          <p:spPr>
            <a:xfrm>
              <a:off x="-63325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65"/>
            <p:cNvSpPr/>
            <p:nvPr/>
          </p:nvSpPr>
          <p:spPr>
            <a:xfrm>
              <a:off x="-584099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65"/>
            <p:cNvSpPr/>
            <p:nvPr/>
          </p:nvSpPr>
          <p:spPr>
            <a:xfrm>
              <a:off x="-53636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65"/>
            <p:cNvSpPr/>
            <p:nvPr/>
          </p:nvSpPr>
          <p:spPr>
            <a:xfrm>
              <a:off x="-487205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65"/>
            <p:cNvSpPr/>
            <p:nvPr/>
          </p:nvSpPr>
          <p:spPr>
            <a:xfrm>
              <a:off x="-43946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65"/>
            <p:cNvSpPr/>
            <p:nvPr/>
          </p:nvSpPr>
          <p:spPr>
            <a:xfrm>
              <a:off x="-391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65"/>
            <p:cNvSpPr/>
            <p:nvPr/>
          </p:nvSpPr>
          <p:spPr>
            <a:xfrm>
              <a:off x="-34257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65"/>
            <p:cNvSpPr/>
            <p:nvPr/>
          </p:nvSpPr>
          <p:spPr>
            <a:xfrm>
              <a:off x="-29483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65"/>
            <p:cNvSpPr/>
            <p:nvPr/>
          </p:nvSpPr>
          <p:spPr>
            <a:xfrm>
              <a:off x="-24567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65"/>
            <p:cNvSpPr/>
            <p:nvPr/>
          </p:nvSpPr>
          <p:spPr>
            <a:xfrm>
              <a:off x="-19793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65"/>
            <p:cNvSpPr/>
            <p:nvPr/>
          </p:nvSpPr>
          <p:spPr>
            <a:xfrm>
              <a:off x="-15019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65"/>
            <p:cNvSpPr/>
            <p:nvPr/>
          </p:nvSpPr>
          <p:spPr>
            <a:xfrm>
              <a:off x="-10104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65"/>
            <p:cNvSpPr/>
            <p:nvPr/>
          </p:nvSpPr>
          <p:spPr>
            <a:xfrm>
              <a:off x="-904249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65"/>
            <p:cNvSpPr/>
            <p:nvPr/>
          </p:nvSpPr>
          <p:spPr>
            <a:xfrm>
              <a:off x="-904249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65"/>
            <p:cNvSpPr/>
            <p:nvPr/>
          </p:nvSpPr>
          <p:spPr>
            <a:xfrm>
              <a:off x="-71576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65"/>
            <p:cNvSpPr/>
            <p:nvPr/>
          </p:nvSpPr>
          <p:spPr>
            <a:xfrm>
              <a:off x="-71576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65"/>
            <p:cNvSpPr/>
            <p:nvPr/>
          </p:nvSpPr>
          <p:spPr>
            <a:xfrm>
              <a:off x="-900066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65"/>
            <p:cNvSpPr/>
            <p:nvPr/>
          </p:nvSpPr>
          <p:spPr>
            <a:xfrm>
              <a:off x="-67393" y="4052547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84" y="114"/>
                    <a:pt x="184" y="69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65"/>
            <p:cNvSpPr/>
            <p:nvPr/>
          </p:nvSpPr>
          <p:spPr>
            <a:xfrm>
              <a:off x="-900066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65"/>
            <p:cNvSpPr/>
            <p:nvPr/>
          </p:nvSpPr>
          <p:spPr>
            <a:xfrm>
              <a:off x="-67393" y="4362841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1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84" y="115"/>
                    <a:pt x="184" y="69"/>
                  </a:cubicBezTo>
                  <a:cubicBezTo>
                    <a:pt x="184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65"/>
            <p:cNvSpPr/>
            <p:nvPr/>
          </p:nvSpPr>
          <p:spPr>
            <a:xfrm>
              <a:off x="-904249" y="3709894"/>
              <a:ext cx="852360" cy="334286"/>
            </a:xfrm>
            <a:custGeom>
              <a:avLst/>
              <a:gdLst/>
              <a:ahLst/>
              <a:cxnLst/>
              <a:rect l="l" t="t" r="r" b="b"/>
              <a:pathLst>
                <a:path w="13855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65"/>
            <p:cNvSpPr/>
            <p:nvPr/>
          </p:nvSpPr>
          <p:spPr>
            <a:xfrm>
              <a:off x="-8747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65"/>
            <p:cNvSpPr/>
            <p:nvPr/>
          </p:nvSpPr>
          <p:spPr>
            <a:xfrm>
              <a:off x="-82562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65"/>
            <p:cNvSpPr/>
            <p:nvPr/>
          </p:nvSpPr>
          <p:spPr>
            <a:xfrm>
              <a:off x="-77788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65"/>
            <p:cNvSpPr/>
            <p:nvPr/>
          </p:nvSpPr>
          <p:spPr>
            <a:xfrm>
              <a:off x="-7301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65"/>
            <p:cNvSpPr/>
            <p:nvPr/>
          </p:nvSpPr>
          <p:spPr>
            <a:xfrm>
              <a:off x="-68099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65"/>
            <p:cNvSpPr/>
            <p:nvPr/>
          </p:nvSpPr>
          <p:spPr>
            <a:xfrm>
              <a:off x="-63325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65"/>
            <p:cNvSpPr/>
            <p:nvPr/>
          </p:nvSpPr>
          <p:spPr>
            <a:xfrm>
              <a:off x="-584099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65"/>
            <p:cNvSpPr/>
            <p:nvPr/>
          </p:nvSpPr>
          <p:spPr>
            <a:xfrm>
              <a:off x="-53636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65"/>
            <p:cNvSpPr/>
            <p:nvPr/>
          </p:nvSpPr>
          <p:spPr>
            <a:xfrm>
              <a:off x="-487205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65"/>
            <p:cNvSpPr/>
            <p:nvPr/>
          </p:nvSpPr>
          <p:spPr>
            <a:xfrm>
              <a:off x="-43946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65"/>
            <p:cNvSpPr/>
            <p:nvPr/>
          </p:nvSpPr>
          <p:spPr>
            <a:xfrm>
              <a:off x="-391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65"/>
            <p:cNvSpPr/>
            <p:nvPr/>
          </p:nvSpPr>
          <p:spPr>
            <a:xfrm>
              <a:off x="-34257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65"/>
            <p:cNvSpPr/>
            <p:nvPr/>
          </p:nvSpPr>
          <p:spPr>
            <a:xfrm>
              <a:off x="-29483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65"/>
            <p:cNvSpPr/>
            <p:nvPr/>
          </p:nvSpPr>
          <p:spPr>
            <a:xfrm>
              <a:off x="-24567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65"/>
            <p:cNvSpPr/>
            <p:nvPr/>
          </p:nvSpPr>
          <p:spPr>
            <a:xfrm>
              <a:off x="-19793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65"/>
            <p:cNvSpPr/>
            <p:nvPr/>
          </p:nvSpPr>
          <p:spPr>
            <a:xfrm>
              <a:off x="-15019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65"/>
            <p:cNvSpPr/>
            <p:nvPr/>
          </p:nvSpPr>
          <p:spPr>
            <a:xfrm>
              <a:off x="-10104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65"/>
            <p:cNvSpPr/>
            <p:nvPr/>
          </p:nvSpPr>
          <p:spPr>
            <a:xfrm>
              <a:off x="-904249" y="4016005"/>
              <a:ext cx="852360" cy="28175"/>
            </a:xfrm>
            <a:custGeom>
              <a:avLst/>
              <a:gdLst/>
              <a:ahLst/>
              <a:cxnLst/>
              <a:rect l="l" t="t" r="r" b="b"/>
              <a:pathLst>
                <a:path w="13855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65"/>
            <p:cNvSpPr/>
            <p:nvPr/>
          </p:nvSpPr>
          <p:spPr>
            <a:xfrm>
              <a:off x="-8747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65"/>
            <p:cNvSpPr/>
            <p:nvPr/>
          </p:nvSpPr>
          <p:spPr>
            <a:xfrm>
              <a:off x="-82562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65"/>
            <p:cNvSpPr/>
            <p:nvPr/>
          </p:nvSpPr>
          <p:spPr>
            <a:xfrm>
              <a:off x="-77788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65"/>
            <p:cNvSpPr/>
            <p:nvPr/>
          </p:nvSpPr>
          <p:spPr>
            <a:xfrm>
              <a:off x="-7301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65"/>
            <p:cNvSpPr/>
            <p:nvPr/>
          </p:nvSpPr>
          <p:spPr>
            <a:xfrm>
              <a:off x="-68099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65"/>
            <p:cNvSpPr/>
            <p:nvPr/>
          </p:nvSpPr>
          <p:spPr>
            <a:xfrm>
              <a:off x="-63325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65"/>
            <p:cNvSpPr/>
            <p:nvPr/>
          </p:nvSpPr>
          <p:spPr>
            <a:xfrm>
              <a:off x="-584099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65"/>
            <p:cNvSpPr/>
            <p:nvPr/>
          </p:nvSpPr>
          <p:spPr>
            <a:xfrm>
              <a:off x="-53636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65"/>
            <p:cNvSpPr/>
            <p:nvPr/>
          </p:nvSpPr>
          <p:spPr>
            <a:xfrm>
              <a:off x="-487205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65"/>
            <p:cNvSpPr/>
            <p:nvPr/>
          </p:nvSpPr>
          <p:spPr>
            <a:xfrm>
              <a:off x="-43946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65"/>
            <p:cNvSpPr/>
            <p:nvPr/>
          </p:nvSpPr>
          <p:spPr>
            <a:xfrm>
              <a:off x="-391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65"/>
            <p:cNvSpPr/>
            <p:nvPr/>
          </p:nvSpPr>
          <p:spPr>
            <a:xfrm>
              <a:off x="-34257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65"/>
            <p:cNvSpPr/>
            <p:nvPr/>
          </p:nvSpPr>
          <p:spPr>
            <a:xfrm>
              <a:off x="-29483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65"/>
            <p:cNvSpPr/>
            <p:nvPr/>
          </p:nvSpPr>
          <p:spPr>
            <a:xfrm>
              <a:off x="-24567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65"/>
            <p:cNvSpPr/>
            <p:nvPr/>
          </p:nvSpPr>
          <p:spPr>
            <a:xfrm>
              <a:off x="-19793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65"/>
            <p:cNvSpPr/>
            <p:nvPr/>
          </p:nvSpPr>
          <p:spPr>
            <a:xfrm>
              <a:off x="-15019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65"/>
            <p:cNvSpPr/>
            <p:nvPr/>
          </p:nvSpPr>
          <p:spPr>
            <a:xfrm>
              <a:off x="-10104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65"/>
            <p:cNvSpPr/>
            <p:nvPr/>
          </p:nvSpPr>
          <p:spPr>
            <a:xfrm>
              <a:off x="-904249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65"/>
            <p:cNvSpPr/>
            <p:nvPr/>
          </p:nvSpPr>
          <p:spPr>
            <a:xfrm>
              <a:off x="-904249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65"/>
            <p:cNvSpPr/>
            <p:nvPr/>
          </p:nvSpPr>
          <p:spPr>
            <a:xfrm>
              <a:off x="-71576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65"/>
            <p:cNvSpPr/>
            <p:nvPr/>
          </p:nvSpPr>
          <p:spPr>
            <a:xfrm>
              <a:off x="-71576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65"/>
            <p:cNvSpPr/>
            <p:nvPr/>
          </p:nvSpPr>
          <p:spPr>
            <a:xfrm>
              <a:off x="-900066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65"/>
            <p:cNvSpPr/>
            <p:nvPr/>
          </p:nvSpPr>
          <p:spPr>
            <a:xfrm>
              <a:off x="-67393" y="3715554"/>
              <a:ext cx="11320" cy="9843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84" y="114"/>
                    <a:pt x="184" y="69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65"/>
            <p:cNvSpPr/>
            <p:nvPr/>
          </p:nvSpPr>
          <p:spPr>
            <a:xfrm>
              <a:off x="-900066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65"/>
            <p:cNvSpPr/>
            <p:nvPr/>
          </p:nvSpPr>
          <p:spPr>
            <a:xfrm>
              <a:off x="-67393" y="4025848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1" y="46"/>
                    <a:pt x="1" y="92"/>
                  </a:cubicBezTo>
                  <a:cubicBezTo>
                    <a:pt x="1" y="138"/>
                    <a:pt x="47" y="160"/>
                    <a:pt x="92" y="160"/>
                  </a:cubicBezTo>
                  <a:cubicBezTo>
                    <a:pt x="138" y="160"/>
                    <a:pt x="184" y="138"/>
                    <a:pt x="184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65"/>
            <p:cNvSpPr/>
            <p:nvPr/>
          </p:nvSpPr>
          <p:spPr>
            <a:xfrm>
              <a:off x="22488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65"/>
            <p:cNvSpPr/>
            <p:nvPr/>
          </p:nvSpPr>
          <p:spPr>
            <a:xfrm>
              <a:off x="5201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65"/>
            <p:cNvSpPr/>
            <p:nvPr/>
          </p:nvSpPr>
          <p:spPr>
            <a:xfrm>
              <a:off x="9975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65"/>
            <p:cNvSpPr/>
            <p:nvPr/>
          </p:nvSpPr>
          <p:spPr>
            <a:xfrm>
              <a:off x="14891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65"/>
            <p:cNvSpPr/>
            <p:nvPr/>
          </p:nvSpPr>
          <p:spPr>
            <a:xfrm>
              <a:off x="19665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65"/>
            <p:cNvSpPr/>
            <p:nvPr/>
          </p:nvSpPr>
          <p:spPr>
            <a:xfrm>
              <a:off x="2457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65"/>
            <p:cNvSpPr/>
            <p:nvPr/>
          </p:nvSpPr>
          <p:spPr>
            <a:xfrm>
              <a:off x="29354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65"/>
            <p:cNvSpPr/>
            <p:nvPr/>
          </p:nvSpPr>
          <p:spPr>
            <a:xfrm>
              <a:off x="34263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65"/>
            <p:cNvSpPr/>
            <p:nvPr/>
          </p:nvSpPr>
          <p:spPr>
            <a:xfrm>
              <a:off x="39037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65"/>
            <p:cNvSpPr/>
            <p:nvPr/>
          </p:nvSpPr>
          <p:spPr>
            <a:xfrm>
              <a:off x="43817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65"/>
            <p:cNvSpPr/>
            <p:nvPr/>
          </p:nvSpPr>
          <p:spPr>
            <a:xfrm>
              <a:off x="48727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65"/>
            <p:cNvSpPr/>
            <p:nvPr/>
          </p:nvSpPr>
          <p:spPr>
            <a:xfrm>
              <a:off x="53501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65"/>
            <p:cNvSpPr/>
            <p:nvPr/>
          </p:nvSpPr>
          <p:spPr>
            <a:xfrm>
              <a:off x="584166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65"/>
            <p:cNvSpPr/>
            <p:nvPr/>
          </p:nvSpPr>
          <p:spPr>
            <a:xfrm>
              <a:off x="63190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65"/>
            <p:cNvSpPr/>
            <p:nvPr/>
          </p:nvSpPr>
          <p:spPr>
            <a:xfrm>
              <a:off x="681060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65"/>
            <p:cNvSpPr/>
            <p:nvPr/>
          </p:nvSpPr>
          <p:spPr>
            <a:xfrm>
              <a:off x="72879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65"/>
            <p:cNvSpPr/>
            <p:nvPr/>
          </p:nvSpPr>
          <p:spPr>
            <a:xfrm>
              <a:off x="77653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65"/>
            <p:cNvSpPr/>
            <p:nvPr/>
          </p:nvSpPr>
          <p:spPr>
            <a:xfrm>
              <a:off x="8256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65"/>
            <p:cNvSpPr/>
            <p:nvPr/>
          </p:nvSpPr>
          <p:spPr>
            <a:xfrm>
              <a:off x="22488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56" y="457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rgbClr val="F1A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65"/>
            <p:cNvSpPr/>
            <p:nvPr/>
          </p:nvSpPr>
          <p:spPr>
            <a:xfrm>
              <a:off x="5201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65"/>
            <p:cNvSpPr/>
            <p:nvPr/>
          </p:nvSpPr>
          <p:spPr>
            <a:xfrm>
              <a:off x="9975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65"/>
            <p:cNvSpPr/>
            <p:nvPr/>
          </p:nvSpPr>
          <p:spPr>
            <a:xfrm>
              <a:off x="14891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65"/>
            <p:cNvSpPr/>
            <p:nvPr/>
          </p:nvSpPr>
          <p:spPr>
            <a:xfrm>
              <a:off x="19665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65"/>
            <p:cNvSpPr/>
            <p:nvPr/>
          </p:nvSpPr>
          <p:spPr>
            <a:xfrm>
              <a:off x="2457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65"/>
            <p:cNvSpPr/>
            <p:nvPr/>
          </p:nvSpPr>
          <p:spPr>
            <a:xfrm>
              <a:off x="29354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65"/>
            <p:cNvSpPr/>
            <p:nvPr/>
          </p:nvSpPr>
          <p:spPr>
            <a:xfrm>
              <a:off x="34263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65"/>
            <p:cNvSpPr/>
            <p:nvPr/>
          </p:nvSpPr>
          <p:spPr>
            <a:xfrm>
              <a:off x="39037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65"/>
            <p:cNvSpPr/>
            <p:nvPr/>
          </p:nvSpPr>
          <p:spPr>
            <a:xfrm>
              <a:off x="43817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65"/>
            <p:cNvSpPr/>
            <p:nvPr/>
          </p:nvSpPr>
          <p:spPr>
            <a:xfrm>
              <a:off x="48727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65"/>
            <p:cNvSpPr/>
            <p:nvPr/>
          </p:nvSpPr>
          <p:spPr>
            <a:xfrm>
              <a:off x="53501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65"/>
            <p:cNvSpPr/>
            <p:nvPr/>
          </p:nvSpPr>
          <p:spPr>
            <a:xfrm>
              <a:off x="584166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65"/>
            <p:cNvSpPr/>
            <p:nvPr/>
          </p:nvSpPr>
          <p:spPr>
            <a:xfrm>
              <a:off x="63190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65"/>
            <p:cNvSpPr/>
            <p:nvPr/>
          </p:nvSpPr>
          <p:spPr>
            <a:xfrm>
              <a:off x="681060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65"/>
            <p:cNvSpPr/>
            <p:nvPr/>
          </p:nvSpPr>
          <p:spPr>
            <a:xfrm>
              <a:off x="72879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65"/>
            <p:cNvSpPr/>
            <p:nvPr/>
          </p:nvSpPr>
          <p:spPr>
            <a:xfrm>
              <a:off x="77653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65"/>
            <p:cNvSpPr/>
            <p:nvPr/>
          </p:nvSpPr>
          <p:spPr>
            <a:xfrm>
              <a:off x="8256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65"/>
            <p:cNvSpPr/>
            <p:nvPr/>
          </p:nvSpPr>
          <p:spPr>
            <a:xfrm>
              <a:off x="22488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65"/>
            <p:cNvSpPr/>
            <p:nvPr/>
          </p:nvSpPr>
          <p:spPr>
            <a:xfrm>
              <a:off x="22488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65"/>
            <p:cNvSpPr/>
            <p:nvPr/>
          </p:nvSpPr>
          <p:spPr>
            <a:xfrm>
              <a:off x="855223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65"/>
            <p:cNvSpPr/>
            <p:nvPr/>
          </p:nvSpPr>
          <p:spPr>
            <a:xfrm>
              <a:off x="855223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65"/>
            <p:cNvSpPr/>
            <p:nvPr/>
          </p:nvSpPr>
          <p:spPr>
            <a:xfrm>
              <a:off x="26733" y="4052547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65"/>
            <p:cNvSpPr/>
            <p:nvPr/>
          </p:nvSpPr>
          <p:spPr>
            <a:xfrm>
              <a:off x="859406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14"/>
                    <a:pt x="160" y="69"/>
                  </a:cubicBezTo>
                  <a:cubicBezTo>
                    <a:pt x="160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65"/>
            <p:cNvSpPr/>
            <p:nvPr/>
          </p:nvSpPr>
          <p:spPr>
            <a:xfrm>
              <a:off x="26733" y="4362841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65"/>
            <p:cNvSpPr/>
            <p:nvPr/>
          </p:nvSpPr>
          <p:spPr>
            <a:xfrm>
              <a:off x="859406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0" y="115"/>
                    <a:pt x="160" y="69"/>
                  </a:cubicBezTo>
                  <a:cubicBezTo>
                    <a:pt x="160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65"/>
            <p:cNvSpPr/>
            <p:nvPr/>
          </p:nvSpPr>
          <p:spPr>
            <a:xfrm>
              <a:off x="22488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65"/>
            <p:cNvSpPr/>
            <p:nvPr/>
          </p:nvSpPr>
          <p:spPr>
            <a:xfrm>
              <a:off x="5201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65"/>
            <p:cNvSpPr/>
            <p:nvPr/>
          </p:nvSpPr>
          <p:spPr>
            <a:xfrm>
              <a:off x="9975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65"/>
            <p:cNvSpPr/>
            <p:nvPr/>
          </p:nvSpPr>
          <p:spPr>
            <a:xfrm>
              <a:off x="14891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65"/>
            <p:cNvSpPr/>
            <p:nvPr/>
          </p:nvSpPr>
          <p:spPr>
            <a:xfrm>
              <a:off x="19665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65"/>
            <p:cNvSpPr/>
            <p:nvPr/>
          </p:nvSpPr>
          <p:spPr>
            <a:xfrm>
              <a:off x="2457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65"/>
            <p:cNvSpPr/>
            <p:nvPr/>
          </p:nvSpPr>
          <p:spPr>
            <a:xfrm>
              <a:off x="29354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65"/>
            <p:cNvSpPr/>
            <p:nvPr/>
          </p:nvSpPr>
          <p:spPr>
            <a:xfrm>
              <a:off x="34263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65"/>
            <p:cNvSpPr/>
            <p:nvPr/>
          </p:nvSpPr>
          <p:spPr>
            <a:xfrm>
              <a:off x="39037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65"/>
            <p:cNvSpPr/>
            <p:nvPr/>
          </p:nvSpPr>
          <p:spPr>
            <a:xfrm>
              <a:off x="43817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65"/>
            <p:cNvSpPr/>
            <p:nvPr/>
          </p:nvSpPr>
          <p:spPr>
            <a:xfrm>
              <a:off x="48727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65"/>
            <p:cNvSpPr/>
            <p:nvPr/>
          </p:nvSpPr>
          <p:spPr>
            <a:xfrm>
              <a:off x="53501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65"/>
            <p:cNvSpPr/>
            <p:nvPr/>
          </p:nvSpPr>
          <p:spPr>
            <a:xfrm>
              <a:off x="584166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65"/>
            <p:cNvSpPr/>
            <p:nvPr/>
          </p:nvSpPr>
          <p:spPr>
            <a:xfrm>
              <a:off x="63190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65"/>
            <p:cNvSpPr/>
            <p:nvPr/>
          </p:nvSpPr>
          <p:spPr>
            <a:xfrm>
              <a:off x="681060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65"/>
            <p:cNvSpPr/>
            <p:nvPr/>
          </p:nvSpPr>
          <p:spPr>
            <a:xfrm>
              <a:off x="72879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65"/>
            <p:cNvSpPr/>
            <p:nvPr/>
          </p:nvSpPr>
          <p:spPr>
            <a:xfrm>
              <a:off x="77653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65"/>
            <p:cNvSpPr/>
            <p:nvPr/>
          </p:nvSpPr>
          <p:spPr>
            <a:xfrm>
              <a:off x="8256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65"/>
            <p:cNvSpPr/>
            <p:nvPr/>
          </p:nvSpPr>
          <p:spPr>
            <a:xfrm>
              <a:off x="22488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56" y="457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65"/>
            <p:cNvSpPr/>
            <p:nvPr/>
          </p:nvSpPr>
          <p:spPr>
            <a:xfrm>
              <a:off x="5201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65"/>
            <p:cNvSpPr/>
            <p:nvPr/>
          </p:nvSpPr>
          <p:spPr>
            <a:xfrm>
              <a:off x="9975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65"/>
            <p:cNvSpPr/>
            <p:nvPr/>
          </p:nvSpPr>
          <p:spPr>
            <a:xfrm>
              <a:off x="14891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65"/>
            <p:cNvSpPr/>
            <p:nvPr/>
          </p:nvSpPr>
          <p:spPr>
            <a:xfrm>
              <a:off x="19665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65"/>
            <p:cNvSpPr/>
            <p:nvPr/>
          </p:nvSpPr>
          <p:spPr>
            <a:xfrm>
              <a:off x="2457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65"/>
            <p:cNvSpPr/>
            <p:nvPr/>
          </p:nvSpPr>
          <p:spPr>
            <a:xfrm>
              <a:off x="29354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65"/>
            <p:cNvSpPr/>
            <p:nvPr/>
          </p:nvSpPr>
          <p:spPr>
            <a:xfrm>
              <a:off x="34263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65"/>
            <p:cNvSpPr/>
            <p:nvPr/>
          </p:nvSpPr>
          <p:spPr>
            <a:xfrm>
              <a:off x="39037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65"/>
            <p:cNvSpPr/>
            <p:nvPr/>
          </p:nvSpPr>
          <p:spPr>
            <a:xfrm>
              <a:off x="43817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65"/>
            <p:cNvSpPr/>
            <p:nvPr/>
          </p:nvSpPr>
          <p:spPr>
            <a:xfrm>
              <a:off x="48727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65"/>
            <p:cNvSpPr/>
            <p:nvPr/>
          </p:nvSpPr>
          <p:spPr>
            <a:xfrm>
              <a:off x="53501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65"/>
            <p:cNvSpPr/>
            <p:nvPr/>
          </p:nvSpPr>
          <p:spPr>
            <a:xfrm>
              <a:off x="584166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65"/>
            <p:cNvSpPr/>
            <p:nvPr/>
          </p:nvSpPr>
          <p:spPr>
            <a:xfrm>
              <a:off x="63190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65"/>
            <p:cNvSpPr/>
            <p:nvPr/>
          </p:nvSpPr>
          <p:spPr>
            <a:xfrm>
              <a:off x="681060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65"/>
            <p:cNvSpPr/>
            <p:nvPr/>
          </p:nvSpPr>
          <p:spPr>
            <a:xfrm>
              <a:off x="72879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65"/>
            <p:cNvSpPr/>
            <p:nvPr/>
          </p:nvSpPr>
          <p:spPr>
            <a:xfrm>
              <a:off x="77653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65"/>
            <p:cNvSpPr/>
            <p:nvPr/>
          </p:nvSpPr>
          <p:spPr>
            <a:xfrm>
              <a:off x="8256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65"/>
            <p:cNvSpPr/>
            <p:nvPr/>
          </p:nvSpPr>
          <p:spPr>
            <a:xfrm>
              <a:off x="22488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65"/>
            <p:cNvSpPr/>
            <p:nvPr/>
          </p:nvSpPr>
          <p:spPr>
            <a:xfrm>
              <a:off x="22488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65"/>
            <p:cNvSpPr/>
            <p:nvPr/>
          </p:nvSpPr>
          <p:spPr>
            <a:xfrm>
              <a:off x="855223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65"/>
            <p:cNvSpPr/>
            <p:nvPr/>
          </p:nvSpPr>
          <p:spPr>
            <a:xfrm>
              <a:off x="855223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65"/>
            <p:cNvSpPr/>
            <p:nvPr/>
          </p:nvSpPr>
          <p:spPr>
            <a:xfrm>
              <a:off x="26733" y="3715554"/>
              <a:ext cx="9843" cy="9843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65"/>
            <p:cNvSpPr/>
            <p:nvPr/>
          </p:nvSpPr>
          <p:spPr>
            <a:xfrm>
              <a:off x="859406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14"/>
                    <a:pt x="160" y="69"/>
                  </a:cubicBezTo>
                  <a:cubicBezTo>
                    <a:pt x="160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65"/>
            <p:cNvSpPr/>
            <p:nvPr/>
          </p:nvSpPr>
          <p:spPr>
            <a:xfrm>
              <a:off x="26733" y="4025848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65"/>
            <p:cNvSpPr/>
            <p:nvPr/>
          </p:nvSpPr>
          <p:spPr>
            <a:xfrm>
              <a:off x="859406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0" y="138"/>
                    <a:pt x="160" y="92"/>
                  </a:cubicBezTo>
                  <a:cubicBezTo>
                    <a:pt x="160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65"/>
            <p:cNvSpPr/>
            <p:nvPr/>
          </p:nvSpPr>
          <p:spPr>
            <a:xfrm>
              <a:off x="22488" y="3372901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65"/>
            <p:cNvSpPr/>
            <p:nvPr/>
          </p:nvSpPr>
          <p:spPr>
            <a:xfrm>
              <a:off x="5201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65"/>
            <p:cNvSpPr/>
            <p:nvPr/>
          </p:nvSpPr>
          <p:spPr>
            <a:xfrm>
              <a:off x="9975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65"/>
            <p:cNvSpPr/>
            <p:nvPr/>
          </p:nvSpPr>
          <p:spPr>
            <a:xfrm>
              <a:off x="14891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65"/>
            <p:cNvSpPr/>
            <p:nvPr/>
          </p:nvSpPr>
          <p:spPr>
            <a:xfrm>
              <a:off x="19665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65"/>
            <p:cNvSpPr/>
            <p:nvPr/>
          </p:nvSpPr>
          <p:spPr>
            <a:xfrm>
              <a:off x="24574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65"/>
            <p:cNvSpPr/>
            <p:nvPr/>
          </p:nvSpPr>
          <p:spPr>
            <a:xfrm>
              <a:off x="29354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65"/>
            <p:cNvSpPr/>
            <p:nvPr/>
          </p:nvSpPr>
          <p:spPr>
            <a:xfrm>
              <a:off x="34263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65"/>
            <p:cNvSpPr/>
            <p:nvPr/>
          </p:nvSpPr>
          <p:spPr>
            <a:xfrm>
              <a:off x="390378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65"/>
            <p:cNvSpPr/>
            <p:nvPr/>
          </p:nvSpPr>
          <p:spPr>
            <a:xfrm>
              <a:off x="43817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65"/>
            <p:cNvSpPr/>
            <p:nvPr/>
          </p:nvSpPr>
          <p:spPr>
            <a:xfrm>
              <a:off x="487272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65"/>
            <p:cNvSpPr/>
            <p:nvPr/>
          </p:nvSpPr>
          <p:spPr>
            <a:xfrm>
              <a:off x="53501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65"/>
            <p:cNvSpPr/>
            <p:nvPr/>
          </p:nvSpPr>
          <p:spPr>
            <a:xfrm>
              <a:off x="584166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65"/>
            <p:cNvSpPr/>
            <p:nvPr/>
          </p:nvSpPr>
          <p:spPr>
            <a:xfrm>
              <a:off x="631905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65"/>
            <p:cNvSpPr/>
            <p:nvPr/>
          </p:nvSpPr>
          <p:spPr>
            <a:xfrm>
              <a:off x="681060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65"/>
            <p:cNvSpPr/>
            <p:nvPr/>
          </p:nvSpPr>
          <p:spPr>
            <a:xfrm>
              <a:off x="72879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65"/>
            <p:cNvSpPr/>
            <p:nvPr/>
          </p:nvSpPr>
          <p:spPr>
            <a:xfrm>
              <a:off x="77653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65"/>
            <p:cNvSpPr/>
            <p:nvPr/>
          </p:nvSpPr>
          <p:spPr>
            <a:xfrm>
              <a:off x="8256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65"/>
            <p:cNvSpPr/>
            <p:nvPr/>
          </p:nvSpPr>
          <p:spPr>
            <a:xfrm>
              <a:off x="22488" y="3677598"/>
              <a:ext cx="852421" cy="29590"/>
            </a:xfrm>
            <a:custGeom>
              <a:avLst/>
              <a:gdLst/>
              <a:ahLst/>
              <a:cxnLst/>
              <a:rect l="l" t="t" r="r" b="b"/>
              <a:pathLst>
                <a:path w="13856" h="481" extrusionOk="0">
                  <a:moveTo>
                    <a:pt x="1" y="1"/>
                  </a:moveTo>
                  <a:lnTo>
                    <a:pt x="1" y="480"/>
                  </a:lnTo>
                  <a:lnTo>
                    <a:pt x="13856" y="480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65"/>
            <p:cNvSpPr/>
            <p:nvPr/>
          </p:nvSpPr>
          <p:spPr>
            <a:xfrm>
              <a:off x="5201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65"/>
            <p:cNvSpPr/>
            <p:nvPr/>
          </p:nvSpPr>
          <p:spPr>
            <a:xfrm>
              <a:off x="9975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1" y="1"/>
                  </a:moveTo>
                  <a:lnTo>
                    <a:pt x="251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65"/>
            <p:cNvSpPr/>
            <p:nvPr/>
          </p:nvSpPr>
          <p:spPr>
            <a:xfrm>
              <a:off x="14891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65"/>
            <p:cNvSpPr/>
            <p:nvPr/>
          </p:nvSpPr>
          <p:spPr>
            <a:xfrm>
              <a:off x="19665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65"/>
            <p:cNvSpPr/>
            <p:nvPr/>
          </p:nvSpPr>
          <p:spPr>
            <a:xfrm>
              <a:off x="24574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65"/>
            <p:cNvSpPr/>
            <p:nvPr/>
          </p:nvSpPr>
          <p:spPr>
            <a:xfrm>
              <a:off x="29354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65"/>
            <p:cNvSpPr/>
            <p:nvPr/>
          </p:nvSpPr>
          <p:spPr>
            <a:xfrm>
              <a:off x="34263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65"/>
            <p:cNvSpPr/>
            <p:nvPr/>
          </p:nvSpPr>
          <p:spPr>
            <a:xfrm>
              <a:off x="390378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65"/>
            <p:cNvSpPr/>
            <p:nvPr/>
          </p:nvSpPr>
          <p:spPr>
            <a:xfrm>
              <a:off x="43817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1" y="1"/>
                  </a:moveTo>
                  <a:lnTo>
                    <a:pt x="251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65"/>
            <p:cNvSpPr/>
            <p:nvPr/>
          </p:nvSpPr>
          <p:spPr>
            <a:xfrm>
              <a:off x="487272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65"/>
            <p:cNvSpPr/>
            <p:nvPr/>
          </p:nvSpPr>
          <p:spPr>
            <a:xfrm>
              <a:off x="53501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65"/>
            <p:cNvSpPr/>
            <p:nvPr/>
          </p:nvSpPr>
          <p:spPr>
            <a:xfrm>
              <a:off x="584166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65"/>
            <p:cNvSpPr/>
            <p:nvPr/>
          </p:nvSpPr>
          <p:spPr>
            <a:xfrm>
              <a:off x="631905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65"/>
            <p:cNvSpPr/>
            <p:nvPr/>
          </p:nvSpPr>
          <p:spPr>
            <a:xfrm>
              <a:off x="681060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65"/>
            <p:cNvSpPr/>
            <p:nvPr/>
          </p:nvSpPr>
          <p:spPr>
            <a:xfrm>
              <a:off x="72879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65"/>
            <p:cNvSpPr/>
            <p:nvPr/>
          </p:nvSpPr>
          <p:spPr>
            <a:xfrm>
              <a:off x="77653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65"/>
            <p:cNvSpPr/>
            <p:nvPr/>
          </p:nvSpPr>
          <p:spPr>
            <a:xfrm>
              <a:off x="8256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65"/>
            <p:cNvSpPr/>
            <p:nvPr/>
          </p:nvSpPr>
          <p:spPr>
            <a:xfrm>
              <a:off x="22488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65"/>
            <p:cNvSpPr/>
            <p:nvPr/>
          </p:nvSpPr>
          <p:spPr>
            <a:xfrm>
              <a:off x="22488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65"/>
            <p:cNvSpPr/>
            <p:nvPr/>
          </p:nvSpPr>
          <p:spPr>
            <a:xfrm>
              <a:off x="855223" y="3372901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65"/>
            <p:cNvSpPr/>
            <p:nvPr/>
          </p:nvSpPr>
          <p:spPr>
            <a:xfrm>
              <a:off x="855223" y="3372901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65"/>
            <p:cNvSpPr/>
            <p:nvPr/>
          </p:nvSpPr>
          <p:spPr>
            <a:xfrm>
              <a:off x="26733" y="3377146"/>
              <a:ext cx="9843" cy="11258"/>
            </a:xfrm>
            <a:custGeom>
              <a:avLst/>
              <a:gdLst/>
              <a:ahLst/>
              <a:cxnLst/>
              <a:rect l="l" t="t" r="r" b="b"/>
              <a:pathLst>
                <a:path w="160" h="183" extrusionOk="0">
                  <a:moveTo>
                    <a:pt x="92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46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65"/>
            <p:cNvSpPr/>
            <p:nvPr/>
          </p:nvSpPr>
          <p:spPr>
            <a:xfrm>
              <a:off x="859406" y="3377146"/>
              <a:ext cx="9905" cy="1125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38" y="183"/>
                    <a:pt x="160" y="137"/>
                    <a:pt x="160" y="92"/>
                  </a:cubicBezTo>
                  <a:cubicBezTo>
                    <a:pt x="160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65"/>
            <p:cNvSpPr/>
            <p:nvPr/>
          </p:nvSpPr>
          <p:spPr>
            <a:xfrm>
              <a:off x="26733" y="3688855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65"/>
            <p:cNvSpPr/>
            <p:nvPr/>
          </p:nvSpPr>
          <p:spPr>
            <a:xfrm>
              <a:off x="859406" y="3688855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0" y="115"/>
                    <a:pt x="160" y="69"/>
                  </a:cubicBezTo>
                  <a:cubicBezTo>
                    <a:pt x="160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65"/>
            <p:cNvSpPr/>
            <p:nvPr/>
          </p:nvSpPr>
          <p:spPr>
            <a:xfrm>
              <a:off x="2802823" y="4046887"/>
              <a:ext cx="851006" cy="334286"/>
            </a:xfrm>
            <a:custGeom>
              <a:avLst/>
              <a:gdLst/>
              <a:ahLst/>
              <a:cxnLst/>
              <a:rect l="l" t="t" r="r" b="b"/>
              <a:pathLst>
                <a:path w="13833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33" y="5433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65"/>
            <p:cNvSpPr/>
            <p:nvPr/>
          </p:nvSpPr>
          <p:spPr>
            <a:xfrm>
              <a:off x="2832353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65"/>
            <p:cNvSpPr/>
            <p:nvPr/>
          </p:nvSpPr>
          <p:spPr>
            <a:xfrm>
              <a:off x="288009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65"/>
            <p:cNvSpPr/>
            <p:nvPr/>
          </p:nvSpPr>
          <p:spPr>
            <a:xfrm>
              <a:off x="292924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65"/>
            <p:cNvSpPr/>
            <p:nvPr/>
          </p:nvSpPr>
          <p:spPr>
            <a:xfrm>
              <a:off x="297698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65"/>
            <p:cNvSpPr/>
            <p:nvPr/>
          </p:nvSpPr>
          <p:spPr>
            <a:xfrm>
              <a:off x="3024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65"/>
            <p:cNvSpPr/>
            <p:nvPr/>
          </p:nvSpPr>
          <p:spPr>
            <a:xfrm>
              <a:off x="307388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65"/>
            <p:cNvSpPr/>
            <p:nvPr/>
          </p:nvSpPr>
          <p:spPr>
            <a:xfrm>
              <a:off x="312162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65"/>
            <p:cNvSpPr/>
            <p:nvPr/>
          </p:nvSpPr>
          <p:spPr>
            <a:xfrm>
              <a:off x="3170774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65"/>
            <p:cNvSpPr/>
            <p:nvPr/>
          </p:nvSpPr>
          <p:spPr>
            <a:xfrm>
              <a:off x="321851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65"/>
            <p:cNvSpPr/>
            <p:nvPr/>
          </p:nvSpPr>
          <p:spPr>
            <a:xfrm>
              <a:off x="326766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65"/>
            <p:cNvSpPr/>
            <p:nvPr/>
          </p:nvSpPr>
          <p:spPr>
            <a:xfrm>
              <a:off x="331540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65"/>
            <p:cNvSpPr/>
            <p:nvPr/>
          </p:nvSpPr>
          <p:spPr>
            <a:xfrm>
              <a:off x="336314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65"/>
            <p:cNvSpPr/>
            <p:nvPr/>
          </p:nvSpPr>
          <p:spPr>
            <a:xfrm>
              <a:off x="341230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65"/>
            <p:cNvSpPr/>
            <p:nvPr/>
          </p:nvSpPr>
          <p:spPr>
            <a:xfrm>
              <a:off x="346004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65"/>
            <p:cNvSpPr/>
            <p:nvPr/>
          </p:nvSpPr>
          <p:spPr>
            <a:xfrm>
              <a:off x="3509134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65"/>
            <p:cNvSpPr/>
            <p:nvPr/>
          </p:nvSpPr>
          <p:spPr>
            <a:xfrm>
              <a:off x="355693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65"/>
            <p:cNvSpPr/>
            <p:nvPr/>
          </p:nvSpPr>
          <p:spPr>
            <a:xfrm>
              <a:off x="36046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65"/>
            <p:cNvSpPr/>
            <p:nvPr/>
          </p:nvSpPr>
          <p:spPr>
            <a:xfrm>
              <a:off x="2802823" y="4352998"/>
              <a:ext cx="851006" cy="28175"/>
            </a:xfrm>
            <a:custGeom>
              <a:avLst/>
              <a:gdLst/>
              <a:ahLst/>
              <a:cxnLst/>
              <a:rect l="l" t="t" r="r" b="b"/>
              <a:pathLst>
                <a:path w="13833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33" y="457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rgbClr val="F1A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65"/>
            <p:cNvSpPr/>
            <p:nvPr/>
          </p:nvSpPr>
          <p:spPr>
            <a:xfrm>
              <a:off x="2832353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65"/>
            <p:cNvSpPr/>
            <p:nvPr/>
          </p:nvSpPr>
          <p:spPr>
            <a:xfrm>
              <a:off x="288009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65"/>
            <p:cNvSpPr/>
            <p:nvPr/>
          </p:nvSpPr>
          <p:spPr>
            <a:xfrm>
              <a:off x="292924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65"/>
            <p:cNvSpPr/>
            <p:nvPr/>
          </p:nvSpPr>
          <p:spPr>
            <a:xfrm>
              <a:off x="297698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65"/>
            <p:cNvSpPr/>
            <p:nvPr/>
          </p:nvSpPr>
          <p:spPr>
            <a:xfrm>
              <a:off x="3024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65"/>
            <p:cNvSpPr/>
            <p:nvPr/>
          </p:nvSpPr>
          <p:spPr>
            <a:xfrm>
              <a:off x="307388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65"/>
            <p:cNvSpPr/>
            <p:nvPr/>
          </p:nvSpPr>
          <p:spPr>
            <a:xfrm>
              <a:off x="312162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65"/>
            <p:cNvSpPr/>
            <p:nvPr/>
          </p:nvSpPr>
          <p:spPr>
            <a:xfrm>
              <a:off x="3170774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65"/>
            <p:cNvSpPr/>
            <p:nvPr/>
          </p:nvSpPr>
          <p:spPr>
            <a:xfrm>
              <a:off x="321851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65"/>
            <p:cNvSpPr/>
            <p:nvPr/>
          </p:nvSpPr>
          <p:spPr>
            <a:xfrm>
              <a:off x="326766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65"/>
            <p:cNvSpPr/>
            <p:nvPr/>
          </p:nvSpPr>
          <p:spPr>
            <a:xfrm>
              <a:off x="331540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65"/>
            <p:cNvSpPr/>
            <p:nvPr/>
          </p:nvSpPr>
          <p:spPr>
            <a:xfrm>
              <a:off x="336314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65"/>
            <p:cNvSpPr/>
            <p:nvPr/>
          </p:nvSpPr>
          <p:spPr>
            <a:xfrm>
              <a:off x="341230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65"/>
            <p:cNvSpPr/>
            <p:nvPr/>
          </p:nvSpPr>
          <p:spPr>
            <a:xfrm>
              <a:off x="346004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65"/>
            <p:cNvSpPr/>
            <p:nvPr/>
          </p:nvSpPr>
          <p:spPr>
            <a:xfrm>
              <a:off x="3509134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65"/>
            <p:cNvSpPr/>
            <p:nvPr/>
          </p:nvSpPr>
          <p:spPr>
            <a:xfrm>
              <a:off x="355693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65"/>
            <p:cNvSpPr/>
            <p:nvPr/>
          </p:nvSpPr>
          <p:spPr>
            <a:xfrm>
              <a:off x="36046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65"/>
            <p:cNvSpPr/>
            <p:nvPr/>
          </p:nvSpPr>
          <p:spPr>
            <a:xfrm>
              <a:off x="2802823" y="4046887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1"/>
                  </a:lnTo>
                  <a:lnTo>
                    <a:pt x="298" y="32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65"/>
            <p:cNvSpPr/>
            <p:nvPr/>
          </p:nvSpPr>
          <p:spPr>
            <a:xfrm>
              <a:off x="2802823" y="4046887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1"/>
                  </a:lnTo>
                  <a:lnTo>
                    <a:pt x="298" y="32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65"/>
            <p:cNvSpPr/>
            <p:nvPr/>
          </p:nvSpPr>
          <p:spPr>
            <a:xfrm>
              <a:off x="3635558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65"/>
            <p:cNvSpPr/>
            <p:nvPr/>
          </p:nvSpPr>
          <p:spPr>
            <a:xfrm>
              <a:off x="3635558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65"/>
            <p:cNvSpPr/>
            <p:nvPr/>
          </p:nvSpPr>
          <p:spPr>
            <a:xfrm>
              <a:off x="2807068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114"/>
                    <a:pt x="23" y="160"/>
                    <a:pt x="69" y="160"/>
                  </a:cubicBezTo>
                  <a:cubicBezTo>
                    <a:pt x="114" y="160"/>
                    <a:pt x="160" y="114"/>
                    <a:pt x="160" y="69"/>
                  </a:cubicBezTo>
                  <a:cubicBezTo>
                    <a:pt x="160" y="23"/>
                    <a:pt x="114" y="0"/>
                    <a:pt x="69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65"/>
            <p:cNvSpPr/>
            <p:nvPr/>
          </p:nvSpPr>
          <p:spPr>
            <a:xfrm>
              <a:off x="3639741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65"/>
            <p:cNvSpPr/>
            <p:nvPr/>
          </p:nvSpPr>
          <p:spPr>
            <a:xfrm>
              <a:off x="2807068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0" y="23"/>
                    <a:pt x="0" y="69"/>
                  </a:cubicBezTo>
                  <a:cubicBezTo>
                    <a:pt x="0" y="115"/>
                    <a:pt x="23" y="160"/>
                    <a:pt x="69" y="160"/>
                  </a:cubicBezTo>
                  <a:cubicBezTo>
                    <a:pt x="114" y="160"/>
                    <a:pt x="160" y="115"/>
                    <a:pt x="160" y="69"/>
                  </a:cubicBezTo>
                  <a:cubicBezTo>
                    <a:pt x="160" y="23"/>
                    <a:pt x="114" y="1"/>
                    <a:pt x="69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65"/>
            <p:cNvSpPr/>
            <p:nvPr/>
          </p:nvSpPr>
          <p:spPr>
            <a:xfrm>
              <a:off x="3639741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69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65"/>
            <p:cNvSpPr/>
            <p:nvPr/>
          </p:nvSpPr>
          <p:spPr>
            <a:xfrm>
              <a:off x="2802823" y="3709894"/>
              <a:ext cx="851006" cy="334286"/>
            </a:xfrm>
            <a:custGeom>
              <a:avLst/>
              <a:gdLst/>
              <a:ahLst/>
              <a:cxnLst/>
              <a:rect l="l" t="t" r="r" b="b"/>
              <a:pathLst>
                <a:path w="13833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33" y="5433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65"/>
            <p:cNvSpPr/>
            <p:nvPr/>
          </p:nvSpPr>
          <p:spPr>
            <a:xfrm>
              <a:off x="2832353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65"/>
            <p:cNvSpPr/>
            <p:nvPr/>
          </p:nvSpPr>
          <p:spPr>
            <a:xfrm>
              <a:off x="288009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65"/>
            <p:cNvSpPr/>
            <p:nvPr/>
          </p:nvSpPr>
          <p:spPr>
            <a:xfrm>
              <a:off x="292924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65"/>
            <p:cNvSpPr/>
            <p:nvPr/>
          </p:nvSpPr>
          <p:spPr>
            <a:xfrm>
              <a:off x="297698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65"/>
            <p:cNvSpPr/>
            <p:nvPr/>
          </p:nvSpPr>
          <p:spPr>
            <a:xfrm>
              <a:off x="3024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65"/>
            <p:cNvSpPr/>
            <p:nvPr/>
          </p:nvSpPr>
          <p:spPr>
            <a:xfrm>
              <a:off x="307388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65"/>
            <p:cNvSpPr/>
            <p:nvPr/>
          </p:nvSpPr>
          <p:spPr>
            <a:xfrm>
              <a:off x="312162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65"/>
            <p:cNvSpPr/>
            <p:nvPr/>
          </p:nvSpPr>
          <p:spPr>
            <a:xfrm>
              <a:off x="3170774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65"/>
            <p:cNvSpPr/>
            <p:nvPr/>
          </p:nvSpPr>
          <p:spPr>
            <a:xfrm>
              <a:off x="321851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65"/>
            <p:cNvSpPr/>
            <p:nvPr/>
          </p:nvSpPr>
          <p:spPr>
            <a:xfrm>
              <a:off x="326766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65"/>
            <p:cNvSpPr/>
            <p:nvPr/>
          </p:nvSpPr>
          <p:spPr>
            <a:xfrm>
              <a:off x="331540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65"/>
            <p:cNvSpPr/>
            <p:nvPr/>
          </p:nvSpPr>
          <p:spPr>
            <a:xfrm>
              <a:off x="336314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65"/>
            <p:cNvSpPr/>
            <p:nvPr/>
          </p:nvSpPr>
          <p:spPr>
            <a:xfrm>
              <a:off x="341230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65"/>
            <p:cNvSpPr/>
            <p:nvPr/>
          </p:nvSpPr>
          <p:spPr>
            <a:xfrm>
              <a:off x="346004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65"/>
            <p:cNvSpPr/>
            <p:nvPr/>
          </p:nvSpPr>
          <p:spPr>
            <a:xfrm>
              <a:off x="3509134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65"/>
            <p:cNvSpPr/>
            <p:nvPr/>
          </p:nvSpPr>
          <p:spPr>
            <a:xfrm>
              <a:off x="355693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65"/>
            <p:cNvSpPr/>
            <p:nvPr/>
          </p:nvSpPr>
          <p:spPr>
            <a:xfrm>
              <a:off x="36046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65"/>
            <p:cNvSpPr/>
            <p:nvPr/>
          </p:nvSpPr>
          <p:spPr>
            <a:xfrm>
              <a:off x="2802823" y="4016005"/>
              <a:ext cx="851006" cy="28175"/>
            </a:xfrm>
            <a:custGeom>
              <a:avLst/>
              <a:gdLst/>
              <a:ahLst/>
              <a:cxnLst/>
              <a:rect l="l" t="t" r="r" b="b"/>
              <a:pathLst>
                <a:path w="13833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33" y="457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65"/>
            <p:cNvSpPr/>
            <p:nvPr/>
          </p:nvSpPr>
          <p:spPr>
            <a:xfrm>
              <a:off x="2832353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65"/>
            <p:cNvSpPr/>
            <p:nvPr/>
          </p:nvSpPr>
          <p:spPr>
            <a:xfrm>
              <a:off x="288009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65"/>
            <p:cNvSpPr/>
            <p:nvPr/>
          </p:nvSpPr>
          <p:spPr>
            <a:xfrm>
              <a:off x="292924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65"/>
            <p:cNvSpPr/>
            <p:nvPr/>
          </p:nvSpPr>
          <p:spPr>
            <a:xfrm>
              <a:off x="297698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65"/>
            <p:cNvSpPr/>
            <p:nvPr/>
          </p:nvSpPr>
          <p:spPr>
            <a:xfrm>
              <a:off x="3024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65"/>
            <p:cNvSpPr/>
            <p:nvPr/>
          </p:nvSpPr>
          <p:spPr>
            <a:xfrm>
              <a:off x="307388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65"/>
            <p:cNvSpPr/>
            <p:nvPr/>
          </p:nvSpPr>
          <p:spPr>
            <a:xfrm>
              <a:off x="312162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65"/>
            <p:cNvSpPr/>
            <p:nvPr/>
          </p:nvSpPr>
          <p:spPr>
            <a:xfrm>
              <a:off x="3170774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65"/>
            <p:cNvSpPr/>
            <p:nvPr/>
          </p:nvSpPr>
          <p:spPr>
            <a:xfrm>
              <a:off x="321851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65"/>
            <p:cNvSpPr/>
            <p:nvPr/>
          </p:nvSpPr>
          <p:spPr>
            <a:xfrm>
              <a:off x="326766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65"/>
            <p:cNvSpPr/>
            <p:nvPr/>
          </p:nvSpPr>
          <p:spPr>
            <a:xfrm>
              <a:off x="331540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65"/>
            <p:cNvSpPr/>
            <p:nvPr/>
          </p:nvSpPr>
          <p:spPr>
            <a:xfrm>
              <a:off x="336314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65"/>
            <p:cNvSpPr/>
            <p:nvPr/>
          </p:nvSpPr>
          <p:spPr>
            <a:xfrm>
              <a:off x="341230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65"/>
            <p:cNvSpPr/>
            <p:nvPr/>
          </p:nvSpPr>
          <p:spPr>
            <a:xfrm>
              <a:off x="346004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65"/>
            <p:cNvSpPr/>
            <p:nvPr/>
          </p:nvSpPr>
          <p:spPr>
            <a:xfrm>
              <a:off x="3509134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65"/>
            <p:cNvSpPr/>
            <p:nvPr/>
          </p:nvSpPr>
          <p:spPr>
            <a:xfrm>
              <a:off x="355693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65"/>
            <p:cNvSpPr/>
            <p:nvPr/>
          </p:nvSpPr>
          <p:spPr>
            <a:xfrm>
              <a:off x="36046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65"/>
            <p:cNvSpPr/>
            <p:nvPr/>
          </p:nvSpPr>
          <p:spPr>
            <a:xfrm>
              <a:off x="2802823" y="3709894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0"/>
                  </a:lnTo>
                  <a:lnTo>
                    <a:pt x="298" y="3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65"/>
            <p:cNvSpPr/>
            <p:nvPr/>
          </p:nvSpPr>
          <p:spPr>
            <a:xfrm>
              <a:off x="2802823" y="3709894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0"/>
                  </a:lnTo>
                  <a:lnTo>
                    <a:pt x="298" y="3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65"/>
            <p:cNvSpPr/>
            <p:nvPr/>
          </p:nvSpPr>
          <p:spPr>
            <a:xfrm>
              <a:off x="3635558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65"/>
            <p:cNvSpPr/>
            <p:nvPr/>
          </p:nvSpPr>
          <p:spPr>
            <a:xfrm>
              <a:off x="3635558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65"/>
            <p:cNvSpPr/>
            <p:nvPr/>
          </p:nvSpPr>
          <p:spPr>
            <a:xfrm>
              <a:off x="2807068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69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114"/>
                    <a:pt x="23" y="160"/>
                    <a:pt x="69" y="160"/>
                  </a:cubicBezTo>
                  <a:cubicBezTo>
                    <a:pt x="114" y="160"/>
                    <a:pt x="160" y="114"/>
                    <a:pt x="160" y="69"/>
                  </a:cubicBezTo>
                  <a:cubicBezTo>
                    <a:pt x="160" y="23"/>
                    <a:pt x="114" y="0"/>
                    <a:pt x="69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65"/>
            <p:cNvSpPr/>
            <p:nvPr/>
          </p:nvSpPr>
          <p:spPr>
            <a:xfrm>
              <a:off x="3639741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65"/>
            <p:cNvSpPr/>
            <p:nvPr/>
          </p:nvSpPr>
          <p:spPr>
            <a:xfrm>
              <a:off x="2807068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0" y="46"/>
                    <a:pt x="0" y="92"/>
                  </a:cubicBezTo>
                  <a:cubicBezTo>
                    <a:pt x="0" y="138"/>
                    <a:pt x="23" y="160"/>
                    <a:pt x="69" y="160"/>
                  </a:cubicBezTo>
                  <a:cubicBezTo>
                    <a:pt x="114" y="160"/>
                    <a:pt x="160" y="138"/>
                    <a:pt x="160" y="92"/>
                  </a:cubicBezTo>
                  <a:cubicBezTo>
                    <a:pt x="160" y="46"/>
                    <a:pt x="114" y="1"/>
                    <a:pt x="69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65"/>
            <p:cNvSpPr/>
            <p:nvPr/>
          </p:nvSpPr>
          <p:spPr>
            <a:xfrm>
              <a:off x="3639741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61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65"/>
            <p:cNvSpPr/>
            <p:nvPr/>
          </p:nvSpPr>
          <p:spPr>
            <a:xfrm>
              <a:off x="949287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65"/>
            <p:cNvSpPr/>
            <p:nvPr/>
          </p:nvSpPr>
          <p:spPr>
            <a:xfrm>
              <a:off x="97875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65"/>
            <p:cNvSpPr/>
            <p:nvPr/>
          </p:nvSpPr>
          <p:spPr>
            <a:xfrm>
              <a:off x="102649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65"/>
            <p:cNvSpPr/>
            <p:nvPr/>
          </p:nvSpPr>
          <p:spPr>
            <a:xfrm>
              <a:off x="107564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65"/>
            <p:cNvSpPr/>
            <p:nvPr/>
          </p:nvSpPr>
          <p:spPr>
            <a:xfrm>
              <a:off x="112338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65"/>
            <p:cNvSpPr/>
            <p:nvPr/>
          </p:nvSpPr>
          <p:spPr>
            <a:xfrm>
              <a:off x="1172543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65"/>
            <p:cNvSpPr/>
            <p:nvPr/>
          </p:nvSpPr>
          <p:spPr>
            <a:xfrm>
              <a:off x="122028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65"/>
            <p:cNvSpPr/>
            <p:nvPr/>
          </p:nvSpPr>
          <p:spPr>
            <a:xfrm>
              <a:off x="126802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65"/>
            <p:cNvSpPr/>
            <p:nvPr/>
          </p:nvSpPr>
          <p:spPr>
            <a:xfrm>
              <a:off x="131717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65"/>
            <p:cNvSpPr/>
            <p:nvPr/>
          </p:nvSpPr>
          <p:spPr>
            <a:xfrm>
              <a:off x="1364916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65"/>
            <p:cNvSpPr/>
            <p:nvPr/>
          </p:nvSpPr>
          <p:spPr>
            <a:xfrm>
              <a:off x="141407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65"/>
            <p:cNvSpPr/>
            <p:nvPr/>
          </p:nvSpPr>
          <p:spPr>
            <a:xfrm>
              <a:off x="1461810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65"/>
            <p:cNvSpPr/>
            <p:nvPr/>
          </p:nvSpPr>
          <p:spPr>
            <a:xfrm>
              <a:off x="1510965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65"/>
            <p:cNvSpPr/>
            <p:nvPr/>
          </p:nvSpPr>
          <p:spPr>
            <a:xfrm>
              <a:off x="155870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65"/>
            <p:cNvSpPr/>
            <p:nvPr/>
          </p:nvSpPr>
          <p:spPr>
            <a:xfrm>
              <a:off x="16064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65"/>
            <p:cNvSpPr/>
            <p:nvPr/>
          </p:nvSpPr>
          <p:spPr>
            <a:xfrm>
              <a:off x="165559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65"/>
            <p:cNvSpPr/>
            <p:nvPr/>
          </p:nvSpPr>
          <p:spPr>
            <a:xfrm>
              <a:off x="170333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65"/>
            <p:cNvSpPr/>
            <p:nvPr/>
          </p:nvSpPr>
          <p:spPr>
            <a:xfrm>
              <a:off x="1752492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65"/>
            <p:cNvSpPr/>
            <p:nvPr/>
          </p:nvSpPr>
          <p:spPr>
            <a:xfrm>
              <a:off x="949287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DD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65"/>
            <p:cNvSpPr/>
            <p:nvPr/>
          </p:nvSpPr>
          <p:spPr>
            <a:xfrm>
              <a:off x="97875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65"/>
            <p:cNvSpPr/>
            <p:nvPr/>
          </p:nvSpPr>
          <p:spPr>
            <a:xfrm>
              <a:off x="102649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65"/>
            <p:cNvSpPr/>
            <p:nvPr/>
          </p:nvSpPr>
          <p:spPr>
            <a:xfrm>
              <a:off x="107564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65"/>
            <p:cNvSpPr/>
            <p:nvPr/>
          </p:nvSpPr>
          <p:spPr>
            <a:xfrm>
              <a:off x="112338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65"/>
            <p:cNvSpPr/>
            <p:nvPr/>
          </p:nvSpPr>
          <p:spPr>
            <a:xfrm>
              <a:off x="1172543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65"/>
            <p:cNvSpPr/>
            <p:nvPr/>
          </p:nvSpPr>
          <p:spPr>
            <a:xfrm>
              <a:off x="122028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65"/>
            <p:cNvSpPr/>
            <p:nvPr/>
          </p:nvSpPr>
          <p:spPr>
            <a:xfrm>
              <a:off x="126802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65"/>
            <p:cNvSpPr/>
            <p:nvPr/>
          </p:nvSpPr>
          <p:spPr>
            <a:xfrm>
              <a:off x="131717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65"/>
            <p:cNvSpPr/>
            <p:nvPr/>
          </p:nvSpPr>
          <p:spPr>
            <a:xfrm>
              <a:off x="1364916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65"/>
            <p:cNvSpPr/>
            <p:nvPr/>
          </p:nvSpPr>
          <p:spPr>
            <a:xfrm>
              <a:off x="141407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65"/>
            <p:cNvSpPr/>
            <p:nvPr/>
          </p:nvSpPr>
          <p:spPr>
            <a:xfrm>
              <a:off x="1461810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65"/>
            <p:cNvSpPr/>
            <p:nvPr/>
          </p:nvSpPr>
          <p:spPr>
            <a:xfrm>
              <a:off x="1510965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65"/>
            <p:cNvSpPr/>
            <p:nvPr/>
          </p:nvSpPr>
          <p:spPr>
            <a:xfrm>
              <a:off x="155870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65"/>
            <p:cNvSpPr/>
            <p:nvPr/>
          </p:nvSpPr>
          <p:spPr>
            <a:xfrm>
              <a:off x="16064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65"/>
            <p:cNvSpPr/>
            <p:nvPr/>
          </p:nvSpPr>
          <p:spPr>
            <a:xfrm>
              <a:off x="165559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65"/>
            <p:cNvSpPr/>
            <p:nvPr/>
          </p:nvSpPr>
          <p:spPr>
            <a:xfrm>
              <a:off x="170333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65"/>
            <p:cNvSpPr/>
            <p:nvPr/>
          </p:nvSpPr>
          <p:spPr>
            <a:xfrm>
              <a:off x="1752492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65"/>
            <p:cNvSpPr/>
            <p:nvPr/>
          </p:nvSpPr>
          <p:spPr>
            <a:xfrm>
              <a:off x="949287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65"/>
            <p:cNvSpPr/>
            <p:nvPr/>
          </p:nvSpPr>
          <p:spPr>
            <a:xfrm>
              <a:off x="949287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65"/>
            <p:cNvSpPr/>
            <p:nvPr/>
          </p:nvSpPr>
          <p:spPr>
            <a:xfrm>
              <a:off x="1781960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65"/>
            <p:cNvSpPr/>
            <p:nvPr/>
          </p:nvSpPr>
          <p:spPr>
            <a:xfrm>
              <a:off x="1781960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65"/>
            <p:cNvSpPr/>
            <p:nvPr/>
          </p:nvSpPr>
          <p:spPr>
            <a:xfrm>
              <a:off x="953470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65"/>
            <p:cNvSpPr/>
            <p:nvPr/>
          </p:nvSpPr>
          <p:spPr>
            <a:xfrm>
              <a:off x="1786205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65"/>
            <p:cNvSpPr/>
            <p:nvPr/>
          </p:nvSpPr>
          <p:spPr>
            <a:xfrm>
              <a:off x="953470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7" y="1"/>
                    <a:pt x="1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15"/>
                    <a:pt x="161" y="69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65"/>
            <p:cNvSpPr/>
            <p:nvPr/>
          </p:nvSpPr>
          <p:spPr>
            <a:xfrm>
              <a:off x="1786205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65"/>
            <p:cNvSpPr/>
            <p:nvPr/>
          </p:nvSpPr>
          <p:spPr>
            <a:xfrm>
              <a:off x="949287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65"/>
            <p:cNvSpPr/>
            <p:nvPr/>
          </p:nvSpPr>
          <p:spPr>
            <a:xfrm>
              <a:off x="97875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65"/>
            <p:cNvSpPr/>
            <p:nvPr/>
          </p:nvSpPr>
          <p:spPr>
            <a:xfrm>
              <a:off x="102649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65"/>
            <p:cNvSpPr/>
            <p:nvPr/>
          </p:nvSpPr>
          <p:spPr>
            <a:xfrm>
              <a:off x="107564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65"/>
            <p:cNvSpPr/>
            <p:nvPr/>
          </p:nvSpPr>
          <p:spPr>
            <a:xfrm>
              <a:off x="112338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65"/>
            <p:cNvSpPr/>
            <p:nvPr/>
          </p:nvSpPr>
          <p:spPr>
            <a:xfrm>
              <a:off x="1172543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65"/>
            <p:cNvSpPr/>
            <p:nvPr/>
          </p:nvSpPr>
          <p:spPr>
            <a:xfrm>
              <a:off x="122028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65"/>
            <p:cNvSpPr/>
            <p:nvPr/>
          </p:nvSpPr>
          <p:spPr>
            <a:xfrm>
              <a:off x="126802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65"/>
            <p:cNvSpPr/>
            <p:nvPr/>
          </p:nvSpPr>
          <p:spPr>
            <a:xfrm>
              <a:off x="131717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65"/>
            <p:cNvSpPr/>
            <p:nvPr/>
          </p:nvSpPr>
          <p:spPr>
            <a:xfrm>
              <a:off x="1364916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65"/>
            <p:cNvSpPr/>
            <p:nvPr/>
          </p:nvSpPr>
          <p:spPr>
            <a:xfrm>
              <a:off x="141407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65"/>
            <p:cNvSpPr/>
            <p:nvPr/>
          </p:nvSpPr>
          <p:spPr>
            <a:xfrm>
              <a:off x="1461810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65"/>
            <p:cNvSpPr/>
            <p:nvPr/>
          </p:nvSpPr>
          <p:spPr>
            <a:xfrm>
              <a:off x="1510965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65"/>
            <p:cNvSpPr/>
            <p:nvPr/>
          </p:nvSpPr>
          <p:spPr>
            <a:xfrm>
              <a:off x="155870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65"/>
            <p:cNvSpPr/>
            <p:nvPr/>
          </p:nvSpPr>
          <p:spPr>
            <a:xfrm>
              <a:off x="16064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65"/>
            <p:cNvSpPr/>
            <p:nvPr/>
          </p:nvSpPr>
          <p:spPr>
            <a:xfrm>
              <a:off x="165559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65"/>
            <p:cNvSpPr/>
            <p:nvPr/>
          </p:nvSpPr>
          <p:spPr>
            <a:xfrm>
              <a:off x="170333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65"/>
            <p:cNvSpPr/>
            <p:nvPr/>
          </p:nvSpPr>
          <p:spPr>
            <a:xfrm>
              <a:off x="1752492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65"/>
            <p:cNvSpPr/>
            <p:nvPr/>
          </p:nvSpPr>
          <p:spPr>
            <a:xfrm>
              <a:off x="949287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65"/>
            <p:cNvSpPr/>
            <p:nvPr/>
          </p:nvSpPr>
          <p:spPr>
            <a:xfrm>
              <a:off x="97875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65"/>
            <p:cNvSpPr/>
            <p:nvPr/>
          </p:nvSpPr>
          <p:spPr>
            <a:xfrm>
              <a:off x="102649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65"/>
            <p:cNvSpPr/>
            <p:nvPr/>
          </p:nvSpPr>
          <p:spPr>
            <a:xfrm>
              <a:off x="107564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65"/>
            <p:cNvSpPr/>
            <p:nvPr/>
          </p:nvSpPr>
          <p:spPr>
            <a:xfrm>
              <a:off x="112338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65"/>
            <p:cNvSpPr/>
            <p:nvPr/>
          </p:nvSpPr>
          <p:spPr>
            <a:xfrm>
              <a:off x="1172543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65"/>
            <p:cNvSpPr/>
            <p:nvPr/>
          </p:nvSpPr>
          <p:spPr>
            <a:xfrm>
              <a:off x="122028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65"/>
            <p:cNvSpPr/>
            <p:nvPr/>
          </p:nvSpPr>
          <p:spPr>
            <a:xfrm>
              <a:off x="126802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65"/>
            <p:cNvSpPr/>
            <p:nvPr/>
          </p:nvSpPr>
          <p:spPr>
            <a:xfrm>
              <a:off x="131717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65"/>
            <p:cNvSpPr/>
            <p:nvPr/>
          </p:nvSpPr>
          <p:spPr>
            <a:xfrm>
              <a:off x="1364916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65"/>
            <p:cNvSpPr/>
            <p:nvPr/>
          </p:nvSpPr>
          <p:spPr>
            <a:xfrm>
              <a:off x="141407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65"/>
            <p:cNvSpPr/>
            <p:nvPr/>
          </p:nvSpPr>
          <p:spPr>
            <a:xfrm>
              <a:off x="1461810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65"/>
            <p:cNvSpPr/>
            <p:nvPr/>
          </p:nvSpPr>
          <p:spPr>
            <a:xfrm>
              <a:off x="1510965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65"/>
            <p:cNvSpPr/>
            <p:nvPr/>
          </p:nvSpPr>
          <p:spPr>
            <a:xfrm>
              <a:off x="155870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65"/>
            <p:cNvSpPr/>
            <p:nvPr/>
          </p:nvSpPr>
          <p:spPr>
            <a:xfrm>
              <a:off x="16064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65"/>
            <p:cNvSpPr/>
            <p:nvPr/>
          </p:nvSpPr>
          <p:spPr>
            <a:xfrm>
              <a:off x="165559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65"/>
            <p:cNvSpPr/>
            <p:nvPr/>
          </p:nvSpPr>
          <p:spPr>
            <a:xfrm>
              <a:off x="170333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65"/>
            <p:cNvSpPr/>
            <p:nvPr/>
          </p:nvSpPr>
          <p:spPr>
            <a:xfrm>
              <a:off x="1752492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65"/>
            <p:cNvSpPr/>
            <p:nvPr/>
          </p:nvSpPr>
          <p:spPr>
            <a:xfrm>
              <a:off x="949287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65"/>
            <p:cNvSpPr/>
            <p:nvPr/>
          </p:nvSpPr>
          <p:spPr>
            <a:xfrm>
              <a:off x="949287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65"/>
            <p:cNvSpPr/>
            <p:nvPr/>
          </p:nvSpPr>
          <p:spPr>
            <a:xfrm>
              <a:off x="1781960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65"/>
            <p:cNvSpPr/>
            <p:nvPr/>
          </p:nvSpPr>
          <p:spPr>
            <a:xfrm>
              <a:off x="1781960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65"/>
            <p:cNvSpPr/>
            <p:nvPr/>
          </p:nvSpPr>
          <p:spPr>
            <a:xfrm>
              <a:off x="953470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65"/>
            <p:cNvSpPr/>
            <p:nvPr/>
          </p:nvSpPr>
          <p:spPr>
            <a:xfrm>
              <a:off x="1786205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65"/>
            <p:cNvSpPr/>
            <p:nvPr/>
          </p:nvSpPr>
          <p:spPr>
            <a:xfrm>
              <a:off x="953470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7" y="1"/>
                    <a:pt x="1" y="46"/>
                    <a:pt x="1" y="92"/>
                  </a:cubicBezTo>
                  <a:cubicBezTo>
                    <a:pt x="1" y="138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61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65"/>
            <p:cNvSpPr/>
            <p:nvPr/>
          </p:nvSpPr>
          <p:spPr>
            <a:xfrm>
              <a:off x="1786205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65"/>
            <p:cNvSpPr/>
            <p:nvPr/>
          </p:nvSpPr>
          <p:spPr>
            <a:xfrm>
              <a:off x="1876086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65"/>
            <p:cNvSpPr/>
            <p:nvPr/>
          </p:nvSpPr>
          <p:spPr>
            <a:xfrm>
              <a:off x="190555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65"/>
            <p:cNvSpPr/>
            <p:nvPr/>
          </p:nvSpPr>
          <p:spPr>
            <a:xfrm>
              <a:off x="19532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65"/>
            <p:cNvSpPr/>
            <p:nvPr/>
          </p:nvSpPr>
          <p:spPr>
            <a:xfrm>
              <a:off x="200244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65"/>
            <p:cNvSpPr/>
            <p:nvPr/>
          </p:nvSpPr>
          <p:spPr>
            <a:xfrm>
              <a:off x="205018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65"/>
            <p:cNvSpPr/>
            <p:nvPr/>
          </p:nvSpPr>
          <p:spPr>
            <a:xfrm>
              <a:off x="209792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65"/>
            <p:cNvSpPr/>
            <p:nvPr/>
          </p:nvSpPr>
          <p:spPr>
            <a:xfrm>
              <a:off x="21470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65"/>
            <p:cNvSpPr/>
            <p:nvPr/>
          </p:nvSpPr>
          <p:spPr>
            <a:xfrm>
              <a:off x="219482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65"/>
            <p:cNvSpPr/>
            <p:nvPr/>
          </p:nvSpPr>
          <p:spPr>
            <a:xfrm>
              <a:off x="22439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65"/>
            <p:cNvSpPr/>
            <p:nvPr/>
          </p:nvSpPr>
          <p:spPr>
            <a:xfrm>
              <a:off x="229171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65"/>
            <p:cNvSpPr/>
            <p:nvPr/>
          </p:nvSpPr>
          <p:spPr>
            <a:xfrm>
              <a:off x="2340869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65"/>
            <p:cNvSpPr/>
            <p:nvPr/>
          </p:nvSpPr>
          <p:spPr>
            <a:xfrm>
              <a:off x="238860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65"/>
            <p:cNvSpPr/>
            <p:nvPr/>
          </p:nvSpPr>
          <p:spPr>
            <a:xfrm>
              <a:off x="24363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65"/>
            <p:cNvSpPr/>
            <p:nvPr/>
          </p:nvSpPr>
          <p:spPr>
            <a:xfrm>
              <a:off x="248550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65"/>
            <p:cNvSpPr/>
            <p:nvPr/>
          </p:nvSpPr>
          <p:spPr>
            <a:xfrm>
              <a:off x="253324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65"/>
            <p:cNvSpPr/>
            <p:nvPr/>
          </p:nvSpPr>
          <p:spPr>
            <a:xfrm>
              <a:off x="258239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65"/>
            <p:cNvSpPr/>
            <p:nvPr/>
          </p:nvSpPr>
          <p:spPr>
            <a:xfrm>
              <a:off x="263013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65"/>
            <p:cNvSpPr/>
            <p:nvPr/>
          </p:nvSpPr>
          <p:spPr>
            <a:xfrm>
              <a:off x="2679291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65"/>
            <p:cNvSpPr/>
            <p:nvPr/>
          </p:nvSpPr>
          <p:spPr>
            <a:xfrm>
              <a:off x="1876086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156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65"/>
            <p:cNvSpPr/>
            <p:nvPr/>
          </p:nvSpPr>
          <p:spPr>
            <a:xfrm>
              <a:off x="190555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65"/>
            <p:cNvSpPr/>
            <p:nvPr/>
          </p:nvSpPr>
          <p:spPr>
            <a:xfrm>
              <a:off x="19532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65"/>
            <p:cNvSpPr/>
            <p:nvPr/>
          </p:nvSpPr>
          <p:spPr>
            <a:xfrm>
              <a:off x="200244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65"/>
            <p:cNvSpPr/>
            <p:nvPr/>
          </p:nvSpPr>
          <p:spPr>
            <a:xfrm>
              <a:off x="205018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65"/>
            <p:cNvSpPr/>
            <p:nvPr/>
          </p:nvSpPr>
          <p:spPr>
            <a:xfrm>
              <a:off x="209792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65"/>
            <p:cNvSpPr/>
            <p:nvPr/>
          </p:nvSpPr>
          <p:spPr>
            <a:xfrm>
              <a:off x="21470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65"/>
            <p:cNvSpPr/>
            <p:nvPr/>
          </p:nvSpPr>
          <p:spPr>
            <a:xfrm>
              <a:off x="219482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65"/>
            <p:cNvSpPr/>
            <p:nvPr/>
          </p:nvSpPr>
          <p:spPr>
            <a:xfrm>
              <a:off x="22439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65"/>
            <p:cNvSpPr/>
            <p:nvPr/>
          </p:nvSpPr>
          <p:spPr>
            <a:xfrm>
              <a:off x="229171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65"/>
            <p:cNvSpPr/>
            <p:nvPr/>
          </p:nvSpPr>
          <p:spPr>
            <a:xfrm>
              <a:off x="2340869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65"/>
            <p:cNvSpPr/>
            <p:nvPr/>
          </p:nvSpPr>
          <p:spPr>
            <a:xfrm>
              <a:off x="238860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65"/>
            <p:cNvSpPr/>
            <p:nvPr/>
          </p:nvSpPr>
          <p:spPr>
            <a:xfrm>
              <a:off x="24363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65"/>
            <p:cNvSpPr/>
            <p:nvPr/>
          </p:nvSpPr>
          <p:spPr>
            <a:xfrm>
              <a:off x="248550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65"/>
            <p:cNvSpPr/>
            <p:nvPr/>
          </p:nvSpPr>
          <p:spPr>
            <a:xfrm>
              <a:off x="253324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65"/>
            <p:cNvSpPr/>
            <p:nvPr/>
          </p:nvSpPr>
          <p:spPr>
            <a:xfrm>
              <a:off x="258239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65"/>
            <p:cNvSpPr/>
            <p:nvPr/>
          </p:nvSpPr>
          <p:spPr>
            <a:xfrm>
              <a:off x="263013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65"/>
            <p:cNvSpPr/>
            <p:nvPr/>
          </p:nvSpPr>
          <p:spPr>
            <a:xfrm>
              <a:off x="2679291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65"/>
            <p:cNvSpPr/>
            <p:nvPr/>
          </p:nvSpPr>
          <p:spPr>
            <a:xfrm>
              <a:off x="1876086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65"/>
            <p:cNvSpPr/>
            <p:nvPr/>
          </p:nvSpPr>
          <p:spPr>
            <a:xfrm>
              <a:off x="1876086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65"/>
            <p:cNvSpPr/>
            <p:nvPr/>
          </p:nvSpPr>
          <p:spPr>
            <a:xfrm>
              <a:off x="2708759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65"/>
            <p:cNvSpPr/>
            <p:nvPr/>
          </p:nvSpPr>
          <p:spPr>
            <a:xfrm>
              <a:off x="2708759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65"/>
            <p:cNvSpPr/>
            <p:nvPr/>
          </p:nvSpPr>
          <p:spPr>
            <a:xfrm>
              <a:off x="1880269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15" y="160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65"/>
            <p:cNvSpPr/>
            <p:nvPr/>
          </p:nvSpPr>
          <p:spPr>
            <a:xfrm>
              <a:off x="2713004" y="4052547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1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65"/>
            <p:cNvSpPr/>
            <p:nvPr/>
          </p:nvSpPr>
          <p:spPr>
            <a:xfrm>
              <a:off x="1880269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15" y="160"/>
                    <a:pt x="160" y="115"/>
                    <a:pt x="160" y="69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65"/>
            <p:cNvSpPr/>
            <p:nvPr/>
          </p:nvSpPr>
          <p:spPr>
            <a:xfrm>
              <a:off x="2713004" y="4362841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1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65"/>
            <p:cNvSpPr/>
            <p:nvPr/>
          </p:nvSpPr>
          <p:spPr>
            <a:xfrm>
              <a:off x="1876086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65"/>
            <p:cNvSpPr/>
            <p:nvPr/>
          </p:nvSpPr>
          <p:spPr>
            <a:xfrm>
              <a:off x="190555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65"/>
            <p:cNvSpPr/>
            <p:nvPr/>
          </p:nvSpPr>
          <p:spPr>
            <a:xfrm>
              <a:off x="19532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65"/>
            <p:cNvSpPr/>
            <p:nvPr/>
          </p:nvSpPr>
          <p:spPr>
            <a:xfrm>
              <a:off x="200244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65"/>
            <p:cNvSpPr/>
            <p:nvPr/>
          </p:nvSpPr>
          <p:spPr>
            <a:xfrm>
              <a:off x="205018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65"/>
            <p:cNvSpPr/>
            <p:nvPr/>
          </p:nvSpPr>
          <p:spPr>
            <a:xfrm>
              <a:off x="209792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65"/>
            <p:cNvSpPr/>
            <p:nvPr/>
          </p:nvSpPr>
          <p:spPr>
            <a:xfrm>
              <a:off x="21470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65"/>
            <p:cNvSpPr/>
            <p:nvPr/>
          </p:nvSpPr>
          <p:spPr>
            <a:xfrm>
              <a:off x="219482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65"/>
            <p:cNvSpPr/>
            <p:nvPr/>
          </p:nvSpPr>
          <p:spPr>
            <a:xfrm>
              <a:off x="22439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65"/>
            <p:cNvSpPr/>
            <p:nvPr/>
          </p:nvSpPr>
          <p:spPr>
            <a:xfrm>
              <a:off x="229171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65"/>
            <p:cNvSpPr/>
            <p:nvPr/>
          </p:nvSpPr>
          <p:spPr>
            <a:xfrm>
              <a:off x="2340869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65"/>
            <p:cNvSpPr/>
            <p:nvPr/>
          </p:nvSpPr>
          <p:spPr>
            <a:xfrm>
              <a:off x="238860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65"/>
            <p:cNvSpPr/>
            <p:nvPr/>
          </p:nvSpPr>
          <p:spPr>
            <a:xfrm>
              <a:off x="24363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65"/>
            <p:cNvSpPr/>
            <p:nvPr/>
          </p:nvSpPr>
          <p:spPr>
            <a:xfrm>
              <a:off x="248550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65"/>
            <p:cNvSpPr/>
            <p:nvPr/>
          </p:nvSpPr>
          <p:spPr>
            <a:xfrm>
              <a:off x="253324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65"/>
            <p:cNvSpPr/>
            <p:nvPr/>
          </p:nvSpPr>
          <p:spPr>
            <a:xfrm>
              <a:off x="258239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65"/>
            <p:cNvSpPr/>
            <p:nvPr/>
          </p:nvSpPr>
          <p:spPr>
            <a:xfrm>
              <a:off x="263013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65"/>
            <p:cNvSpPr/>
            <p:nvPr/>
          </p:nvSpPr>
          <p:spPr>
            <a:xfrm>
              <a:off x="2679291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65"/>
            <p:cNvSpPr/>
            <p:nvPr/>
          </p:nvSpPr>
          <p:spPr>
            <a:xfrm>
              <a:off x="1876086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65"/>
            <p:cNvSpPr/>
            <p:nvPr/>
          </p:nvSpPr>
          <p:spPr>
            <a:xfrm>
              <a:off x="190555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65"/>
            <p:cNvSpPr/>
            <p:nvPr/>
          </p:nvSpPr>
          <p:spPr>
            <a:xfrm>
              <a:off x="19532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65"/>
            <p:cNvSpPr/>
            <p:nvPr/>
          </p:nvSpPr>
          <p:spPr>
            <a:xfrm>
              <a:off x="200244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65"/>
            <p:cNvSpPr/>
            <p:nvPr/>
          </p:nvSpPr>
          <p:spPr>
            <a:xfrm>
              <a:off x="205018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65"/>
            <p:cNvSpPr/>
            <p:nvPr/>
          </p:nvSpPr>
          <p:spPr>
            <a:xfrm>
              <a:off x="209792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65"/>
            <p:cNvSpPr/>
            <p:nvPr/>
          </p:nvSpPr>
          <p:spPr>
            <a:xfrm>
              <a:off x="21470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65"/>
            <p:cNvSpPr/>
            <p:nvPr/>
          </p:nvSpPr>
          <p:spPr>
            <a:xfrm>
              <a:off x="219482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65"/>
            <p:cNvSpPr/>
            <p:nvPr/>
          </p:nvSpPr>
          <p:spPr>
            <a:xfrm>
              <a:off x="22439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65"/>
            <p:cNvSpPr/>
            <p:nvPr/>
          </p:nvSpPr>
          <p:spPr>
            <a:xfrm>
              <a:off x="229171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65"/>
            <p:cNvSpPr/>
            <p:nvPr/>
          </p:nvSpPr>
          <p:spPr>
            <a:xfrm>
              <a:off x="2340869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65"/>
            <p:cNvSpPr/>
            <p:nvPr/>
          </p:nvSpPr>
          <p:spPr>
            <a:xfrm>
              <a:off x="238860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65"/>
            <p:cNvSpPr/>
            <p:nvPr/>
          </p:nvSpPr>
          <p:spPr>
            <a:xfrm>
              <a:off x="24363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65"/>
            <p:cNvSpPr/>
            <p:nvPr/>
          </p:nvSpPr>
          <p:spPr>
            <a:xfrm>
              <a:off x="248550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65"/>
            <p:cNvSpPr/>
            <p:nvPr/>
          </p:nvSpPr>
          <p:spPr>
            <a:xfrm>
              <a:off x="253324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65"/>
            <p:cNvSpPr/>
            <p:nvPr/>
          </p:nvSpPr>
          <p:spPr>
            <a:xfrm>
              <a:off x="258239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65"/>
            <p:cNvSpPr/>
            <p:nvPr/>
          </p:nvSpPr>
          <p:spPr>
            <a:xfrm>
              <a:off x="263013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65"/>
            <p:cNvSpPr/>
            <p:nvPr/>
          </p:nvSpPr>
          <p:spPr>
            <a:xfrm>
              <a:off x="2679291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65"/>
            <p:cNvSpPr/>
            <p:nvPr/>
          </p:nvSpPr>
          <p:spPr>
            <a:xfrm>
              <a:off x="1876086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65"/>
            <p:cNvSpPr/>
            <p:nvPr/>
          </p:nvSpPr>
          <p:spPr>
            <a:xfrm>
              <a:off x="1876086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65"/>
            <p:cNvSpPr/>
            <p:nvPr/>
          </p:nvSpPr>
          <p:spPr>
            <a:xfrm>
              <a:off x="2708759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65"/>
            <p:cNvSpPr/>
            <p:nvPr/>
          </p:nvSpPr>
          <p:spPr>
            <a:xfrm>
              <a:off x="2708759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65"/>
            <p:cNvSpPr/>
            <p:nvPr/>
          </p:nvSpPr>
          <p:spPr>
            <a:xfrm>
              <a:off x="1880269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15" y="160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65"/>
            <p:cNvSpPr/>
            <p:nvPr/>
          </p:nvSpPr>
          <p:spPr>
            <a:xfrm>
              <a:off x="2713004" y="3715554"/>
              <a:ext cx="9843" cy="9843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1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1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65"/>
            <p:cNvSpPr/>
            <p:nvPr/>
          </p:nvSpPr>
          <p:spPr>
            <a:xfrm>
              <a:off x="1880269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15" y="160"/>
                    <a:pt x="160" y="138"/>
                    <a:pt x="160" y="92"/>
                  </a:cubicBezTo>
                  <a:cubicBezTo>
                    <a:pt x="160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65"/>
            <p:cNvSpPr/>
            <p:nvPr/>
          </p:nvSpPr>
          <p:spPr>
            <a:xfrm>
              <a:off x="2713004" y="4025848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1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65"/>
            <p:cNvSpPr/>
            <p:nvPr/>
          </p:nvSpPr>
          <p:spPr>
            <a:xfrm>
              <a:off x="1876086" y="3372901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65"/>
            <p:cNvSpPr/>
            <p:nvPr/>
          </p:nvSpPr>
          <p:spPr>
            <a:xfrm>
              <a:off x="190555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65"/>
            <p:cNvSpPr/>
            <p:nvPr/>
          </p:nvSpPr>
          <p:spPr>
            <a:xfrm>
              <a:off x="19532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65"/>
            <p:cNvSpPr/>
            <p:nvPr/>
          </p:nvSpPr>
          <p:spPr>
            <a:xfrm>
              <a:off x="200244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65"/>
            <p:cNvSpPr/>
            <p:nvPr/>
          </p:nvSpPr>
          <p:spPr>
            <a:xfrm>
              <a:off x="205018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65"/>
            <p:cNvSpPr/>
            <p:nvPr/>
          </p:nvSpPr>
          <p:spPr>
            <a:xfrm>
              <a:off x="209792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65"/>
            <p:cNvSpPr/>
            <p:nvPr/>
          </p:nvSpPr>
          <p:spPr>
            <a:xfrm>
              <a:off x="214708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65"/>
            <p:cNvSpPr/>
            <p:nvPr/>
          </p:nvSpPr>
          <p:spPr>
            <a:xfrm>
              <a:off x="219482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65"/>
            <p:cNvSpPr/>
            <p:nvPr/>
          </p:nvSpPr>
          <p:spPr>
            <a:xfrm>
              <a:off x="224397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65"/>
            <p:cNvSpPr/>
            <p:nvPr/>
          </p:nvSpPr>
          <p:spPr>
            <a:xfrm>
              <a:off x="229171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65"/>
            <p:cNvSpPr/>
            <p:nvPr/>
          </p:nvSpPr>
          <p:spPr>
            <a:xfrm>
              <a:off x="2340869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65"/>
            <p:cNvSpPr/>
            <p:nvPr/>
          </p:nvSpPr>
          <p:spPr>
            <a:xfrm>
              <a:off x="238860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65"/>
            <p:cNvSpPr/>
            <p:nvPr/>
          </p:nvSpPr>
          <p:spPr>
            <a:xfrm>
              <a:off x="243634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65"/>
            <p:cNvSpPr/>
            <p:nvPr/>
          </p:nvSpPr>
          <p:spPr>
            <a:xfrm>
              <a:off x="2485503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65"/>
            <p:cNvSpPr/>
            <p:nvPr/>
          </p:nvSpPr>
          <p:spPr>
            <a:xfrm>
              <a:off x="253324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65"/>
            <p:cNvSpPr/>
            <p:nvPr/>
          </p:nvSpPr>
          <p:spPr>
            <a:xfrm>
              <a:off x="258239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65"/>
            <p:cNvSpPr/>
            <p:nvPr/>
          </p:nvSpPr>
          <p:spPr>
            <a:xfrm>
              <a:off x="2630136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65"/>
            <p:cNvSpPr/>
            <p:nvPr/>
          </p:nvSpPr>
          <p:spPr>
            <a:xfrm>
              <a:off x="2679291" y="3398185"/>
              <a:ext cx="18271" cy="259850"/>
            </a:xfrm>
            <a:custGeom>
              <a:avLst/>
              <a:gdLst/>
              <a:ahLst/>
              <a:cxnLst/>
              <a:rect l="l" t="t" r="r" b="b"/>
              <a:pathLst>
                <a:path w="297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65"/>
            <p:cNvSpPr/>
            <p:nvPr/>
          </p:nvSpPr>
          <p:spPr>
            <a:xfrm>
              <a:off x="1876086" y="3677598"/>
              <a:ext cx="852421" cy="29590"/>
            </a:xfrm>
            <a:custGeom>
              <a:avLst/>
              <a:gdLst/>
              <a:ahLst/>
              <a:cxnLst/>
              <a:rect l="l" t="t" r="r" b="b"/>
              <a:pathLst>
                <a:path w="13856" h="481" extrusionOk="0">
                  <a:moveTo>
                    <a:pt x="0" y="1"/>
                  </a:moveTo>
                  <a:lnTo>
                    <a:pt x="0" y="480"/>
                  </a:lnTo>
                  <a:lnTo>
                    <a:pt x="13855" y="480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65"/>
            <p:cNvSpPr/>
            <p:nvPr/>
          </p:nvSpPr>
          <p:spPr>
            <a:xfrm>
              <a:off x="190555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65"/>
            <p:cNvSpPr/>
            <p:nvPr/>
          </p:nvSpPr>
          <p:spPr>
            <a:xfrm>
              <a:off x="19532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65"/>
            <p:cNvSpPr/>
            <p:nvPr/>
          </p:nvSpPr>
          <p:spPr>
            <a:xfrm>
              <a:off x="200244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65"/>
            <p:cNvSpPr/>
            <p:nvPr/>
          </p:nvSpPr>
          <p:spPr>
            <a:xfrm>
              <a:off x="205018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65"/>
            <p:cNvSpPr/>
            <p:nvPr/>
          </p:nvSpPr>
          <p:spPr>
            <a:xfrm>
              <a:off x="209792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65"/>
            <p:cNvSpPr/>
            <p:nvPr/>
          </p:nvSpPr>
          <p:spPr>
            <a:xfrm>
              <a:off x="214708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65"/>
            <p:cNvSpPr/>
            <p:nvPr/>
          </p:nvSpPr>
          <p:spPr>
            <a:xfrm>
              <a:off x="219482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65"/>
            <p:cNvSpPr/>
            <p:nvPr/>
          </p:nvSpPr>
          <p:spPr>
            <a:xfrm>
              <a:off x="224397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65"/>
            <p:cNvSpPr/>
            <p:nvPr/>
          </p:nvSpPr>
          <p:spPr>
            <a:xfrm>
              <a:off x="229171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65"/>
            <p:cNvSpPr/>
            <p:nvPr/>
          </p:nvSpPr>
          <p:spPr>
            <a:xfrm>
              <a:off x="2340869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65"/>
            <p:cNvSpPr/>
            <p:nvPr/>
          </p:nvSpPr>
          <p:spPr>
            <a:xfrm>
              <a:off x="238860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65"/>
            <p:cNvSpPr/>
            <p:nvPr/>
          </p:nvSpPr>
          <p:spPr>
            <a:xfrm>
              <a:off x="243634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65"/>
            <p:cNvSpPr/>
            <p:nvPr/>
          </p:nvSpPr>
          <p:spPr>
            <a:xfrm>
              <a:off x="2485503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65"/>
            <p:cNvSpPr/>
            <p:nvPr/>
          </p:nvSpPr>
          <p:spPr>
            <a:xfrm>
              <a:off x="253324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65"/>
            <p:cNvSpPr/>
            <p:nvPr/>
          </p:nvSpPr>
          <p:spPr>
            <a:xfrm>
              <a:off x="258239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65"/>
            <p:cNvSpPr/>
            <p:nvPr/>
          </p:nvSpPr>
          <p:spPr>
            <a:xfrm>
              <a:off x="2630136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65"/>
            <p:cNvSpPr/>
            <p:nvPr/>
          </p:nvSpPr>
          <p:spPr>
            <a:xfrm>
              <a:off x="2679291" y="3398185"/>
              <a:ext cx="18271" cy="259850"/>
            </a:xfrm>
            <a:custGeom>
              <a:avLst/>
              <a:gdLst/>
              <a:ahLst/>
              <a:cxnLst/>
              <a:rect l="l" t="t" r="r" b="b"/>
              <a:pathLst>
                <a:path w="297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65"/>
            <p:cNvSpPr/>
            <p:nvPr/>
          </p:nvSpPr>
          <p:spPr>
            <a:xfrm>
              <a:off x="1876086" y="3372901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65"/>
            <p:cNvSpPr/>
            <p:nvPr/>
          </p:nvSpPr>
          <p:spPr>
            <a:xfrm>
              <a:off x="1876086" y="3372901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65"/>
            <p:cNvSpPr/>
            <p:nvPr/>
          </p:nvSpPr>
          <p:spPr>
            <a:xfrm>
              <a:off x="2708759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65"/>
            <p:cNvSpPr/>
            <p:nvPr/>
          </p:nvSpPr>
          <p:spPr>
            <a:xfrm>
              <a:off x="2708759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65"/>
            <p:cNvSpPr/>
            <p:nvPr/>
          </p:nvSpPr>
          <p:spPr>
            <a:xfrm>
              <a:off x="1880269" y="3377146"/>
              <a:ext cx="9905" cy="1125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15" y="183"/>
                    <a:pt x="160" y="137"/>
                    <a:pt x="160" y="92"/>
                  </a:cubicBezTo>
                  <a:cubicBezTo>
                    <a:pt x="160" y="46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65"/>
            <p:cNvSpPr/>
            <p:nvPr/>
          </p:nvSpPr>
          <p:spPr>
            <a:xfrm>
              <a:off x="2713004" y="3377146"/>
              <a:ext cx="9843" cy="11258"/>
            </a:xfrm>
            <a:custGeom>
              <a:avLst/>
              <a:gdLst/>
              <a:ahLst/>
              <a:cxnLst/>
              <a:rect l="l" t="t" r="r" b="b"/>
              <a:pathLst>
                <a:path w="160" h="183" extrusionOk="0">
                  <a:moveTo>
                    <a:pt x="91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7"/>
                    <a:pt x="46" y="183"/>
                    <a:pt x="91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46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65"/>
            <p:cNvSpPr/>
            <p:nvPr/>
          </p:nvSpPr>
          <p:spPr>
            <a:xfrm>
              <a:off x="1880269" y="3688855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15" y="160"/>
                    <a:pt x="160" y="115"/>
                    <a:pt x="160" y="69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65"/>
            <p:cNvSpPr/>
            <p:nvPr/>
          </p:nvSpPr>
          <p:spPr>
            <a:xfrm>
              <a:off x="2713004" y="3688855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1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65"/>
            <p:cNvSpPr/>
            <p:nvPr/>
          </p:nvSpPr>
          <p:spPr>
            <a:xfrm>
              <a:off x="3971149" y="3764706"/>
              <a:ext cx="594037" cy="407246"/>
            </a:xfrm>
            <a:custGeom>
              <a:avLst/>
              <a:gdLst/>
              <a:ahLst/>
              <a:cxnLst/>
              <a:rect l="l" t="t" r="r" b="b"/>
              <a:pathLst>
                <a:path w="9656" h="6620" extrusionOk="0">
                  <a:moveTo>
                    <a:pt x="69" y="0"/>
                  </a:moveTo>
                  <a:lnTo>
                    <a:pt x="1" y="91"/>
                  </a:lnTo>
                  <a:lnTo>
                    <a:pt x="9587" y="6619"/>
                  </a:lnTo>
                  <a:lnTo>
                    <a:pt x="9656" y="652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65"/>
            <p:cNvSpPr/>
            <p:nvPr/>
          </p:nvSpPr>
          <p:spPr>
            <a:xfrm>
              <a:off x="3923410" y="3761877"/>
              <a:ext cx="57644" cy="353910"/>
            </a:xfrm>
            <a:custGeom>
              <a:avLst/>
              <a:gdLst/>
              <a:ahLst/>
              <a:cxnLst/>
              <a:rect l="l" t="t" r="r" b="b"/>
              <a:pathLst>
                <a:path w="937" h="5753" extrusionOk="0">
                  <a:moveTo>
                    <a:pt x="0" y="0"/>
                  </a:moveTo>
                  <a:lnTo>
                    <a:pt x="0" y="5752"/>
                  </a:lnTo>
                  <a:lnTo>
                    <a:pt x="936" y="5752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65"/>
            <p:cNvSpPr/>
            <p:nvPr/>
          </p:nvSpPr>
          <p:spPr>
            <a:xfrm>
              <a:off x="3889697" y="3811029"/>
              <a:ext cx="33774" cy="30943"/>
            </a:xfrm>
            <a:custGeom>
              <a:avLst/>
              <a:gdLst/>
              <a:ahLst/>
              <a:cxnLst/>
              <a:rect l="l" t="t" r="r" b="b"/>
              <a:pathLst>
                <a:path w="549" h="503" extrusionOk="0">
                  <a:moveTo>
                    <a:pt x="1" y="0"/>
                  </a:moveTo>
                  <a:lnTo>
                    <a:pt x="1" y="502"/>
                  </a:lnTo>
                  <a:lnTo>
                    <a:pt x="548" y="502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65"/>
            <p:cNvSpPr/>
            <p:nvPr/>
          </p:nvSpPr>
          <p:spPr>
            <a:xfrm>
              <a:off x="3889697" y="3907919"/>
              <a:ext cx="33774" cy="29528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1" y="0"/>
                  </a:moveTo>
                  <a:lnTo>
                    <a:pt x="1" y="480"/>
                  </a:lnTo>
                  <a:lnTo>
                    <a:pt x="548" y="48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65"/>
            <p:cNvSpPr/>
            <p:nvPr/>
          </p:nvSpPr>
          <p:spPr>
            <a:xfrm>
              <a:off x="3889697" y="4003394"/>
              <a:ext cx="33774" cy="29528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1" y="0"/>
                  </a:moveTo>
                  <a:lnTo>
                    <a:pt x="1" y="480"/>
                  </a:lnTo>
                  <a:lnTo>
                    <a:pt x="548" y="48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65"/>
            <p:cNvSpPr/>
            <p:nvPr/>
          </p:nvSpPr>
          <p:spPr>
            <a:xfrm>
              <a:off x="-1621818" y="4117140"/>
              <a:ext cx="5444212" cy="136261"/>
            </a:xfrm>
            <a:custGeom>
              <a:avLst/>
              <a:gdLst/>
              <a:ahLst/>
              <a:cxnLst/>
              <a:rect l="l" t="t" r="r" b="b"/>
              <a:pathLst>
                <a:path w="88495" h="2215" extrusionOk="0">
                  <a:moveTo>
                    <a:pt x="74137" y="0"/>
                  </a:moveTo>
                  <a:lnTo>
                    <a:pt x="71649" y="1552"/>
                  </a:lnTo>
                  <a:lnTo>
                    <a:pt x="0" y="1552"/>
                  </a:lnTo>
                  <a:lnTo>
                    <a:pt x="0" y="2214"/>
                  </a:lnTo>
                  <a:lnTo>
                    <a:pt x="114" y="2214"/>
                  </a:lnTo>
                  <a:lnTo>
                    <a:pt x="114" y="1666"/>
                  </a:lnTo>
                  <a:lnTo>
                    <a:pt x="71695" y="1666"/>
                  </a:lnTo>
                  <a:lnTo>
                    <a:pt x="74160" y="137"/>
                  </a:lnTo>
                  <a:lnTo>
                    <a:pt x="88380" y="137"/>
                  </a:lnTo>
                  <a:lnTo>
                    <a:pt x="88380" y="662"/>
                  </a:lnTo>
                  <a:lnTo>
                    <a:pt x="88494" y="662"/>
                  </a:lnTo>
                  <a:lnTo>
                    <a:pt x="88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65"/>
            <p:cNvSpPr/>
            <p:nvPr/>
          </p:nvSpPr>
          <p:spPr>
            <a:xfrm>
              <a:off x="-156146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65"/>
            <p:cNvSpPr/>
            <p:nvPr/>
          </p:nvSpPr>
          <p:spPr>
            <a:xfrm>
              <a:off x="-1516496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65"/>
            <p:cNvSpPr/>
            <p:nvPr/>
          </p:nvSpPr>
          <p:spPr>
            <a:xfrm>
              <a:off x="-147158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65"/>
            <p:cNvSpPr/>
            <p:nvPr/>
          </p:nvSpPr>
          <p:spPr>
            <a:xfrm>
              <a:off x="-142661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65"/>
            <p:cNvSpPr/>
            <p:nvPr/>
          </p:nvSpPr>
          <p:spPr>
            <a:xfrm>
              <a:off x="-138312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65"/>
            <p:cNvSpPr/>
            <p:nvPr/>
          </p:nvSpPr>
          <p:spPr>
            <a:xfrm>
              <a:off x="-133815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65"/>
            <p:cNvSpPr/>
            <p:nvPr/>
          </p:nvSpPr>
          <p:spPr>
            <a:xfrm>
              <a:off x="-129324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65"/>
            <p:cNvSpPr/>
            <p:nvPr/>
          </p:nvSpPr>
          <p:spPr>
            <a:xfrm>
              <a:off x="-1248331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65"/>
            <p:cNvSpPr/>
            <p:nvPr/>
          </p:nvSpPr>
          <p:spPr>
            <a:xfrm>
              <a:off x="-120335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65"/>
            <p:cNvSpPr/>
            <p:nvPr/>
          </p:nvSpPr>
          <p:spPr>
            <a:xfrm>
              <a:off x="-1158450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65"/>
            <p:cNvSpPr/>
            <p:nvPr/>
          </p:nvSpPr>
          <p:spPr>
            <a:xfrm>
              <a:off x="-111347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65"/>
            <p:cNvSpPr/>
            <p:nvPr/>
          </p:nvSpPr>
          <p:spPr>
            <a:xfrm>
              <a:off x="-106856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65"/>
            <p:cNvSpPr/>
            <p:nvPr/>
          </p:nvSpPr>
          <p:spPr>
            <a:xfrm>
              <a:off x="-1023659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65"/>
            <p:cNvSpPr/>
            <p:nvPr/>
          </p:nvSpPr>
          <p:spPr>
            <a:xfrm>
              <a:off x="-978688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65"/>
            <p:cNvSpPr/>
            <p:nvPr/>
          </p:nvSpPr>
          <p:spPr>
            <a:xfrm>
              <a:off x="-935194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65"/>
            <p:cNvSpPr/>
            <p:nvPr/>
          </p:nvSpPr>
          <p:spPr>
            <a:xfrm>
              <a:off x="-89022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65"/>
            <p:cNvSpPr/>
            <p:nvPr/>
          </p:nvSpPr>
          <p:spPr>
            <a:xfrm>
              <a:off x="-845313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65"/>
            <p:cNvSpPr/>
            <p:nvPr/>
          </p:nvSpPr>
          <p:spPr>
            <a:xfrm>
              <a:off x="-800342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65"/>
            <p:cNvSpPr/>
            <p:nvPr/>
          </p:nvSpPr>
          <p:spPr>
            <a:xfrm>
              <a:off x="-75543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65"/>
            <p:cNvSpPr/>
            <p:nvPr/>
          </p:nvSpPr>
          <p:spPr>
            <a:xfrm>
              <a:off x="-71052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65"/>
            <p:cNvSpPr/>
            <p:nvPr/>
          </p:nvSpPr>
          <p:spPr>
            <a:xfrm>
              <a:off x="-66555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65"/>
            <p:cNvSpPr/>
            <p:nvPr/>
          </p:nvSpPr>
          <p:spPr>
            <a:xfrm>
              <a:off x="-62064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65"/>
            <p:cNvSpPr/>
            <p:nvPr/>
          </p:nvSpPr>
          <p:spPr>
            <a:xfrm>
              <a:off x="-575671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65"/>
            <p:cNvSpPr/>
            <p:nvPr/>
          </p:nvSpPr>
          <p:spPr>
            <a:xfrm>
              <a:off x="-53076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65"/>
            <p:cNvSpPr/>
            <p:nvPr/>
          </p:nvSpPr>
          <p:spPr>
            <a:xfrm>
              <a:off x="-48585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65"/>
            <p:cNvSpPr/>
            <p:nvPr/>
          </p:nvSpPr>
          <p:spPr>
            <a:xfrm>
              <a:off x="-44229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65"/>
            <p:cNvSpPr/>
            <p:nvPr/>
          </p:nvSpPr>
          <p:spPr>
            <a:xfrm>
              <a:off x="-397386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65"/>
            <p:cNvSpPr/>
            <p:nvPr/>
          </p:nvSpPr>
          <p:spPr>
            <a:xfrm>
              <a:off x="-35241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65"/>
            <p:cNvSpPr/>
            <p:nvPr/>
          </p:nvSpPr>
          <p:spPr>
            <a:xfrm>
              <a:off x="-307505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65"/>
            <p:cNvSpPr/>
            <p:nvPr/>
          </p:nvSpPr>
          <p:spPr>
            <a:xfrm>
              <a:off x="-26253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65"/>
            <p:cNvSpPr/>
            <p:nvPr/>
          </p:nvSpPr>
          <p:spPr>
            <a:xfrm>
              <a:off x="-21762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65"/>
            <p:cNvSpPr/>
            <p:nvPr/>
          </p:nvSpPr>
          <p:spPr>
            <a:xfrm>
              <a:off x="-17265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65"/>
            <p:cNvSpPr/>
            <p:nvPr/>
          </p:nvSpPr>
          <p:spPr>
            <a:xfrm>
              <a:off x="-12774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65"/>
            <p:cNvSpPr/>
            <p:nvPr/>
          </p:nvSpPr>
          <p:spPr>
            <a:xfrm>
              <a:off x="-8283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65"/>
            <p:cNvSpPr/>
            <p:nvPr/>
          </p:nvSpPr>
          <p:spPr>
            <a:xfrm>
              <a:off x="-3786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65"/>
            <p:cNvSpPr/>
            <p:nvPr/>
          </p:nvSpPr>
          <p:spPr>
            <a:xfrm>
              <a:off x="5632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65"/>
            <p:cNvSpPr/>
            <p:nvPr/>
          </p:nvSpPr>
          <p:spPr>
            <a:xfrm>
              <a:off x="5060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65"/>
            <p:cNvSpPr/>
            <p:nvPr/>
          </p:nvSpPr>
          <p:spPr>
            <a:xfrm>
              <a:off x="95512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65"/>
            <p:cNvSpPr/>
            <p:nvPr/>
          </p:nvSpPr>
          <p:spPr>
            <a:xfrm>
              <a:off x="14048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65"/>
            <p:cNvSpPr/>
            <p:nvPr/>
          </p:nvSpPr>
          <p:spPr>
            <a:xfrm>
              <a:off x="18539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65"/>
            <p:cNvSpPr/>
            <p:nvPr/>
          </p:nvSpPr>
          <p:spPr>
            <a:xfrm>
              <a:off x="23030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65"/>
            <p:cNvSpPr/>
            <p:nvPr/>
          </p:nvSpPr>
          <p:spPr>
            <a:xfrm>
              <a:off x="27527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65"/>
            <p:cNvSpPr/>
            <p:nvPr/>
          </p:nvSpPr>
          <p:spPr>
            <a:xfrm>
              <a:off x="32018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65"/>
            <p:cNvSpPr/>
            <p:nvPr/>
          </p:nvSpPr>
          <p:spPr>
            <a:xfrm>
              <a:off x="36515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65"/>
            <p:cNvSpPr/>
            <p:nvPr/>
          </p:nvSpPr>
          <p:spPr>
            <a:xfrm>
              <a:off x="41006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65"/>
            <p:cNvSpPr/>
            <p:nvPr/>
          </p:nvSpPr>
          <p:spPr>
            <a:xfrm>
              <a:off x="45362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65"/>
            <p:cNvSpPr/>
            <p:nvPr/>
          </p:nvSpPr>
          <p:spPr>
            <a:xfrm>
              <a:off x="49853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65"/>
            <p:cNvSpPr/>
            <p:nvPr/>
          </p:nvSpPr>
          <p:spPr>
            <a:xfrm>
              <a:off x="543439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65"/>
            <p:cNvSpPr/>
            <p:nvPr/>
          </p:nvSpPr>
          <p:spPr>
            <a:xfrm>
              <a:off x="58841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65"/>
            <p:cNvSpPr/>
            <p:nvPr/>
          </p:nvSpPr>
          <p:spPr>
            <a:xfrm>
              <a:off x="633320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65"/>
            <p:cNvSpPr/>
            <p:nvPr/>
          </p:nvSpPr>
          <p:spPr>
            <a:xfrm>
              <a:off x="678291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65"/>
            <p:cNvSpPr/>
            <p:nvPr/>
          </p:nvSpPr>
          <p:spPr>
            <a:xfrm>
              <a:off x="72320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65"/>
            <p:cNvSpPr/>
            <p:nvPr/>
          </p:nvSpPr>
          <p:spPr>
            <a:xfrm>
              <a:off x="76811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65"/>
            <p:cNvSpPr/>
            <p:nvPr/>
          </p:nvSpPr>
          <p:spPr>
            <a:xfrm>
              <a:off x="81308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65"/>
            <p:cNvSpPr/>
            <p:nvPr/>
          </p:nvSpPr>
          <p:spPr>
            <a:xfrm>
              <a:off x="85799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65"/>
            <p:cNvSpPr/>
            <p:nvPr/>
          </p:nvSpPr>
          <p:spPr>
            <a:xfrm>
              <a:off x="90296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65"/>
            <p:cNvSpPr/>
            <p:nvPr/>
          </p:nvSpPr>
          <p:spPr>
            <a:xfrm>
              <a:off x="946457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65"/>
            <p:cNvSpPr/>
            <p:nvPr/>
          </p:nvSpPr>
          <p:spPr>
            <a:xfrm>
              <a:off x="99142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65"/>
            <p:cNvSpPr/>
            <p:nvPr/>
          </p:nvSpPr>
          <p:spPr>
            <a:xfrm>
              <a:off x="103633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65"/>
            <p:cNvSpPr/>
            <p:nvPr/>
          </p:nvSpPr>
          <p:spPr>
            <a:xfrm>
              <a:off x="1081309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65"/>
            <p:cNvSpPr/>
            <p:nvPr/>
          </p:nvSpPr>
          <p:spPr>
            <a:xfrm>
              <a:off x="1126218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65"/>
            <p:cNvSpPr/>
            <p:nvPr/>
          </p:nvSpPr>
          <p:spPr>
            <a:xfrm>
              <a:off x="1171128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65"/>
            <p:cNvSpPr/>
            <p:nvPr/>
          </p:nvSpPr>
          <p:spPr>
            <a:xfrm>
              <a:off x="121609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65"/>
            <p:cNvSpPr/>
            <p:nvPr/>
          </p:nvSpPr>
          <p:spPr>
            <a:xfrm>
              <a:off x="1261009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65"/>
            <p:cNvSpPr/>
            <p:nvPr/>
          </p:nvSpPr>
          <p:spPr>
            <a:xfrm>
              <a:off x="1305980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65"/>
            <p:cNvSpPr/>
            <p:nvPr/>
          </p:nvSpPr>
          <p:spPr>
            <a:xfrm>
              <a:off x="135088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65"/>
            <p:cNvSpPr/>
            <p:nvPr/>
          </p:nvSpPr>
          <p:spPr>
            <a:xfrm>
              <a:off x="1394446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65"/>
            <p:cNvSpPr/>
            <p:nvPr/>
          </p:nvSpPr>
          <p:spPr>
            <a:xfrm>
              <a:off x="143935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65"/>
            <p:cNvSpPr/>
            <p:nvPr/>
          </p:nvSpPr>
          <p:spPr>
            <a:xfrm>
              <a:off x="1484265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65"/>
            <p:cNvSpPr/>
            <p:nvPr/>
          </p:nvSpPr>
          <p:spPr>
            <a:xfrm>
              <a:off x="1529236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65"/>
            <p:cNvSpPr/>
            <p:nvPr/>
          </p:nvSpPr>
          <p:spPr>
            <a:xfrm>
              <a:off x="1574146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65"/>
            <p:cNvSpPr/>
            <p:nvPr/>
          </p:nvSpPr>
          <p:spPr>
            <a:xfrm>
              <a:off x="1619117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65"/>
            <p:cNvSpPr/>
            <p:nvPr/>
          </p:nvSpPr>
          <p:spPr>
            <a:xfrm>
              <a:off x="1664026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65"/>
            <p:cNvSpPr/>
            <p:nvPr/>
          </p:nvSpPr>
          <p:spPr>
            <a:xfrm>
              <a:off x="1708936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65"/>
            <p:cNvSpPr/>
            <p:nvPr/>
          </p:nvSpPr>
          <p:spPr>
            <a:xfrm>
              <a:off x="1753907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65"/>
            <p:cNvSpPr/>
            <p:nvPr/>
          </p:nvSpPr>
          <p:spPr>
            <a:xfrm>
              <a:off x="179881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65"/>
            <p:cNvSpPr/>
            <p:nvPr/>
          </p:nvSpPr>
          <p:spPr>
            <a:xfrm>
              <a:off x="184237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65"/>
            <p:cNvSpPr/>
            <p:nvPr/>
          </p:nvSpPr>
          <p:spPr>
            <a:xfrm>
              <a:off x="1887282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65"/>
            <p:cNvSpPr/>
            <p:nvPr/>
          </p:nvSpPr>
          <p:spPr>
            <a:xfrm>
              <a:off x="193225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65"/>
            <p:cNvSpPr/>
            <p:nvPr/>
          </p:nvSpPr>
          <p:spPr>
            <a:xfrm>
              <a:off x="197716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65"/>
            <p:cNvSpPr/>
            <p:nvPr/>
          </p:nvSpPr>
          <p:spPr>
            <a:xfrm>
              <a:off x="2022073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65"/>
            <p:cNvSpPr/>
            <p:nvPr/>
          </p:nvSpPr>
          <p:spPr>
            <a:xfrm>
              <a:off x="206704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65"/>
            <p:cNvSpPr/>
            <p:nvPr/>
          </p:nvSpPr>
          <p:spPr>
            <a:xfrm>
              <a:off x="211195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65"/>
            <p:cNvSpPr/>
            <p:nvPr/>
          </p:nvSpPr>
          <p:spPr>
            <a:xfrm>
              <a:off x="215692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65"/>
            <p:cNvSpPr/>
            <p:nvPr/>
          </p:nvSpPr>
          <p:spPr>
            <a:xfrm>
              <a:off x="220183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65"/>
            <p:cNvSpPr/>
            <p:nvPr/>
          </p:nvSpPr>
          <p:spPr>
            <a:xfrm>
              <a:off x="224680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65"/>
            <p:cNvSpPr/>
            <p:nvPr/>
          </p:nvSpPr>
          <p:spPr>
            <a:xfrm>
              <a:off x="229171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65"/>
            <p:cNvSpPr/>
            <p:nvPr/>
          </p:nvSpPr>
          <p:spPr>
            <a:xfrm>
              <a:off x="233527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65"/>
            <p:cNvSpPr/>
            <p:nvPr/>
          </p:nvSpPr>
          <p:spPr>
            <a:xfrm>
              <a:off x="238018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65"/>
            <p:cNvSpPr/>
            <p:nvPr/>
          </p:nvSpPr>
          <p:spPr>
            <a:xfrm>
              <a:off x="2425090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65"/>
            <p:cNvSpPr/>
            <p:nvPr/>
          </p:nvSpPr>
          <p:spPr>
            <a:xfrm>
              <a:off x="247006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65"/>
            <p:cNvSpPr/>
            <p:nvPr/>
          </p:nvSpPr>
          <p:spPr>
            <a:xfrm>
              <a:off x="251497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65"/>
            <p:cNvSpPr/>
            <p:nvPr/>
          </p:nvSpPr>
          <p:spPr>
            <a:xfrm>
              <a:off x="255994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65"/>
            <p:cNvSpPr/>
            <p:nvPr/>
          </p:nvSpPr>
          <p:spPr>
            <a:xfrm>
              <a:off x="260485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65"/>
            <p:cNvSpPr/>
            <p:nvPr/>
          </p:nvSpPr>
          <p:spPr>
            <a:xfrm>
              <a:off x="264976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65"/>
            <p:cNvSpPr/>
            <p:nvPr/>
          </p:nvSpPr>
          <p:spPr>
            <a:xfrm>
              <a:off x="269473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65"/>
            <p:cNvSpPr/>
            <p:nvPr/>
          </p:nvSpPr>
          <p:spPr>
            <a:xfrm>
              <a:off x="273964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65"/>
            <p:cNvSpPr/>
            <p:nvPr/>
          </p:nvSpPr>
          <p:spPr>
            <a:xfrm>
              <a:off x="2958715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65"/>
            <p:cNvSpPr/>
            <p:nvPr/>
          </p:nvSpPr>
          <p:spPr>
            <a:xfrm>
              <a:off x="3003624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65"/>
            <p:cNvSpPr/>
            <p:nvPr/>
          </p:nvSpPr>
          <p:spPr>
            <a:xfrm>
              <a:off x="3048595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65"/>
            <p:cNvSpPr/>
            <p:nvPr/>
          </p:nvSpPr>
          <p:spPr>
            <a:xfrm>
              <a:off x="3093505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65"/>
            <p:cNvSpPr/>
            <p:nvPr/>
          </p:nvSpPr>
          <p:spPr>
            <a:xfrm>
              <a:off x="3138476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65"/>
            <p:cNvSpPr/>
            <p:nvPr/>
          </p:nvSpPr>
          <p:spPr>
            <a:xfrm>
              <a:off x="3183386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65"/>
            <p:cNvSpPr/>
            <p:nvPr/>
          </p:nvSpPr>
          <p:spPr>
            <a:xfrm>
              <a:off x="3226942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1" y="59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65"/>
            <p:cNvSpPr/>
            <p:nvPr/>
          </p:nvSpPr>
          <p:spPr>
            <a:xfrm>
              <a:off x="3271851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65"/>
            <p:cNvSpPr/>
            <p:nvPr/>
          </p:nvSpPr>
          <p:spPr>
            <a:xfrm>
              <a:off x="3316761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65"/>
            <p:cNvSpPr/>
            <p:nvPr/>
          </p:nvSpPr>
          <p:spPr>
            <a:xfrm>
              <a:off x="3361732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65"/>
            <p:cNvSpPr/>
            <p:nvPr/>
          </p:nvSpPr>
          <p:spPr>
            <a:xfrm>
              <a:off x="3406642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65"/>
            <p:cNvSpPr/>
            <p:nvPr/>
          </p:nvSpPr>
          <p:spPr>
            <a:xfrm>
              <a:off x="3451613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65"/>
            <p:cNvSpPr/>
            <p:nvPr/>
          </p:nvSpPr>
          <p:spPr>
            <a:xfrm>
              <a:off x="3496523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65"/>
            <p:cNvSpPr/>
            <p:nvPr/>
          </p:nvSpPr>
          <p:spPr>
            <a:xfrm>
              <a:off x="3541432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65"/>
            <p:cNvSpPr/>
            <p:nvPr/>
          </p:nvSpPr>
          <p:spPr>
            <a:xfrm>
              <a:off x="3584988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65"/>
            <p:cNvSpPr/>
            <p:nvPr/>
          </p:nvSpPr>
          <p:spPr>
            <a:xfrm>
              <a:off x="3629898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65"/>
            <p:cNvSpPr/>
            <p:nvPr/>
          </p:nvSpPr>
          <p:spPr>
            <a:xfrm>
              <a:off x="3674869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65"/>
            <p:cNvSpPr/>
            <p:nvPr/>
          </p:nvSpPr>
          <p:spPr>
            <a:xfrm>
              <a:off x="3719779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65"/>
            <p:cNvSpPr/>
            <p:nvPr/>
          </p:nvSpPr>
          <p:spPr>
            <a:xfrm>
              <a:off x="3764750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1" y="59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65"/>
            <p:cNvSpPr/>
            <p:nvPr/>
          </p:nvSpPr>
          <p:spPr>
            <a:xfrm>
              <a:off x="278319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65"/>
            <p:cNvSpPr/>
            <p:nvPr/>
          </p:nvSpPr>
          <p:spPr>
            <a:xfrm>
              <a:off x="2829523" y="4190161"/>
              <a:ext cx="4245" cy="51982"/>
            </a:xfrm>
            <a:custGeom>
              <a:avLst/>
              <a:gdLst/>
              <a:ahLst/>
              <a:cxnLst/>
              <a:rect l="l" t="t" r="r" b="b"/>
              <a:pathLst>
                <a:path w="69" h="845" extrusionOk="0">
                  <a:moveTo>
                    <a:pt x="1" y="0"/>
                  </a:moveTo>
                  <a:lnTo>
                    <a:pt x="1" y="845"/>
                  </a:lnTo>
                  <a:lnTo>
                    <a:pt x="69" y="8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65"/>
            <p:cNvSpPr/>
            <p:nvPr/>
          </p:nvSpPr>
          <p:spPr>
            <a:xfrm>
              <a:off x="2873079" y="4162048"/>
              <a:ext cx="5660" cy="52044"/>
            </a:xfrm>
            <a:custGeom>
              <a:avLst/>
              <a:gdLst/>
              <a:ahLst/>
              <a:cxnLst/>
              <a:rect l="l" t="t" r="r" b="b"/>
              <a:pathLst>
                <a:path w="92" h="846" extrusionOk="0">
                  <a:moveTo>
                    <a:pt x="0" y="1"/>
                  </a:moveTo>
                  <a:lnTo>
                    <a:pt x="0" y="845"/>
                  </a:lnTo>
                  <a:lnTo>
                    <a:pt x="91" y="84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65"/>
            <p:cNvSpPr/>
            <p:nvPr/>
          </p:nvSpPr>
          <p:spPr>
            <a:xfrm>
              <a:off x="2917988" y="4132581"/>
              <a:ext cx="5660" cy="51982"/>
            </a:xfrm>
            <a:custGeom>
              <a:avLst/>
              <a:gdLst/>
              <a:ahLst/>
              <a:cxnLst/>
              <a:rect l="l" t="t" r="r" b="b"/>
              <a:pathLst>
                <a:path w="92" h="845" extrusionOk="0">
                  <a:moveTo>
                    <a:pt x="1" y="0"/>
                  </a:moveTo>
                  <a:lnTo>
                    <a:pt x="1" y="845"/>
                  </a:lnTo>
                  <a:lnTo>
                    <a:pt x="92" y="8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65"/>
            <p:cNvSpPr/>
            <p:nvPr/>
          </p:nvSpPr>
          <p:spPr>
            <a:xfrm>
              <a:off x="-1620403" y="4006224"/>
              <a:ext cx="6192603" cy="1019468"/>
            </a:xfrm>
            <a:custGeom>
              <a:avLst/>
              <a:gdLst/>
              <a:ahLst/>
              <a:cxnLst/>
              <a:rect l="l" t="t" r="r" b="b"/>
              <a:pathLst>
                <a:path w="100660" h="16572" extrusionOk="0">
                  <a:moveTo>
                    <a:pt x="91050" y="0"/>
                  </a:moveTo>
                  <a:lnTo>
                    <a:pt x="88494" y="2465"/>
                  </a:lnTo>
                  <a:lnTo>
                    <a:pt x="74456" y="2465"/>
                  </a:lnTo>
                  <a:cubicBezTo>
                    <a:pt x="74297" y="2465"/>
                    <a:pt x="74137" y="2511"/>
                    <a:pt x="74000" y="2602"/>
                  </a:cubicBezTo>
                  <a:lnTo>
                    <a:pt x="72128" y="3858"/>
                  </a:lnTo>
                  <a:cubicBezTo>
                    <a:pt x="71991" y="3949"/>
                    <a:pt x="71831" y="4017"/>
                    <a:pt x="71672" y="4017"/>
                  </a:cubicBezTo>
                  <a:lnTo>
                    <a:pt x="0" y="4017"/>
                  </a:lnTo>
                  <a:lnTo>
                    <a:pt x="1712" y="15088"/>
                  </a:lnTo>
                  <a:cubicBezTo>
                    <a:pt x="1917" y="15864"/>
                    <a:pt x="2374" y="16571"/>
                    <a:pt x="3196" y="16571"/>
                  </a:cubicBezTo>
                  <a:lnTo>
                    <a:pt x="95319" y="16571"/>
                  </a:lnTo>
                  <a:cubicBezTo>
                    <a:pt x="96140" y="13718"/>
                    <a:pt x="99518" y="5296"/>
                    <a:pt x="100660" y="2556"/>
                  </a:cubicBezTo>
                  <a:lnTo>
                    <a:pt x="91050" y="2556"/>
                  </a:lnTo>
                  <a:lnTo>
                    <a:pt x="910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65"/>
            <p:cNvSpPr/>
            <p:nvPr/>
          </p:nvSpPr>
          <p:spPr>
            <a:xfrm>
              <a:off x="-966077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65"/>
            <p:cNvSpPr/>
            <p:nvPr/>
          </p:nvSpPr>
          <p:spPr>
            <a:xfrm>
              <a:off x="-1538951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8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8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65"/>
            <p:cNvSpPr/>
            <p:nvPr/>
          </p:nvSpPr>
          <p:spPr>
            <a:xfrm>
              <a:off x="-824212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65"/>
            <p:cNvSpPr/>
            <p:nvPr/>
          </p:nvSpPr>
          <p:spPr>
            <a:xfrm>
              <a:off x="-68099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65"/>
            <p:cNvSpPr/>
            <p:nvPr/>
          </p:nvSpPr>
          <p:spPr>
            <a:xfrm>
              <a:off x="-1395732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65"/>
            <p:cNvSpPr/>
            <p:nvPr/>
          </p:nvSpPr>
          <p:spPr>
            <a:xfrm>
              <a:off x="-125251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65"/>
            <p:cNvSpPr/>
            <p:nvPr/>
          </p:nvSpPr>
          <p:spPr>
            <a:xfrm>
              <a:off x="-110929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2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65"/>
            <p:cNvSpPr/>
            <p:nvPr/>
          </p:nvSpPr>
          <p:spPr>
            <a:xfrm>
              <a:off x="-53777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65"/>
            <p:cNvSpPr/>
            <p:nvPr/>
          </p:nvSpPr>
          <p:spPr>
            <a:xfrm>
              <a:off x="-39455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5"/>
            <p:cNvSpPr/>
            <p:nvPr/>
          </p:nvSpPr>
          <p:spPr>
            <a:xfrm>
              <a:off x="-252752" y="4320702"/>
              <a:ext cx="50631" cy="31005"/>
            </a:xfrm>
            <a:custGeom>
              <a:avLst/>
              <a:gdLst/>
              <a:ahLst/>
              <a:cxnLst/>
              <a:rect l="l" t="t" r="r" b="b"/>
              <a:pathLst>
                <a:path w="823" h="504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8" y="503"/>
                  </a:cubicBezTo>
                  <a:lnTo>
                    <a:pt x="686" y="503"/>
                  </a:lnTo>
                  <a:cubicBezTo>
                    <a:pt x="754" y="503"/>
                    <a:pt x="823" y="435"/>
                    <a:pt x="823" y="366"/>
                  </a:cubicBezTo>
                  <a:lnTo>
                    <a:pt x="823" y="138"/>
                  </a:lnTo>
                  <a:cubicBezTo>
                    <a:pt x="823" y="47"/>
                    <a:pt x="75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5"/>
            <p:cNvSpPr/>
            <p:nvPr/>
          </p:nvSpPr>
          <p:spPr>
            <a:xfrm>
              <a:off x="-109472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5"/>
            <p:cNvSpPr/>
            <p:nvPr/>
          </p:nvSpPr>
          <p:spPr>
            <a:xfrm>
              <a:off x="3374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5"/>
            <p:cNvSpPr/>
            <p:nvPr/>
          </p:nvSpPr>
          <p:spPr>
            <a:xfrm>
              <a:off x="17696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5"/>
            <p:cNvSpPr/>
            <p:nvPr/>
          </p:nvSpPr>
          <p:spPr>
            <a:xfrm>
              <a:off x="32018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5"/>
            <p:cNvSpPr/>
            <p:nvPr/>
          </p:nvSpPr>
          <p:spPr>
            <a:xfrm>
              <a:off x="462049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5"/>
            <p:cNvSpPr/>
            <p:nvPr/>
          </p:nvSpPr>
          <p:spPr>
            <a:xfrm>
              <a:off x="605267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5"/>
            <p:cNvSpPr/>
            <p:nvPr/>
          </p:nvSpPr>
          <p:spPr>
            <a:xfrm>
              <a:off x="74848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5"/>
            <p:cNvSpPr/>
            <p:nvPr/>
          </p:nvSpPr>
          <p:spPr>
            <a:xfrm>
              <a:off x="89170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5"/>
            <p:cNvSpPr/>
            <p:nvPr/>
          </p:nvSpPr>
          <p:spPr>
            <a:xfrm>
              <a:off x="103492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5"/>
            <p:cNvSpPr/>
            <p:nvPr/>
          </p:nvSpPr>
          <p:spPr>
            <a:xfrm>
              <a:off x="1176788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5"/>
            <p:cNvSpPr/>
            <p:nvPr/>
          </p:nvSpPr>
          <p:spPr>
            <a:xfrm>
              <a:off x="132000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5"/>
            <p:cNvSpPr/>
            <p:nvPr/>
          </p:nvSpPr>
          <p:spPr>
            <a:xfrm>
              <a:off x="146322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5"/>
            <p:cNvSpPr/>
            <p:nvPr/>
          </p:nvSpPr>
          <p:spPr>
            <a:xfrm>
              <a:off x="160644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5"/>
            <p:cNvSpPr/>
            <p:nvPr/>
          </p:nvSpPr>
          <p:spPr>
            <a:xfrm>
              <a:off x="1749662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7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7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5"/>
            <p:cNvSpPr/>
            <p:nvPr/>
          </p:nvSpPr>
          <p:spPr>
            <a:xfrm>
              <a:off x="1891527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5"/>
            <p:cNvSpPr/>
            <p:nvPr/>
          </p:nvSpPr>
          <p:spPr>
            <a:xfrm>
              <a:off x="203474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5"/>
            <p:cNvSpPr/>
            <p:nvPr/>
          </p:nvSpPr>
          <p:spPr>
            <a:xfrm>
              <a:off x="217796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8" y="503"/>
                  </a:cubicBezTo>
                  <a:lnTo>
                    <a:pt x="663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5"/>
            <p:cNvSpPr/>
            <p:nvPr/>
          </p:nvSpPr>
          <p:spPr>
            <a:xfrm>
              <a:off x="232118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5"/>
            <p:cNvSpPr/>
            <p:nvPr/>
          </p:nvSpPr>
          <p:spPr>
            <a:xfrm>
              <a:off x="2463048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5"/>
            <p:cNvSpPr/>
            <p:nvPr/>
          </p:nvSpPr>
          <p:spPr>
            <a:xfrm>
              <a:off x="2606267" y="4320702"/>
              <a:ext cx="50631" cy="31005"/>
            </a:xfrm>
            <a:custGeom>
              <a:avLst/>
              <a:gdLst/>
              <a:ahLst/>
              <a:cxnLst/>
              <a:rect l="l" t="t" r="r" b="b"/>
              <a:pathLst>
                <a:path w="823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4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5"/>
            <p:cNvSpPr/>
            <p:nvPr/>
          </p:nvSpPr>
          <p:spPr>
            <a:xfrm>
              <a:off x="274948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5"/>
            <p:cNvSpPr/>
            <p:nvPr/>
          </p:nvSpPr>
          <p:spPr>
            <a:xfrm>
              <a:off x="2989598" y="4163463"/>
              <a:ext cx="1582602" cy="862229"/>
            </a:xfrm>
            <a:custGeom>
              <a:avLst/>
              <a:gdLst/>
              <a:ahLst/>
              <a:cxnLst/>
              <a:rect l="l" t="t" r="r" b="b"/>
              <a:pathLst>
                <a:path w="25725" h="14016" extrusionOk="0">
                  <a:moveTo>
                    <a:pt x="25702" y="0"/>
                  </a:moveTo>
                  <a:cubicBezTo>
                    <a:pt x="25679" y="0"/>
                    <a:pt x="25679" y="23"/>
                    <a:pt x="25679" y="23"/>
                  </a:cubicBezTo>
                  <a:cubicBezTo>
                    <a:pt x="24310" y="2009"/>
                    <a:pt x="22438" y="3653"/>
                    <a:pt x="20384" y="4931"/>
                  </a:cubicBezTo>
                  <a:cubicBezTo>
                    <a:pt x="17804" y="6574"/>
                    <a:pt x="14928" y="7715"/>
                    <a:pt x="12075" y="8857"/>
                  </a:cubicBezTo>
                  <a:cubicBezTo>
                    <a:pt x="9496" y="9861"/>
                    <a:pt x="6940" y="10888"/>
                    <a:pt x="4383" y="11915"/>
                  </a:cubicBezTo>
                  <a:cubicBezTo>
                    <a:pt x="2899" y="12486"/>
                    <a:pt x="1416" y="13079"/>
                    <a:pt x="92" y="13924"/>
                  </a:cubicBezTo>
                  <a:cubicBezTo>
                    <a:pt x="69" y="13947"/>
                    <a:pt x="23" y="13970"/>
                    <a:pt x="1" y="14015"/>
                  </a:cubicBezTo>
                  <a:lnTo>
                    <a:pt x="20384" y="14015"/>
                  </a:lnTo>
                  <a:cubicBezTo>
                    <a:pt x="21205" y="11162"/>
                    <a:pt x="24583" y="2740"/>
                    <a:pt x="25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65"/>
            <p:cNvSpPr/>
            <p:nvPr/>
          </p:nvSpPr>
          <p:spPr>
            <a:xfrm>
              <a:off x="-1487028" y="4843908"/>
              <a:ext cx="75916" cy="149488"/>
            </a:xfrm>
            <a:custGeom>
              <a:avLst/>
              <a:gdLst/>
              <a:ahLst/>
              <a:cxnLst/>
              <a:rect l="l" t="t" r="r" b="b"/>
              <a:pathLst>
                <a:path w="1234" h="2430" extrusionOk="0">
                  <a:moveTo>
                    <a:pt x="91" y="1"/>
                  </a:moveTo>
                  <a:cubicBezTo>
                    <a:pt x="83" y="1"/>
                    <a:pt x="75" y="4"/>
                    <a:pt x="69" y="10"/>
                  </a:cubicBezTo>
                  <a:cubicBezTo>
                    <a:pt x="23" y="10"/>
                    <a:pt x="1" y="33"/>
                    <a:pt x="23" y="78"/>
                  </a:cubicBezTo>
                  <a:cubicBezTo>
                    <a:pt x="92" y="443"/>
                    <a:pt x="137" y="717"/>
                    <a:pt x="160" y="854"/>
                  </a:cubicBezTo>
                  <a:cubicBezTo>
                    <a:pt x="297" y="1471"/>
                    <a:pt x="662" y="2018"/>
                    <a:pt x="1142" y="2406"/>
                  </a:cubicBezTo>
                  <a:cubicBezTo>
                    <a:pt x="1142" y="2429"/>
                    <a:pt x="1165" y="2429"/>
                    <a:pt x="1187" y="2429"/>
                  </a:cubicBezTo>
                  <a:cubicBezTo>
                    <a:pt x="1187" y="2429"/>
                    <a:pt x="1210" y="2429"/>
                    <a:pt x="1210" y="2406"/>
                  </a:cubicBezTo>
                  <a:cubicBezTo>
                    <a:pt x="1233" y="2384"/>
                    <a:pt x="1233" y="2338"/>
                    <a:pt x="1210" y="2338"/>
                  </a:cubicBezTo>
                  <a:cubicBezTo>
                    <a:pt x="754" y="1950"/>
                    <a:pt x="411" y="1402"/>
                    <a:pt x="274" y="831"/>
                  </a:cubicBezTo>
                  <a:cubicBezTo>
                    <a:pt x="252" y="694"/>
                    <a:pt x="206" y="421"/>
                    <a:pt x="137" y="55"/>
                  </a:cubicBezTo>
                  <a:cubicBezTo>
                    <a:pt x="137" y="22"/>
                    <a:pt x="113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65"/>
            <p:cNvSpPr/>
            <p:nvPr/>
          </p:nvSpPr>
          <p:spPr>
            <a:xfrm>
              <a:off x="-1544611" y="4486430"/>
              <a:ext cx="53461" cy="294915"/>
            </a:xfrm>
            <a:custGeom>
              <a:avLst/>
              <a:gdLst/>
              <a:ahLst/>
              <a:cxnLst/>
              <a:rect l="l" t="t" r="r" b="b"/>
              <a:pathLst>
                <a:path w="869" h="4794" extrusionOk="0">
                  <a:moveTo>
                    <a:pt x="46" y="0"/>
                  </a:moveTo>
                  <a:cubicBezTo>
                    <a:pt x="24" y="0"/>
                    <a:pt x="1" y="46"/>
                    <a:pt x="1" y="69"/>
                  </a:cubicBezTo>
                  <a:lnTo>
                    <a:pt x="46" y="297"/>
                  </a:lnTo>
                  <a:cubicBezTo>
                    <a:pt x="229" y="1530"/>
                    <a:pt x="526" y="3356"/>
                    <a:pt x="754" y="4748"/>
                  </a:cubicBezTo>
                  <a:cubicBezTo>
                    <a:pt x="754" y="4771"/>
                    <a:pt x="777" y="4794"/>
                    <a:pt x="822" y="4794"/>
                  </a:cubicBezTo>
                  <a:cubicBezTo>
                    <a:pt x="868" y="4794"/>
                    <a:pt x="868" y="4771"/>
                    <a:pt x="868" y="4725"/>
                  </a:cubicBezTo>
                  <a:cubicBezTo>
                    <a:pt x="640" y="3333"/>
                    <a:pt x="343" y="1507"/>
                    <a:pt x="160" y="297"/>
                  </a:cubicBezTo>
                  <a:lnTo>
                    <a:pt x="115" y="46"/>
                  </a:lnTo>
                  <a:cubicBezTo>
                    <a:pt x="115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5"/>
            <p:cNvSpPr/>
            <p:nvPr/>
          </p:nvSpPr>
          <p:spPr>
            <a:xfrm>
              <a:off x="-1457560" y="4442875"/>
              <a:ext cx="4304001" cy="7075"/>
            </a:xfrm>
            <a:custGeom>
              <a:avLst/>
              <a:gdLst/>
              <a:ahLst/>
              <a:cxnLst/>
              <a:rect l="l" t="t" r="r" b="b"/>
              <a:pathLst>
                <a:path w="69961" h="115" extrusionOk="0">
                  <a:moveTo>
                    <a:pt x="69" y="1"/>
                  </a:moveTo>
                  <a:cubicBezTo>
                    <a:pt x="47" y="1"/>
                    <a:pt x="1" y="24"/>
                    <a:pt x="1" y="46"/>
                  </a:cubicBezTo>
                  <a:cubicBezTo>
                    <a:pt x="1" y="92"/>
                    <a:pt x="47" y="115"/>
                    <a:pt x="69" y="115"/>
                  </a:cubicBezTo>
                  <a:lnTo>
                    <a:pt x="69915" y="115"/>
                  </a:lnTo>
                  <a:cubicBezTo>
                    <a:pt x="69938" y="115"/>
                    <a:pt x="69960" y="92"/>
                    <a:pt x="69960" y="46"/>
                  </a:cubicBezTo>
                  <a:cubicBezTo>
                    <a:pt x="69960" y="24"/>
                    <a:pt x="69938" y="1"/>
                    <a:pt x="69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5"/>
            <p:cNvSpPr/>
            <p:nvPr/>
          </p:nvSpPr>
          <p:spPr>
            <a:xfrm>
              <a:off x="4031500" y="4233654"/>
              <a:ext cx="414337" cy="7075"/>
            </a:xfrm>
            <a:custGeom>
              <a:avLst/>
              <a:gdLst/>
              <a:ahLst/>
              <a:cxnLst/>
              <a:rect l="l" t="t" r="r" b="b"/>
              <a:pathLst>
                <a:path w="6735" h="115" extrusionOk="0">
                  <a:moveTo>
                    <a:pt x="69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92"/>
                    <a:pt x="24" y="115"/>
                    <a:pt x="69" y="115"/>
                  </a:cubicBezTo>
                  <a:lnTo>
                    <a:pt x="6666" y="115"/>
                  </a:lnTo>
                  <a:cubicBezTo>
                    <a:pt x="6712" y="115"/>
                    <a:pt x="6734" y="92"/>
                    <a:pt x="6734" y="46"/>
                  </a:cubicBezTo>
                  <a:cubicBezTo>
                    <a:pt x="6734" y="24"/>
                    <a:pt x="6712" y="1"/>
                    <a:pt x="6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5"/>
            <p:cNvSpPr/>
            <p:nvPr/>
          </p:nvSpPr>
          <p:spPr>
            <a:xfrm>
              <a:off x="2902547" y="4233654"/>
              <a:ext cx="838395" cy="183999"/>
            </a:xfrm>
            <a:custGeom>
              <a:avLst/>
              <a:gdLst/>
              <a:ahLst/>
              <a:cxnLst/>
              <a:rect l="l" t="t" r="r" b="b"/>
              <a:pathLst>
                <a:path w="13628" h="2991" extrusionOk="0">
                  <a:moveTo>
                    <a:pt x="4771" y="1"/>
                  </a:moveTo>
                  <a:cubicBezTo>
                    <a:pt x="3561" y="1"/>
                    <a:pt x="2899" y="24"/>
                    <a:pt x="2123" y="549"/>
                  </a:cubicBezTo>
                  <a:cubicBezTo>
                    <a:pt x="1849" y="731"/>
                    <a:pt x="457" y="2375"/>
                    <a:pt x="0" y="2900"/>
                  </a:cubicBezTo>
                  <a:cubicBezTo>
                    <a:pt x="0" y="2922"/>
                    <a:pt x="0" y="2968"/>
                    <a:pt x="23" y="2991"/>
                  </a:cubicBezTo>
                  <a:lnTo>
                    <a:pt x="46" y="2991"/>
                  </a:lnTo>
                  <a:cubicBezTo>
                    <a:pt x="69" y="2991"/>
                    <a:pt x="92" y="2991"/>
                    <a:pt x="92" y="2968"/>
                  </a:cubicBezTo>
                  <a:cubicBezTo>
                    <a:pt x="1324" y="1553"/>
                    <a:pt x="2009" y="754"/>
                    <a:pt x="2192" y="640"/>
                  </a:cubicBezTo>
                  <a:cubicBezTo>
                    <a:pt x="2922" y="138"/>
                    <a:pt x="3538" y="115"/>
                    <a:pt x="4771" y="115"/>
                  </a:cubicBezTo>
                  <a:lnTo>
                    <a:pt x="13559" y="115"/>
                  </a:lnTo>
                  <a:cubicBezTo>
                    <a:pt x="13582" y="115"/>
                    <a:pt x="13627" y="92"/>
                    <a:pt x="13627" y="46"/>
                  </a:cubicBezTo>
                  <a:cubicBezTo>
                    <a:pt x="13627" y="24"/>
                    <a:pt x="13582" y="1"/>
                    <a:pt x="13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5" name="Google Shape;4595;p65"/>
          <p:cNvSpPr txBox="1">
            <a:spLocks noGrp="1"/>
          </p:cNvSpPr>
          <p:nvPr>
            <p:ph type="title" idx="9"/>
          </p:nvPr>
        </p:nvSpPr>
        <p:spPr>
          <a:xfrm>
            <a:off x="435997" y="1784926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Time</a:t>
            </a:r>
            <a:endParaRPr dirty="0"/>
          </a:p>
        </p:txBody>
      </p:sp>
      <p:sp>
        <p:nvSpPr>
          <p:cNvPr id="4596" name="Google Shape;4596;p65"/>
          <p:cNvSpPr txBox="1">
            <a:spLocks noGrp="1"/>
          </p:cNvSpPr>
          <p:nvPr>
            <p:ph type="title" idx="14"/>
          </p:nvPr>
        </p:nvSpPr>
        <p:spPr>
          <a:xfrm>
            <a:off x="2894880" y="2949755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Probability</a:t>
            </a:r>
            <a:endParaRPr dirty="0"/>
          </a:p>
        </p:txBody>
      </p:sp>
      <p:sp>
        <p:nvSpPr>
          <p:cNvPr id="4597" name="Google Shape;4597;p65"/>
          <p:cNvSpPr txBox="1">
            <a:spLocks noGrp="1"/>
          </p:cNvSpPr>
          <p:nvPr>
            <p:ph type="title"/>
          </p:nvPr>
        </p:nvSpPr>
        <p:spPr>
          <a:xfrm>
            <a:off x="720000" y="4976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What do they signify?</a:t>
            </a:r>
            <a:endParaRPr dirty="0"/>
          </a:p>
        </p:txBody>
      </p:sp>
      <p:sp>
        <p:nvSpPr>
          <p:cNvPr id="4598" name="Google Shape;4598;p65"/>
          <p:cNvSpPr txBox="1">
            <a:spLocks noGrp="1"/>
          </p:cNvSpPr>
          <p:nvPr>
            <p:ph type="title" idx="2"/>
          </p:nvPr>
        </p:nvSpPr>
        <p:spPr>
          <a:xfrm>
            <a:off x="435997" y="678978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Manner</a:t>
            </a:r>
            <a:endParaRPr dirty="0"/>
          </a:p>
        </p:txBody>
      </p:sp>
      <p:sp>
        <p:nvSpPr>
          <p:cNvPr id="4599" name="Google Shape;4599;p65"/>
          <p:cNvSpPr txBox="1">
            <a:spLocks noGrp="1"/>
          </p:cNvSpPr>
          <p:nvPr>
            <p:ph type="subTitle" idx="1"/>
          </p:nvPr>
        </p:nvSpPr>
        <p:spPr>
          <a:xfrm>
            <a:off x="435997" y="1200711"/>
            <a:ext cx="219564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Though she drives </a:t>
            </a:r>
            <a:r>
              <a:rPr lang="sr-Latn-RS" i="1" dirty="0"/>
              <a:t>quickly</a:t>
            </a:r>
            <a:r>
              <a:rPr lang="sr-Latn-RS" dirty="0"/>
              <a:t>, she drives </a:t>
            </a:r>
            <a:r>
              <a:rPr lang="sr-Latn-RS" i="1" dirty="0"/>
              <a:t>well</a:t>
            </a:r>
            <a:r>
              <a:rPr lang="sr-Latn-RS" dirty="0"/>
              <a:t>.</a:t>
            </a:r>
            <a:endParaRPr dirty="0"/>
          </a:p>
        </p:txBody>
      </p:sp>
      <p:sp>
        <p:nvSpPr>
          <p:cNvPr id="4600" name="Google Shape;4600;p65"/>
          <p:cNvSpPr txBox="1">
            <a:spLocks noGrp="1"/>
          </p:cNvSpPr>
          <p:nvPr>
            <p:ph type="title" idx="3"/>
          </p:nvPr>
        </p:nvSpPr>
        <p:spPr>
          <a:xfrm>
            <a:off x="2894880" y="1784926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Degree</a:t>
            </a:r>
            <a:endParaRPr dirty="0"/>
          </a:p>
        </p:txBody>
      </p:sp>
      <p:sp>
        <p:nvSpPr>
          <p:cNvPr id="4602" name="Google Shape;4602;p65"/>
          <p:cNvSpPr txBox="1">
            <a:spLocks noGrp="1"/>
          </p:cNvSpPr>
          <p:nvPr>
            <p:ph type="title" idx="5"/>
          </p:nvPr>
        </p:nvSpPr>
        <p:spPr>
          <a:xfrm>
            <a:off x="435997" y="2949755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Frequency</a:t>
            </a:r>
            <a:endParaRPr dirty="0"/>
          </a:p>
        </p:txBody>
      </p:sp>
      <p:sp>
        <p:nvSpPr>
          <p:cNvPr id="4604" name="Google Shape;4604;p65"/>
          <p:cNvSpPr txBox="1">
            <a:spLocks noGrp="1"/>
          </p:cNvSpPr>
          <p:nvPr>
            <p:ph type="title" idx="7"/>
          </p:nvPr>
        </p:nvSpPr>
        <p:spPr>
          <a:xfrm>
            <a:off x="5353763" y="684879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Quantity</a:t>
            </a:r>
            <a:endParaRPr dirty="0"/>
          </a:p>
        </p:txBody>
      </p:sp>
      <p:grpSp>
        <p:nvGrpSpPr>
          <p:cNvPr id="4606" name="Google Shape;4606;p65"/>
          <p:cNvGrpSpPr/>
          <p:nvPr/>
        </p:nvGrpSpPr>
        <p:grpSpPr>
          <a:xfrm flipH="1">
            <a:off x="-19836" y="5167964"/>
            <a:ext cx="9183664" cy="695620"/>
            <a:chOff x="338550" y="1782325"/>
            <a:chExt cx="2222625" cy="336500"/>
          </a:xfrm>
        </p:grpSpPr>
        <p:sp>
          <p:nvSpPr>
            <p:cNvPr id="4607" name="Google Shape;4607;p65"/>
            <p:cNvSpPr/>
            <p:nvPr/>
          </p:nvSpPr>
          <p:spPr>
            <a:xfrm>
              <a:off x="338550" y="1782325"/>
              <a:ext cx="2222625" cy="336500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5"/>
            <p:cNvSpPr/>
            <p:nvPr/>
          </p:nvSpPr>
          <p:spPr>
            <a:xfrm>
              <a:off x="338550" y="1927850"/>
              <a:ext cx="2222625" cy="190975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5"/>
            <p:cNvSpPr/>
            <p:nvPr/>
          </p:nvSpPr>
          <p:spPr>
            <a:xfrm>
              <a:off x="1610475" y="1898550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5"/>
            <p:cNvSpPr/>
            <p:nvPr/>
          </p:nvSpPr>
          <p:spPr>
            <a:xfrm>
              <a:off x="1039275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5"/>
            <p:cNvSpPr/>
            <p:nvPr/>
          </p:nvSpPr>
          <p:spPr>
            <a:xfrm>
              <a:off x="1901500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5"/>
            <p:cNvSpPr/>
            <p:nvPr/>
          </p:nvSpPr>
          <p:spPr>
            <a:xfrm>
              <a:off x="408725" y="190197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5"/>
            <p:cNvSpPr/>
            <p:nvPr/>
          </p:nvSpPr>
          <p:spPr>
            <a:xfrm>
              <a:off x="846975" y="2044050"/>
              <a:ext cx="93600" cy="9725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5"/>
            <p:cNvSpPr/>
            <p:nvPr/>
          </p:nvSpPr>
          <p:spPr>
            <a:xfrm>
              <a:off x="956550" y="1870000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5"/>
            <p:cNvSpPr/>
            <p:nvPr/>
          </p:nvSpPr>
          <p:spPr>
            <a:xfrm>
              <a:off x="2170850" y="1972725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5"/>
            <p:cNvSpPr/>
            <p:nvPr/>
          </p:nvSpPr>
          <p:spPr>
            <a:xfrm>
              <a:off x="686050" y="2007525"/>
              <a:ext cx="231150" cy="9725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4598;p65">
            <a:extLst>
              <a:ext uri="{FF2B5EF4-FFF2-40B4-BE49-F238E27FC236}">
                <a16:creationId xmlns:a16="http://schemas.microsoft.com/office/drawing/2014/main" id="{0349FC2D-B0A0-1C11-0893-6C99B4F069DD}"/>
              </a:ext>
            </a:extLst>
          </p:cNvPr>
          <p:cNvSpPr txBox="1">
            <a:spLocks/>
          </p:cNvSpPr>
          <p:nvPr/>
        </p:nvSpPr>
        <p:spPr>
          <a:xfrm>
            <a:off x="2894880" y="668840"/>
            <a:ext cx="205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ela Gothic One"/>
              <a:buNone/>
              <a:defRPr sz="1900" b="0" i="0" u="none" strike="noStrike" cap="none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Place</a:t>
            </a:r>
          </a:p>
        </p:txBody>
      </p:sp>
      <p:sp>
        <p:nvSpPr>
          <p:cNvPr id="3" name="Google Shape;4598;p65">
            <a:extLst>
              <a:ext uri="{FF2B5EF4-FFF2-40B4-BE49-F238E27FC236}">
                <a16:creationId xmlns:a16="http://schemas.microsoft.com/office/drawing/2014/main" id="{2F37224F-46E5-F8AE-DC85-D68A9726F486}"/>
              </a:ext>
            </a:extLst>
          </p:cNvPr>
          <p:cNvSpPr txBox="1">
            <a:spLocks/>
          </p:cNvSpPr>
          <p:nvPr/>
        </p:nvSpPr>
        <p:spPr>
          <a:xfrm>
            <a:off x="5353763" y="1784926"/>
            <a:ext cx="205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ela Gothic One"/>
              <a:buNone/>
              <a:defRPr sz="1900" b="0" i="0" u="none" strike="noStrike" cap="none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Affirmation</a:t>
            </a:r>
          </a:p>
        </p:txBody>
      </p:sp>
      <p:sp>
        <p:nvSpPr>
          <p:cNvPr id="5" name="Google Shape;4598;p65">
            <a:extLst>
              <a:ext uri="{FF2B5EF4-FFF2-40B4-BE49-F238E27FC236}">
                <a16:creationId xmlns:a16="http://schemas.microsoft.com/office/drawing/2014/main" id="{6B81C016-E319-E601-115D-EC9C88691219}"/>
              </a:ext>
            </a:extLst>
          </p:cNvPr>
          <p:cNvSpPr txBox="1">
            <a:spLocks/>
          </p:cNvSpPr>
          <p:nvPr/>
        </p:nvSpPr>
        <p:spPr>
          <a:xfrm>
            <a:off x="5353763" y="2949755"/>
            <a:ext cx="205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ela Gothic One"/>
              <a:buNone/>
              <a:defRPr sz="1900" b="0" i="0" u="none" strike="noStrike" cap="none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Negation</a:t>
            </a:r>
          </a:p>
        </p:txBody>
      </p:sp>
      <p:sp>
        <p:nvSpPr>
          <p:cNvPr id="16" name="Google Shape;4599;p65">
            <a:extLst>
              <a:ext uri="{FF2B5EF4-FFF2-40B4-BE49-F238E27FC236}">
                <a16:creationId xmlns:a16="http://schemas.microsoft.com/office/drawing/2014/main" id="{40FFB172-4919-5691-660C-3632C29163D3}"/>
              </a:ext>
            </a:extLst>
          </p:cNvPr>
          <p:cNvSpPr txBox="1">
            <a:spLocks/>
          </p:cNvSpPr>
          <p:nvPr/>
        </p:nvSpPr>
        <p:spPr>
          <a:xfrm>
            <a:off x="435997" y="3700389"/>
            <a:ext cx="219564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dirty="0"/>
              <a:t>He would go out more </a:t>
            </a:r>
            <a:r>
              <a:rPr lang="sr-Latn-RS" i="1" dirty="0"/>
              <a:t>frequently </a:t>
            </a:r>
            <a:r>
              <a:rPr lang="sr-Latn-RS" dirty="0"/>
              <a:t>if he had a car.</a:t>
            </a:r>
            <a:endParaRPr lang="en-US" dirty="0"/>
          </a:p>
        </p:txBody>
      </p:sp>
      <p:sp>
        <p:nvSpPr>
          <p:cNvPr id="17" name="Google Shape;4599;p65">
            <a:extLst>
              <a:ext uri="{FF2B5EF4-FFF2-40B4-BE49-F238E27FC236}">
                <a16:creationId xmlns:a16="http://schemas.microsoft.com/office/drawing/2014/main" id="{4A643904-C069-ADD0-E5CC-92C8CEB8D9C9}"/>
              </a:ext>
            </a:extLst>
          </p:cNvPr>
          <p:cNvSpPr txBox="1">
            <a:spLocks/>
          </p:cNvSpPr>
          <p:nvPr/>
        </p:nvSpPr>
        <p:spPr>
          <a:xfrm>
            <a:off x="435997" y="2412041"/>
            <a:ext cx="219564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dirty="0"/>
              <a:t>You have to wake up </a:t>
            </a:r>
            <a:r>
              <a:rPr lang="sr-Latn-RS" i="1" dirty="0"/>
              <a:t>early</a:t>
            </a:r>
            <a:r>
              <a:rPr lang="sr-Latn-RS" dirty="0"/>
              <a:t> </a:t>
            </a:r>
            <a:r>
              <a:rPr lang="sr-Latn-RS" i="1" dirty="0"/>
              <a:t>tomorrow</a:t>
            </a:r>
            <a:r>
              <a:rPr lang="sr-Latn-RS" dirty="0"/>
              <a:t>.</a:t>
            </a:r>
            <a:endParaRPr lang="en-US" dirty="0"/>
          </a:p>
        </p:txBody>
      </p:sp>
      <p:sp>
        <p:nvSpPr>
          <p:cNvPr id="18" name="Google Shape;4599;p65">
            <a:extLst>
              <a:ext uri="{FF2B5EF4-FFF2-40B4-BE49-F238E27FC236}">
                <a16:creationId xmlns:a16="http://schemas.microsoft.com/office/drawing/2014/main" id="{9AD06519-BBA3-7C8B-FDE2-AEB8D6F4612B}"/>
              </a:ext>
            </a:extLst>
          </p:cNvPr>
          <p:cNvSpPr txBox="1">
            <a:spLocks/>
          </p:cNvSpPr>
          <p:nvPr/>
        </p:nvSpPr>
        <p:spPr>
          <a:xfrm>
            <a:off x="2707843" y="1196540"/>
            <a:ext cx="219564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dirty="0"/>
              <a:t>If he had a car, he would drive </a:t>
            </a:r>
            <a:r>
              <a:rPr lang="sr-Latn-RS" i="1" dirty="0"/>
              <a:t>everywhere</a:t>
            </a:r>
            <a:r>
              <a:rPr lang="en-US" dirty="0"/>
              <a:t>.</a:t>
            </a:r>
          </a:p>
        </p:txBody>
      </p:sp>
      <p:sp>
        <p:nvSpPr>
          <p:cNvPr id="19" name="Google Shape;4599;p65">
            <a:extLst>
              <a:ext uri="{FF2B5EF4-FFF2-40B4-BE49-F238E27FC236}">
                <a16:creationId xmlns:a16="http://schemas.microsoft.com/office/drawing/2014/main" id="{6519F4C7-9F31-A69B-5A92-B22A4690B1C7}"/>
              </a:ext>
            </a:extLst>
          </p:cNvPr>
          <p:cNvSpPr txBox="1">
            <a:spLocks/>
          </p:cNvSpPr>
          <p:nvPr/>
        </p:nvSpPr>
        <p:spPr>
          <a:xfrm>
            <a:off x="2707843" y="2388790"/>
            <a:ext cx="239653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dirty="0"/>
              <a:t>She drives </a:t>
            </a:r>
            <a:r>
              <a:rPr lang="sr-Latn-RS" i="1" dirty="0"/>
              <a:t>too</a:t>
            </a:r>
            <a:r>
              <a:rPr lang="sr-Latn-RS" dirty="0"/>
              <a:t> quickly</a:t>
            </a:r>
            <a:r>
              <a:rPr lang="en-US" dirty="0"/>
              <a:t>.</a:t>
            </a:r>
          </a:p>
        </p:txBody>
      </p:sp>
      <p:sp>
        <p:nvSpPr>
          <p:cNvPr id="20" name="Google Shape;4599;p65">
            <a:extLst>
              <a:ext uri="{FF2B5EF4-FFF2-40B4-BE49-F238E27FC236}">
                <a16:creationId xmlns:a16="http://schemas.microsoft.com/office/drawing/2014/main" id="{A85F660F-5582-4FD0-7C2E-67077B8735B5}"/>
              </a:ext>
            </a:extLst>
          </p:cNvPr>
          <p:cNvSpPr txBox="1">
            <a:spLocks/>
          </p:cNvSpPr>
          <p:nvPr/>
        </p:nvSpPr>
        <p:spPr>
          <a:xfrm>
            <a:off x="2707843" y="3705491"/>
            <a:ext cx="256381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i="1" dirty="0"/>
              <a:t>Perhaps</a:t>
            </a:r>
            <a:r>
              <a:rPr lang="sr-Latn-RS" dirty="0"/>
              <a:t> we can go on a cruise?</a:t>
            </a:r>
            <a:endParaRPr lang="en-US" dirty="0"/>
          </a:p>
        </p:txBody>
      </p:sp>
      <p:sp>
        <p:nvSpPr>
          <p:cNvPr id="21" name="Google Shape;4599;p65">
            <a:extLst>
              <a:ext uri="{FF2B5EF4-FFF2-40B4-BE49-F238E27FC236}">
                <a16:creationId xmlns:a16="http://schemas.microsoft.com/office/drawing/2014/main" id="{7FD643A7-50EE-0575-721C-4C3507E92F5D}"/>
              </a:ext>
            </a:extLst>
          </p:cNvPr>
          <p:cNvSpPr txBox="1">
            <a:spLocks/>
          </p:cNvSpPr>
          <p:nvPr/>
        </p:nvSpPr>
        <p:spPr>
          <a:xfrm>
            <a:off x="5353763" y="1206678"/>
            <a:ext cx="219564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dirty="0"/>
              <a:t>After </a:t>
            </a:r>
            <a:r>
              <a:rPr lang="sr-Latn-RS" i="1" dirty="0"/>
              <a:t>much </a:t>
            </a:r>
            <a:r>
              <a:rPr lang="sr-Latn-RS" dirty="0"/>
              <a:t>planning, the party was </a:t>
            </a:r>
            <a:r>
              <a:rPr lang="sr-Latn-RS" i="1" dirty="0"/>
              <a:t>very </a:t>
            </a:r>
            <a:r>
              <a:rPr lang="sr-Latn-RS" dirty="0"/>
              <a:t>fun</a:t>
            </a:r>
            <a:r>
              <a:rPr lang="en-US" dirty="0"/>
              <a:t>.</a:t>
            </a:r>
          </a:p>
        </p:txBody>
      </p:sp>
      <p:sp>
        <p:nvSpPr>
          <p:cNvPr id="22" name="Google Shape;4599;p65">
            <a:extLst>
              <a:ext uri="{FF2B5EF4-FFF2-40B4-BE49-F238E27FC236}">
                <a16:creationId xmlns:a16="http://schemas.microsoft.com/office/drawing/2014/main" id="{CAED130B-3E65-3D78-5EC4-1FEFAB222092}"/>
              </a:ext>
            </a:extLst>
          </p:cNvPr>
          <p:cNvSpPr txBox="1">
            <a:spLocks/>
          </p:cNvSpPr>
          <p:nvPr/>
        </p:nvSpPr>
        <p:spPr>
          <a:xfrm>
            <a:off x="5353762" y="2388790"/>
            <a:ext cx="234243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dirty="0"/>
              <a:t>She will </a:t>
            </a:r>
            <a:r>
              <a:rPr lang="sr-Latn-RS" i="1" dirty="0"/>
              <a:t>surely</a:t>
            </a:r>
            <a:r>
              <a:rPr lang="sr-Latn-RS" dirty="0"/>
              <a:t> end up in jail if she keeps driving like that.</a:t>
            </a:r>
            <a:endParaRPr lang="en-US" dirty="0"/>
          </a:p>
        </p:txBody>
      </p:sp>
      <p:sp>
        <p:nvSpPr>
          <p:cNvPr id="23" name="Google Shape;4599;p65">
            <a:extLst>
              <a:ext uri="{FF2B5EF4-FFF2-40B4-BE49-F238E27FC236}">
                <a16:creationId xmlns:a16="http://schemas.microsoft.com/office/drawing/2014/main" id="{1115803F-1C5E-8ACB-A9C2-BFF23AB711BD}"/>
              </a:ext>
            </a:extLst>
          </p:cNvPr>
          <p:cNvSpPr txBox="1">
            <a:spLocks/>
          </p:cNvSpPr>
          <p:nvPr/>
        </p:nvSpPr>
        <p:spPr>
          <a:xfrm>
            <a:off x="5353762" y="3694422"/>
            <a:ext cx="262645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dirty="0"/>
              <a:t>We will </a:t>
            </a:r>
            <a:r>
              <a:rPr lang="sr-Latn-RS" i="1" dirty="0"/>
              <a:t>never </a:t>
            </a:r>
            <a:r>
              <a:rPr lang="sr-Latn-RS" dirty="0"/>
              <a:t>go on a cruise.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9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0" name="Google Shape;3030;p53"/>
          <p:cNvGrpSpPr/>
          <p:nvPr/>
        </p:nvGrpSpPr>
        <p:grpSpPr>
          <a:xfrm>
            <a:off x="1907860" y="3241371"/>
            <a:ext cx="3289705" cy="1289789"/>
            <a:chOff x="3297985" y="3241371"/>
            <a:chExt cx="3289705" cy="1289789"/>
          </a:xfrm>
        </p:grpSpPr>
        <p:sp>
          <p:nvSpPr>
            <p:cNvPr id="3031" name="Google Shape;3031;p53"/>
            <p:cNvSpPr/>
            <p:nvPr/>
          </p:nvSpPr>
          <p:spPr>
            <a:xfrm>
              <a:off x="3297985" y="3241371"/>
              <a:ext cx="3289682" cy="1289775"/>
            </a:xfrm>
            <a:custGeom>
              <a:avLst/>
              <a:gdLst/>
              <a:ahLst/>
              <a:cxnLst/>
              <a:rect l="l" t="t" r="r" b="b"/>
              <a:pathLst>
                <a:path w="33303" h="13057" extrusionOk="0">
                  <a:moveTo>
                    <a:pt x="1" y="0"/>
                  </a:moveTo>
                  <a:lnTo>
                    <a:pt x="1" y="13057"/>
                  </a:lnTo>
                  <a:lnTo>
                    <a:pt x="33303" y="13057"/>
                  </a:lnTo>
                  <a:lnTo>
                    <a:pt x="33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3"/>
            <p:cNvSpPr/>
            <p:nvPr/>
          </p:nvSpPr>
          <p:spPr>
            <a:xfrm>
              <a:off x="3297985" y="3241371"/>
              <a:ext cx="3289682" cy="1289775"/>
            </a:xfrm>
            <a:custGeom>
              <a:avLst/>
              <a:gdLst/>
              <a:ahLst/>
              <a:cxnLst/>
              <a:rect l="l" t="t" r="r" b="b"/>
              <a:pathLst>
                <a:path w="33303" h="13057" extrusionOk="0">
                  <a:moveTo>
                    <a:pt x="1" y="0"/>
                  </a:moveTo>
                  <a:lnTo>
                    <a:pt x="1" y="13057"/>
                  </a:lnTo>
                  <a:lnTo>
                    <a:pt x="33303" y="13057"/>
                  </a:lnTo>
                  <a:lnTo>
                    <a:pt x="33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3"/>
            <p:cNvSpPr/>
            <p:nvPr/>
          </p:nvSpPr>
          <p:spPr>
            <a:xfrm>
              <a:off x="341296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3"/>
            <p:cNvSpPr/>
            <p:nvPr/>
          </p:nvSpPr>
          <p:spPr>
            <a:xfrm>
              <a:off x="360015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3"/>
            <p:cNvSpPr/>
            <p:nvPr/>
          </p:nvSpPr>
          <p:spPr>
            <a:xfrm>
              <a:off x="3784975" y="3340548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53"/>
            <p:cNvSpPr/>
            <p:nvPr/>
          </p:nvSpPr>
          <p:spPr>
            <a:xfrm>
              <a:off x="397216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3"/>
            <p:cNvSpPr/>
            <p:nvPr/>
          </p:nvSpPr>
          <p:spPr>
            <a:xfrm>
              <a:off x="4159257" y="3340548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53"/>
            <p:cNvSpPr/>
            <p:nvPr/>
          </p:nvSpPr>
          <p:spPr>
            <a:xfrm>
              <a:off x="4346447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53"/>
            <p:cNvSpPr/>
            <p:nvPr/>
          </p:nvSpPr>
          <p:spPr>
            <a:xfrm>
              <a:off x="4531266" y="3340548"/>
              <a:ext cx="76851" cy="998966"/>
            </a:xfrm>
            <a:custGeom>
              <a:avLst/>
              <a:gdLst/>
              <a:ahLst/>
              <a:cxnLst/>
              <a:rect l="l" t="t" r="r" b="b"/>
              <a:pathLst>
                <a:path w="778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53"/>
            <p:cNvSpPr/>
            <p:nvPr/>
          </p:nvSpPr>
          <p:spPr>
            <a:xfrm>
              <a:off x="471845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53"/>
            <p:cNvSpPr/>
            <p:nvPr/>
          </p:nvSpPr>
          <p:spPr>
            <a:xfrm>
              <a:off x="4905548" y="3340548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3"/>
            <p:cNvSpPr/>
            <p:nvPr/>
          </p:nvSpPr>
          <p:spPr>
            <a:xfrm>
              <a:off x="5092738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3"/>
            <p:cNvSpPr/>
            <p:nvPr/>
          </p:nvSpPr>
          <p:spPr>
            <a:xfrm>
              <a:off x="5279928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3"/>
            <p:cNvSpPr/>
            <p:nvPr/>
          </p:nvSpPr>
          <p:spPr>
            <a:xfrm>
              <a:off x="5464747" y="3340548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53"/>
            <p:cNvSpPr/>
            <p:nvPr/>
          </p:nvSpPr>
          <p:spPr>
            <a:xfrm>
              <a:off x="5651937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53"/>
            <p:cNvSpPr/>
            <p:nvPr/>
          </p:nvSpPr>
          <p:spPr>
            <a:xfrm>
              <a:off x="5839029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3"/>
            <p:cNvSpPr/>
            <p:nvPr/>
          </p:nvSpPr>
          <p:spPr>
            <a:xfrm>
              <a:off x="6026219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3"/>
            <p:cNvSpPr/>
            <p:nvPr/>
          </p:nvSpPr>
          <p:spPr>
            <a:xfrm>
              <a:off x="6213310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3"/>
            <p:cNvSpPr/>
            <p:nvPr/>
          </p:nvSpPr>
          <p:spPr>
            <a:xfrm>
              <a:off x="6398228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3"/>
            <p:cNvSpPr/>
            <p:nvPr/>
          </p:nvSpPr>
          <p:spPr>
            <a:xfrm>
              <a:off x="3297985" y="4418353"/>
              <a:ext cx="3289682" cy="112807"/>
            </a:xfrm>
            <a:custGeom>
              <a:avLst/>
              <a:gdLst/>
              <a:ahLst/>
              <a:cxnLst/>
              <a:rect l="l" t="t" r="r" b="b"/>
              <a:pathLst>
                <a:path w="33303" h="1142" extrusionOk="0">
                  <a:moveTo>
                    <a:pt x="1" y="0"/>
                  </a:moveTo>
                  <a:lnTo>
                    <a:pt x="1" y="1142"/>
                  </a:lnTo>
                  <a:lnTo>
                    <a:pt x="33303" y="1142"/>
                  </a:lnTo>
                  <a:lnTo>
                    <a:pt x="33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3"/>
            <p:cNvSpPr/>
            <p:nvPr/>
          </p:nvSpPr>
          <p:spPr>
            <a:xfrm>
              <a:off x="341296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53"/>
            <p:cNvSpPr/>
            <p:nvPr/>
          </p:nvSpPr>
          <p:spPr>
            <a:xfrm>
              <a:off x="360015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53"/>
            <p:cNvSpPr/>
            <p:nvPr/>
          </p:nvSpPr>
          <p:spPr>
            <a:xfrm>
              <a:off x="3784975" y="3340548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53"/>
            <p:cNvSpPr/>
            <p:nvPr/>
          </p:nvSpPr>
          <p:spPr>
            <a:xfrm>
              <a:off x="397216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53"/>
            <p:cNvSpPr/>
            <p:nvPr/>
          </p:nvSpPr>
          <p:spPr>
            <a:xfrm>
              <a:off x="4159257" y="3340548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549" y="1"/>
                  </a:moveTo>
                  <a:lnTo>
                    <a:pt x="549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53"/>
            <p:cNvSpPr/>
            <p:nvPr/>
          </p:nvSpPr>
          <p:spPr>
            <a:xfrm>
              <a:off x="4346447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53"/>
            <p:cNvSpPr/>
            <p:nvPr/>
          </p:nvSpPr>
          <p:spPr>
            <a:xfrm>
              <a:off x="4531266" y="3340548"/>
              <a:ext cx="76851" cy="998966"/>
            </a:xfrm>
            <a:custGeom>
              <a:avLst/>
              <a:gdLst/>
              <a:ahLst/>
              <a:cxnLst/>
              <a:rect l="l" t="t" r="r" b="b"/>
              <a:pathLst>
                <a:path w="778" h="10113" extrusionOk="0">
                  <a:moveTo>
                    <a:pt x="572" y="1"/>
                  </a:moveTo>
                  <a:lnTo>
                    <a:pt x="572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53"/>
            <p:cNvSpPr/>
            <p:nvPr/>
          </p:nvSpPr>
          <p:spPr>
            <a:xfrm>
              <a:off x="471845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53"/>
            <p:cNvSpPr/>
            <p:nvPr/>
          </p:nvSpPr>
          <p:spPr>
            <a:xfrm>
              <a:off x="4905548" y="3340548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572" y="1"/>
                  </a:moveTo>
                  <a:lnTo>
                    <a:pt x="572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53"/>
            <p:cNvSpPr/>
            <p:nvPr/>
          </p:nvSpPr>
          <p:spPr>
            <a:xfrm>
              <a:off x="5092738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53"/>
            <p:cNvSpPr/>
            <p:nvPr/>
          </p:nvSpPr>
          <p:spPr>
            <a:xfrm>
              <a:off x="5279928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53"/>
            <p:cNvSpPr/>
            <p:nvPr/>
          </p:nvSpPr>
          <p:spPr>
            <a:xfrm>
              <a:off x="5464747" y="3340548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53"/>
            <p:cNvSpPr/>
            <p:nvPr/>
          </p:nvSpPr>
          <p:spPr>
            <a:xfrm>
              <a:off x="5651937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53"/>
            <p:cNvSpPr/>
            <p:nvPr/>
          </p:nvSpPr>
          <p:spPr>
            <a:xfrm>
              <a:off x="5839029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53"/>
            <p:cNvSpPr/>
            <p:nvPr/>
          </p:nvSpPr>
          <p:spPr>
            <a:xfrm>
              <a:off x="6026219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53"/>
            <p:cNvSpPr/>
            <p:nvPr/>
          </p:nvSpPr>
          <p:spPr>
            <a:xfrm>
              <a:off x="6213310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3"/>
            <p:cNvSpPr/>
            <p:nvPr/>
          </p:nvSpPr>
          <p:spPr>
            <a:xfrm>
              <a:off x="6398228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53"/>
            <p:cNvSpPr/>
            <p:nvPr/>
          </p:nvSpPr>
          <p:spPr>
            <a:xfrm>
              <a:off x="3297985" y="3241371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1" y="0"/>
                  </a:moveTo>
                  <a:lnTo>
                    <a:pt x="1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80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53"/>
            <p:cNvSpPr/>
            <p:nvPr/>
          </p:nvSpPr>
          <p:spPr>
            <a:xfrm>
              <a:off x="3297985" y="3241371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1" y="0"/>
                  </a:moveTo>
                  <a:lnTo>
                    <a:pt x="1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53"/>
            <p:cNvSpPr/>
            <p:nvPr/>
          </p:nvSpPr>
          <p:spPr>
            <a:xfrm>
              <a:off x="6513209" y="3241371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0"/>
                  </a:moveTo>
                  <a:lnTo>
                    <a:pt x="0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80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53"/>
            <p:cNvSpPr/>
            <p:nvPr/>
          </p:nvSpPr>
          <p:spPr>
            <a:xfrm>
              <a:off x="6513209" y="3241371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0"/>
                  </a:moveTo>
                  <a:lnTo>
                    <a:pt x="0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53"/>
            <p:cNvSpPr/>
            <p:nvPr/>
          </p:nvSpPr>
          <p:spPr>
            <a:xfrm>
              <a:off x="3316062" y="3259448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91" y="0"/>
                    <a:pt x="0" y="69"/>
                    <a:pt x="0" y="183"/>
                  </a:cubicBezTo>
                  <a:cubicBezTo>
                    <a:pt x="0" y="297"/>
                    <a:pt x="91" y="388"/>
                    <a:pt x="183" y="388"/>
                  </a:cubicBezTo>
                  <a:cubicBezTo>
                    <a:pt x="297" y="388"/>
                    <a:pt x="388" y="297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53"/>
            <p:cNvSpPr/>
            <p:nvPr/>
          </p:nvSpPr>
          <p:spPr>
            <a:xfrm>
              <a:off x="6531286" y="3259448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205" y="0"/>
                  </a:moveTo>
                  <a:cubicBezTo>
                    <a:pt x="91" y="0"/>
                    <a:pt x="0" y="69"/>
                    <a:pt x="0" y="183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97"/>
                    <a:pt x="388" y="183"/>
                  </a:cubicBezTo>
                  <a:cubicBezTo>
                    <a:pt x="388" y="69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53"/>
            <p:cNvSpPr/>
            <p:nvPr/>
          </p:nvSpPr>
          <p:spPr>
            <a:xfrm>
              <a:off x="3316062" y="4458952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91" y="0"/>
                    <a:pt x="0" y="91"/>
                    <a:pt x="0" y="183"/>
                  </a:cubicBezTo>
                  <a:cubicBezTo>
                    <a:pt x="0" y="297"/>
                    <a:pt x="91" y="388"/>
                    <a:pt x="183" y="388"/>
                  </a:cubicBezTo>
                  <a:cubicBezTo>
                    <a:pt x="297" y="388"/>
                    <a:pt x="388" y="297"/>
                    <a:pt x="388" y="183"/>
                  </a:cubicBezTo>
                  <a:cubicBezTo>
                    <a:pt x="388" y="91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53"/>
            <p:cNvSpPr/>
            <p:nvPr/>
          </p:nvSpPr>
          <p:spPr>
            <a:xfrm>
              <a:off x="6531286" y="4458952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205" y="0"/>
                  </a:moveTo>
                  <a:cubicBezTo>
                    <a:pt x="91" y="0"/>
                    <a:pt x="0" y="91"/>
                    <a:pt x="0" y="183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97"/>
                    <a:pt x="388" y="183"/>
                  </a:cubicBezTo>
                  <a:cubicBezTo>
                    <a:pt x="388" y="91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6" name="Google Shape;3076;p53"/>
          <p:cNvSpPr txBox="1">
            <a:spLocks noGrp="1"/>
          </p:cNvSpPr>
          <p:nvPr>
            <p:ph type="title"/>
          </p:nvPr>
        </p:nvSpPr>
        <p:spPr>
          <a:xfrm flipH="1">
            <a:off x="1740058" y="-16819"/>
            <a:ext cx="715024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dirty="0"/>
              <a:t>Adjectives vs. Adverbs</a:t>
            </a:r>
            <a:endParaRPr sz="3600" dirty="0"/>
          </a:p>
        </p:txBody>
      </p:sp>
      <p:grpSp>
        <p:nvGrpSpPr>
          <p:cNvPr id="3079" name="Google Shape;3079;p53"/>
          <p:cNvGrpSpPr/>
          <p:nvPr/>
        </p:nvGrpSpPr>
        <p:grpSpPr>
          <a:xfrm>
            <a:off x="7124452" y="3558150"/>
            <a:ext cx="1420092" cy="1230922"/>
            <a:chOff x="76625" y="3962050"/>
            <a:chExt cx="1011750" cy="876975"/>
          </a:xfrm>
        </p:grpSpPr>
        <p:sp>
          <p:nvSpPr>
            <p:cNvPr id="3080" name="Google Shape;3080;p53"/>
            <p:cNvSpPr/>
            <p:nvPr/>
          </p:nvSpPr>
          <p:spPr>
            <a:xfrm>
              <a:off x="659825" y="48207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91" y="0"/>
                    <a:pt x="0" y="92"/>
                    <a:pt x="0" y="183"/>
                  </a:cubicBezTo>
                  <a:cubicBezTo>
                    <a:pt x="0" y="297"/>
                    <a:pt x="91" y="388"/>
                    <a:pt x="183" y="388"/>
                  </a:cubicBezTo>
                  <a:cubicBezTo>
                    <a:pt x="297" y="388"/>
                    <a:pt x="388" y="297"/>
                    <a:pt x="388" y="183"/>
                  </a:cubicBezTo>
                  <a:cubicBezTo>
                    <a:pt x="388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3"/>
            <p:cNvSpPr/>
            <p:nvPr/>
          </p:nvSpPr>
          <p:spPr>
            <a:xfrm>
              <a:off x="522875" y="4061800"/>
              <a:ext cx="189475" cy="248825"/>
            </a:xfrm>
            <a:custGeom>
              <a:avLst/>
              <a:gdLst/>
              <a:ahLst/>
              <a:cxnLst/>
              <a:rect l="l" t="t" r="r" b="b"/>
              <a:pathLst>
                <a:path w="7579" h="9953" extrusionOk="0">
                  <a:moveTo>
                    <a:pt x="0" y="1"/>
                  </a:moveTo>
                  <a:lnTo>
                    <a:pt x="0" y="9953"/>
                  </a:lnTo>
                  <a:lnTo>
                    <a:pt x="7578" y="9953"/>
                  </a:lnTo>
                  <a:lnTo>
                    <a:pt x="75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3"/>
            <p:cNvSpPr/>
            <p:nvPr/>
          </p:nvSpPr>
          <p:spPr>
            <a:xfrm>
              <a:off x="712325" y="4061800"/>
              <a:ext cx="73625" cy="248825"/>
            </a:xfrm>
            <a:custGeom>
              <a:avLst/>
              <a:gdLst/>
              <a:ahLst/>
              <a:cxnLst/>
              <a:rect l="l" t="t" r="r" b="b"/>
              <a:pathLst>
                <a:path w="2945" h="9953" extrusionOk="0">
                  <a:moveTo>
                    <a:pt x="0" y="1"/>
                  </a:moveTo>
                  <a:lnTo>
                    <a:pt x="0" y="9953"/>
                  </a:lnTo>
                  <a:lnTo>
                    <a:pt x="2945" y="9953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3"/>
            <p:cNvSpPr/>
            <p:nvPr/>
          </p:nvSpPr>
          <p:spPr>
            <a:xfrm>
              <a:off x="600475" y="4061800"/>
              <a:ext cx="33700" cy="75350"/>
            </a:xfrm>
            <a:custGeom>
              <a:avLst/>
              <a:gdLst/>
              <a:ahLst/>
              <a:cxnLst/>
              <a:rect l="l" t="t" r="r" b="b"/>
              <a:pathLst>
                <a:path w="1348" h="3014" extrusionOk="0">
                  <a:moveTo>
                    <a:pt x="0" y="1"/>
                  </a:moveTo>
                  <a:lnTo>
                    <a:pt x="0" y="3014"/>
                  </a:lnTo>
                  <a:lnTo>
                    <a:pt x="1347" y="3014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3"/>
            <p:cNvSpPr/>
            <p:nvPr/>
          </p:nvSpPr>
          <p:spPr>
            <a:xfrm>
              <a:off x="184475" y="4341425"/>
              <a:ext cx="235700" cy="309300"/>
            </a:xfrm>
            <a:custGeom>
              <a:avLst/>
              <a:gdLst/>
              <a:ahLst/>
              <a:cxnLst/>
              <a:rect l="l" t="t" r="r" b="b"/>
              <a:pathLst>
                <a:path w="9428" h="12372" extrusionOk="0">
                  <a:moveTo>
                    <a:pt x="1" y="0"/>
                  </a:moveTo>
                  <a:lnTo>
                    <a:pt x="1" y="12371"/>
                  </a:lnTo>
                  <a:lnTo>
                    <a:pt x="9428" y="12371"/>
                  </a:lnTo>
                  <a:lnTo>
                    <a:pt x="9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53"/>
            <p:cNvSpPr/>
            <p:nvPr/>
          </p:nvSpPr>
          <p:spPr>
            <a:xfrm>
              <a:off x="92600" y="4341425"/>
              <a:ext cx="91325" cy="309300"/>
            </a:xfrm>
            <a:custGeom>
              <a:avLst/>
              <a:gdLst/>
              <a:ahLst/>
              <a:cxnLst/>
              <a:rect l="l" t="t" r="r" b="b"/>
              <a:pathLst>
                <a:path w="3653" h="12372" extrusionOk="0">
                  <a:moveTo>
                    <a:pt x="1" y="0"/>
                  </a:moveTo>
                  <a:lnTo>
                    <a:pt x="1" y="12371"/>
                  </a:lnTo>
                  <a:lnTo>
                    <a:pt x="3653" y="12371"/>
                  </a:lnTo>
                  <a:lnTo>
                    <a:pt x="36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53"/>
            <p:cNvSpPr/>
            <p:nvPr/>
          </p:nvSpPr>
          <p:spPr>
            <a:xfrm>
              <a:off x="281475" y="4341425"/>
              <a:ext cx="41700" cy="93600"/>
            </a:xfrm>
            <a:custGeom>
              <a:avLst/>
              <a:gdLst/>
              <a:ahLst/>
              <a:cxnLst/>
              <a:rect l="l" t="t" r="r" b="b"/>
              <a:pathLst>
                <a:path w="1668" h="3744" extrusionOk="0">
                  <a:moveTo>
                    <a:pt x="1" y="0"/>
                  </a:moveTo>
                  <a:lnTo>
                    <a:pt x="1" y="3743"/>
                  </a:lnTo>
                  <a:lnTo>
                    <a:pt x="1667" y="3743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53"/>
            <p:cNvSpPr/>
            <p:nvPr/>
          </p:nvSpPr>
          <p:spPr>
            <a:xfrm>
              <a:off x="420150" y="4294050"/>
              <a:ext cx="293325" cy="356675"/>
            </a:xfrm>
            <a:custGeom>
              <a:avLst/>
              <a:gdLst/>
              <a:ahLst/>
              <a:cxnLst/>
              <a:rect l="l" t="t" r="r" b="b"/>
              <a:pathLst>
                <a:path w="11733" h="14267" extrusionOk="0">
                  <a:moveTo>
                    <a:pt x="1" y="1"/>
                  </a:moveTo>
                  <a:lnTo>
                    <a:pt x="1" y="14266"/>
                  </a:lnTo>
                  <a:lnTo>
                    <a:pt x="11733" y="14266"/>
                  </a:lnTo>
                  <a:lnTo>
                    <a:pt x="117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53"/>
            <p:cNvSpPr/>
            <p:nvPr/>
          </p:nvSpPr>
          <p:spPr>
            <a:xfrm>
              <a:off x="713450" y="4294050"/>
              <a:ext cx="114150" cy="356675"/>
            </a:xfrm>
            <a:custGeom>
              <a:avLst/>
              <a:gdLst/>
              <a:ahLst/>
              <a:cxnLst/>
              <a:rect l="l" t="t" r="r" b="b"/>
              <a:pathLst>
                <a:path w="4566" h="14267" extrusionOk="0">
                  <a:moveTo>
                    <a:pt x="1" y="1"/>
                  </a:moveTo>
                  <a:lnTo>
                    <a:pt x="1" y="14266"/>
                  </a:lnTo>
                  <a:lnTo>
                    <a:pt x="4566" y="14266"/>
                  </a:lnTo>
                  <a:lnTo>
                    <a:pt x="45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53"/>
            <p:cNvSpPr/>
            <p:nvPr/>
          </p:nvSpPr>
          <p:spPr>
            <a:xfrm>
              <a:off x="541125" y="4294050"/>
              <a:ext cx="51950" cy="73075"/>
            </a:xfrm>
            <a:custGeom>
              <a:avLst/>
              <a:gdLst/>
              <a:ahLst/>
              <a:cxnLst/>
              <a:rect l="l" t="t" r="r" b="b"/>
              <a:pathLst>
                <a:path w="2078" h="2923" extrusionOk="0">
                  <a:moveTo>
                    <a:pt x="0" y="1"/>
                  </a:moveTo>
                  <a:lnTo>
                    <a:pt x="0" y="2922"/>
                  </a:lnTo>
                  <a:lnTo>
                    <a:pt x="2078" y="2922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53"/>
            <p:cNvSpPr/>
            <p:nvPr/>
          </p:nvSpPr>
          <p:spPr>
            <a:xfrm>
              <a:off x="541125" y="4577650"/>
              <a:ext cx="51950" cy="73075"/>
            </a:xfrm>
            <a:custGeom>
              <a:avLst/>
              <a:gdLst/>
              <a:ahLst/>
              <a:cxnLst/>
              <a:rect l="l" t="t" r="r" b="b"/>
              <a:pathLst>
                <a:path w="2078" h="2923" extrusionOk="0">
                  <a:moveTo>
                    <a:pt x="0" y="1"/>
                  </a:moveTo>
                  <a:lnTo>
                    <a:pt x="0" y="2922"/>
                  </a:lnTo>
                  <a:lnTo>
                    <a:pt x="2078" y="2922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53"/>
            <p:cNvSpPr/>
            <p:nvPr/>
          </p:nvSpPr>
          <p:spPr>
            <a:xfrm>
              <a:off x="761400" y="4294050"/>
              <a:ext cx="29125" cy="73075"/>
            </a:xfrm>
            <a:custGeom>
              <a:avLst/>
              <a:gdLst/>
              <a:ahLst/>
              <a:cxnLst/>
              <a:rect l="l" t="t" r="r" b="b"/>
              <a:pathLst>
                <a:path w="1165" h="2923" extrusionOk="0">
                  <a:moveTo>
                    <a:pt x="0" y="1"/>
                  </a:moveTo>
                  <a:lnTo>
                    <a:pt x="0" y="2922"/>
                  </a:lnTo>
                  <a:lnTo>
                    <a:pt x="1164" y="2922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53"/>
            <p:cNvSpPr/>
            <p:nvPr/>
          </p:nvSpPr>
          <p:spPr>
            <a:xfrm>
              <a:off x="761400" y="4567375"/>
              <a:ext cx="29125" cy="83350"/>
            </a:xfrm>
            <a:custGeom>
              <a:avLst/>
              <a:gdLst/>
              <a:ahLst/>
              <a:cxnLst/>
              <a:rect l="l" t="t" r="r" b="b"/>
              <a:pathLst>
                <a:path w="1165" h="3334" extrusionOk="0">
                  <a:moveTo>
                    <a:pt x="1164" y="1"/>
                  </a:moveTo>
                  <a:lnTo>
                    <a:pt x="0" y="161"/>
                  </a:lnTo>
                  <a:lnTo>
                    <a:pt x="0" y="3333"/>
                  </a:lnTo>
                  <a:lnTo>
                    <a:pt x="1164" y="333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3"/>
            <p:cNvSpPr/>
            <p:nvPr/>
          </p:nvSpPr>
          <p:spPr>
            <a:xfrm>
              <a:off x="76625" y="3993325"/>
              <a:ext cx="965550" cy="704750"/>
            </a:xfrm>
            <a:custGeom>
              <a:avLst/>
              <a:gdLst/>
              <a:ahLst/>
              <a:cxnLst/>
              <a:rect l="l" t="t" r="r" b="b"/>
              <a:pathLst>
                <a:path w="38622" h="28190" extrusionOk="0">
                  <a:moveTo>
                    <a:pt x="37434" y="1"/>
                  </a:moveTo>
                  <a:lnTo>
                    <a:pt x="32732" y="3835"/>
                  </a:lnTo>
                  <a:cubicBezTo>
                    <a:pt x="30997" y="5250"/>
                    <a:pt x="29993" y="7350"/>
                    <a:pt x="29993" y="9587"/>
                  </a:cubicBezTo>
                  <a:lnTo>
                    <a:pt x="29970" y="26318"/>
                  </a:lnTo>
                  <a:lnTo>
                    <a:pt x="1" y="26318"/>
                  </a:lnTo>
                  <a:lnTo>
                    <a:pt x="1" y="28190"/>
                  </a:lnTo>
                  <a:lnTo>
                    <a:pt x="31865" y="28190"/>
                  </a:lnTo>
                  <a:lnTo>
                    <a:pt x="31865" y="9587"/>
                  </a:lnTo>
                  <a:cubicBezTo>
                    <a:pt x="31865" y="7921"/>
                    <a:pt x="32618" y="6346"/>
                    <a:pt x="33919" y="5296"/>
                  </a:cubicBezTo>
                  <a:lnTo>
                    <a:pt x="38621" y="1462"/>
                  </a:lnTo>
                  <a:lnTo>
                    <a:pt x="374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3"/>
            <p:cNvSpPr/>
            <p:nvPr/>
          </p:nvSpPr>
          <p:spPr>
            <a:xfrm>
              <a:off x="946850" y="4012725"/>
              <a:ext cx="67925" cy="74400"/>
            </a:xfrm>
            <a:custGeom>
              <a:avLst/>
              <a:gdLst/>
              <a:ahLst/>
              <a:cxnLst/>
              <a:rect l="l" t="t" r="r" b="b"/>
              <a:pathLst>
                <a:path w="2717" h="2976" extrusionOk="0">
                  <a:moveTo>
                    <a:pt x="754" y="1"/>
                  </a:moveTo>
                  <a:lnTo>
                    <a:pt x="274" y="366"/>
                  </a:lnTo>
                  <a:cubicBezTo>
                    <a:pt x="0" y="571"/>
                    <a:pt x="251" y="1302"/>
                    <a:pt x="776" y="2009"/>
                  </a:cubicBezTo>
                  <a:cubicBezTo>
                    <a:pt x="1229" y="2593"/>
                    <a:pt x="1743" y="2975"/>
                    <a:pt x="2063" y="2975"/>
                  </a:cubicBezTo>
                  <a:cubicBezTo>
                    <a:pt x="2130" y="2975"/>
                    <a:pt x="2189" y="2958"/>
                    <a:pt x="2237" y="2922"/>
                  </a:cubicBezTo>
                  <a:lnTo>
                    <a:pt x="2716" y="2534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3"/>
            <p:cNvSpPr/>
            <p:nvPr/>
          </p:nvSpPr>
          <p:spPr>
            <a:xfrm>
              <a:off x="959400" y="4011400"/>
              <a:ext cx="61650" cy="66350"/>
            </a:xfrm>
            <a:custGeom>
              <a:avLst/>
              <a:gdLst/>
              <a:ahLst/>
              <a:cxnLst/>
              <a:rect l="l" t="t" r="r" b="b"/>
              <a:pathLst>
                <a:path w="2466" h="2654" extrusionOk="0">
                  <a:moveTo>
                    <a:pt x="418" y="1"/>
                  </a:moveTo>
                  <a:cubicBezTo>
                    <a:pt x="352" y="1"/>
                    <a:pt x="295" y="18"/>
                    <a:pt x="252" y="54"/>
                  </a:cubicBezTo>
                  <a:cubicBezTo>
                    <a:pt x="0" y="236"/>
                    <a:pt x="229" y="967"/>
                    <a:pt x="777" y="1674"/>
                  </a:cubicBezTo>
                  <a:cubicBezTo>
                    <a:pt x="1217" y="2269"/>
                    <a:pt x="1755" y="2653"/>
                    <a:pt x="2064" y="2653"/>
                  </a:cubicBezTo>
                  <a:cubicBezTo>
                    <a:pt x="2123" y="2653"/>
                    <a:pt x="2174" y="2639"/>
                    <a:pt x="2214" y="2610"/>
                  </a:cubicBezTo>
                  <a:cubicBezTo>
                    <a:pt x="2466" y="2405"/>
                    <a:pt x="2237" y="1674"/>
                    <a:pt x="1712" y="967"/>
                  </a:cubicBezTo>
                  <a:cubicBezTo>
                    <a:pt x="1260" y="383"/>
                    <a:pt x="73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3"/>
            <p:cNvSpPr/>
            <p:nvPr/>
          </p:nvSpPr>
          <p:spPr>
            <a:xfrm>
              <a:off x="971375" y="3962050"/>
              <a:ext cx="117000" cy="107200"/>
            </a:xfrm>
            <a:custGeom>
              <a:avLst/>
              <a:gdLst/>
              <a:ahLst/>
              <a:cxnLst/>
              <a:rect l="l" t="t" r="r" b="b"/>
              <a:pathLst>
                <a:path w="4680" h="4288" extrusionOk="0">
                  <a:moveTo>
                    <a:pt x="3281" y="0"/>
                  </a:moveTo>
                  <a:cubicBezTo>
                    <a:pt x="3124" y="0"/>
                    <a:pt x="2966" y="52"/>
                    <a:pt x="2831" y="156"/>
                  </a:cubicBezTo>
                  <a:lnTo>
                    <a:pt x="1" y="2347"/>
                  </a:lnTo>
                  <a:cubicBezTo>
                    <a:pt x="229" y="3146"/>
                    <a:pt x="800" y="3785"/>
                    <a:pt x="1462" y="4287"/>
                  </a:cubicBezTo>
                  <a:lnTo>
                    <a:pt x="4315" y="2096"/>
                  </a:lnTo>
                  <a:cubicBezTo>
                    <a:pt x="4611" y="1891"/>
                    <a:pt x="4680" y="1480"/>
                    <a:pt x="4497" y="1160"/>
                  </a:cubicBezTo>
                  <a:cubicBezTo>
                    <a:pt x="4315" y="818"/>
                    <a:pt x="4087" y="498"/>
                    <a:pt x="3790" y="225"/>
                  </a:cubicBezTo>
                  <a:cubicBezTo>
                    <a:pt x="3653" y="75"/>
                    <a:pt x="3468" y="0"/>
                    <a:pt x="3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53"/>
            <p:cNvSpPr/>
            <p:nvPr/>
          </p:nvSpPr>
          <p:spPr>
            <a:xfrm>
              <a:off x="581075" y="4690650"/>
              <a:ext cx="148375" cy="148375"/>
            </a:xfrm>
            <a:custGeom>
              <a:avLst/>
              <a:gdLst/>
              <a:ahLst/>
              <a:cxnLst/>
              <a:rect l="l" t="t" r="r" b="b"/>
              <a:pathLst>
                <a:path w="5935" h="5935" extrusionOk="0">
                  <a:moveTo>
                    <a:pt x="2968" y="0"/>
                  </a:moveTo>
                  <a:cubicBezTo>
                    <a:pt x="1324" y="0"/>
                    <a:pt x="0" y="1347"/>
                    <a:pt x="0" y="2967"/>
                  </a:cubicBezTo>
                  <a:cubicBezTo>
                    <a:pt x="0" y="4611"/>
                    <a:pt x="1324" y="5935"/>
                    <a:pt x="2968" y="5935"/>
                  </a:cubicBezTo>
                  <a:cubicBezTo>
                    <a:pt x="4611" y="5935"/>
                    <a:pt x="5935" y="4611"/>
                    <a:pt x="5935" y="2967"/>
                  </a:cubicBezTo>
                  <a:cubicBezTo>
                    <a:pt x="5935" y="1347"/>
                    <a:pt x="4611" y="0"/>
                    <a:pt x="2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53"/>
            <p:cNvSpPr/>
            <p:nvPr/>
          </p:nvSpPr>
          <p:spPr>
            <a:xfrm>
              <a:off x="616450" y="4726025"/>
              <a:ext cx="77625" cy="77625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553" y="0"/>
                  </a:moveTo>
                  <a:cubicBezTo>
                    <a:pt x="708" y="0"/>
                    <a:pt x="0" y="708"/>
                    <a:pt x="0" y="1552"/>
                  </a:cubicBezTo>
                  <a:cubicBezTo>
                    <a:pt x="0" y="2420"/>
                    <a:pt x="708" y="3105"/>
                    <a:pt x="1553" y="3105"/>
                  </a:cubicBezTo>
                  <a:cubicBezTo>
                    <a:pt x="2397" y="3105"/>
                    <a:pt x="3105" y="2420"/>
                    <a:pt x="3105" y="1552"/>
                  </a:cubicBezTo>
                  <a:cubicBezTo>
                    <a:pt x="3105" y="708"/>
                    <a:pt x="2397" y="0"/>
                    <a:pt x="1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53"/>
            <p:cNvSpPr/>
            <p:nvPr/>
          </p:nvSpPr>
          <p:spPr>
            <a:xfrm>
              <a:off x="633000" y="4742575"/>
              <a:ext cx="44525" cy="44525"/>
            </a:xfrm>
            <a:custGeom>
              <a:avLst/>
              <a:gdLst/>
              <a:ahLst/>
              <a:cxnLst/>
              <a:rect l="l" t="t" r="r" b="b"/>
              <a:pathLst>
                <a:path w="1781" h="1781" extrusionOk="0">
                  <a:moveTo>
                    <a:pt x="891" y="0"/>
                  </a:moveTo>
                  <a:cubicBezTo>
                    <a:pt x="388" y="0"/>
                    <a:pt x="0" y="411"/>
                    <a:pt x="0" y="890"/>
                  </a:cubicBezTo>
                  <a:cubicBezTo>
                    <a:pt x="0" y="1393"/>
                    <a:pt x="388" y="1781"/>
                    <a:pt x="891" y="1781"/>
                  </a:cubicBezTo>
                  <a:cubicBezTo>
                    <a:pt x="1393" y="1781"/>
                    <a:pt x="1781" y="1393"/>
                    <a:pt x="1781" y="890"/>
                  </a:cubicBezTo>
                  <a:cubicBezTo>
                    <a:pt x="1781" y="411"/>
                    <a:pt x="1393" y="0"/>
                    <a:pt x="8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53"/>
            <p:cNvSpPr/>
            <p:nvPr/>
          </p:nvSpPr>
          <p:spPr>
            <a:xfrm>
              <a:off x="651825" y="4730025"/>
              <a:ext cx="6875" cy="7425"/>
            </a:xfrm>
            <a:custGeom>
              <a:avLst/>
              <a:gdLst/>
              <a:ahLst/>
              <a:cxnLst/>
              <a:rect l="l" t="t" r="r" b="b"/>
              <a:pathLst>
                <a:path w="275" h="297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28"/>
                    <a:pt x="69" y="297"/>
                    <a:pt x="138" y="297"/>
                  </a:cubicBezTo>
                  <a:cubicBezTo>
                    <a:pt x="206" y="297"/>
                    <a:pt x="275" y="228"/>
                    <a:pt x="275" y="137"/>
                  </a:cubicBezTo>
                  <a:cubicBezTo>
                    <a:pt x="275" y="69"/>
                    <a:pt x="206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53"/>
            <p:cNvSpPr/>
            <p:nvPr/>
          </p:nvSpPr>
          <p:spPr>
            <a:xfrm>
              <a:off x="651825" y="4792775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cubicBezTo>
                    <a:pt x="1" y="206"/>
                    <a:pt x="69" y="275"/>
                    <a:pt x="138" y="275"/>
                  </a:cubicBezTo>
                  <a:cubicBezTo>
                    <a:pt x="206" y="275"/>
                    <a:pt x="275" y="206"/>
                    <a:pt x="275" y="138"/>
                  </a:cubicBezTo>
                  <a:cubicBezTo>
                    <a:pt x="275" y="47"/>
                    <a:pt x="206" y="1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53"/>
            <p:cNvSpPr/>
            <p:nvPr/>
          </p:nvSpPr>
          <p:spPr>
            <a:xfrm>
              <a:off x="620450" y="4761400"/>
              <a:ext cx="7425" cy="6875"/>
            </a:xfrm>
            <a:custGeom>
              <a:avLst/>
              <a:gdLst/>
              <a:ahLst/>
              <a:cxnLst/>
              <a:rect l="l" t="t" r="r" b="b"/>
              <a:pathLst>
                <a:path w="297" h="275" extrusionOk="0">
                  <a:moveTo>
                    <a:pt x="137" y="0"/>
                  </a:moveTo>
                  <a:cubicBezTo>
                    <a:pt x="69" y="0"/>
                    <a:pt x="0" y="69"/>
                    <a:pt x="0" y="137"/>
                  </a:cubicBezTo>
                  <a:cubicBezTo>
                    <a:pt x="0" y="229"/>
                    <a:pt x="69" y="274"/>
                    <a:pt x="137" y="274"/>
                  </a:cubicBezTo>
                  <a:cubicBezTo>
                    <a:pt x="228" y="274"/>
                    <a:pt x="297" y="229"/>
                    <a:pt x="297" y="137"/>
                  </a:cubicBezTo>
                  <a:cubicBezTo>
                    <a:pt x="297" y="69"/>
                    <a:pt x="228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53"/>
            <p:cNvSpPr/>
            <p:nvPr/>
          </p:nvSpPr>
          <p:spPr>
            <a:xfrm>
              <a:off x="682650" y="4761400"/>
              <a:ext cx="7425" cy="6875"/>
            </a:xfrm>
            <a:custGeom>
              <a:avLst/>
              <a:gdLst/>
              <a:ahLst/>
              <a:cxnLst/>
              <a:rect l="l" t="t" r="r" b="b"/>
              <a:pathLst>
                <a:path w="297" h="275" extrusionOk="0">
                  <a:moveTo>
                    <a:pt x="160" y="0"/>
                  </a:moveTo>
                  <a:cubicBezTo>
                    <a:pt x="69" y="0"/>
                    <a:pt x="0" y="69"/>
                    <a:pt x="0" y="137"/>
                  </a:cubicBezTo>
                  <a:cubicBezTo>
                    <a:pt x="0" y="229"/>
                    <a:pt x="69" y="274"/>
                    <a:pt x="160" y="274"/>
                  </a:cubicBezTo>
                  <a:cubicBezTo>
                    <a:pt x="228" y="274"/>
                    <a:pt x="297" y="229"/>
                    <a:pt x="297" y="137"/>
                  </a:cubicBezTo>
                  <a:cubicBezTo>
                    <a:pt x="297" y="69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53"/>
            <p:cNvSpPr/>
            <p:nvPr/>
          </p:nvSpPr>
          <p:spPr>
            <a:xfrm>
              <a:off x="673500" y="4739425"/>
              <a:ext cx="8025" cy="6875"/>
            </a:xfrm>
            <a:custGeom>
              <a:avLst/>
              <a:gdLst/>
              <a:ahLst/>
              <a:cxnLst/>
              <a:rect l="l" t="t" r="r" b="b"/>
              <a:pathLst>
                <a:path w="321" h="275" extrusionOk="0">
                  <a:moveTo>
                    <a:pt x="158" y="1"/>
                  </a:moveTo>
                  <a:cubicBezTo>
                    <a:pt x="121" y="1"/>
                    <a:pt x="81" y="12"/>
                    <a:pt x="47" y="35"/>
                  </a:cubicBezTo>
                  <a:cubicBezTo>
                    <a:pt x="1" y="103"/>
                    <a:pt x="1" y="172"/>
                    <a:pt x="47" y="240"/>
                  </a:cubicBezTo>
                  <a:cubicBezTo>
                    <a:pt x="81" y="263"/>
                    <a:pt x="121" y="275"/>
                    <a:pt x="158" y="275"/>
                  </a:cubicBezTo>
                  <a:cubicBezTo>
                    <a:pt x="195" y="275"/>
                    <a:pt x="229" y="263"/>
                    <a:pt x="252" y="240"/>
                  </a:cubicBezTo>
                  <a:cubicBezTo>
                    <a:pt x="321" y="172"/>
                    <a:pt x="321" y="103"/>
                    <a:pt x="252" y="35"/>
                  </a:cubicBezTo>
                  <a:cubicBezTo>
                    <a:pt x="229" y="12"/>
                    <a:pt x="195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53"/>
            <p:cNvSpPr/>
            <p:nvPr/>
          </p:nvSpPr>
          <p:spPr>
            <a:xfrm>
              <a:off x="629000" y="4783375"/>
              <a:ext cx="8025" cy="7300"/>
            </a:xfrm>
            <a:custGeom>
              <a:avLst/>
              <a:gdLst/>
              <a:ahLst/>
              <a:cxnLst/>
              <a:rect l="l" t="t" r="r" b="b"/>
              <a:pathLst>
                <a:path w="321" h="292" extrusionOk="0">
                  <a:moveTo>
                    <a:pt x="163" y="0"/>
                  </a:moveTo>
                  <a:cubicBezTo>
                    <a:pt x="126" y="0"/>
                    <a:pt x="92" y="12"/>
                    <a:pt x="69" y="34"/>
                  </a:cubicBezTo>
                  <a:cubicBezTo>
                    <a:pt x="1" y="103"/>
                    <a:pt x="1" y="194"/>
                    <a:pt x="69" y="240"/>
                  </a:cubicBezTo>
                  <a:cubicBezTo>
                    <a:pt x="92" y="274"/>
                    <a:pt x="126" y="291"/>
                    <a:pt x="163" y="291"/>
                  </a:cubicBezTo>
                  <a:cubicBezTo>
                    <a:pt x="200" y="291"/>
                    <a:pt x="240" y="274"/>
                    <a:pt x="274" y="240"/>
                  </a:cubicBezTo>
                  <a:cubicBezTo>
                    <a:pt x="320" y="194"/>
                    <a:pt x="320" y="103"/>
                    <a:pt x="274" y="34"/>
                  </a:cubicBezTo>
                  <a:cubicBezTo>
                    <a:pt x="240" y="12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53"/>
            <p:cNvSpPr/>
            <p:nvPr/>
          </p:nvSpPr>
          <p:spPr>
            <a:xfrm>
              <a:off x="629575" y="4739425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40" y="1"/>
                  </a:moveTo>
                  <a:cubicBezTo>
                    <a:pt x="103" y="1"/>
                    <a:pt x="69" y="12"/>
                    <a:pt x="46" y="35"/>
                  </a:cubicBezTo>
                  <a:cubicBezTo>
                    <a:pt x="0" y="103"/>
                    <a:pt x="0" y="172"/>
                    <a:pt x="46" y="240"/>
                  </a:cubicBezTo>
                  <a:cubicBezTo>
                    <a:pt x="69" y="263"/>
                    <a:pt x="103" y="275"/>
                    <a:pt x="140" y="275"/>
                  </a:cubicBezTo>
                  <a:cubicBezTo>
                    <a:pt x="177" y="275"/>
                    <a:pt x="217" y="263"/>
                    <a:pt x="251" y="240"/>
                  </a:cubicBezTo>
                  <a:cubicBezTo>
                    <a:pt x="297" y="172"/>
                    <a:pt x="297" y="103"/>
                    <a:pt x="251" y="35"/>
                  </a:cubicBezTo>
                  <a:cubicBezTo>
                    <a:pt x="217" y="12"/>
                    <a:pt x="177" y="1"/>
                    <a:pt x="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53"/>
            <p:cNvSpPr/>
            <p:nvPr/>
          </p:nvSpPr>
          <p:spPr>
            <a:xfrm>
              <a:off x="673500" y="4783375"/>
              <a:ext cx="8025" cy="7300"/>
            </a:xfrm>
            <a:custGeom>
              <a:avLst/>
              <a:gdLst/>
              <a:ahLst/>
              <a:cxnLst/>
              <a:rect l="l" t="t" r="r" b="b"/>
              <a:pathLst>
                <a:path w="321" h="292" extrusionOk="0">
                  <a:moveTo>
                    <a:pt x="158" y="0"/>
                  </a:moveTo>
                  <a:cubicBezTo>
                    <a:pt x="121" y="0"/>
                    <a:pt x="81" y="12"/>
                    <a:pt x="47" y="34"/>
                  </a:cubicBezTo>
                  <a:cubicBezTo>
                    <a:pt x="1" y="103"/>
                    <a:pt x="1" y="194"/>
                    <a:pt x="47" y="240"/>
                  </a:cubicBezTo>
                  <a:cubicBezTo>
                    <a:pt x="81" y="274"/>
                    <a:pt x="121" y="291"/>
                    <a:pt x="158" y="291"/>
                  </a:cubicBezTo>
                  <a:cubicBezTo>
                    <a:pt x="195" y="291"/>
                    <a:pt x="229" y="274"/>
                    <a:pt x="252" y="240"/>
                  </a:cubicBezTo>
                  <a:cubicBezTo>
                    <a:pt x="321" y="194"/>
                    <a:pt x="321" y="103"/>
                    <a:pt x="252" y="34"/>
                  </a:cubicBezTo>
                  <a:cubicBezTo>
                    <a:pt x="229" y="12"/>
                    <a:pt x="195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3"/>
            <p:cNvSpPr/>
            <p:nvPr/>
          </p:nvSpPr>
          <p:spPr>
            <a:xfrm>
              <a:off x="219850" y="4690650"/>
              <a:ext cx="147825" cy="148375"/>
            </a:xfrm>
            <a:custGeom>
              <a:avLst/>
              <a:gdLst/>
              <a:ahLst/>
              <a:cxnLst/>
              <a:rect l="l" t="t" r="r" b="b"/>
              <a:pathLst>
                <a:path w="5913" h="5935" extrusionOk="0">
                  <a:moveTo>
                    <a:pt x="2945" y="0"/>
                  </a:moveTo>
                  <a:cubicBezTo>
                    <a:pt x="1325" y="0"/>
                    <a:pt x="1" y="1347"/>
                    <a:pt x="1" y="2967"/>
                  </a:cubicBezTo>
                  <a:cubicBezTo>
                    <a:pt x="1" y="4611"/>
                    <a:pt x="1325" y="5935"/>
                    <a:pt x="2945" y="5935"/>
                  </a:cubicBezTo>
                  <a:cubicBezTo>
                    <a:pt x="4589" y="5935"/>
                    <a:pt x="5913" y="4611"/>
                    <a:pt x="5913" y="2967"/>
                  </a:cubicBezTo>
                  <a:cubicBezTo>
                    <a:pt x="5913" y="1347"/>
                    <a:pt x="4589" y="0"/>
                    <a:pt x="2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53"/>
            <p:cNvSpPr/>
            <p:nvPr/>
          </p:nvSpPr>
          <p:spPr>
            <a:xfrm>
              <a:off x="255250" y="4726025"/>
              <a:ext cx="77050" cy="77625"/>
            </a:xfrm>
            <a:custGeom>
              <a:avLst/>
              <a:gdLst/>
              <a:ahLst/>
              <a:cxnLst/>
              <a:rect l="l" t="t" r="r" b="b"/>
              <a:pathLst>
                <a:path w="3082" h="3105" extrusionOk="0">
                  <a:moveTo>
                    <a:pt x="1529" y="0"/>
                  </a:moveTo>
                  <a:cubicBezTo>
                    <a:pt x="685" y="0"/>
                    <a:pt x="0" y="708"/>
                    <a:pt x="0" y="1552"/>
                  </a:cubicBezTo>
                  <a:cubicBezTo>
                    <a:pt x="0" y="2420"/>
                    <a:pt x="685" y="3105"/>
                    <a:pt x="1529" y="3105"/>
                  </a:cubicBezTo>
                  <a:cubicBezTo>
                    <a:pt x="2397" y="3105"/>
                    <a:pt x="3081" y="2420"/>
                    <a:pt x="3081" y="1552"/>
                  </a:cubicBezTo>
                  <a:cubicBezTo>
                    <a:pt x="3081" y="708"/>
                    <a:pt x="2397" y="0"/>
                    <a:pt x="1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53"/>
            <p:cNvSpPr/>
            <p:nvPr/>
          </p:nvSpPr>
          <p:spPr>
            <a:xfrm>
              <a:off x="271225" y="4742575"/>
              <a:ext cx="45100" cy="44525"/>
            </a:xfrm>
            <a:custGeom>
              <a:avLst/>
              <a:gdLst/>
              <a:ahLst/>
              <a:cxnLst/>
              <a:rect l="l" t="t" r="r" b="b"/>
              <a:pathLst>
                <a:path w="1804" h="1781" extrusionOk="0">
                  <a:moveTo>
                    <a:pt x="890" y="0"/>
                  </a:moveTo>
                  <a:cubicBezTo>
                    <a:pt x="411" y="0"/>
                    <a:pt x="0" y="411"/>
                    <a:pt x="0" y="890"/>
                  </a:cubicBezTo>
                  <a:cubicBezTo>
                    <a:pt x="0" y="1393"/>
                    <a:pt x="411" y="1781"/>
                    <a:pt x="890" y="1781"/>
                  </a:cubicBezTo>
                  <a:cubicBezTo>
                    <a:pt x="1392" y="1781"/>
                    <a:pt x="1803" y="1393"/>
                    <a:pt x="1803" y="890"/>
                  </a:cubicBezTo>
                  <a:cubicBezTo>
                    <a:pt x="1803" y="411"/>
                    <a:pt x="1392" y="0"/>
                    <a:pt x="8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53"/>
            <p:cNvSpPr/>
            <p:nvPr/>
          </p:nvSpPr>
          <p:spPr>
            <a:xfrm>
              <a:off x="290050" y="4730025"/>
              <a:ext cx="7450" cy="7425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37" y="0"/>
                  </a:moveTo>
                  <a:cubicBezTo>
                    <a:pt x="69" y="0"/>
                    <a:pt x="0" y="69"/>
                    <a:pt x="0" y="137"/>
                  </a:cubicBezTo>
                  <a:cubicBezTo>
                    <a:pt x="0" y="228"/>
                    <a:pt x="69" y="297"/>
                    <a:pt x="137" y="297"/>
                  </a:cubicBezTo>
                  <a:cubicBezTo>
                    <a:pt x="229" y="297"/>
                    <a:pt x="297" y="228"/>
                    <a:pt x="297" y="137"/>
                  </a:cubicBezTo>
                  <a:cubicBezTo>
                    <a:pt x="297" y="69"/>
                    <a:pt x="229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3"/>
            <p:cNvSpPr/>
            <p:nvPr/>
          </p:nvSpPr>
          <p:spPr>
            <a:xfrm>
              <a:off x="290050" y="4792775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cubicBezTo>
                    <a:pt x="0" y="206"/>
                    <a:pt x="69" y="275"/>
                    <a:pt x="137" y="275"/>
                  </a:cubicBezTo>
                  <a:cubicBezTo>
                    <a:pt x="229" y="275"/>
                    <a:pt x="297" y="206"/>
                    <a:pt x="297" y="138"/>
                  </a:cubicBezTo>
                  <a:cubicBezTo>
                    <a:pt x="297" y="47"/>
                    <a:pt x="229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3"/>
            <p:cNvSpPr/>
            <p:nvPr/>
          </p:nvSpPr>
          <p:spPr>
            <a:xfrm>
              <a:off x="258650" y="47614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29"/>
                    <a:pt x="69" y="274"/>
                    <a:pt x="161" y="274"/>
                  </a:cubicBezTo>
                  <a:cubicBezTo>
                    <a:pt x="229" y="274"/>
                    <a:pt x="298" y="229"/>
                    <a:pt x="298" y="137"/>
                  </a:cubicBezTo>
                  <a:cubicBezTo>
                    <a:pt x="298" y="69"/>
                    <a:pt x="229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53"/>
            <p:cNvSpPr/>
            <p:nvPr/>
          </p:nvSpPr>
          <p:spPr>
            <a:xfrm>
              <a:off x="321425" y="476140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29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06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53"/>
            <p:cNvSpPr/>
            <p:nvPr/>
          </p:nvSpPr>
          <p:spPr>
            <a:xfrm>
              <a:off x="311725" y="4739425"/>
              <a:ext cx="8025" cy="6875"/>
            </a:xfrm>
            <a:custGeom>
              <a:avLst/>
              <a:gdLst/>
              <a:ahLst/>
              <a:cxnLst/>
              <a:rect l="l" t="t" r="r" b="b"/>
              <a:pathLst>
                <a:path w="321" h="275" extrusionOk="0">
                  <a:moveTo>
                    <a:pt x="160" y="1"/>
                  </a:moveTo>
                  <a:cubicBezTo>
                    <a:pt x="126" y="1"/>
                    <a:pt x="92" y="12"/>
                    <a:pt x="69" y="35"/>
                  </a:cubicBezTo>
                  <a:cubicBezTo>
                    <a:pt x="1" y="103"/>
                    <a:pt x="1" y="172"/>
                    <a:pt x="69" y="240"/>
                  </a:cubicBezTo>
                  <a:cubicBezTo>
                    <a:pt x="92" y="263"/>
                    <a:pt x="126" y="275"/>
                    <a:pt x="160" y="275"/>
                  </a:cubicBezTo>
                  <a:cubicBezTo>
                    <a:pt x="195" y="275"/>
                    <a:pt x="229" y="263"/>
                    <a:pt x="252" y="240"/>
                  </a:cubicBezTo>
                  <a:cubicBezTo>
                    <a:pt x="320" y="172"/>
                    <a:pt x="320" y="103"/>
                    <a:pt x="252" y="35"/>
                  </a:cubicBezTo>
                  <a:cubicBezTo>
                    <a:pt x="229" y="12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53"/>
            <p:cNvSpPr/>
            <p:nvPr/>
          </p:nvSpPr>
          <p:spPr>
            <a:xfrm>
              <a:off x="267800" y="4783375"/>
              <a:ext cx="8000" cy="7300"/>
            </a:xfrm>
            <a:custGeom>
              <a:avLst/>
              <a:gdLst/>
              <a:ahLst/>
              <a:cxnLst/>
              <a:rect l="l" t="t" r="r" b="b"/>
              <a:pathLst>
                <a:path w="320" h="292" extrusionOk="0">
                  <a:moveTo>
                    <a:pt x="157" y="0"/>
                  </a:moveTo>
                  <a:cubicBezTo>
                    <a:pt x="120" y="0"/>
                    <a:pt x="80" y="12"/>
                    <a:pt x="46" y="34"/>
                  </a:cubicBezTo>
                  <a:cubicBezTo>
                    <a:pt x="0" y="103"/>
                    <a:pt x="0" y="194"/>
                    <a:pt x="46" y="240"/>
                  </a:cubicBezTo>
                  <a:cubicBezTo>
                    <a:pt x="80" y="274"/>
                    <a:pt x="120" y="291"/>
                    <a:pt x="157" y="291"/>
                  </a:cubicBezTo>
                  <a:cubicBezTo>
                    <a:pt x="194" y="291"/>
                    <a:pt x="228" y="274"/>
                    <a:pt x="251" y="240"/>
                  </a:cubicBezTo>
                  <a:cubicBezTo>
                    <a:pt x="320" y="194"/>
                    <a:pt x="320" y="103"/>
                    <a:pt x="251" y="34"/>
                  </a:cubicBezTo>
                  <a:cubicBezTo>
                    <a:pt x="228" y="12"/>
                    <a:pt x="194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53"/>
            <p:cNvSpPr/>
            <p:nvPr/>
          </p:nvSpPr>
          <p:spPr>
            <a:xfrm>
              <a:off x="267800" y="4739425"/>
              <a:ext cx="8000" cy="6875"/>
            </a:xfrm>
            <a:custGeom>
              <a:avLst/>
              <a:gdLst/>
              <a:ahLst/>
              <a:cxnLst/>
              <a:rect l="l" t="t" r="r" b="b"/>
              <a:pathLst>
                <a:path w="320" h="275" extrusionOk="0">
                  <a:moveTo>
                    <a:pt x="157" y="1"/>
                  </a:moveTo>
                  <a:cubicBezTo>
                    <a:pt x="120" y="1"/>
                    <a:pt x="80" y="12"/>
                    <a:pt x="46" y="35"/>
                  </a:cubicBezTo>
                  <a:cubicBezTo>
                    <a:pt x="0" y="103"/>
                    <a:pt x="0" y="172"/>
                    <a:pt x="46" y="240"/>
                  </a:cubicBezTo>
                  <a:cubicBezTo>
                    <a:pt x="80" y="263"/>
                    <a:pt x="120" y="275"/>
                    <a:pt x="157" y="275"/>
                  </a:cubicBezTo>
                  <a:cubicBezTo>
                    <a:pt x="194" y="275"/>
                    <a:pt x="228" y="263"/>
                    <a:pt x="251" y="240"/>
                  </a:cubicBezTo>
                  <a:cubicBezTo>
                    <a:pt x="320" y="172"/>
                    <a:pt x="320" y="103"/>
                    <a:pt x="251" y="35"/>
                  </a:cubicBezTo>
                  <a:cubicBezTo>
                    <a:pt x="228" y="12"/>
                    <a:pt x="194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53"/>
            <p:cNvSpPr/>
            <p:nvPr/>
          </p:nvSpPr>
          <p:spPr>
            <a:xfrm>
              <a:off x="311725" y="4783375"/>
              <a:ext cx="8025" cy="7300"/>
            </a:xfrm>
            <a:custGeom>
              <a:avLst/>
              <a:gdLst/>
              <a:ahLst/>
              <a:cxnLst/>
              <a:rect l="l" t="t" r="r" b="b"/>
              <a:pathLst>
                <a:path w="321" h="292" extrusionOk="0">
                  <a:moveTo>
                    <a:pt x="160" y="0"/>
                  </a:moveTo>
                  <a:cubicBezTo>
                    <a:pt x="126" y="0"/>
                    <a:pt x="92" y="12"/>
                    <a:pt x="69" y="34"/>
                  </a:cubicBezTo>
                  <a:cubicBezTo>
                    <a:pt x="1" y="103"/>
                    <a:pt x="1" y="194"/>
                    <a:pt x="69" y="240"/>
                  </a:cubicBezTo>
                  <a:cubicBezTo>
                    <a:pt x="92" y="274"/>
                    <a:pt x="126" y="291"/>
                    <a:pt x="160" y="291"/>
                  </a:cubicBezTo>
                  <a:cubicBezTo>
                    <a:pt x="195" y="291"/>
                    <a:pt x="229" y="274"/>
                    <a:pt x="252" y="240"/>
                  </a:cubicBezTo>
                  <a:cubicBezTo>
                    <a:pt x="320" y="194"/>
                    <a:pt x="320" y="103"/>
                    <a:pt x="252" y="34"/>
                  </a:cubicBezTo>
                  <a:cubicBezTo>
                    <a:pt x="229" y="12"/>
                    <a:pt x="195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9" name="Google Shape;3119;p53"/>
          <p:cNvGrpSpPr/>
          <p:nvPr/>
        </p:nvGrpSpPr>
        <p:grpSpPr>
          <a:xfrm>
            <a:off x="-316365" y="3393021"/>
            <a:ext cx="3289705" cy="1289789"/>
            <a:chOff x="-316365" y="3549396"/>
            <a:chExt cx="3289705" cy="1289789"/>
          </a:xfrm>
        </p:grpSpPr>
        <p:sp>
          <p:nvSpPr>
            <p:cNvPr id="3120" name="Google Shape;3120;p53"/>
            <p:cNvSpPr/>
            <p:nvPr/>
          </p:nvSpPr>
          <p:spPr>
            <a:xfrm>
              <a:off x="-316365" y="3549396"/>
              <a:ext cx="3289682" cy="1289775"/>
            </a:xfrm>
            <a:custGeom>
              <a:avLst/>
              <a:gdLst/>
              <a:ahLst/>
              <a:cxnLst/>
              <a:rect l="l" t="t" r="r" b="b"/>
              <a:pathLst>
                <a:path w="33303" h="13057" extrusionOk="0">
                  <a:moveTo>
                    <a:pt x="1" y="0"/>
                  </a:moveTo>
                  <a:lnTo>
                    <a:pt x="1" y="13057"/>
                  </a:lnTo>
                  <a:lnTo>
                    <a:pt x="33303" y="13057"/>
                  </a:lnTo>
                  <a:lnTo>
                    <a:pt x="333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53"/>
            <p:cNvSpPr/>
            <p:nvPr/>
          </p:nvSpPr>
          <p:spPr>
            <a:xfrm>
              <a:off x="-316365" y="3549396"/>
              <a:ext cx="3289682" cy="1289775"/>
            </a:xfrm>
            <a:custGeom>
              <a:avLst/>
              <a:gdLst/>
              <a:ahLst/>
              <a:cxnLst/>
              <a:rect l="l" t="t" r="r" b="b"/>
              <a:pathLst>
                <a:path w="33303" h="13057" extrusionOk="0">
                  <a:moveTo>
                    <a:pt x="1" y="0"/>
                  </a:moveTo>
                  <a:lnTo>
                    <a:pt x="1" y="13057"/>
                  </a:lnTo>
                  <a:lnTo>
                    <a:pt x="33303" y="13057"/>
                  </a:lnTo>
                  <a:lnTo>
                    <a:pt x="333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53"/>
            <p:cNvSpPr/>
            <p:nvPr/>
          </p:nvSpPr>
          <p:spPr>
            <a:xfrm>
              <a:off x="-201384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53"/>
            <p:cNvSpPr/>
            <p:nvPr/>
          </p:nvSpPr>
          <p:spPr>
            <a:xfrm>
              <a:off x="-14194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53"/>
            <p:cNvSpPr/>
            <p:nvPr/>
          </p:nvSpPr>
          <p:spPr>
            <a:xfrm>
              <a:off x="170625" y="3648573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53"/>
            <p:cNvSpPr/>
            <p:nvPr/>
          </p:nvSpPr>
          <p:spPr>
            <a:xfrm>
              <a:off x="357816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53"/>
            <p:cNvSpPr/>
            <p:nvPr/>
          </p:nvSpPr>
          <p:spPr>
            <a:xfrm>
              <a:off x="544907" y="3648573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53"/>
            <p:cNvSpPr/>
            <p:nvPr/>
          </p:nvSpPr>
          <p:spPr>
            <a:xfrm>
              <a:off x="732097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53"/>
            <p:cNvSpPr/>
            <p:nvPr/>
          </p:nvSpPr>
          <p:spPr>
            <a:xfrm>
              <a:off x="916916" y="3648573"/>
              <a:ext cx="76851" cy="998966"/>
            </a:xfrm>
            <a:custGeom>
              <a:avLst/>
              <a:gdLst/>
              <a:ahLst/>
              <a:cxnLst/>
              <a:rect l="l" t="t" r="r" b="b"/>
              <a:pathLst>
                <a:path w="778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53"/>
            <p:cNvSpPr/>
            <p:nvPr/>
          </p:nvSpPr>
          <p:spPr>
            <a:xfrm>
              <a:off x="1104106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53"/>
            <p:cNvSpPr/>
            <p:nvPr/>
          </p:nvSpPr>
          <p:spPr>
            <a:xfrm>
              <a:off x="1291198" y="3648573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53"/>
            <p:cNvSpPr/>
            <p:nvPr/>
          </p:nvSpPr>
          <p:spPr>
            <a:xfrm>
              <a:off x="1478388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53"/>
            <p:cNvSpPr/>
            <p:nvPr/>
          </p:nvSpPr>
          <p:spPr>
            <a:xfrm>
              <a:off x="1665578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53"/>
            <p:cNvSpPr/>
            <p:nvPr/>
          </p:nvSpPr>
          <p:spPr>
            <a:xfrm>
              <a:off x="1850397" y="3648573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53"/>
            <p:cNvSpPr/>
            <p:nvPr/>
          </p:nvSpPr>
          <p:spPr>
            <a:xfrm>
              <a:off x="2037587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53"/>
            <p:cNvSpPr/>
            <p:nvPr/>
          </p:nvSpPr>
          <p:spPr>
            <a:xfrm>
              <a:off x="2224679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53"/>
            <p:cNvSpPr/>
            <p:nvPr/>
          </p:nvSpPr>
          <p:spPr>
            <a:xfrm>
              <a:off x="2411869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53"/>
            <p:cNvSpPr/>
            <p:nvPr/>
          </p:nvSpPr>
          <p:spPr>
            <a:xfrm>
              <a:off x="2598960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53"/>
            <p:cNvSpPr/>
            <p:nvPr/>
          </p:nvSpPr>
          <p:spPr>
            <a:xfrm>
              <a:off x="2783878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53"/>
            <p:cNvSpPr/>
            <p:nvPr/>
          </p:nvSpPr>
          <p:spPr>
            <a:xfrm>
              <a:off x="-316365" y="4726378"/>
              <a:ext cx="3289682" cy="112807"/>
            </a:xfrm>
            <a:custGeom>
              <a:avLst/>
              <a:gdLst/>
              <a:ahLst/>
              <a:cxnLst/>
              <a:rect l="l" t="t" r="r" b="b"/>
              <a:pathLst>
                <a:path w="33303" h="1142" extrusionOk="0">
                  <a:moveTo>
                    <a:pt x="1" y="0"/>
                  </a:moveTo>
                  <a:lnTo>
                    <a:pt x="1" y="1142"/>
                  </a:lnTo>
                  <a:lnTo>
                    <a:pt x="33303" y="1142"/>
                  </a:lnTo>
                  <a:lnTo>
                    <a:pt x="333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53"/>
            <p:cNvSpPr/>
            <p:nvPr/>
          </p:nvSpPr>
          <p:spPr>
            <a:xfrm>
              <a:off x="-201384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53"/>
            <p:cNvSpPr/>
            <p:nvPr/>
          </p:nvSpPr>
          <p:spPr>
            <a:xfrm>
              <a:off x="-14194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53"/>
            <p:cNvSpPr/>
            <p:nvPr/>
          </p:nvSpPr>
          <p:spPr>
            <a:xfrm>
              <a:off x="170625" y="3648573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53"/>
            <p:cNvSpPr/>
            <p:nvPr/>
          </p:nvSpPr>
          <p:spPr>
            <a:xfrm>
              <a:off x="357816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53"/>
            <p:cNvSpPr/>
            <p:nvPr/>
          </p:nvSpPr>
          <p:spPr>
            <a:xfrm>
              <a:off x="544907" y="3648573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549" y="1"/>
                  </a:moveTo>
                  <a:lnTo>
                    <a:pt x="549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53"/>
            <p:cNvSpPr/>
            <p:nvPr/>
          </p:nvSpPr>
          <p:spPr>
            <a:xfrm>
              <a:off x="732097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3"/>
            <p:cNvSpPr/>
            <p:nvPr/>
          </p:nvSpPr>
          <p:spPr>
            <a:xfrm>
              <a:off x="916916" y="3648573"/>
              <a:ext cx="76851" cy="998966"/>
            </a:xfrm>
            <a:custGeom>
              <a:avLst/>
              <a:gdLst/>
              <a:ahLst/>
              <a:cxnLst/>
              <a:rect l="l" t="t" r="r" b="b"/>
              <a:pathLst>
                <a:path w="778" h="10113" extrusionOk="0">
                  <a:moveTo>
                    <a:pt x="572" y="1"/>
                  </a:moveTo>
                  <a:lnTo>
                    <a:pt x="572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3"/>
            <p:cNvSpPr/>
            <p:nvPr/>
          </p:nvSpPr>
          <p:spPr>
            <a:xfrm>
              <a:off x="1104106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3"/>
            <p:cNvSpPr/>
            <p:nvPr/>
          </p:nvSpPr>
          <p:spPr>
            <a:xfrm>
              <a:off x="1291198" y="3648573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572" y="1"/>
                  </a:moveTo>
                  <a:lnTo>
                    <a:pt x="572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3"/>
            <p:cNvSpPr/>
            <p:nvPr/>
          </p:nvSpPr>
          <p:spPr>
            <a:xfrm>
              <a:off x="1478388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53"/>
            <p:cNvSpPr/>
            <p:nvPr/>
          </p:nvSpPr>
          <p:spPr>
            <a:xfrm>
              <a:off x="1665578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53"/>
            <p:cNvSpPr/>
            <p:nvPr/>
          </p:nvSpPr>
          <p:spPr>
            <a:xfrm>
              <a:off x="1850397" y="3648573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3"/>
            <p:cNvSpPr/>
            <p:nvPr/>
          </p:nvSpPr>
          <p:spPr>
            <a:xfrm>
              <a:off x="2037587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53"/>
            <p:cNvSpPr/>
            <p:nvPr/>
          </p:nvSpPr>
          <p:spPr>
            <a:xfrm>
              <a:off x="2224679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53"/>
            <p:cNvSpPr/>
            <p:nvPr/>
          </p:nvSpPr>
          <p:spPr>
            <a:xfrm>
              <a:off x="2411869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53"/>
            <p:cNvSpPr/>
            <p:nvPr/>
          </p:nvSpPr>
          <p:spPr>
            <a:xfrm>
              <a:off x="2598960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53"/>
            <p:cNvSpPr/>
            <p:nvPr/>
          </p:nvSpPr>
          <p:spPr>
            <a:xfrm>
              <a:off x="2783878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53"/>
            <p:cNvSpPr/>
            <p:nvPr/>
          </p:nvSpPr>
          <p:spPr>
            <a:xfrm>
              <a:off x="-316365" y="3549396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1" y="0"/>
                  </a:moveTo>
                  <a:lnTo>
                    <a:pt x="1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80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53"/>
            <p:cNvSpPr/>
            <p:nvPr/>
          </p:nvSpPr>
          <p:spPr>
            <a:xfrm>
              <a:off x="-316365" y="3549396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1" y="0"/>
                  </a:moveTo>
                  <a:lnTo>
                    <a:pt x="1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53"/>
            <p:cNvSpPr/>
            <p:nvPr/>
          </p:nvSpPr>
          <p:spPr>
            <a:xfrm>
              <a:off x="2898859" y="3549396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0"/>
                  </a:moveTo>
                  <a:lnTo>
                    <a:pt x="0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80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53"/>
            <p:cNvSpPr/>
            <p:nvPr/>
          </p:nvSpPr>
          <p:spPr>
            <a:xfrm>
              <a:off x="2898859" y="3549396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0"/>
                  </a:moveTo>
                  <a:lnTo>
                    <a:pt x="0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53"/>
            <p:cNvSpPr/>
            <p:nvPr/>
          </p:nvSpPr>
          <p:spPr>
            <a:xfrm>
              <a:off x="-298288" y="3567473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91" y="0"/>
                    <a:pt x="0" y="69"/>
                    <a:pt x="0" y="183"/>
                  </a:cubicBezTo>
                  <a:cubicBezTo>
                    <a:pt x="0" y="297"/>
                    <a:pt x="91" y="388"/>
                    <a:pt x="183" y="388"/>
                  </a:cubicBezTo>
                  <a:cubicBezTo>
                    <a:pt x="297" y="388"/>
                    <a:pt x="388" y="297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53"/>
            <p:cNvSpPr/>
            <p:nvPr/>
          </p:nvSpPr>
          <p:spPr>
            <a:xfrm>
              <a:off x="2916936" y="3567473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205" y="0"/>
                  </a:moveTo>
                  <a:cubicBezTo>
                    <a:pt x="91" y="0"/>
                    <a:pt x="0" y="69"/>
                    <a:pt x="0" y="183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97"/>
                    <a:pt x="388" y="183"/>
                  </a:cubicBezTo>
                  <a:cubicBezTo>
                    <a:pt x="388" y="69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53"/>
            <p:cNvSpPr/>
            <p:nvPr/>
          </p:nvSpPr>
          <p:spPr>
            <a:xfrm>
              <a:off x="-298288" y="4766977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91" y="0"/>
                    <a:pt x="0" y="91"/>
                    <a:pt x="0" y="183"/>
                  </a:cubicBezTo>
                  <a:cubicBezTo>
                    <a:pt x="0" y="297"/>
                    <a:pt x="91" y="388"/>
                    <a:pt x="183" y="388"/>
                  </a:cubicBezTo>
                  <a:cubicBezTo>
                    <a:pt x="297" y="388"/>
                    <a:pt x="388" y="297"/>
                    <a:pt x="388" y="183"/>
                  </a:cubicBezTo>
                  <a:cubicBezTo>
                    <a:pt x="388" y="91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53"/>
            <p:cNvSpPr/>
            <p:nvPr/>
          </p:nvSpPr>
          <p:spPr>
            <a:xfrm>
              <a:off x="2916936" y="4766977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205" y="0"/>
                  </a:moveTo>
                  <a:cubicBezTo>
                    <a:pt x="91" y="0"/>
                    <a:pt x="0" y="91"/>
                    <a:pt x="0" y="183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97"/>
                    <a:pt x="388" y="183"/>
                  </a:cubicBezTo>
                  <a:cubicBezTo>
                    <a:pt x="388" y="91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922;p57">
            <a:extLst>
              <a:ext uri="{FF2B5EF4-FFF2-40B4-BE49-F238E27FC236}">
                <a16:creationId xmlns:a16="http://schemas.microsoft.com/office/drawing/2014/main" id="{A0178487-D600-5065-1D53-CD807D904924}"/>
              </a:ext>
            </a:extLst>
          </p:cNvPr>
          <p:cNvSpPr txBox="1">
            <a:spLocks/>
          </p:cNvSpPr>
          <p:nvPr/>
        </p:nvSpPr>
        <p:spPr>
          <a:xfrm>
            <a:off x="619486" y="793635"/>
            <a:ext cx="8528566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en-US" sz="2000" dirty="0"/>
              <a:t>With linking verbs, we use adj, not adv! (be, see, feel, smell...)</a:t>
            </a:r>
          </a:p>
        </p:txBody>
      </p:sp>
      <p:sp>
        <p:nvSpPr>
          <p:cNvPr id="7" name="Google Shape;923;p57">
            <a:extLst>
              <a:ext uri="{FF2B5EF4-FFF2-40B4-BE49-F238E27FC236}">
                <a16:creationId xmlns:a16="http://schemas.microsoft.com/office/drawing/2014/main" id="{2196CD7D-6E08-0E86-64EF-226549D5ECD4}"/>
              </a:ext>
            </a:extLst>
          </p:cNvPr>
          <p:cNvSpPr txBox="1">
            <a:spLocks/>
          </p:cNvSpPr>
          <p:nvPr/>
        </p:nvSpPr>
        <p:spPr>
          <a:xfrm>
            <a:off x="440224" y="1354355"/>
            <a:ext cx="7876738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800" dirty="0">
                <a:solidFill>
                  <a:schemeClr val="accent1"/>
                </a:solidFill>
                <a:latin typeface="Cairo" panose="020B0604020202020204" charset="-78"/>
                <a:cs typeface="Cairo" panose="020B0604020202020204" charset="-78"/>
              </a:rPr>
              <a:t>Can I please leave the lecture, I feel really</a:t>
            </a:r>
          </a:p>
          <a:p>
            <a:r>
              <a:rPr lang="en-US" sz="1800" dirty="0">
                <a:solidFill>
                  <a:schemeClr val="accent1"/>
                </a:solidFill>
                <a:latin typeface="Cairo" panose="020B0604020202020204" charset="-78"/>
                <a:cs typeface="Cairo" panose="020B0604020202020204" charset="-78"/>
              </a:rPr>
              <a:t>Because of the burn on her hand, her sense of touch isn’t so good, and she feels</a:t>
            </a:r>
          </a:p>
        </p:txBody>
      </p:sp>
      <p:sp>
        <p:nvSpPr>
          <p:cNvPr id="8" name="Google Shape;923;p57">
            <a:extLst>
              <a:ext uri="{FF2B5EF4-FFF2-40B4-BE49-F238E27FC236}">
                <a16:creationId xmlns:a16="http://schemas.microsoft.com/office/drawing/2014/main" id="{5391ADB5-44EE-34DB-69DD-895DC742FFB3}"/>
              </a:ext>
            </a:extLst>
          </p:cNvPr>
          <p:cNvSpPr txBox="1">
            <a:spLocks/>
          </p:cNvSpPr>
          <p:nvPr/>
        </p:nvSpPr>
        <p:spPr>
          <a:xfrm>
            <a:off x="440224" y="2214501"/>
            <a:ext cx="7900375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 sz="1800" dirty="0">
                <a:solidFill>
                  <a:schemeClr val="accent1"/>
                </a:solidFill>
                <a:latin typeface="Cairo" panose="020B0604020202020204" charset="-78"/>
                <a:cs typeface="Cairo" panose="020B0604020202020204" charset="-78"/>
              </a:rPr>
              <a:t>Ever since he got a cold, he has smelled</a:t>
            </a:r>
          </a:p>
          <a:p>
            <a:pPr marL="0" indent="0"/>
            <a:r>
              <a:rPr lang="sr-Latn-RS" sz="1800" dirty="0">
                <a:solidFill>
                  <a:schemeClr val="accent1"/>
                </a:solidFill>
                <a:latin typeface="Cairo" panose="020B0604020202020204" charset="-78"/>
                <a:cs typeface="Cairo" panose="020B0604020202020204" charset="-78"/>
              </a:rPr>
              <a:t>One particular charm of public transport is that during winter most people smell</a:t>
            </a:r>
            <a:endParaRPr lang="en-US" sz="1800" dirty="0">
              <a:solidFill>
                <a:schemeClr val="accent1"/>
              </a:solidFill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63570A-4B0E-EDE4-55F3-3C547A622FA3}"/>
              </a:ext>
            </a:extLst>
          </p:cNvPr>
          <p:cNvSpPr txBox="1"/>
          <p:nvPr/>
        </p:nvSpPr>
        <p:spPr>
          <a:xfrm>
            <a:off x="4572000" y="1367177"/>
            <a:ext cx="696612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chemeClr val="accent1"/>
                </a:solidFill>
              </a:rPr>
              <a:t>BAD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5699B-B57C-7E7F-3642-1E34BC01FD87}"/>
              </a:ext>
            </a:extLst>
          </p:cNvPr>
          <p:cNvSpPr txBox="1"/>
          <p:nvPr/>
        </p:nvSpPr>
        <p:spPr>
          <a:xfrm>
            <a:off x="7180890" y="1962252"/>
            <a:ext cx="945592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chemeClr val="tx1"/>
                </a:solidFill>
              </a:rPr>
              <a:t>BADLY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9B1683-1963-78D0-9AC2-7E0EF0D64FDB}"/>
              </a:ext>
            </a:extLst>
          </p:cNvPr>
          <p:cNvSpPr txBox="1"/>
          <p:nvPr/>
        </p:nvSpPr>
        <p:spPr>
          <a:xfrm>
            <a:off x="4410973" y="2267537"/>
            <a:ext cx="945592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chemeClr val="tx1"/>
                </a:solidFill>
              </a:rPr>
              <a:t>BADLY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971CF-DECA-08EB-49A9-C7AFBAD15338}"/>
              </a:ext>
            </a:extLst>
          </p:cNvPr>
          <p:cNvSpPr txBox="1"/>
          <p:nvPr/>
        </p:nvSpPr>
        <p:spPr>
          <a:xfrm>
            <a:off x="7481908" y="2939688"/>
            <a:ext cx="696612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chemeClr val="accent1"/>
                </a:solidFill>
              </a:rPr>
              <a:t>BAD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48"/>
          <p:cNvSpPr txBox="1">
            <a:spLocks noGrp="1"/>
          </p:cNvSpPr>
          <p:nvPr>
            <p:ph type="title"/>
          </p:nvPr>
        </p:nvSpPr>
        <p:spPr>
          <a:xfrm>
            <a:off x="720000" y="12637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Adjectives vs. Adverbs</a:t>
            </a:r>
            <a:endParaRPr dirty="0"/>
          </a:p>
        </p:txBody>
      </p:sp>
      <p:sp>
        <p:nvSpPr>
          <p:cNvPr id="1983" name="Google Shape;1983;p48"/>
          <p:cNvSpPr txBox="1">
            <a:spLocks noGrp="1"/>
          </p:cNvSpPr>
          <p:nvPr>
            <p:ph type="title" idx="2"/>
          </p:nvPr>
        </p:nvSpPr>
        <p:spPr>
          <a:xfrm>
            <a:off x="1556682" y="2102731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Fast</a:t>
            </a:r>
            <a:endParaRPr dirty="0"/>
          </a:p>
        </p:txBody>
      </p:sp>
      <p:sp>
        <p:nvSpPr>
          <p:cNvPr id="1984" name="Google Shape;1984;p48"/>
          <p:cNvSpPr txBox="1">
            <a:spLocks noGrp="1"/>
          </p:cNvSpPr>
          <p:nvPr>
            <p:ph type="subTitle" idx="1"/>
          </p:nvPr>
        </p:nvSpPr>
        <p:spPr>
          <a:xfrm>
            <a:off x="790032" y="2894028"/>
            <a:ext cx="37758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/>
              <a:t>Lamborghini Diablo is a </a:t>
            </a:r>
            <a:r>
              <a:rPr lang="sr-Latn-RS" sz="1800" i="1" dirty="0"/>
              <a:t>fast </a:t>
            </a:r>
            <a:r>
              <a:rPr lang="sr-Latn-RS" sz="1800" dirty="0"/>
              <a:t>car.</a:t>
            </a:r>
            <a:br>
              <a:rPr lang="sr-Latn-RS" sz="1800" dirty="0"/>
            </a:br>
            <a:r>
              <a:rPr lang="sr-Latn-RS" sz="1800" dirty="0"/>
              <a:t>The car goes very </a:t>
            </a:r>
            <a:r>
              <a:rPr lang="sr-Latn-RS" sz="1800" i="1" dirty="0"/>
              <a:t>fast.</a:t>
            </a:r>
            <a:endParaRPr sz="1800" dirty="0"/>
          </a:p>
        </p:txBody>
      </p:sp>
      <p:sp>
        <p:nvSpPr>
          <p:cNvPr id="1985" name="Google Shape;1985;p48"/>
          <p:cNvSpPr txBox="1">
            <a:spLocks noGrp="1"/>
          </p:cNvSpPr>
          <p:nvPr>
            <p:ph type="title" idx="3"/>
          </p:nvPr>
        </p:nvSpPr>
        <p:spPr>
          <a:xfrm>
            <a:off x="5515639" y="2103719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Hard</a:t>
            </a:r>
            <a:endParaRPr dirty="0"/>
          </a:p>
        </p:txBody>
      </p:sp>
      <p:grpSp>
        <p:nvGrpSpPr>
          <p:cNvPr id="1989" name="Google Shape;1989;p48"/>
          <p:cNvGrpSpPr/>
          <p:nvPr/>
        </p:nvGrpSpPr>
        <p:grpSpPr>
          <a:xfrm>
            <a:off x="2351017" y="1521028"/>
            <a:ext cx="611483" cy="475529"/>
            <a:chOff x="4466825" y="3383175"/>
            <a:chExt cx="367125" cy="285500"/>
          </a:xfrm>
        </p:grpSpPr>
        <p:sp>
          <p:nvSpPr>
            <p:cNvPr id="1990" name="Google Shape;1990;p48"/>
            <p:cNvSpPr/>
            <p:nvPr/>
          </p:nvSpPr>
          <p:spPr>
            <a:xfrm>
              <a:off x="4466825" y="3525925"/>
              <a:ext cx="183800" cy="62025"/>
            </a:xfrm>
            <a:custGeom>
              <a:avLst/>
              <a:gdLst/>
              <a:ahLst/>
              <a:cxnLst/>
              <a:rect l="l" t="t" r="r" b="b"/>
              <a:pathLst>
                <a:path w="7352" h="2481" extrusionOk="0">
                  <a:moveTo>
                    <a:pt x="214" y="0"/>
                  </a:moveTo>
                  <a:cubicBezTo>
                    <a:pt x="90" y="0"/>
                    <a:pt x="0" y="89"/>
                    <a:pt x="0" y="214"/>
                  </a:cubicBezTo>
                  <a:lnTo>
                    <a:pt x="0" y="785"/>
                  </a:lnTo>
                  <a:lnTo>
                    <a:pt x="3622" y="2480"/>
                  </a:lnTo>
                  <a:lnTo>
                    <a:pt x="7351" y="785"/>
                  </a:lnTo>
                  <a:lnTo>
                    <a:pt x="73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8"/>
            <p:cNvSpPr/>
            <p:nvPr/>
          </p:nvSpPr>
          <p:spPr>
            <a:xfrm>
              <a:off x="4466825" y="3602200"/>
              <a:ext cx="183800" cy="66475"/>
            </a:xfrm>
            <a:custGeom>
              <a:avLst/>
              <a:gdLst/>
              <a:ahLst/>
              <a:cxnLst/>
              <a:rect l="l" t="t" r="r" b="b"/>
              <a:pathLst>
                <a:path w="7352" h="2659" extrusionOk="0">
                  <a:moveTo>
                    <a:pt x="3676" y="0"/>
                  </a:moveTo>
                  <a:lnTo>
                    <a:pt x="0" y="1356"/>
                  </a:lnTo>
                  <a:lnTo>
                    <a:pt x="0" y="2427"/>
                  </a:lnTo>
                  <a:cubicBezTo>
                    <a:pt x="0" y="2552"/>
                    <a:pt x="90" y="2659"/>
                    <a:pt x="214" y="2659"/>
                  </a:cubicBezTo>
                  <a:lnTo>
                    <a:pt x="7351" y="2659"/>
                  </a:lnTo>
                  <a:lnTo>
                    <a:pt x="7351" y="1356"/>
                  </a:lnTo>
                  <a:lnTo>
                    <a:pt x="36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8"/>
            <p:cNvSpPr/>
            <p:nvPr/>
          </p:nvSpPr>
          <p:spPr>
            <a:xfrm>
              <a:off x="4502050" y="3646800"/>
              <a:ext cx="21000" cy="11175"/>
            </a:xfrm>
            <a:custGeom>
              <a:avLst/>
              <a:gdLst/>
              <a:ahLst/>
              <a:cxnLst/>
              <a:rect l="l" t="t" r="r" b="b"/>
              <a:pathLst>
                <a:path w="840" h="447" extrusionOk="0">
                  <a:moveTo>
                    <a:pt x="233" y="1"/>
                  </a:moveTo>
                  <a:cubicBezTo>
                    <a:pt x="108" y="1"/>
                    <a:pt x="1" y="108"/>
                    <a:pt x="1" y="215"/>
                  </a:cubicBezTo>
                  <a:cubicBezTo>
                    <a:pt x="1" y="340"/>
                    <a:pt x="108" y="447"/>
                    <a:pt x="233" y="447"/>
                  </a:cubicBezTo>
                  <a:lnTo>
                    <a:pt x="625" y="447"/>
                  </a:lnTo>
                  <a:cubicBezTo>
                    <a:pt x="750" y="447"/>
                    <a:pt x="839" y="340"/>
                    <a:pt x="839" y="215"/>
                  </a:cubicBezTo>
                  <a:cubicBezTo>
                    <a:pt x="839" y="108"/>
                    <a:pt x="750" y="1"/>
                    <a:pt x="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8"/>
            <p:cNvSpPr/>
            <p:nvPr/>
          </p:nvSpPr>
          <p:spPr>
            <a:xfrm>
              <a:off x="4593950" y="3646800"/>
              <a:ext cx="21000" cy="11175"/>
            </a:xfrm>
            <a:custGeom>
              <a:avLst/>
              <a:gdLst/>
              <a:ahLst/>
              <a:cxnLst/>
              <a:rect l="l" t="t" r="r" b="b"/>
              <a:pathLst>
                <a:path w="840" h="447" extrusionOk="0">
                  <a:moveTo>
                    <a:pt x="232" y="1"/>
                  </a:moveTo>
                  <a:cubicBezTo>
                    <a:pt x="108" y="1"/>
                    <a:pt x="0" y="108"/>
                    <a:pt x="0" y="215"/>
                  </a:cubicBezTo>
                  <a:cubicBezTo>
                    <a:pt x="0" y="340"/>
                    <a:pt x="108" y="447"/>
                    <a:pt x="232" y="447"/>
                  </a:cubicBezTo>
                  <a:lnTo>
                    <a:pt x="625" y="447"/>
                  </a:lnTo>
                  <a:cubicBezTo>
                    <a:pt x="732" y="447"/>
                    <a:pt x="839" y="340"/>
                    <a:pt x="839" y="215"/>
                  </a:cubicBezTo>
                  <a:cubicBezTo>
                    <a:pt x="839" y="108"/>
                    <a:pt x="732" y="1"/>
                    <a:pt x="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8"/>
            <p:cNvSpPr/>
            <p:nvPr/>
          </p:nvSpPr>
          <p:spPr>
            <a:xfrm>
              <a:off x="4650600" y="3525925"/>
              <a:ext cx="183350" cy="57125"/>
            </a:xfrm>
            <a:custGeom>
              <a:avLst/>
              <a:gdLst/>
              <a:ahLst/>
              <a:cxnLst/>
              <a:rect l="l" t="t" r="r" b="b"/>
              <a:pathLst>
                <a:path w="7334" h="2285" extrusionOk="0">
                  <a:moveTo>
                    <a:pt x="0" y="0"/>
                  </a:moveTo>
                  <a:lnTo>
                    <a:pt x="0" y="785"/>
                  </a:lnTo>
                  <a:lnTo>
                    <a:pt x="4033" y="2284"/>
                  </a:lnTo>
                  <a:lnTo>
                    <a:pt x="7334" y="785"/>
                  </a:lnTo>
                  <a:lnTo>
                    <a:pt x="7334" y="214"/>
                  </a:lnTo>
                  <a:cubicBezTo>
                    <a:pt x="7334" y="89"/>
                    <a:pt x="7245" y="0"/>
                    <a:pt x="7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8"/>
            <p:cNvSpPr/>
            <p:nvPr/>
          </p:nvSpPr>
          <p:spPr>
            <a:xfrm>
              <a:off x="4650600" y="3603975"/>
              <a:ext cx="183350" cy="64700"/>
            </a:xfrm>
            <a:custGeom>
              <a:avLst/>
              <a:gdLst/>
              <a:ahLst/>
              <a:cxnLst/>
              <a:rect l="l" t="t" r="r" b="b"/>
              <a:pathLst>
                <a:path w="7334" h="2588" extrusionOk="0">
                  <a:moveTo>
                    <a:pt x="3730" y="1"/>
                  </a:moveTo>
                  <a:lnTo>
                    <a:pt x="0" y="1285"/>
                  </a:lnTo>
                  <a:lnTo>
                    <a:pt x="0" y="2588"/>
                  </a:lnTo>
                  <a:lnTo>
                    <a:pt x="7120" y="2588"/>
                  </a:lnTo>
                  <a:cubicBezTo>
                    <a:pt x="7245" y="2588"/>
                    <a:pt x="7334" y="2481"/>
                    <a:pt x="7334" y="2356"/>
                  </a:cubicBezTo>
                  <a:lnTo>
                    <a:pt x="7334" y="1285"/>
                  </a:lnTo>
                  <a:lnTo>
                    <a:pt x="37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8"/>
            <p:cNvSpPr/>
            <p:nvPr/>
          </p:nvSpPr>
          <p:spPr>
            <a:xfrm>
              <a:off x="4685850" y="3646800"/>
              <a:ext cx="20975" cy="11175"/>
            </a:xfrm>
            <a:custGeom>
              <a:avLst/>
              <a:gdLst/>
              <a:ahLst/>
              <a:cxnLst/>
              <a:rect l="l" t="t" r="r" b="b"/>
              <a:pathLst>
                <a:path w="839" h="447" extrusionOk="0">
                  <a:moveTo>
                    <a:pt x="232" y="1"/>
                  </a:moveTo>
                  <a:cubicBezTo>
                    <a:pt x="107" y="1"/>
                    <a:pt x="0" y="108"/>
                    <a:pt x="0" y="215"/>
                  </a:cubicBezTo>
                  <a:cubicBezTo>
                    <a:pt x="0" y="340"/>
                    <a:pt x="107" y="447"/>
                    <a:pt x="232" y="447"/>
                  </a:cubicBezTo>
                  <a:lnTo>
                    <a:pt x="625" y="447"/>
                  </a:lnTo>
                  <a:cubicBezTo>
                    <a:pt x="732" y="447"/>
                    <a:pt x="839" y="340"/>
                    <a:pt x="839" y="215"/>
                  </a:cubicBezTo>
                  <a:cubicBezTo>
                    <a:pt x="839" y="108"/>
                    <a:pt x="732" y="1"/>
                    <a:pt x="6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8"/>
            <p:cNvSpPr/>
            <p:nvPr/>
          </p:nvSpPr>
          <p:spPr>
            <a:xfrm>
              <a:off x="4777725" y="3646800"/>
              <a:ext cx="21000" cy="11175"/>
            </a:xfrm>
            <a:custGeom>
              <a:avLst/>
              <a:gdLst/>
              <a:ahLst/>
              <a:cxnLst/>
              <a:rect l="l" t="t" r="r" b="b"/>
              <a:pathLst>
                <a:path w="840" h="447" extrusionOk="0">
                  <a:moveTo>
                    <a:pt x="233" y="1"/>
                  </a:moveTo>
                  <a:cubicBezTo>
                    <a:pt x="108" y="1"/>
                    <a:pt x="1" y="108"/>
                    <a:pt x="1" y="215"/>
                  </a:cubicBezTo>
                  <a:cubicBezTo>
                    <a:pt x="1" y="340"/>
                    <a:pt x="108" y="447"/>
                    <a:pt x="233" y="447"/>
                  </a:cubicBezTo>
                  <a:lnTo>
                    <a:pt x="607" y="447"/>
                  </a:lnTo>
                  <a:cubicBezTo>
                    <a:pt x="732" y="447"/>
                    <a:pt x="839" y="340"/>
                    <a:pt x="839" y="215"/>
                  </a:cubicBezTo>
                  <a:cubicBezTo>
                    <a:pt x="839" y="108"/>
                    <a:pt x="732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8"/>
            <p:cNvSpPr/>
            <p:nvPr/>
          </p:nvSpPr>
          <p:spPr>
            <a:xfrm>
              <a:off x="4558467" y="3383175"/>
              <a:ext cx="183825" cy="51775"/>
            </a:xfrm>
            <a:custGeom>
              <a:avLst/>
              <a:gdLst/>
              <a:ahLst/>
              <a:cxnLst/>
              <a:rect l="l" t="t" r="r" b="b"/>
              <a:pathLst>
                <a:path w="7353" h="2071" extrusionOk="0">
                  <a:moveTo>
                    <a:pt x="215" y="1"/>
                  </a:moveTo>
                  <a:cubicBezTo>
                    <a:pt x="90" y="1"/>
                    <a:pt x="1" y="108"/>
                    <a:pt x="1" y="232"/>
                  </a:cubicBezTo>
                  <a:lnTo>
                    <a:pt x="1" y="803"/>
                  </a:lnTo>
                  <a:lnTo>
                    <a:pt x="3676" y="2070"/>
                  </a:lnTo>
                  <a:lnTo>
                    <a:pt x="7352" y="803"/>
                  </a:lnTo>
                  <a:lnTo>
                    <a:pt x="7352" y="232"/>
                  </a:lnTo>
                  <a:cubicBezTo>
                    <a:pt x="7352" y="108"/>
                    <a:pt x="7245" y="1"/>
                    <a:pt x="7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8"/>
            <p:cNvSpPr/>
            <p:nvPr/>
          </p:nvSpPr>
          <p:spPr>
            <a:xfrm>
              <a:off x="4558467" y="3456775"/>
              <a:ext cx="183825" cy="69175"/>
            </a:xfrm>
            <a:custGeom>
              <a:avLst/>
              <a:gdLst/>
              <a:ahLst/>
              <a:cxnLst/>
              <a:rect l="l" t="t" r="r" b="b"/>
              <a:pathLst>
                <a:path w="7353" h="2767" extrusionOk="0">
                  <a:moveTo>
                    <a:pt x="3534" y="1"/>
                  </a:moveTo>
                  <a:lnTo>
                    <a:pt x="1" y="1482"/>
                  </a:lnTo>
                  <a:lnTo>
                    <a:pt x="1" y="2552"/>
                  </a:lnTo>
                  <a:cubicBezTo>
                    <a:pt x="1" y="2659"/>
                    <a:pt x="90" y="2766"/>
                    <a:pt x="215" y="2766"/>
                  </a:cubicBezTo>
                  <a:lnTo>
                    <a:pt x="7120" y="2766"/>
                  </a:lnTo>
                  <a:cubicBezTo>
                    <a:pt x="7245" y="2766"/>
                    <a:pt x="7352" y="2659"/>
                    <a:pt x="7352" y="2552"/>
                  </a:cubicBezTo>
                  <a:lnTo>
                    <a:pt x="7352" y="1482"/>
                  </a:lnTo>
                  <a:lnTo>
                    <a:pt x="35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8"/>
            <p:cNvSpPr/>
            <p:nvPr/>
          </p:nvSpPr>
          <p:spPr>
            <a:xfrm>
              <a:off x="4593950" y="3504050"/>
              <a:ext cx="21000" cy="11175"/>
            </a:xfrm>
            <a:custGeom>
              <a:avLst/>
              <a:gdLst/>
              <a:ahLst/>
              <a:cxnLst/>
              <a:rect l="l" t="t" r="r" b="b"/>
              <a:pathLst>
                <a:path w="840" h="447" extrusionOk="0">
                  <a:moveTo>
                    <a:pt x="232" y="1"/>
                  </a:moveTo>
                  <a:cubicBezTo>
                    <a:pt x="108" y="1"/>
                    <a:pt x="0" y="108"/>
                    <a:pt x="0" y="233"/>
                  </a:cubicBezTo>
                  <a:cubicBezTo>
                    <a:pt x="0" y="358"/>
                    <a:pt x="108" y="447"/>
                    <a:pt x="232" y="447"/>
                  </a:cubicBezTo>
                  <a:lnTo>
                    <a:pt x="625" y="447"/>
                  </a:lnTo>
                  <a:cubicBezTo>
                    <a:pt x="750" y="447"/>
                    <a:pt x="839" y="358"/>
                    <a:pt x="839" y="233"/>
                  </a:cubicBezTo>
                  <a:cubicBezTo>
                    <a:pt x="839" y="108"/>
                    <a:pt x="750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8"/>
            <p:cNvSpPr/>
            <p:nvPr/>
          </p:nvSpPr>
          <p:spPr>
            <a:xfrm>
              <a:off x="4685850" y="3504050"/>
              <a:ext cx="20975" cy="11175"/>
            </a:xfrm>
            <a:custGeom>
              <a:avLst/>
              <a:gdLst/>
              <a:ahLst/>
              <a:cxnLst/>
              <a:rect l="l" t="t" r="r" b="b"/>
              <a:pathLst>
                <a:path w="839" h="447" extrusionOk="0">
                  <a:moveTo>
                    <a:pt x="232" y="1"/>
                  </a:moveTo>
                  <a:cubicBezTo>
                    <a:pt x="107" y="1"/>
                    <a:pt x="0" y="108"/>
                    <a:pt x="0" y="233"/>
                  </a:cubicBezTo>
                  <a:cubicBezTo>
                    <a:pt x="0" y="358"/>
                    <a:pt x="107" y="447"/>
                    <a:pt x="232" y="447"/>
                  </a:cubicBezTo>
                  <a:lnTo>
                    <a:pt x="625" y="447"/>
                  </a:lnTo>
                  <a:cubicBezTo>
                    <a:pt x="732" y="447"/>
                    <a:pt x="839" y="358"/>
                    <a:pt x="839" y="233"/>
                  </a:cubicBezTo>
                  <a:cubicBezTo>
                    <a:pt x="839" y="108"/>
                    <a:pt x="732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8"/>
            <p:cNvSpPr/>
            <p:nvPr/>
          </p:nvSpPr>
          <p:spPr>
            <a:xfrm>
              <a:off x="4558467" y="3403250"/>
              <a:ext cx="183825" cy="90575"/>
            </a:xfrm>
            <a:custGeom>
              <a:avLst/>
              <a:gdLst/>
              <a:ahLst/>
              <a:cxnLst/>
              <a:rect l="l" t="t" r="r" b="b"/>
              <a:pathLst>
                <a:path w="7353" h="3623" extrusionOk="0">
                  <a:moveTo>
                    <a:pt x="1" y="0"/>
                  </a:moveTo>
                  <a:lnTo>
                    <a:pt x="1" y="3623"/>
                  </a:lnTo>
                  <a:lnTo>
                    <a:pt x="7352" y="3623"/>
                  </a:lnTo>
                  <a:lnTo>
                    <a:pt x="73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8"/>
            <p:cNvSpPr/>
            <p:nvPr/>
          </p:nvSpPr>
          <p:spPr>
            <a:xfrm>
              <a:off x="4570967" y="3413500"/>
              <a:ext cx="20100" cy="69625"/>
            </a:xfrm>
            <a:custGeom>
              <a:avLst/>
              <a:gdLst/>
              <a:ahLst/>
              <a:cxnLst/>
              <a:rect l="l" t="t" r="r" b="b"/>
              <a:pathLst>
                <a:path w="804" h="2785" extrusionOk="0">
                  <a:moveTo>
                    <a:pt x="232" y="1"/>
                  </a:moveTo>
                  <a:cubicBezTo>
                    <a:pt x="108" y="1"/>
                    <a:pt x="0" y="108"/>
                    <a:pt x="0" y="233"/>
                  </a:cubicBezTo>
                  <a:lnTo>
                    <a:pt x="0" y="2570"/>
                  </a:lnTo>
                  <a:cubicBezTo>
                    <a:pt x="0" y="2695"/>
                    <a:pt x="108" y="2784"/>
                    <a:pt x="232" y="2784"/>
                  </a:cubicBezTo>
                  <a:lnTo>
                    <a:pt x="589" y="2784"/>
                  </a:lnTo>
                  <a:cubicBezTo>
                    <a:pt x="714" y="2784"/>
                    <a:pt x="803" y="2695"/>
                    <a:pt x="803" y="2570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89" y="447"/>
                  </a:lnTo>
                  <a:cubicBezTo>
                    <a:pt x="714" y="447"/>
                    <a:pt x="803" y="358"/>
                    <a:pt x="803" y="233"/>
                  </a:cubicBezTo>
                  <a:cubicBezTo>
                    <a:pt x="803" y="108"/>
                    <a:pt x="714" y="1"/>
                    <a:pt x="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8"/>
            <p:cNvSpPr/>
            <p:nvPr/>
          </p:nvSpPr>
          <p:spPr>
            <a:xfrm>
              <a:off x="4598617" y="3413500"/>
              <a:ext cx="20100" cy="69625"/>
            </a:xfrm>
            <a:custGeom>
              <a:avLst/>
              <a:gdLst/>
              <a:ahLst/>
              <a:cxnLst/>
              <a:rect l="l" t="t" r="r" b="b"/>
              <a:pathLst>
                <a:path w="804" h="2785" extrusionOk="0">
                  <a:moveTo>
                    <a:pt x="233" y="1"/>
                  </a:moveTo>
                  <a:cubicBezTo>
                    <a:pt x="108" y="1"/>
                    <a:pt x="1" y="108"/>
                    <a:pt x="1" y="233"/>
                  </a:cubicBezTo>
                  <a:lnTo>
                    <a:pt x="1" y="2570"/>
                  </a:lnTo>
                  <a:cubicBezTo>
                    <a:pt x="1" y="2695"/>
                    <a:pt x="108" y="2784"/>
                    <a:pt x="233" y="2784"/>
                  </a:cubicBezTo>
                  <a:lnTo>
                    <a:pt x="590" y="2784"/>
                  </a:lnTo>
                  <a:cubicBezTo>
                    <a:pt x="714" y="2784"/>
                    <a:pt x="804" y="2695"/>
                    <a:pt x="804" y="2570"/>
                  </a:cubicBezTo>
                  <a:cubicBezTo>
                    <a:pt x="804" y="2445"/>
                    <a:pt x="714" y="2338"/>
                    <a:pt x="590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90" y="447"/>
                  </a:lnTo>
                  <a:cubicBezTo>
                    <a:pt x="714" y="447"/>
                    <a:pt x="804" y="358"/>
                    <a:pt x="804" y="233"/>
                  </a:cubicBezTo>
                  <a:cubicBezTo>
                    <a:pt x="804" y="108"/>
                    <a:pt x="714" y="1"/>
                    <a:pt x="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8"/>
            <p:cNvSpPr/>
            <p:nvPr/>
          </p:nvSpPr>
          <p:spPr>
            <a:xfrm>
              <a:off x="4626267" y="3413500"/>
              <a:ext cx="20100" cy="69625"/>
            </a:xfrm>
            <a:custGeom>
              <a:avLst/>
              <a:gdLst/>
              <a:ahLst/>
              <a:cxnLst/>
              <a:rect l="l" t="t" r="r" b="b"/>
              <a:pathLst>
                <a:path w="804" h="2785" extrusionOk="0">
                  <a:moveTo>
                    <a:pt x="233" y="1"/>
                  </a:moveTo>
                  <a:cubicBezTo>
                    <a:pt x="108" y="1"/>
                    <a:pt x="1" y="108"/>
                    <a:pt x="1" y="233"/>
                  </a:cubicBezTo>
                  <a:lnTo>
                    <a:pt x="1" y="2570"/>
                  </a:lnTo>
                  <a:cubicBezTo>
                    <a:pt x="1" y="2695"/>
                    <a:pt x="108" y="2784"/>
                    <a:pt x="233" y="2784"/>
                  </a:cubicBezTo>
                  <a:lnTo>
                    <a:pt x="590" y="2784"/>
                  </a:lnTo>
                  <a:cubicBezTo>
                    <a:pt x="715" y="2784"/>
                    <a:pt x="804" y="2695"/>
                    <a:pt x="804" y="2570"/>
                  </a:cubicBezTo>
                  <a:cubicBezTo>
                    <a:pt x="804" y="2445"/>
                    <a:pt x="715" y="2338"/>
                    <a:pt x="590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90" y="447"/>
                  </a:lnTo>
                  <a:cubicBezTo>
                    <a:pt x="715" y="447"/>
                    <a:pt x="804" y="358"/>
                    <a:pt x="804" y="233"/>
                  </a:cubicBezTo>
                  <a:cubicBezTo>
                    <a:pt x="804" y="108"/>
                    <a:pt x="715" y="1"/>
                    <a:pt x="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8"/>
            <p:cNvSpPr/>
            <p:nvPr/>
          </p:nvSpPr>
          <p:spPr>
            <a:xfrm>
              <a:off x="4653942" y="3413500"/>
              <a:ext cx="20100" cy="69625"/>
            </a:xfrm>
            <a:custGeom>
              <a:avLst/>
              <a:gdLst/>
              <a:ahLst/>
              <a:cxnLst/>
              <a:rect l="l" t="t" r="r" b="b"/>
              <a:pathLst>
                <a:path w="804" h="2785" extrusionOk="0">
                  <a:moveTo>
                    <a:pt x="214" y="1"/>
                  </a:moveTo>
                  <a:cubicBezTo>
                    <a:pt x="107" y="1"/>
                    <a:pt x="0" y="108"/>
                    <a:pt x="0" y="233"/>
                  </a:cubicBezTo>
                  <a:lnTo>
                    <a:pt x="0" y="2570"/>
                  </a:lnTo>
                  <a:cubicBezTo>
                    <a:pt x="0" y="2695"/>
                    <a:pt x="107" y="2784"/>
                    <a:pt x="214" y="2784"/>
                  </a:cubicBezTo>
                  <a:lnTo>
                    <a:pt x="589" y="2784"/>
                  </a:lnTo>
                  <a:cubicBezTo>
                    <a:pt x="714" y="2784"/>
                    <a:pt x="803" y="2695"/>
                    <a:pt x="803" y="2570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58"/>
                    <a:pt x="803" y="233"/>
                  </a:cubicBezTo>
                  <a:cubicBezTo>
                    <a:pt x="803" y="108"/>
                    <a:pt x="714" y="1"/>
                    <a:pt x="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8"/>
            <p:cNvSpPr/>
            <p:nvPr/>
          </p:nvSpPr>
          <p:spPr>
            <a:xfrm>
              <a:off x="4681592" y="3413500"/>
              <a:ext cx="20100" cy="69625"/>
            </a:xfrm>
            <a:custGeom>
              <a:avLst/>
              <a:gdLst/>
              <a:ahLst/>
              <a:cxnLst/>
              <a:rect l="l" t="t" r="r" b="b"/>
              <a:pathLst>
                <a:path w="804" h="2785" extrusionOk="0">
                  <a:moveTo>
                    <a:pt x="215" y="1"/>
                  </a:moveTo>
                  <a:cubicBezTo>
                    <a:pt x="108" y="1"/>
                    <a:pt x="0" y="108"/>
                    <a:pt x="0" y="233"/>
                  </a:cubicBezTo>
                  <a:lnTo>
                    <a:pt x="0" y="2570"/>
                  </a:lnTo>
                  <a:cubicBezTo>
                    <a:pt x="0" y="2695"/>
                    <a:pt x="108" y="2784"/>
                    <a:pt x="215" y="2784"/>
                  </a:cubicBezTo>
                  <a:lnTo>
                    <a:pt x="589" y="2784"/>
                  </a:lnTo>
                  <a:cubicBezTo>
                    <a:pt x="714" y="2784"/>
                    <a:pt x="803" y="2695"/>
                    <a:pt x="803" y="2570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89" y="447"/>
                  </a:lnTo>
                  <a:cubicBezTo>
                    <a:pt x="714" y="447"/>
                    <a:pt x="803" y="358"/>
                    <a:pt x="803" y="233"/>
                  </a:cubicBezTo>
                  <a:cubicBezTo>
                    <a:pt x="803" y="108"/>
                    <a:pt x="714" y="1"/>
                    <a:pt x="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8"/>
            <p:cNvSpPr/>
            <p:nvPr/>
          </p:nvSpPr>
          <p:spPr>
            <a:xfrm>
              <a:off x="4709475" y="3413500"/>
              <a:ext cx="20100" cy="69625"/>
            </a:xfrm>
            <a:custGeom>
              <a:avLst/>
              <a:gdLst/>
              <a:ahLst/>
              <a:cxnLst/>
              <a:rect l="l" t="t" r="r" b="b"/>
              <a:pathLst>
                <a:path w="804" h="2785" extrusionOk="0">
                  <a:moveTo>
                    <a:pt x="215" y="1"/>
                  </a:moveTo>
                  <a:cubicBezTo>
                    <a:pt x="108" y="1"/>
                    <a:pt x="1" y="108"/>
                    <a:pt x="1" y="233"/>
                  </a:cubicBezTo>
                  <a:lnTo>
                    <a:pt x="1" y="2570"/>
                  </a:lnTo>
                  <a:cubicBezTo>
                    <a:pt x="1" y="2695"/>
                    <a:pt x="108" y="2784"/>
                    <a:pt x="215" y="2784"/>
                  </a:cubicBezTo>
                  <a:lnTo>
                    <a:pt x="590" y="2784"/>
                  </a:lnTo>
                  <a:cubicBezTo>
                    <a:pt x="714" y="2784"/>
                    <a:pt x="804" y="2695"/>
                    <a:pt x="804" y="2570"/>
                  </a:cubicBezTo>
                  <a:cubicBezTo>
                    <a:pt x="804" y="2445"/>
                    <a:pt x="714" y="2338"/>
                    <a:pt x="590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90" y="447"/>
                  </a:lnTo>
                  <a:cubicBezTo>
                    <a:pt x="714" y="447"/>
                    <a:pt x="804" y="358"/>
                    <a:pt x="804" y="233"/>
                  </a:cubicBezTo>
                  <a:cubicBezTo>
                    <a:pt x="804" y="108"/>
                    <a:pt x="714" y="1"/>
                    <a:pt x="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8"/>
            <p:cNvSpPr/>
            <p:nvPr/>
          </p:nvSpPr>
          <p:spPr>
            <a:xfrm>
              <a:off x="4466825" y="3545550"/>
              <a:ext cx="183800" cy="90575"/>
            </a:xfrm>
            <a:custGeom>
              <a:avLst/>
              <a:gdLst/>
              <a:ahLst/>
              <a:cxnLst/>
              <a:rect l="l" t="t" r="r" b="b"/>
              <a:pathLst>
                <a:path w="7352" h="3623" extrusionOk="0">
                  <a:moveTo>
                    <a:pt x="0" y="0"/>
                  </a:moveTo>
                  <a:lnTo>
                    <a:pt x="0" y="3622"/>
                  </a:lnTo>
                  <a:lnTo>
                    <a:pt x="7351" y="3622"/>
                  </a:lnTo>
                  <a:lnTo>
                    <a:pt x="73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8"/>
            <p:cNvSpPr/>
            <p:nvPr/>
          </p:nvSpPr>
          <p:spPr>
            <a:xfrm>
              <a:off x="4479300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33" y="0"/>
                  </a:moveTo>
                  <a:cubicBezTo>
                    <a:pt x="108" y="0"/>
                    <a:pt x="1" y="90"/>
                    <a:pt x="1" y="215"/>
                  </a:cubicBezTo>
                  <a:lnTo>
                    <a:pt x="1" y="2552"/>
                  </a:lnTo>
                  <a:cubicBezTo>
                    <a:pt x="1" y="2677"/>
                    <a:pt x="108" y="2784"/>
                    <a:pt x="233" y="2784"/>
                  </a:cubicBezTo>
                  <a:lnTo>
                    <a:pt x="590" y="2784"/>
                  </a:lnTo>
                  <a:cubicBezTo>
                    <a:pt x="715" y="2784"/>
                    <a:pt x="804" y="2677"/>
                    <a:pt x="804" y="2552"/>
                  </a:cubicBezTo>
                  <a:cubicBezTo>
                    <a:pt x="804" y="2445"/>
                    <a:pt x="715" y="2338"/>
                    <a:pt x="590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90" y="447"/>
                  </a:lnTo>
                  <a:cubicBezTo>
                    <a:pt x="715" y="447"/>
                    <a:pt x="804" y="339"/>
                    <a:pt x="804" y="215"/>
                  </a:cubicBezTo>
                  <a:cubicBezTo>
                    <a:pt x="804" y="90"/>
                    <a:pt x="715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8"/>
            <p:cNvSpPr/>
            <p:nvPr/>
          </p:nvSpPr>
          <p:spPr>
            <a:xfrm>
              <a:off x="4506975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32" y="0"/>
                  </a:moveTo>
                  <a:cubicBezTo>
                    <a:pt x="107" y="0"/>
                    <a:pt x="0" y="90"/>
                    <a:pt x="0" y="215"/>
                  </a:cubicBezTo>
                  <a:lnTo>
                    <a:pt x="0" y="2552"/>
                  </a:lnTo>
                  <a:cubicBezTo>
                    <a:pt x="0" y="2677"/>
                    <a:pt x="107" y="2784"/>
                    <a:pt x="232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8"/>
            <p:cNvSpPr/>
            <p:nvPr/>
          </p:nvSpPr>
          <p:spPr>
            <a:xfrm>
              <a:off x="4534625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32" y="0"/>
                  </a:moveTo>
                  <a:cubicBezTo>
                    <a:pt x="107" y="0"/>
                    <a:pt x="0" y="90"/>
                    <a:pt x="0" y="215"/>
                  </a:cubicBezTo>
                  <a:lnTo>
                    <a:pt x="0" y="2552"/>
                  </a:lnTo>
                  <a:cubicBezTo>
                    <a:pt x="0" y="2677"/>
                    <a:pt x="107" y="2784"/>
                    <a:pt x="232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8"/>
            <p:cNvSpPr/>
            <p:nvPr/>
          </p:nvSpPr>
          <p:spPr>
            <a:xfrm>
              <a:off x="4562275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33" y="0"/>
                  </a:moveTo>
                  <a:cubicBezTo>
                    <a:pt x="108" y="0"/>
                    <a:pt x="1" y="90"/>
                    <a:pt x="1" y="215"/>
                  </a:cubicBezTo>
                  <a:lnTo>
                    <a:pt x="1" y="2552"/>
                  </a:lnTo>
                  <a:cubicBezTo>
                    <a:pt x="1" y="2677"/>
                    <a:pt x="108" y="2784"/>
                    <a:pt x="233" y="2784"/>
                  </a:cubicBezTo>
                  <a:lnTo>
                    <a:pt x="589" y="2784"/>
                  </a:lnTo>
                  <a:cubicBezTo>
                    <a:pt x="714" y="2784"/>
                    <a:pt x="804" y="2677"/>
                    <a:pt x="804" y="2552"/>
                  </a:cubicBezTo>
                  <a:cubicBezTo>
                    <a:pt x="804" y="2445"/>
                    <a:pt x="714" y="2338"/>
                    <a:pt x="589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89" y="447"/>
                  </a:lnTo>
                  <a:cubicBezTo>
                    <a:pt x="714" y="447"/>
                    <a:pt x="804" y="339"/>
                    <a:pt x="804" y="215"/>
                  </a:cubicBezTo>
                  <a:cubicBezTo>
                    <a:pt x="804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8"/>
            <p:cNvSpPr/>
            <p:nvPr/>
          </p:nvSpPr>
          <p:spPr>
            <a:xfrm>
              <a:off x="4589925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33" y="0"/>
                  </a:moveTo>
                  <a:cubicBezTo>
                    <a:pt x="108" y="0"/>
                    <a:pt x="1" y="90"/>
                    <a:pt x="1" y="215"/>
                  </a:cubicBezTo>
                  <a:lnTo>
                    <a:pt x="1" y="2552"/>
                  </a:lnTo>
                  <a:cubicBezTo>
                    <a:pt x="1" y="2677"/>
                    <a:pt x="108" y="2784"/>
                    <a:pt x="233" y="2784"/>
                  </a:cubicBezTo>
                  <a:lnTo>
                    <a:pt x="590" y="2784"/>
                  </a:lnTo>
                  <a:cubicBezTo>
                    <a:pt x="715" y="2784"/>
                    <a:pt x="804" y="2677"/>
                    <a:pt x="804" y="2552"/>
                  </a:cubicBezTo>
                  <a:cubicBezTo>
                    <a:pt x="804" y="2445"/>
                    <a:pt x="715" y="2338"/>
                    <a:pt x="590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90" y="447"/>
                  </a:lnTo>
                  <a:cubicBezTo>
                    <a:pt x="715" y="447"/>
                    <a:pt x="804" y="339"/>
                    <a:pt x="804" y="215"/>
                  </a:cubicBezTo>
                  <a:cubicBezTo>
                    <a:pt x="804" y="90"/>
                    <a:pt x="715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8"/>
            <p:cNvSpPr/>
            <p:nvPr/>
          </p:nvSpPr>
          <p:spPr>
            <a:xfrm>
              <a:off x="4617600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14" y="0"/>
                  </a:moveTo>
                  <a:cubicBezTo>
                    <a:pt x="107" y="0"/>
                    <a:pt x="0" y="90"/>
                    <a:pt x="0" y="215"/>
                  </a:cubicBezTo>
                  <a:lnTo>
                    <a:pt x="0" y="2552"/>
                  </a:lnTo>
                  <a:cubicBezTo>
                    <a:pt x="0" y="2677"/>
                    <a:pt x="107" y="2784"/>
                    <a:pt x="214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8"/>
            <p:cNvSpPr/>
            <p:nvPr/>
          </p:nvSpPr>
          <p:spPr>
            <a:xfrm>
              <a:off x="4650600" y="3545550"/>
              <a:ext cx="183350" cy="90575"/>
            </a:xfrm>
            <a:custGeom>
              <a:avLst/>
              <a:gdLst/>
              <a:ahLst/>
              <a:cxnLst/>
              <a:rect l="l" t="t" r="r" b="b"/>
              <a:pathLst>
                <a:path w="7334" h="3623" extrusionOk="0">
                  <a:moveTo>
                    <a:pt x="0" y="0"/>
                  </a:moveTo>
                  <a:lnTo>
                    <a:pt x="0" y="3622"/>
                  </a:lnTo>
                  <a:lnTo>
                    <a:pt x="7334" y="3622"/>
                  </a:lnTo>
                  <a:lnTo>
                    <a:pt x="7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8"/>
            <p:cNvSpPr/>
            <p:nvPr/>
          </p:nvSpPr>
          <p:spPr>
            <a:xfrm>
              <a:off x="4663100" y="3556250"/>
              <a:ext cx="20075" cy="69600"/>
            </a:xfrm>
            <a:custGeom>
              <a:avLst/>
              <a:gdLst/>
              <a:ahLst/>
              <a:cxnLst/>
              <a:rect l="l" t="t" r="r" b="b"/>
              <a:pathLst>
                <a:path w="803" h="2784" extrusionOk="0">
                  <a:moveTo>
                    <a:pt x="214" y="0"/>
                  </a:moveTo>
                  <a:cubicBezTo>
                    <a:pt x="107" y="0"/>
                    <a:pt x="0" y="90"/>
                    <a:pt x="0" y="215"/>
                  </a:cubicBezTo>
                  <a:lnTo>
                    <a:pt x="0" y="2552"/>
                  </a:lnTo>
                  <a:cubicBezTo>
                    <a:pt x="0" y="2677"/>
                    <a:pt x="107" y="2784"/>
                    <a:pt x="214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8"/>
            <p:cNvSpPr/>
            <p:nvPr/>
          </p:nvSpPr>
          <p:spPr>
            <a:xfrm>
              <a:off x="4690750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14" y="0"/>
                  </a:moveTo>
                  <a:cubicBezTo>
                    <a:pt x="107" y="0"/>
                    <a:pt x="0" y="90"/>
                    <a:pt x="0" y="215"/>
                  </a:cubicBezTo>
                  <a:lnTo>
                    <a:pt x="0" y="2552"/>
                  </a:lnTo>
                  <a:cubicBezTo>
                    <a:pt x="0" y="2677"/>
                    <a:pt x="107" y="2784"/>
                    <a:pt x="214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8"/>
            <p:cNvSpPr/>
            <p:nvPr/>
          </p:nvSpPr>
          <p:spPr>
            <a:xfrm>
              <a:off x="4718400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15" y="0"/>
                  </a:moveTo>
                  <a:cubicBezTo>
                    <a:pt x="108" y="0"/>
                    <a:pt x="1" y="90"/>
                    <a:pt x="1" y="215"/>
                  </a:cubicBezTo>
                  <a:lnTo>
                    <a:pt x="1" y="2552"/>
                  </a:lnTo>
                  <a:cubicBezTo>
                    <a:pt x="1" y="2677"/>
                    <a:pt x="108" y="2784"/>
                    <a:pt x="215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8"/>
            <p:cNvSpPr/>
            <p:nvPr/>
          </p:nvSpPr>
          <p:spPr>
            <a:xfrm>
              <a:off x="4746050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15" y="0"/>
                  </a:moveTo>
                  <a:cubicBezTo>
                    <a:pt x="90" y="0"/>
                    <a:pt x="1" y="90"/>
                    <a:pt x="1" y="215"/>
                  </a:cubicBezTo>
                  <a:lnTo>
                    <a:pt x="1" y="2552"/>
                  </a:lnTo>
                  <a:cubicBezTo>
                    <a:pt x="1" y="2677"/>
                    <a:pt x="90" y="2784"/>
                    <a:pt x="215" y="2784"/>
                  </a:cubicBezTo>
                  <a:lnTo>
                    <a:pt x="590" y="2784"/>
                  </a:lnTo>
                  <a:cubicBezTo>
                    <a:pt x="715" y="2784"/>
                    <a:pt x="804" y="2677"/>
                    <a:pt x="804" y="2552"/>
                  </a:cubicBezTo>
                  <a:cubicBezTo>
                    <a:pt x="804" y="2445"/>
                    <a:pt x="715" y="2338"/>
                    <a:pt x="590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90" y="447"/>
                  </a:lnTo>
                  <a:cubicBezTo>
                    <a:pt x="715" y="447"/>
                    <a:pt x="804" y="339"/>
                    <a:pt x="804" y="215"/>
                  </a:cubicBezTo>
                  <a:cubicBezTo>
                    <a:pt x="804" y="90"/>
                    <a:pt x="715" y="0"/>
                    <a:pt x="5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8"/>
            <p:cNvSpPr/>
            <p:nvPr/>
          </p:nvSpPr>
          <p:spPr>
            <a:xfrm>
              <a:off x="4773725" y="3556250"/>
              <a:ext cx="20075" cy="69600"/>
            </a:xfrm>
            <a:custGeom>
              <a:avLst/>
              <a:gdLst/>
              <a:ahLst/>
              <a:cxnLst/>
              <a:rect l="l" t="t" r="r" b="b"/>
              <a:pathLst>
                <a:path w="803" h="2784" extrusionOk="0">
                  <a:moveTo>
                    <a:pt x="214" y="0"/>
                  </a:moveTo>
                  <a:cubicBezTo>
                    <a:pt x="89" y="0"/>
                    <a:pt x="0" y="90"/>
                    <a:pt x="0" y="215"/>
                  </a:cubicBezTo>
                  <a:lnTo>
                    <a:pt x="0" y="2552"/>
                  </a:lnTo>
                  <a:cubicBezTo>
                    <a:pt x="0" y="2677"/>
                    <a:pt x="89" y="2784"/>
                    <a:pt x="214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8"/>
            <p:cNvSpPr/>
            <p:nvPr/>
          </p:nvSpPr>
          <p:spPr>
            <a:xfrm>
              <a:off x="4801375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14" y="0"/>
                  </a:moveTo>
                  <a:cubicBezTo>
                    <a:pt x="90" y="0"/>
                    <a:pt x="0" y="90"/>
                    <a:pt x="0" y="215"/>
                  </a:cubicBezTo>
                  <a:lnTo>
                    <a:pt x="0" y="2552"/>
                  </a:lnTo>
                  <a:cubicBezTo>
                    <a:pt x="0" y="2677"/>
                    <a:pt x="90" y="2784"/>
                    <a:pt x="214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3" name="Google Shape;2023;p48"/>
          <p:cNvGrpSpPr/>
          <p:nvPr/>
        </p:nvGrpSpPr>
        <p:grpSpPr>
          <a:xfrm>
            <a:off x="6296566" y="1408918"/>
            <a:ext cx="612982" cy="585500"/>
            <a:chOff x="3898975" y="3946100"/>
            <a:chExt cx="368025" cy="351525"/>
          </a:xfrm>
        </p:grpSpPr>
        <p:sp>
          <p:nvSpPr>
            <p:cNvPr id="2024" name="Google Shape;2024;p48"/>
            <p:cNvSpPr/>
            <p:nvPr/>
          </p:nvSpPr>
          <p:spPr>
            <a:xfrm>
              <a:off x="3997550" y="4228025"/>
              <a:ext cx="269450" cy="25000"/>
            </a:xfrm>
            <a:custGeom>
              <a:avLst/>
              <a:gdLst/>
              <a:ahLst/>
              <a:cxnLst/>
              <a:rect l="l" t="t" r="r" b="b"/>
              <a:pathLst>
                <a:path w="10778" h="1000" extrusionOk="0">
                  <a:moveTo>
                    <a:pt x="1" y="0"/>
                  </a:moveTo>
                  <a:lnTo>
                    <a:pt x="1" y="1000"/>
                  </a:lnTo>
                  <a:lnTo>
                    <a:pt x="8012" y="1000"/>
                  </a:lnTo>
                  <a:lnTo>
                    <a:pt x="10724" y="571"/>
                  </a:lnTo>
                  <a:cubicBezTo>
                    <a:pt x="10742" y="554"/>
                    <a:pt x="10778" y="536"/>
                    <a:pt x="10778" y="500"/>
                  </a:cubicBezTo>
                  <a:lnTo>
                    <a:pt x="10778" y="72"/>
                  </a:lnTo>
                  <a:cubicBezTo>
                    <a:pt x="10778" y="18"/>
                    <a:pt x="10742" y="0"/>
                    <a:pt x="10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8"/>
            <p:cNvSpPr/>
            <p:nvPr/>
          </p:nvSpPr>
          <p:spPr>
            <a:xfrm>
              <a:off x="3997550" y="4228025"/>
              <a:ext cx="39725" cy="25000"/>
            </a:xfrm>
            <a:custGeom>
              <a:avLst/>
              <a:gdLst/>
              <a:ahLst/>
              <a:cxnLst/>
              <a:rect l="l" t="t" r="r" b="b"/>
              <a:pathLst>
                <a:path w="1589" h="1000" extrusionOk="0">
                  <a:moveTo>
                    <a:pt x="1" y="0"/>
                  </a:moveTo>
                  <a:lnTo>
                    <a:pt x="1" y="1000"/>
                  </a:lnTo>
                  <a:lnTo>
                    <a:pt x="1589" y="1000"/>
                  </a:lnTo>
                  <a:cubicBezTo>
                    <a:pt x="1571" y="643"/>
                    <a:pt x="1482" y="286"/>
                    <a:pt x="1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8"/>
            <p:cNvSpPr/>
            <p:nvPr/>
          </p:nvSpPr>
          <p:spPr>
            <a:xfrm>
              <a:off x="3993100" y="4253000"/>
              <a:ext cx="152125" cy="19200"/>
            </a:xfrm>
            <a:custGeom>
              <a:avLst/>
              <a:gdLst/>
              <a:ahLst/>
              <a:cxnLst/>
              <a:rect l="l" t="t" r="r" b="b"/>
              <a:pathLst>
                <a:path w="6085" h="768" extrusionOk="0">
                  <a:moveTo>
                    <a:pt x="0" y="1"/>
                  </a:moveTo>
                  <a:lnTo>
                    <a:pt x="0" y="768"/>
                  </a:lnTo>
                  <a:lnTo>
                    <a:pt x="5781" y="768"/>
                  </a:lnTo>
                  <a:cubicBezTo>
                    <a:pt x="5960" y="768"/>
                    <a:pt x="6085" y="625"/>
                    <a:pt x="6085" y="447"/>
                  </a:cubicBezTo>
                  <a:lnTo>
                    <a:pt x="60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8"/>
            <p:cNvSpPr/>
            <p:nvPr/>
          </p:nvSpPr>
          <p:spPr>
            <a:xfrm>
              <a:off x="3993100" y="4253000"/>
              <a:ext cx="44175" cy="19200"/>
            </a:xfrm>
            <a:custGeom>
              <a:avLst/>
              <a:gdLst/>
              <a:ahLst/>
              <a:cxnLst/>
              <a:rect l="l" t="t" r="r" b="b"/>
              <a:pathLst>
                <a:path w="1767" h="768" extrusionOk="0">
                  <a:moveTo>
                    <a:pt x="0" y="1"/>
                  </a:moveTo>
                  <a:lnTo>
                    <a:pt x="0" y="768"/>
                  </a:lnTo>
                  <a:lnTo>
                    <a:pt x="1678" y="768"/>
                  </a:lnTo>
                  <a:cubicBezTo>
                    <a:pt x="1731" y="554"/>
                    <a:pt x="1767" y="322"/>
                    <a:pt x="1767" y="90"/>
                  </a:cubicBezTo>
                  <a:cubicBezTo>
                    <a:pt x="1767" y="54"/>
                    <a:pt x="1767" y="36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8"/>
            <p:cNvSpPr/>
            <p:nvPr/>
          </p:nvSpPr>
          <p:spPr>
            <a:xfrm>
              <a:off x="3928425" y="3968525"/>
              <a:ext cx="64700" cy="287625"/>
            </a:xfrm>
            <a:custGeom>
              <a:avLst/>
              <a:gdLst/>
              <a:ahLst/>
              <a:cxnLst/>
              <a:rect l="l" t="t" r="r" b="b"/>
              <a:pathLst>
                <a:path w="2588" h="11505" extrusionOk="0">
                  <a:moveTo>
                    <a:pt x="506" y="0"/>
                  </a:moveTo>
                  <a:cubicBezTo>
                    <a:pt x="348" y="0"/>
                    <a:pt x="194" y="80"/>
                    <a:pt x="107" y="228"/>
                  </a:cubicBezTo>
                  <a:cubicBezTo>
                    <a:pt x="0" y="442"/>
                    <a:pt x="72" y="710"/>
                    <a:pt x="286" y="835"/>
                  </a:cubicBezTo>
                  <a:lnTo>
                    <a:pt x="1695" y="1620"/>
                  </a:lnTo>
                  <a:lnTo>
                    <a:pt x="1695" y="11076"/>
                  </a:lnTo>
                  <a:cubicBezTo>
                    <a:pt x="1695" y="11308"/>
                    <a:pt x="1892" y="11505"/>
                    <a:pt x="2141" y="11505"/>
                  </a:cubicBezTo>
                  <a:cubicBezTo>
                    <a:pt x="2391" y="11505"/>
                    <a:pt x="2587" y="11308"/>
                    <a:pt x="2587" y="11076"/>
                  </a:cubicBezTo>
                  <a:lnTo>
                    <a:pt x="2587" y="1352"/>
                  </a:lnTo>
                  <a:cubicBezTo>
                    <a:pt x="2587" y="1192"/>
                    <a:pt x="2498" y="1049"/>
                    <a:pt x="2355" y="960"/>
                  </a:cubicBezTo>
                  <a:lnTo>
                    <a:pt x="714" y="50"/>
                  </a:lnTo>
                  <a:cubicBezTo>
                    <a:pt x="648" y="16"/>
                    <a:pt x="576" y="0"/>
                    <a:pt x="5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8"/>
            <p:cNvSpPr/>
            <p:nvPr/>
          </p:nvSpPr>
          <p:spPr>
            <a:xfrm>
              <a:off x="3970800" y="4199475"/>
              <a:ext cx="22325" cy="56675"/>
            </a:xfrm>
            <a:custGeom>
              <a:avLst/>
              <a:gdLst/>
              <a:ahLst/>
              <a:cxnLst/>
              <a:rect l="l" t="t" r="r" b="b"/>
              <a:pathLst>
                <a:path w="893" h="2267" extrusionOk="0">
                  <a:moveTo>
                    <a:pt x="429" y="1"/>
                  </a:moveTo>
                  <a:cubicBezTo>
                    <a:pt x="286" y="1"/>
                    <a:pt x="143" y="1"/>
                    <a:pt x="0" y="36"/>
                  </a:cubicBezTo>
                  <a:lnTo>
                    <a:pt x="0" y="1838"/>
                  </a:lnTo>
                  <a:cubicBezTo>
                    <a:pt x="0" y="2070"/>
                    <a:pt x="197" y="2267"/>
                    <a:pt x="446" y="2267"/>
                  </a:cubicBezTo>
                  <a:cubicBezTo>
                    <a:pt x="696" y="2267"/>
                    <a:pt x="892" y="2070"/>
                    <a:pt x="892" y="1838"/>
                  </a:cubicBezTo>
                  <a:lnTo>
                    <a:pt x="892" y="36"/>
                  </a:lnTo>
                  <a:cubicBezTo>
                    <a:pt x="732" y="1"/>
                    <a:pt x="589" y="1"/>
                    <a:pt x="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8"/>
            <p:cNvSpPr/>
            <p:nvPr/>
          </p:nvSpPr>
          <p:spPr>
            <a:xfrm>
              <a:off x="3898975" y="3946100"/>
              <a:ext cx="71400" cy="60150"/>
            </a:xfrm>
            <a:custGeom>
              <a:avLst/>
              <a:gdLst/>
              <a:ahLst/>
              <a:cxnLst/>
              <a:rect l="l" t="t" r="r" b="b"/>
              <a:pathLst>
                <a:path w="2856" h="2406" extrusionOk="0">
                  <a:moveTo>
                    <a:pt x="747" y="1"/>
                  </a:moveTo>
                  <a:cubicBezTo>
                    <a:pt x="696" y="1"/>
                    <a:pt x="649" y="25"/>
                    <a:pt x="625" y="72"/>
                  </a:cubicBezTo>
                  <a:lnTo>
                    <a:pt x="36" y="1107"/>
                  </a:lnTo>
                  <a:cubicBezTo>
                    <a:pt x="1" y="1179"/>
                    <a:pt x="36" y="1268"/>
                    <a:pt x="108" y="1303"/>
                  </a:cubicBezTo>
                  <a:lnTo>
                    <a:pt x="2035" y="2392"/>
                  </a:lnTo>
                  <a:cubicBezTo>
                    <a:pt x="2054" y="2401"/>
                    <a:pt x="2074" y="2406"/>
                    <a:pt x="2095" y="2406"/>
                  </a:cubicBezTo>
                  <a:cubicBezTo>
                    <a:pt x="2150" y="2406"/>
                    <a:pt x="2205" y="2373"/>
                    <a:pt x="2231" y="2320"/>
                  </a:cubicBezTo>
                  <a:lnTo>
                    <a:pt x="2802" y="1286"/>
                  </a:lnTo>
                  <a:cubicBezTo>
                    <a:pt x="2855" y="1214"/>
                    <a:pt x="2820" y="1125"/>
                    <a:pt x="2748" y="1089"/>
                  </a:cubicBezTo>
                  <a:lnTo>
                    <a:pt x="821" y="19"/>
                  </a:lnTo>
                  <a:cubicBezTo>
                    <a:pt x="798" y="7"/>
                    <a:pt x="772" y="1"/>
                    <a:pt x="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8"/>
            <p:cNvSpPr/>
            <p:nvPr/>
          </p:nvSpPr>
          <p:spPr>
            <a:xfrm>
              <a:off x="3939125" y="4212850"/>
              <a:ext cx="84775" cy="84775"/>
            </a:xfrm>
            <a:custGeom>
              <a:avLst/>
              <a:gdLst/>
              <a:ahLst/>
              <a:cxnLst/>
              <a:rect l="l" t="t" r="r" b="b"/>
              <a:pathLst>
                <a:path w="3391" h="3391" extrusionOk="0">
                  <a:moveTo>
                    <a:pt x="1696" y="1"/>
                  </a:moveTo>
                  <a:cubicBezTo>
                    <a:pt x="768" y="1"/>
                    <a:pt x="0" y="768"/>
                    <a:pt x="0" y="1696"/>
                  </a:cubicBezTo>
                  <a:cubicBezTo>
                    <a:pt x="0" y="2642"/>
                    <a:pt x="768" y="3391"/>
                    <a:pt x="1696" y="3391"/>
                  </a:cubicBezTo>
                  <a:cubicBezTo>
                    <a:pt x="2623" y="3391"/>
                    <a:pt x="3391" y="2642"/>
                    <a:pt x="3391" y="1696"/>
                  </a:cubicBezTo>
                  <a:cubicBezTo>
                    <a:pt x="3391" y="768"/>
                    <a:pt x="2623" y="1"/>
                    <a:pt x="1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8"/>
            <p:cNvSpPr/>
            <p:nvPr/>
          </p:nvSpPr>
          <p:spPr>
            <a:xfrm>
              <a:off x="3971250" y="4212850"/>
              <a:ext cx="52650" cy="84775"/>
            </a:xfrm>
            <a:custGeom>
              <a:avLst/>
              <a:gdLst/>
              <a:ahLst/>
              <a:cxnLst/>
              <a:rect l="l" t="t" r="r" b="b"/>
              <a:pathLst>
                <a:path w="2106" h="3391" extrusionOk="0">
                  <a:moveTo>
                    <a:pt x="411" y="1"/>
                  </a:moveTo>
                  <a:cubicBezTo>
                    <a:pt x="268" y="1"/>
                    <a:pt x="143" y="19"/>
                    <a:pt x="0" y="54"/>
                  </a:cubicBezTo>
                  <a:cubicBezTo>
                    <a:pt x="750" y="233"/>
                    <a:pt x="1303" y="893"/>
                    <a:pt x="1303" y="1696"/>
                  </a:cubicBezTo>
                  <a:cubicBezTo>
                    <a:pt x="1303" y="2499"/>
                    <a:pt x="750" y="3159"/>
                    <a:pt x="0" y="3337"/>
                  </a:cubicBezTo>
                  <a:cubicBezTo>
                    <a:pt x="143" y="3373"/>
                    <a:pt x="268" y="3391"/>
                    <a:pt x="411" y="3391"/>
                  </a:cubicBezTo>
                  <a:cubicBezTo>
                    <a:pt x="1338" y="3391"/>
                    <a:pt x="2106" y="2642"/>
                    <a:pt x="2106" y="1696"/>
                  </a:cubicBezTo>
                  <a:cubicBezTo>
                    <a:pt x="2106" y="768"/>
                    <a:pt x="1338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8"/>
            <p:cNvSpPr/>
            <p:nvPr/>
          </p:nvSpPr>
          <p:spPr>
            <a:xfrm>
              <a:off x="4023875" y="4114725"/>
              <a:ext cx="139650" cy="113325"/>
            </a:xfrm>
            <a:custGeom>
              <a:avLst/>
              <a:gdLst/>
              <a:ahLst/>
              <a:cxnLst/>
              <a:rect l="l" t="t" r="r" b="b"/>
              <a:pathLst>
                <a:path w="5586" h="4533" extrusionOk="0">
                  <a:moveTo>
                    <a:pt x="143" y="0"/>
                  </a:moveTo>
                  <a:cubicBezTo>
                    <a:pt x="54" y="0"/>
                    <a:pt x="1" y="72"/>
                    <a:pt x="1" y="143"/>
                  </a:cubicBezTo>
                  <a:lnTo>
                    <a:pt x="1" y="4532"/>
                  </a:lnTo>
                  <a:lnTo>
                    <a:pt x="5585" y="4532"/>
                  </a:lnTo>
                  <a:lnTo>
                    <a:pt x="5585" y="143"/>
                  </a:lnTo>
                  <a:cubicBezTo>
                    <a:pt x="5585" y="72"/>
                    <a:pt x="5532" y="0"/>
                    <a:pt x="5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8"/>
            <p:cNvSpPr/>
            <p:nvPr/>
          </p:nvSpPr>
          <p:spPr>
            <a:xfrm>
              <a:off x="4145200" y="4114725"/>
              <a:ext cx="18325" cy="113325"/>
            </a:xfrm>
            <a:custGeom>
              <a:avLst/>
              <a:gdLst/>
              <a:ahLst/>
              <a:cxnLst/>
              <a:rect l="l" t="t" r="r" b="b"/>
              <a:pathLst>
                <a:path w="733" h="4533" extrusionOk="0">
                  <a:moveTo>
                    <a:pt x="1" y="0"/>
                  </a:moveTo>
                  <a:lnTo>
                    <a:pt x="1" y="4532"/>
                  </a:lnTo>
                  <a:lnTo>
                    <a:pt x="732" y="4532"/>
                  </a:lnTo>
                  <a:lnTo>
                    <a:pt x="732" y="143"/>
                  </a:lnTo>
                  <a:cubicBezTo>
                    <a:pt x="732" y="72"/>
                    <a:pt x="679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8"/>
            <p:cNvSpPr/>
            <p:nvPr/>
          </p:nvSpPr>
          <p:spPr>
            <a:xfrm>
              <a:off x="4082300" y="4114725"/>
              <a:ext cx="23225" cy="25450"/>
            </a:xfrm>
            <a:custGeom>
              <a:avLst/>
              <a:gdLst/>
              <a:ahLst/>
              <a:cxnLst/>
              <a:rect l="l" t="t" r="r" b="b"/>
              <a:pathLst>
                <a:path w="929" h="1018" extrusionOk="0">
                  <a:moveTo>
                    <a:pt x="1" y="0"/>
                  </a:moveTo>
                  <a:lnTo>
                    <a:pt x="1" y="857"/>
                  </a:lnTo>
                  <a:cubicBezTo>
                    <a:pt x="1" y="946"/>
                    <a:pt x="72" y="1017"/>
                    <a:pt x="162" y="1017"/>
                  </a:cubicBezTo>
                  <a:lnTo>
                    <a:pt x="750" y="1017"/>
                  </a:lnTo>
                  <a:cubicBezTo>
                    <a:pt x="840" y="1017"/>
                    <a:pt x="929" y="946"/>
                    <a:pt x="929" y="857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8"/>
            <p:cNvSpPr/>
            <p:nvPr/>
          </p:nvSpPr>
          <p:spPr>
            <a:xfrm>
              <a:off x="4163500" y="4152650"/>
              <a:ext cx="93700" cy="75400"/>
            </a:xfrm>
            <a:custGeom>
              <a:avLst/>
              <a:gdLst/>
              <a:ahLst/>
              <a:cxnLst/>
              <a:rect l="l" t="t" r="r" b="b"/>
              <a:pathLst>
                <a:path w="3748" h="3016" extrusionOk="0">
                  <a:moveTo>
                    <a:pt x="0" y="0"/>
                  </a:moveTo>
                  <a:lnTo>
                    <a:pt x="0" y="3015"/>
                  </a:lnTo>
                  <a:lnTo>
                    <a:pt x="3747" y="3015"/>
                  </a:lnTo>
                  <a:lnTo>
                    <a:pt x="3747" y="125"/>
                  </a:lnTo>
                  <a:cubicBezTo>
                    <a:pt x="3747" y="54"/>
                    <a:pt x="3676" y="0"/>
                    <a:pt x="36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8"/>
            <p:cNvSpPr/>
            <p:nvPr/>
          </p:nvSpPr>
          <p:spPr>
            <a:xfrm>
              <a:off x="4244675" y="4152650"/>
              <a:ext cx="12525" cy="75400"/>
            </a:xfrm>
            <a:custGeom>
              <a:avLst/>
              <a:gdLst/>
              <a:ahLst/>
              <a:cxnLst/>
              <a:rect l="l" t="t" r="r" b="b"/>
              <a:pathLst>
                <a:path w="501" h="3016" extrusionOk="0">
                  <a:moveTo>
                    <a:pt x="1" y="0"/>
                  </a:moveTo>
                  <a:lnTo>
                    <a:pt x="1" y="3015"/>
                  </a:lnTo>
                  <a:lnTo>
                    <a:pt x="500" y="3015"/>
                  </a:lnTo>
                  <a:lnTo>
                    <a:pt x="500" y="125"/>
                  </a:lnTo>
                  <a:cubicBezTo>
                    <a:pt x="500" y="54"/>
                    <a:pt x="429" y="0"/>
                    <a:pt x="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8"/>
            <p:cNvSpPr/>
            <p:nvPr/>
          </p:nvSpPr>
          <p:spPr>
            <a:xfrm>
              <a:off x="4200525" y="4152650"/>
              <a:ext cx="19650" cy="20525"/>
            </a:xfrm>
            <a:custGeom>
              <a:avLst/>
              <a:gdLst/>
              <a:ahLst/>
              <a:cxnLst/>
              <a:rect l="l" t="t" r="r" b="b"/>
              <a:pathLst>
                <a:path w="786" h="821" extrusionOk="0">
                  <a:moveTo>
                    <a:pt x="0" y="0"/>
                  </a:moveTo>
                  <a:lnTo>
                    <a:pt x="0" y="678"/>
                  </a:lnTo>
                  <a:cubicBezTo>
                    <a:pt x="0" y="749"/>
                    <a:pt x="72" y="821"/>
                    <a:pt x="143" y="821"/>
                  </a:cubicBezTo>
                  <a:lnTo>
                    <a:pt x="643" y="821"/>
                  </a:lnTo>
                  <a:cubicBezTo>
                    <a:pt x="714" y="821"/>
                    <a:pt x="785" y="749"/>
                    <a:pt x="785" y="678"/>
                  </a:cubicBezTo>
                  <a:lnTo>
                    <a:pt x="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8"/>
            <p:cNvSpPr/>
            <p:nvPr/>
          </p:nvSpPr>
          <p:spPr>
            <a:xfrm>
              <a:off x="4047075" y="4039775"/>
              <a:ext cx="93250" cy="74975"/>
            </a:xfrm>
            <a:custGeom>
              <a:avLst/>
              <a:gdLst/>
              <a:ahLst/>
              <a:cxnLst/>
              <a:rect l="l" t="t" r="r" b="b"/>
              <a:pathLst>
                <a:path w="3730" h="2999" extrusionOk="0">
                  <a:moveTo>
                    <a:pt x="143" y="1"/>
                  </a:moveTo>
                  <a:cubicBezTo>
                    <a:pt x="72" y="1"/>
                    <a:pt x="0" y="54"/>
                    <a:pt x="0" y="126"/>
                  </a:cubicBezTo>
                  <a:lnTo>
                    <a:pt x="0" y="2998"/>
                  </a:lnTo>
                  <a:lnTo>
                    <a:pt x="3729" y="2998"/>
                  </a:lnTo>
                  <a:lnTo>
                    <a:pt x="3729" y="126"/>
                  </a:lnTo>
                  <a:cubicBezTo>
                    <a:pt x="3729" y="54"/>
                    <a:pt x="3676" y="1"/>
                    <a:pt x="3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8"/>
            <p:cNvSpPr/>
            <p:nvPr/>
          </p:nvSpPr>
          <p:spPr>
            <a:xfrm>
              <a:off x="4128250" y="4039775"/>
              <a:ext cx="12075" cy="74975"/>
            </a:xfrm>
            <a:custGeom>
              <a:avLst/>
              <a:gdLst/>
              <a:ahLst/>
              <a:cxnLst/>
              <a:rect l="l" t="t" r="r" b="b"/>
              <a:pathLst>
                <a:path w="483" h="2999" extrusionOk="0">
                  <a:moveTo>
                    <a:pt x="1" y="1"/>
                  </a:moveTo>
                  <a:lnTo>
                    <a:pt x="1" y="2998"/>
                  </a:lnTo>
                  <a:lnTo>
                    <a:pt x="482" y="2998"/>
                  </a:lnTo>
                  <a:lnTo>
                    <a:pt x="482" y="126"/>
                  </a:lnTo>
                  <a:cubicBezTo>
                    <a:pt x="482" y="54"/>
                    <a:pt x="429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8"/>
            <p:cNvSpPr/>
            <p:nvPr/>
          </p:nvSpPr>
          <p:spPr>
            <a:xfrm>
              <a:off x="4084100" y="4039775"/>
              <a:ext cx="19200" cy="20550"/>
            </a:xfrm>
            <a:custGeom>
              <a:avLst/>
              <a:gdLst/>
              <a:ahLst/>
              <a:cxnLst/>
              <a:rect l="l" t="t" r="r" b="b"/>
              <a:pathLst>
                <a:path w="768" h="822" extrusionOk="0">
                  <a:moveTo>
                    <a:pt x="0" y="1"/>
                  </a:moveTo>
                  <a:lnTo>
                    <a:pt x="0" y="679"/>
                  </a:lnTo>
                  <a:cubicBezTo>
                    <a:pt x="0" y="750"/>
                    <a:pt x="72" y="822"/>
                    <a:pt x="143" y="822"/>
                  </a:cubicBezTo>
                  <a:lnTo>
                    <a:pt x="625" y="822"/>
                  </a:lnTo>
                  <a:cubicBezTo>
                    <a:pt x="714" y="822"/>
                    <a:pt x="768" y="750"/>
                    <a:pt x="768" y="679"/>
                  </a:cubicBezTo>
                  <a:lnTo>
                    <a:pt x="7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8"/>
            <p:cNvSpPr/>
            <p:nvPr/>
          </p:nvSpPr>
          <p:spPr>
            <a:xfrm>
              <a:off x="3976150" y="4244975"/>
              <a:ext cx="10725" cy="20550"/>
            </a:xfrm>
            <a:custGeom>
              <a:avLst/>
              <a:gdLst/>
              <a:ahLst/>
              <a:cxnLst/>
              <a:rect l="l" t="t" r="r" b="b"/>
              <a:pathLst>
                <a:path w="429" h="822" extrusionOk="0">
                  <a:moveTo>
                    <a:pt x="215" y="0"/>
                  </a:moveTo>
                  <a:cubicBezTo>
                    <a:pt x="90" y="0"/>
                    <a:pt x="0" y="108"/>
                    <a:pt x="0" y="215"/>
                  </a:cubicBezTo>
                  <a:lnTo>
                    <a:pt x="0" y="607"/>
                  </a:lnTo>
                  <a:cubicBezTo>
                    <a:pt x="0" y="732"/>
                    <a:pt x="90" y="821"/>
                    <a:pt x="215" y="821"/>
                  </a:cubicBezTo>
                  <a:cubicBezTo>
                    <a:pt x="339" y="821"/>
                    <a:pt x="429" y="732"/>
                    <a:pt x="429" y="607"/>
                  </a:cubicBezTo>
                  <a:lnTo>
                    <a:pt x="429" y="215"/>
                  </a:lnTo>
                  <a:cubicBezTo>
                    <a:pt x="429" y="108"/>
                    <a:pt x="339" y="0"/>
                    <a:pt x="2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8"/>
            <p:cNvSpPr/>
            <p:nvPr/>
          </p:nvSpPr>
          <p:spPr>
            <a:xfrm>
              <a:off x="4035475" y="4195450"/>
              <a:ext cx="11175" cy="14750"/>
            </a:xfrm>
            <a:custGeom>
              <a:avLst/>
              <a:gdLst/>
              <a:ahLst/>
              <a:cxnLst/>
              <a:rect l="l" t="t" r="r" b="b"/>
              <a:pathLst>
                <a:path w="447" h="590" extrusionOk="0">
                  <a:moveTo>
                    <a:pt x="232" y="1"/>
                  </a:moveTo>
                  <a:cubicBezTo>
                    <a:pt x="108" y="1"/>
                    <a:pt x="0" y="108"/>
                    <a:pt x="0" y="233"/>
                  </a:cubicBezTo>
                  <a:lnTo>
                    <a:pt x="0" y="376"/>
                  </a:lnTo>
                  <a:cubicBezTo>
                    <a:pt x="0" y="501"/>
                    <a:pt x="108" y="590"/>
                    <a:pt x="232" y="590"/>
                  </a:cubicBezTo>
                  <a:cubicBezTo>
                    <a:pt x="357" y="590"/>
                    <a:pt x="447" y="501"/>
                    <a:pt x="447" y="376"/>
                  </a:cubicBezTo>
                  <a:lnTo>
                    <a:pt x="447" y="233"/>
                  </a:lnTo>
                  <a:cubicBezTo>
                    <a:pt x="447" y="108"/>
                    <a:pt x="357" y="1"/>
                    <a:pt x="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8"/>
            <p:cNvSpPr/>
            <p:nvPr/>
          </p:nvSpPr>
          <p:spPr>
            <a:xfrm>
              <a:off x="4053775" y="4195450"/>
              <a:ext cx="11175" cy="14750"/>
            </a:xfrm>
            <a:custGeom>
              <a:avLst/>
              <a:gdLst/>
              <a:ahLst/>
              <a:cxnLst/>
              <a:rect l="l" t="t" r="r" b="b"/>
              <a:pathLst>
                <a:path w="447" h="590" extrusionOk="0">
                  <a:moveTo>
                    <a:pt x="232" y="1"/>
                  </a:moveTo>
                  <a:cubicBezTo>
                    <a:pt x="107" y="1"/>
                    <a:pt x="0" y="108"/>
                    <a:pt x="0" y="233"/>
                  </a:cubicBezTo>
                  <a:lnTo>
                    <a:pt x="0" y="376"/>
                  </a:lnTo>
                  <a:cubicBezTo>
                    <a:pt x="0" y="501"/>
                    <a:pt x="107" y="590"/>
                    <a:pt x="232" y="590"/>
                  </a:cubicBezTo>
                  <a:cubicBezTo>
                    <a:pt x="357" y="590"/>
                    <a:pt x="446" y="501"/>
                    <a:pt x="446" y="376"/>
                  </a:cubicBezTo>
                  <a:lnTo>
                    <a:pt x="446" y="233"/>
                  </a:lnTo>
                  <a:cubicBezTo>
                    <a:pt x="446" y="108"/>
                    <a:pt x="357" y="1"/>
                    <a:pt x="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8"/>
            <p:cNvSpPr/>
            <p:nvPr/>
          </p:nvSpPr>
          <p:spPr>
            <a:xfrm>
              <a:off x="4072050" y="4195450"/>
              <a:ext cx="11175" cy="14750"/>
            </a:xfrm>
            <a:custGeom>
              <a:avLst/>
              <a:gdLst/>
              <a:ahLst/>
              <a:cxnLst/>
              <a:rect l="l" t="t" r="r" b="b"/>
              <a:pathLst>
                <a:path w="447" h="590" extrusionOk="0">
                  <a:moveTo>
                    <a:pt x="233" y="1"/>
                  </a:moveTo>
                  <a:cubicBezTo>
                    <a:pt x="108" y="1"/>
                    <a:pt x="1" y="108"/>
                    <a:pt x="1" y="233"/>
                  </a:cubicBezTo>
                  <a:lnTo>
                    <a:pt x="1" y="376"/>
                  </a:lnTo>
                  <a:cubicBezTo>
                    <a:pt x="1" y="501"/>
                    <a:pt x="108" y="590"/>
                    <a:pt x="233" y="590"/>
                  </a:cubicBezTo>
                  <a:cubicBezTo>
                    <a:pt x="357" y="590"/>
                    <a:pt x="447" y="501"/>
                    <a:pt x="447" y="376"/>
                  </a:cubicBezTo>
                  <a:lnTo>
                    <a:pt x="447" y="233"/>
                  </a:lnTo>
                  <a:cubicBezTo>
                    <a:pt x="447" y="108"/>
                    <a:pt x="357" y="1"/>
                    <a:pt x="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922;p57">
            <a:extLst>
              <a:ext uri="{FF2B5EF4-FFF2-40B4-BE49-F238E27FC236}">
                <a16:creationId xmlns:a16="http://schemas.microsoft.com/office/drawing/2014/main" id="{DD364223-D40D-5680-BBF1-00A9BACB7399}"/>
              </a:ext>
            </a:extLst>
          </p:cNvPr>
          <p:cNvSpPr txBox="1">
            <a:spLocks/>
          </p:cNvSpPr>
          <p:nvPr/>
        </p:nvSpPr>
        <p:spPr>
          <a:xfrm>
            <a:off x="596159" y="779645"/>
            <a:ext cx="8528566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sz="2000" dirty="0"/>
              <a:t>Sometimes the adjective and the equivalent adverb are the same (no –ly)</a:t>
            </a:r>
            <a:endParaRPr lang="en-US" sz="2000" dirty="0"/>
          </a:p>
        </p:txBody>
      </p:sp>
      <p:sp>
        <p:nvSpPr>
          <p:cNvPr id="7" name="Google Shape;1984;p48">
            <a:extLst>
              <a:ext uri="{FF2B5EF4-FFF2-40B4-BE49-F238E27FC236}">
                <a16:creationId xmlns:a16="http://schemas.microsoft.com/office/drawing/2014/main" id="{9130BC97-61E0-AD98-BCA2-FD82FCB6D3D4}"/>
              </a:ext>
            </a:extLst>
          </p:cNvPr>
          <p:cNvSpPr txBox="1">
            <a:spLocks/>
          </p:cNvSpPr>
          <p:nvPr/>
        </p:nvSpPr>
        <p:spPr>
          <a:xfrm>
            <a:off x="4714012" y="2894028"/>
            <a:ext cx="37758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sz="1800" dirty="0"/>
              <a:t>This is a </a:t>
            </a:r>
            <a:r>
              <a:rPr lang="sr-Latn-RS" sz="1800" i="1" dirty="0"/>
              <a:t>hard</a:t>
            </a:r>
            <a:r>
              <a:rPr lang="sr-Latn-RS" sz="1800" dirty="0"/>
              <a:t> question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sr-Latn-RS" sz="1800" dirty="0"/>
              <a:t>I am working </a:t>
            </a:r>
            <a:r>
              <a:rPr lang="sr-Latn-RS" sz="1800" i="1" dirty="0"/>
              <a:t>hard</a:t>
            </a:r>
            <a:r>
              <a:rPr lang="en-US" sz="1800" i="1" dirty="0"/>
              <a:t>.</a:t>
            </a:r>
            <a:endParaRPr lang="en-US" sz="1800" dirty="0"/>
          </a:p>
        </p:txBody>
      </p:sp>
      <p:sp>
        <p:nvSpPr>
          <p:cNvPr id="8" name="Google Shape;1984;p48">
            <a:extLst>
              <a:ext uri="{FF2B5EF4-FFF2-40B4-BE49-F238E27FC236}">
                <a16:creationId xmlns:a16="http://schemas.microsoft.com/office/drawing/2014/main" id="{9C51BC49-A678-5BCD-4BAA-B05F081D9774}"/>
              </a:ext>
            </a:extLst>
          </p:cNvPr>
          <p:cNvSpPr txBox="1">
            <a:spLocks/>
          </p:cNvSpPr>
          <p:nvPr/>
        </p:nvSpPr>
        <p:spPr>
          <a:xfrm>
            <a:off x="4910927" y="3695054"/>
            <a:ext cx="3775800" cy="79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sz="1800" b="1" dirty="0">
                <a:solidFill>
                  <a:schemeClr val="accent1"/>
                </a:solidFill>
              </a:rPr>
              <a:t>NOT</a:t>
            </a:r>
            <a:r>
              <a:rPr lang="sr-Latn-RS" sz="1800" dirty="0">
                <a:solidFill>
                  <a:schemeClr val="accent1"/>
                </a:solidFill>
              </a:rPr>
              <a:t>: I am hardly working!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4" grpId="0" build="p"/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0" name="Google Shape;2070;p49"/>
          <p:cNvGrpSpPr/>
          <p:nvPr/>
        </p:nvGrpSpPr>
        <p:grpSpPr>
          <a:xfrm>
            <a:off x="-1281576" y="3636335"/>
            <a:ext cx="3273409" cy="1351338"/>
            <a:chOff x="-1621818" y="2979743"/>
            <a:chExt cx="6194018" cy="2045949"/>
          </a:xfrm>
        </p:grpSpPr>
        <p:sp>
          <p:nvSpPr>
            <p:cNvPr id="2071" name="Google Shape;2071;p49"/>
            <p:cNvSpPr/>
            <p:nvPr/>
          </p:nvSpPr>
          <p:spPr>
            <a:xfrm>
              <a:off x="-1175306" y="3288684"/>
              <a:ext cx="127839" cy="15502"/>
            </a:xfrm>
            <a:custGeom>
              <a:avLst/>
              <a:gdLst/>
              <a:ahLst/>
              <a:cxnLst/>
              <a:rect l="l" t="t" r="r" b="b"/>
              <a:pathLst>
                <a:path w="2078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078" y="25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9"/>
            <p:cNvSpPr/>
            <p:nvPr/>
          </p:nvSpPr>
          <p:spPr>
            <a:xfrm>
              <a:off x="-1175306" y="3253557"/>
              <a:ext cx="127839" cy="35188"/>
            </a:xfrm>
            <a:custGeom>
              <a:avLst/>
              <a:gdLst/>
              <a:ahLst/>
              <a:cxnLst/>
              <a:rect l="l" t="t" r="r" b="b"/>
              <a:pathLst>
                <a:path w="2078" h="572" extrusionOk="0">
                  <a:moveTo>
                    <a:pt x="1" y="1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69"/>
                  </a:lnTo>
                  <a:lnTo>
                    <a:pt x="1987" y="69"/>
                  </a:lnTo>
                  <a:lnTo>
                    <a:pt x="1987" y="571"/>
                  </a:lnTo>
                  <a:lnTo>
                    <a:pt x="2078" y="571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9"/>
            <p:cNvSpPr/>
            <p:nvPr/>
          </p:nvSpPr>
          <p:spPr>
            <a:xfrm>
              <a:off x="-1154205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0" y="0"/>
                  </a:moveTo>
                  <a:lnTo>
                    <a:pt x="0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9"/>
            <p:cNvSpPr/>
            <p:nvPr/>
          </p:nvSpPr>
          <p:spPr>
            <a:xfrm>
              <a:off x="-1127567" y="3256387"/>
              <a:ext cx="4306" cy="33773"/>
            </a:xfrm>
            <a:custGeom>
              <a:avLst/>
              <a:gdLst/>
              <a:ahLst/>
              <a:cxnLst/>
              <a:rect l="l" t="t" r="r" b="b"/>
              <a:pathLst>
                <a:path w="70" h="549" extrusionOk="0">
                  <a:moveTo>
                    <a:pt x="1" y="0"/>
                  </a:moveTo>
                  <a:lnTo>
                    <a:pt x="1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9"/>
            <p:cNvSpPr/>
            <p:nvPr/>
          </p:nvSpPr>
          <p:spPr>
            <a:xfrm>
              <a:off x="-1100867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1" y="0"/>
                  </a:moveTo>
                  <a:lnTo>
                    <a:pt x="1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9"/>
            <p:cNvSpPr/>
            <p:nvPr/>
          </p:nvSpPr>
          <p:spPr>
            <a:xfrm>
              <a:off x="-1074167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0" y="0"/>
                  </a:moveTo>
                  <a:lnTo>
                    <a:pt x="0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9"/>
            <p:cNvSpPr/>
            <p:nvPr/>
          </p:nvSpPr>
          <p:spPr>
            <a:xfrm>
              <a:off x="-1175306" y="3130030"/>
              <a:ext cx="127839" cy="15502"/>
            </a:xfrm>
            <a:custGeom>
              <a:avLst/>
              <a:gdLst/>
              <a:ahLst/>
              <a:cxnLst/>
              <a:rect l="l" t="t" r="r" b="b"/>
              <a:pathLst>
                <a:path w="2078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078" y="25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9"/>
            <p:cNvSpPr/>
            <p:nvPr/>
          </p:nvSpPr>
          <p:spPr>
            <a:xfrm>
              <a:off x="-1175306" y="3093489"/>
              <a:ext cx="127839" cy="36603"/>
            </a:xfrm>
            <a:custGeom>
              <a:avLst/>
              <a:gdLst/>
              <a:ahLst/>
              <a:cxnLst/>
              <a:rect l="l" t="t" r="r" b="b"/>
              <a:pathLst>
                <a:path w="2078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92"/>
                  </a:lnTo>
                  <a:lnTo>
                    <a:pt x="1987" y="92"/>
                  </a:lnTo>
                  <a:lnTo>
                    <a:pt x="1987" y="594"/>
                  </a:lnTo>
                  <a:lnTo>
                    <a:pt x="2078" y="594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9"/>
            <p:cNvSpPr/>
            <p:nvPr/>
          </p:nvSpPr>
          <p:spPr>
            <a:xfrm>
              <a:off x="-1154205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0" y="0"/>
                  </a:moveTo>
                  <a:lnTo>
                    <a:pt x="0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9"/>
            <p:cNvSpPr/>
            <p:nvPr/>
          </p:nvSpPr>
          <p:spPr>
            <a:xfrm>
              <a:off x="-1127567" y="3096319"/>
              <a:ext cx="4306" cy="35126"/>
            </a:xfrm>
            <a:custGeom>
              <a:avLst/>
              <a:gdLst/>
              <a:ahLst/>
              <a:cxnLst/>
              <a:rect l="l" t="t" r="r" b="b"/>
              <a:pathLst>
                <a:path w="70" h="571" extrusionOk="0">
                  <a:moveTo>
                    <a:pt x="1" y="0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9"/>
            <p:cNvSpPr/>
            <p:nvPr/>
          </p:nvSpPr>
          <p:spPr>
            <a:xfrm>
              <a:off x="-1100867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1" y="0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9"/>
            <p:cNvSpPr/>
            <p:nvPr/>
          </p:nvSpPr>
          <p:spPr>
            <a:xfrm>
              <a:off x="-1074167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0" y="0"/>
                  </a:moveTo>
                  <a:lnTo>
                    <a:pt x="0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9"/>
            <p:cNvSpPr/>
            <p:nvPr/>
          </p:nvSpPr>
          <p:spPr>
            <a:xfrm>
              <a:off x="-1127567" y="3139812"/>
              <a:ext cx="32360" cy="238811"/>
            </a:xfrm>
            <a:custGeom>
              <a:avLst/>
              <a:gdLst/>
              <a:ahLst/>
              <a:cxnLst/>
              <a:rect l="l" t="t" r="r" b="b"/>
              <a:pathLst>
                <a:path w="526" h="3882" extrusionOk="0">
                  <a:moveTo>
                    <a:pt x="1" y="1"/>
                  </a:moveTo>
                  <a:lnTo>
                    <a:pt x="1" y="3881"/>
                  </a:lnTo>
                  <a:lnTo>
                    <a:pt x="526" y="3881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9"/>
            <p:cNvSpPr/>
            <p:nvPr/>
          </p:nvSpPr>
          <p:spPr>
            <a:xfrm>
              <a:off x="-1114894" y="2979743"/>
              <a:ext cx="5660" cy="178401"/>
            </a:xfrm>
            <a:custGeom>
              <a:avLst/>
              <a:gdLst/>
              <a:ahLst/>
              <a:cxnLst/>
              <a:rect l="l" t="t" r="r" b="b"/>
              <a:pathLst>
                <a:path w="92" h="2900" extrusionOk="0">
                  <a:moveTo>
                    <a:pt x="0" y="1"/>
                  </a:moveTo>
                  <a:lnTo>
                    <a:pt x="0" y="2900"/>
                  </a:lnTo>
                  <a:lnTo>
                    <a:pt x="92" y="290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9"/>
            <p:cNvSpPr/>
            <p:nvPr/>
          </p:nvSpPr>
          <p:spPr>
            <a:xfrm>
              <a:off x="-1227229" y="3312553"/>
              <a:ext cx="22516" cy="57642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365" y="0"/>
                  </a:moveTo>
                  <a:lnTo>
                    <a:pt x="0" y="46"/>
                  </a:lnTo>
                  <a:lnTo>
                    <a:pt x="0" y="936"/>
                  </a:lnTo>
                  <a:lnTo>
                    <a:pt x="365" y="86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6CA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9"/>
            <p:cNvSpPr/>
            <p:nvPr/>
          </p:nvSpPr>
          <p:spPr>
            <a:xfrm>
              <a:off x="-1414004" y="3312553"/>
              <a:ext cx="209291" cy="2891"/>
            </a:xfrm>
            <a:custGeom>
              <a:avLst/>
              <a:gdLst/>
              <a:ahLst/>
              <a:cxnLst/>
              <a:rect l="l" t="t" r="r" b="b"/>
              <a:pathLst>
                <a:path w="3402" h="47" extrusionOk="0">
                  <a:moveTo>
                    <a:pt x="366" y="0"/>
                  </a:moveTo>
                  <a:lnTo>
                    <a:pt x="0" y="46"/>
                  </a:lnTo>
                  <a:lnTo>
                    <a:pt x="3036" y="46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509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9"/>
            <p:cNvSpPr/>
            <p:nvPr/>
          </p:nvSpPr>
          <p:spPr>
            <a:xfrm>
              <a:off x="-989947" y="3349033"/>
              <a:ext cx="21163" cy="905784"/>
            </a:xfrm>
            <a:custGeom>
              <a:avLst/>
              <a:gdLst/>
              <a:ahLst/>
              <a:cxnLst/>
              <a:rect l="l" t="t" r="r" b="b"/>
              <a:pathLst>
                <a:path w="344" h="14724" extrusionOk="0">
                  <a:moveTo>
                    <a:pt x="343" y="1"/>
                  </a:moveTo>
                  <a:lnTo>
                    <a:pt x="1" y="46"/>
                  </a:lnTo>
                  <a:lnTo>
                    <a:pt x="1" y="14723"/>
                  </a:lnTo>
                  <a:lnTo>
                    <a:pt x="343" y="1472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9"/>
            <p:cNvSpPr/>
            <p:nvPr/>
          </p:nvSpPr>
          <p:spPr>
            <a:xfrm>
              <a:off x="-1228644" y="3349033"/>
              <a:ext cx="259860" cy="2891"/>
            </a:xfrm>
            <a:custGeom>
              <a:avLst/>
              <a:gdLst/>
              <a:ahLst/>
              <a:cxnLst/>
              <a:rect l="l" t="t" r="r" b="b"/>
              <a:pathLst>
                <a:path w="4224" h="47" extrusionOk="0">
                  <a:moveTo>
                    <a:pt x="388" y="1"/>
                  </a:moveTo>
                  <a:lnTo>
                    <a:pt x="0" y="46"/>
                  </a:lnTo>
                  <a:lnTo>
                    <a:pt x="3881" y="46"/>
                  </a:lnTo>
                  <a:lnTo>
                    <a:pt x="4223" y="1"/>
                  </a:lnTo>
                  <a:close/>
                </a:path>
              </a:pathLst>
            </a:custGeom>
            <a:solidFill>
              <a:srgbClr val="509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9"/>
            <p:cNvSpPr/>
            <p:nvPr/>
          </p:nvSpPr>
          <p:spPr>
            <a:xfrm>
              <a:off x="-1414004" y="3315383"/>
              <a:ext cx="424119" cy="939434"/>
            </a:xfrm>
            <a:custGeom>
              <a:avLst/>
              <a:gdLst/>
              <a:ahLst/>
              <a:cxnLst/>
              <a:rect l="l" t="t" r="r" b="b"/>
              <a:pathLst>
                <a:path w="6894" h="15271" extrusionOk="0">
                  <a:moveTo>
                    <a:pt x="0" y="0"/>
                  </a:moveTo>
                  <a:lnTo>
                    <a:pt x="0" y="15270"/>
                  </a:lnTo>
                  <a:lnTo>
                    <a:pt x="6894" y="15270"/>
                  </a:lnTo>
                  <a:lnTo>
                    <a:pt x="6894" y="593"/>
                  </a:lnTo>
                  <a:lnTo>
                    <a:pt x="3036" y="5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9"/>
            <p:cNvSpPr/>
            <p:nvPr/>
          </p:nvSpPr>
          <p:spPr>
            <a:xfrm>
              <a:off x="-1096684" y="33981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389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389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9"/>
            <p:cNvSpPr/>
            <p:nvPr/>
          </p:nvSpPr>
          <p:spPr>
            <a:xfrm>
              <a:off x="-1096684" y="35343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389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389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9"/>
            <p:cNvSpPr/>
            <p:nvPr/>
          </p:nvSpPr>
          <p:spPr>
            <a:xfrm>
              <a:off x="-1096684" y="36705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9"/>
            <p:cNvSpPr/>
            <p:nvPr/>
          </p:nvSpPr>
          <p:spPr>
            <a:xfrm>
              <a:off x="-1096684" y="38067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9"/>
            <p:cNvSpPr/>
            <p:nvPr/>
          </p:nvSpPr>
          <p:spPr>
            <a:xfrm>
              <a:off x="-1096684" y="39429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9"/>
            <p:cNvSpPr/>
            <p:nvPr/>
          </p:nvSpPr>
          <p:spPr>
            <a:xfrm>
              <a:off x="-1096684" y="40791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9"/>
            <p:cNvSpPr/>
            <p:nvPr/>
          </p:nvSpPr>
          <p:spPr>
            <a:xfrm>
              <a:off x="-1414004" y="3315383"/>
              <a:ext cx="186836" cy="939434"/>
            </a:xfrm>
            <a:custGeom>
              <a:avLst/>
              <a:gdLst/>
              <a:ahLst/>
              <a:cxnLst/>
              <a:rect l="l" t="t" r="r" b="b"/>
              <a:pathLst>
                <a:path w="3037" h="15271" extrusionOk="0">
                  <a:moveTo>
                    <a:pt x="0" y="0"/>
                  </a:moveTo>
                  <a:lnTo>
                    <a:pt x="0" y="15270"/>
                  </a:lnTo>
                  <a:lnTo>
                    <a:pt x="3036" y="15270"/>
                  </a:lnTo>
                  <a:lnTo>
                    <a:pt x="3036" y="5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9"/>
            <p:cNvSpPr/>
            <p:nvPr/>
          </p:nvSpPr>
          <p:spPr>
            <a:xfrm>
              <a:off x="-1595180" y="4098869"/>
              <a:ext cx="182653" cy="155947"/>
            </a:xfrm>
            <a:custGeom>
              <a:avLst/>
              <a:gdLst/>
              <a:ahLst/>
              <a:cxnLst/>
              <a:rect l="l" t="t" r="r" b="b"/>
              <a:pathLst>
                <a:path w="2969" h="2535" extrusionOk="0">
                  <a:moveTo>
                    <a:pt x="1" y="1"/>
                  </a:moveTo>
                  <a:lnTo>
                    <a:pt x="1" y="2534"/>
                  </a:lnTo>
                  <a:lnTo>
                    <a:pt x="2968" y="2534"/>
                  </a:lnTo>
                  <a:lnTo>
                    <a:pt x="2968" y="92"/>
                  </a:lnTo>
                  <a:lnTo>
                    <a:pt x="29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9"/>
            <p:cNvSpPr/>
            <p:nvPr/>
          </p:nvSpPr>
          <p:spPr>
            <a:xfrm>
              <a:off x="-1364849" y="3445923"/>
              <a:ext cx="81514" cy="60472"/>
            </a:xfrm>
            <a:custGeom>
              <a:avLst/>
              <a:gdLst/>
              <a:ahLst/>
              <a:cxnLst/>
              <a:rect l="l" t="t" r="r" b="b"/>
              <a:pathLst>
                <a:path w="1325" h="983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lnTo>
                    <a:pt x="0" y="891"/>
                  </a:lnTo>
                  <a:cubicBezTo>
                    <a:pt x="0" y="959"/>
                    <a:pt x="46" y="982"/>
                    <a:pt x="92" y="982"/>
                  </a:cubicBezTo>
                  <a:lnTo>
                    <a:pt x="1233" y="982"/>
                  </a:lnTo>
                  <a:cubicBezTo>
                    <a:pt x="1301" y="982"/>
                    <a:pt x="1324" y="959"/>
                    <a:pt x="1324" y="891"/>
                  </a:cubicBezTo>
                  <a:lnTo>
                    <a:pt x="1324" y="92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9"/>
            <p:cNvSpPr/>
            <p:nvPr/>
          </p:nvSpPr>
          <p:spPr>
            <a:xfrm>
              <a:off x="-1364849" y="3579354"/>
              <a:ext cx="81514" cy="60410"/>
            </a:xfrm>
            <a:custGeom>
              <a:avLst/>
              <a:gdLst/>
              <a:ahLst/>
              <a:cxnLst/>
              <a:rect l="l" t="t" r="r" b="b"/>
              <a:pathLst>
                <a:path w="1325" h="982" extrusionOk="0">
                  <a:moveTo>
                    <a:pt x="92" y="0"/>
                  </a:moveTo>
                  <a:cubicBezTo>
                    <a:pt x="46" y="0"/>
                    <a:pt x="0" y="23"/>
                    <a:pt x="0" y="91"/>
                  </a:cubicBezTo>
                  <a:lnTo>
                    <a:pt x="0" y="890"/>
                  </a:lnTo>
                  <a:cubicBezTo>
                    <a:pt x="0" y="936"/>
                    <a:pt x="46" y="982"/>
                    <a:pt x="92" y="982"/>
                  </a:cubicBezTo>
                  <a:lnTo>
                    <a:pt x="1233" y="982"/>
                  </a:lnTo>
                  <a:cubicBezTo>
                    <a:pt x="1301" y="982"/>
                    <a:pt x="1324" y="936"/>
                    <a:pt x="1324" y="890"/>
                  </a:cubicBezTo>
                  <a:lnTo>
                    <a:pt x="1324" y="91"/>
                  </a:lnTo>
                  <a:cubicBezTo>
                    <a:pt x="1324" y="23"/>
                    <a:pt x="1301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9"/>
            <p:cNvSpPr/>
            <p:nvPr/>
          </p:nvSpPr>
          <p:spPr>
            <a:xfrm>
              <a:off x="-1364849" y="3711309"/>
              <a:ext cx="81514" cy="61887"/>
            </a:xfrm>
            <a:custGeom>
              <a:avLst/>
              <a:gdLst/>
              <a:ahLst/>
              <a:cxnLst/>
              <a:rect l="l" t="t" r="r" b="b"/>
              <a:pathLst>
                <a:path w="1325" h="1006" extrusionOk="0">
                  <a:moveTo>
                    <a:pt x="92" y="1"/>
                  </a:moveTo>
                  <a:cubicBezTo>
                    <a:pt x="46" y="1"/>
                    <a:pt x="0" y="46"/>
                    <a:pt x="0" y="115"/>
                  </a:cubicBezTo>
                  <a:lnTo>
                    <a:pt x="0" y="914"/>
                  </a:lnTo>
                  <a:cubicBezTo>
                    <a:pt x="0" y="959"/>
                    <a:pt x="46" y="1005"/>
                    <a:pt x="92" y="1005"/>
                  </a:cubicBezTo>
                  <a:lnTo>
                    <a:pt x="1233" y="1005"/>
                  </a:lnTo>
                  <a:cubicBezTo>
                    <a:pt x="1301" y="1005"/>
                    <a:pt x="1324" y="959"/>
                    <a:pt x="1324" y="914"/>
                  </a:cubicBezTo>
                  <a:lnTo>
                    <a:pt x="1324" y="115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9"/>
            <p:cNvSpPr/>
            <p:nvPr/>
          </p:nvSpPr>
          <p:spPr>
            <a:xfrm>
              <a:off x="-1364849" y="3844741"/>
              <a:ext cx="81514" cy="61825"/>
            </a:xfrm>
            <a:custGeom>
              <a:avLst/>
              <a:gdLst/>
              <a:ahLst/>
              <a:cxnLst/>
              <a:rect l="l" t="t" r="r" b="b"/>
              <a:pathLst>
                <a:path w="1325" h="1005" extrusionOk="0">
                  <a:moveTo>
                    <a:pt x="92" y="0"/>
                  </a:moveTo>
                  <a:cubicBezTo>
                    <a:pt x="46" y="0"/>
                    <a:pt x="0" y="46"/>
                    <a:pt x="0" y="91"/>
                  </a:cubicBezTo>
                  <a:lnTo>
                    <a:pt x="0" y="913"/>
                  </a:lnTo>
                  <a:cubicBezTo>
                    <a:pt x="0" y="959"/>
                    <a:pt x="46" y="1004"/>
                    <a:pt x="92" y="1004"/>
                  </a:cubicBezTo>
                  <a:lnTo>
                    <a:pt x="1233" y="1004"/>
                  </a:lnTo>
                  <a:cubicBezTo>
                    <a:pt x="1301" y="1004"/>
                    <a:pt x="1324" y="959"/>
                    <a:pt x="1324" y="913"/>
                  </a:cubicBezTo>
                  <a:lnTo>
                    <a:pt x="1324" y="91"/>
                  </a:lnTo>
                  <a:cubicBezTo>
                    <a:pt x="1324" y="46"/>
                    <a:pt x="1301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9"/>
            <p:cNvSpPr/>
            <p:nvPr/>
          </p:nvSpPr>
          <p:spPr>
            <a:xfrm>
              <a:off x="-1364849" y="3978111"/>
              <a:ext cx="81514" cy="61825"/>
            </a:xfrm>
            <a:custGeom>
              <a:avLst/>
              <a:gdLst/>
              <a:ahLst/>
              <a:cxnLst/>
              <a:rect l="l" t="t" r="r" b="b"/>
              <a:pathLst>
                <a:path w="1325" h="1005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lnTo>
                    <a:pt x="0" y="914"/>
                  </a:lnTo>
                  <a:cubicBezTo>
                    <a:pt x="0" y="959"/>
                    <a:pt x="46" y="1005"/>
                    <a:pt x="92" y="1005"/>
                  </a:cubicBezTo>
                  <a:lnTo>
                    <a:pt x="1233" y="1005"/>
                  </a:lnTo>
                  <a:cubicBezTo>
                    <a:pt x="1301" y="1005"/>
                    <a:pt x="1324" y="959"/>
                    <a:pt x="1324" y="914"/>
                  </a:cubicBezTo>
                  <a:lnTo>
                    <a:pt x="1324" y="92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9"/>
            <p:cNvSpPr/>
            <p:nvPr/>
          </p:nvSpPr>
          <p:spPr>
            <a:xfrm>
              <a:off x="-1442119" y="3503503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1"/>
                  </a:moveTo>
                  <a:lnTo>
                    <a:pt x="1" y="274"/>
                  </a:lnTo>
                  <a:lnTo>
                    <a:pt x="2900" y="274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9"/>
            <p:cNvSpPr/>
            <p:nvPr/>
          </p:nvSpPr>
          <p:spPr>
            <a:xfrm>
              <a:off x="-1263772" y="3499320"/>
              <a:ext cx="21163" cy="21101"/>
            </a:xfrm>
            <a:custGeom>
              <a:avLst/>
              <a:gdLst/>
              <a:ahLst/>
              <a:cxnLst/>
              <a:rect l="l" t="t" r="r" b="b"/>
              <a:pathLst>
                <a:path w="344" h="343" extrusionOk="0">
                  <a:moveTo>
                    <a:pt x="343" y="0"/>
                  </a:moveTo>
                  <a:lnTo>
                    <a:pt x="1" y="69"/>
                  </a:lnTo>
                  <a:lnTo>
                    <a:pt x="1" y="342"/>
                  </a:lnTo>
                  <a:lnTo>
                    <a:pt x="343" y="27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9"/>
            <p:cNvSpPr/>
            <p:nvPr/>
          </p:nvSpPr>
          <p:spPr>
            <a:xfrm>
              <a:off x="-1442119" y="3499320"/>
              <a:ext cx="199509" cy="4245"/>
            </a:xfrm>
            <a:custGeom>
              <a:avLst/>
              <a:gdLst/>
              <a:ahLst/>
              <a:cxnLst/>
              <a:rect l="l" t="t" r="r" b="b"/>
              <a:pathLst>
                <a:path w="3243" h="69" extrusionOk="0">
                  <a:moveTo>
                    <a:pt x="343" y="0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9"/>
            <p:cNvSpPr/>
            <p:nvPr/>
          </p:nvSpPr>
          <p:spPr>
            <a:xfrm>
              <a:off x="-1442119" y="3636873"/>
              <a:ext cx="178408" cy="15564"/>
            </a:xfrm>
            <a:custGeom>
              <a:avLst/>
              <a:gdLst/>
              <a:ahLst/>
              <a:cxnLst/>
              <a:rect l="l" t="t" r="r" b="b"/>
              <a:pathLst>
                <a:path w="2900" h="253" extrusionOk="0">
                  <a:moveTo>
                    <a:pt x="1" y="1"/>
                  </a:moveTo>
                  <a:lnTo>
                    <a:pt x="1" y="252"/>
                  </a:lnTo>
                  <a:lnTo>
                    <a:pt x="2900" y="252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9"/>
            <p:cNvSpPr/>
            <p:nvPr/>
          </p:nvSpPr>
          <p:spPr>
            <a:xfrm>
              <a:off x="-1263772" y="3632690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69"/>
                  </a:lnTo>
                  <a:lnTo>
                    <a:pt x="1" y="320"/>
                  </a:lnTo>
                  <a:lnTo>
                    <a:pt x="343" y="274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9"/>
            <p:cNvSpPr/>
            <p:nvPr/>
          </p:nvSpPr>
          <p:spPr>
            <a:xfrm>
              <a:off x="-1442119" y="3632690"/>
              <a:ext cx="199509" cy="4245"/>
            </a:xfrm>
            <a:custGeom>
              <a:avLst/>
              <a:gdLst/>
              <a:ahLst/>
              <a:cxnLst/>
              <a:rect l="l" t="t" r="r" b="b"/>
              <a:pathLst>
                <a:path w="3243" h="69" extrusionOk="0">
                  <a:moveTo>
                    <a:pt x="343" y="1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9"/>
            <p:cNvSpPr/>
            <p:nvPr/>
          </p:nvSpPr>
          <p:spPr>
            <a:xfrm>
              <a:off x="-1442119" y="3770304"/>
              <a:ext cx="178408" cy="15502"/>
            </a:xfrm>
            <a:custGeom>
              <a:avLst/>
              <a:gdLst/>
              <a:ahLst/>
              <a:cxnLst/>
              <a:rect l="l" t="t" r="r" b="b"/>
              <a:pathLst>
                <a:path w="2900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900" y="251"/>
                  </a:lnTo>
                  <a:lnTo>
                    <a:pt x="2900" y="0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9"/>
            <p:cNvSpPr/>
            <p:nvPr/>
          </p:nvSpPr>
          <p:spPr>
            <a:xfrm>
              <a:off x="-1263772" y="3766060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69"/>
                  </a:lnTo>
                  <a:lnTo>
                    <a:pt x="1" y="320"/>
                  </a:lnTo>
                  <a:lnTo>
                    <a:pt x="343" y="252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9"/>
            <p:cNvSpPr/>
            <p:nvPr/>
          </p:nvSpPr>
          <p:spPr>
            <a:xfrm>
              <a:off x="-1442119" y="3766060"/>
              <a:ext cx="199509" cy="4306"/>
            </a:xfrm>
            <a:custGeom>
              <a:avLst/>
              <a:gdLst/>
              <a:ahLst/>
              <a:cxnLst/>
              <a:rect l="l" t="t" r="r" b="b"/>
              <a:pathLst>
                <a:path w="3243" h="70" extrusionOk="0">
                  <a:moveTo>
                    <a:pt x="343" y="1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9"/>
            <p:cNvSpPr/>
            <p:nvPr/>
          </p:nvSpPr>
          <p:spPr>
            <a:xfrm>
              <a:off x="-1442119" y="3902260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1"/>
                  </a:moveTo>
                  <a:lnTo>
                    <a:pt x="1" y="275"/>
                  </a:lnTo>
                  <a:lnTo>
                    <a:pt x="2900" y="275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9"/>
            <p:cNvSpPr/>
            <p:nvPr/>
          </p:nvSpPr>
          <p:spPr>
            <a:xfrm>
              <a:off x="-1263772" y="3899491"/>
              <a:ext cx="21163" cy="19686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343" y="0"/>
                  </a:moveTo>
                  <a:lnTo>
                    <a:pt x="1" y="46"/>
                  </a:lnTo>
                  <a:lnTo>
                    <a:pt x="1" y="320"/>
                  </a:lnTo>
                  <a:lnTo>
                    <a:pt x="343" y="251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9"/>
            <p:cNvSpPr/>
            <p:nvPr/>
          </p:nvSpPr>
          <p:spPr>
            <a:xfrm>
              <a:off x="-1442119" y="3899491"/>
              <a:ext cx="199509" cy="2830"/>
            </a:xfrm>
            <a:custGeom>
              <a:avLst/>
              <a:gdLst/>
              <a:ahLst/>
              <a:cxnLst/>
              <a:rect l="l" t="t" r="r" b="b"/>
              <a:pathLst>
                <a:path w="3243" h="46" extrusionOk="0">
                  <a:moveTo>
                    <a:pt x="343" y="0"/>
                  </a:moveTo>
                  <a:lnTo>
                    <a:pt x="1" y="46"/>
                  </a:lnTo>
                  <a:lnTo>
                    <a:pt x="2900" y="46"/>
                  </a:lnTo>
                  <a:lnTo>
                    <a:pt x="32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9"/>
            <p:cNvSpPr/>
            <p:nvPr/>
          </p:nvSpPr>
          <p:spPr>
            <a:xfrm>
              <a:off x="-1442119" y="4035691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0"/>
                  </a:moveTo>
                  <a:lnTo>
                    <a:pt x="1" y="274"/>
                  </a:lnTo>
                  <a:lnTo>
                    <a:pt x="2900" y="274"/>
                  </a:lnTo>
                  <a:lnTo>
                    <a:pt x="2900" y="0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9"/>
            <p:cNvSpPr/>
            <p:nvPr/>
          </p:nvSpPr>
          <p:spPr>
            <a:xfrm>
              <a:off x="-1263772" y="4032861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46"/>
                  </a:lnTo>
                  <a:lnTo>
                    <a:pt x="1" y="320"/>
                  </a:lnTo>
                  <a:lnTo>
                    <a:pt x="343" y="252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9"/>
            <p:cNvSpPr/>
            <p:nvPr/>
          </p:nvSpPr>
          <p:spPr>
            <a:xfrm>
              <a:off x="-1442119" y="4032861"/>
              <a:ext cx="199509" cy="2891"/>
            </a:xfrm>
            <a:custGeom>
              <a:avLst/>
              <a:gdLst/>
              <a:ahLst/>
              <a:cxnLst/>
              <a:rect l="l" t="t" r="r" b="b"/>
              <a:pathLst>
                <a:path w="3243" h="47" extrusionOk="0">
                  <a:moveTo>
                    <a:pt x="343" y="1"/>
                  </a:moveTo>
                  <a:lnTo>
                    <a:pt x="1" y="46"/>
                  </a:lnTo>
                  <a:lnTo>
                    <a:pt x="2900" y="46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9"/>
            <p:cNvSpPr/>
            <p:nvPr/>
          </p:nvSpPr>
          <p:spPr>
            <a:xfrm>
              <a:off x="-1107880" y="34627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9"/>
            <p:cNvSpPr/>
            <p:nvPr/>
          </p:nvSpPr>
          <p:spPr>
            <a:xfrm>
              <a:off x="-1128982" y="34585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9"/>
            <p:cNvSpPr/>
            <p:nvPr/>
          </p:nvSpPr>
          <p:spPr>
            <a:xfrm>
              <a:off x="-1128982" y="34585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9"/>
            <p:cNvSpPr/>
            <p:nvPr/>
          </p:nvSpPr>
          <p:spPr>
            <a:xfrm>
              <a:off x="-1107880" y="35989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9"/>
            <p:cNvSpPr/>
            <p:nvPr/>
          </p:nvSpPr>
          <p:spPr>
            <a:xfrm>
              <a:off x="-1128982" y="35947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9"/>
            <p:cNvSpPr/>
            <p:nvPr/>
          </p:nvSpPr>
          <p:spPr>
            <a:xfrm>
              <a:off x="-1128982" y="35947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9"/>
            <p:cNvSpPr/>
            <p:nvPr/>
          </p:nvSpPr>
          <p:spPr>
            <a:xfrm>
              <a:off x="-1107880" y="37351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9"/>
            <p:cNvSpPr/>
            <p:nvPr/>
          </p:nvSpPr>
          <p:spPr>
            <a:xfrm>
              <a:off x="-1128982" y="37309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9"/>
            <p:cNvSpPr/>
            <p:nvPr/>
          </p:nvSpPr>
          <p:spPr>
            <a:xfrm>
              <a:off x="-1128982" y="37309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9"/>
            <p:cNvSpPr/>
            <p:nvPr/>
          </p:nvSpPr>
          <p:spPr>
            <a:xfrm>
              <a:off x="-1107880" y="38713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9"/>
            <p:cNvSpPr/>
            <p:nvPr/>
          </p:nvSpPr>
          <p:spPr>
            <a:xfrm>
              <a:off x="-1128982" y="38671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9"/>
            <p:cNvSpPr/>
            <p:nvPr/>
          </p:nvSpPr>
          <p:spPr>
            <a:xfrm>
              <a:off x="-1128982" y="38671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9"/>
            <p:cNvSpPr/>
            <p:nvPr/>
          </p:nvSpPr>
          <p:spPr>
            <a:xfrm>
              <a:off x="-1107880" y="4143777"/>
              <a:ext cx="77269" cy="16917"/>
            </a:xfrm>
            <a:custGeom>
              <a:avLst/>
              <a:gdLst/>
              <a:ahLst/>
              <a:cxnLst/>
              <a:rect l="l" t="t" r="r" b="b"/>
              <a:pathLst>
                <a:path w="1256" h="275" extrusionOk="0">
                  <a:moveTo>
                    <a:pt x="23" y="1"/>
                  </a:moveTo>
                  <a:lnTo>
                    <a:pt x="0" y="275"/>
                  </a:lnTo>
                  <a:lnTo>
                    <a:pt x="1256" y="275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9"/>
            <p:cNvSpPr/>
            <p:nvPr/>
          </p:nvSpPr>
          <p:spPr>
            <a:xfrm>
              <a:off x="-1128982" y="4139594"/>
              <a:ext cx="22578" cy="21101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43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9"/>
            <p:cNvSpPr/>
            <p:nvPr/>
          </p:nvSpPr>
          <p:spPr>
            <a:xfrm>
              <a:off x="-1128982" y="4139594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9"/>
            <p:cNvSpPr/>
            <p:nvPr/>
          </p:nvSpPr>
          <p:spPr>
            <a:xfrm>
              <a:off x="-1107880" y="4007577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9"/>
            <p:cNvSpPr/>
            <p:nvPr/>
          </p:nvSpPr>
          <p:spPr>
            <a:xfrm>
              <a:off x="-1128982" y="4003394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9"/>
            <p:cNvSpPr/>
            <p:nvPr/>
          </p:nvSpPr>
          <p:spPr>
            <a:xfrm>
              <a:off x="-1128982" y="4003394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9"/>
            <p:cNvSpPr/>
            <p:nvPr/>
          </p:nvSpPr>
          <p:spPr>
            <a:xfrm>
              <a:off x="-904249" y="4046887"/>
              <a:ext cx="852360" cy="334286"/>
            </a:xfrm>
            <a:custGeom>
              <a:avLst/>
              <a:gdLst/>
              <a:ahLst/>
              <a:cxnLst/>
              <a:rect l="l" t="t" r="r" b="b"/>
              <a:pathLst>
                <a:path w="13855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9"/>
            <p:cNvSpPr/>
            <p:nvPr/>
          </p:nvSpPr>
          <p:spPr>
            <a:xfrm>
              <a:off x="-8747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9"/>
            <p:cNvSpPr/>
            <p:nvPr/>
          </p:nvSpPr>
          <p:spPr>
            <a:xfrm>
              <a:off x="-82562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9"/>
            <p:cNvSpPr/>
            <p:nvPr/>
          </p:nvSpPr>
          <p:spPr>
            <a:xfrm>
              <a:off x="-77788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9"/>
            <p:cNvSpPr/>
            <p:nvPr/>
          </p:nvSpPr>
          <p:spPr>
            <a:xfrm>
              <a:off x="-7301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9"/>
            <p:cNvSpPr/>
            <p:nvPr/>
          </p:nvSpPr>
          <p:spPr>
            <a:xfrm>
              <a:off x="-68099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9"/>
            <p:cNvSpPr/>
            <p:nvPr/>
          </p:nvSpPr>
          <p:spPr>
            <a:xfrm>
              <a:off x="-63325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9"/>
            <p:cNvSpPr/>
            <p:nvPr/>
          </p:nvSpPr>
          <p:spPr>
            <a:xfrm>
              <a:off x="-584099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9"/>
            <p:cNvSpPr/>
            <p:nvPr/>
          </p:nvSpPr>
          <p:spPr>
            <a:xfrm>
              <a:off x="-53636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9"/>
            <p:cNvSpPr/>
            <p:nvPr/>
          </p:nvSpPr>
          <p:spPr>
            <a:xfrm>
              <a:off x="-487205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9"/>
            <p:cNvSpPr/>
            <p:nvPr/>
          </p:nvSpPr>
          <p:spPr>
            <a:xfrm>
              <a:off x="-43946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9"/>
            <p:cNvSpPr/>
            <p:nvPr/>
          </p:nvSpPr>
          <p:spPr>
            <a:xfrm>
              <a:off x="-391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9"/>
            <p:cNvSpPr/>
            <p:nvPr/>
          </p:nvSpPr>
          <p:spPr>
            <a:xfrm>
              <a:off x="-34257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-29483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9"/>
            <p:cNvSpPr/>
            <p:nvPr/>
          </p:nvSpPr>
          <p:spPr>
            <a:xfrm>
              <a:off x="-24567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9"/>
            <p:cNvSpPr/>
            <p:nvPr/>
          </p:nvSpPr>
          <p:spPr>
            <a:xfrm>
              <a:off x="-19793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9"/>
            <p:cNvSpPr/>
            <p:nvPr/>
          </p:nvSpPr>
          <p:spPr>
            <a:xfrm>
              <a:off x="-15019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9"/>
            <p:cNvSpPr/>
            <p:nvPr/>
          </p:nvSpPr>
          <p:spPr>
            <a:xfrm>
              <a:off x="-10104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9"/>
            <p:cNvSpPr/>
            <p:nvPr/>
          </p:nvSpPr>
          <p:spPr>
            <a:xfrm>
              <a:off x="-904249" y="4352998"/>
              <a:ext cx="852360" cy="28175"/>
            </a:xfrm>
            <a:custGeom>
              <a:avLst/>
              <a:gdLst/>
              <a:ahLst/>
              <a:cxnLst/>
              <a:rect l="l" t="t" r="r" b="b"/>
              <a:pathLst>
                <a:path w="13855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156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9"/>
            <p:cNvSpPr/>
            <p:nvPr/>
          </p:nvSpPr>
          <p:spPr>
            <a:xfrm>
              <a:off x="-8747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9"/>
            <p:cNvSpPr/>
            <p:nvPr/>
          </p:nvSpPr>
          <p:spPr>
            <a:xfrm>
              <a:off x="-82562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9"/>
            <p:cNvSpPr/>
            <p:nvPr/>
          </p:nvSpPr>
          <p:spPr>
            <a:xfrm>
              <a:off x="-77788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9"/>
            <p:cNvSpPr/>
            <p:nvPr/>
          </p:nvSpPr>
          <p:spPr>
            <a:xfrm>
              <a:off x="-7301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9"/>
            <p:cNvSpPr/>
            <p:nvPr/>
          </p:nvSpPr>
          <p:spPr>
            <a:xfrm>
              <a:off x="-68099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9"/>
            <p:cNvSpPr/>
            <p:nvPr/>
          </p:nvSpPr>
          <p:spPr>
            <a:xfrm>
              <a:off x="-63325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9"/>
            <p:cNvSpPr/>
            <p:nvPr/>
          </p:nvSpPr>
          <p:spPr>
            <a:xfrm>
              <a:off x="-584099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9"/>
            <p:cNvSpPr/>
            <p:nvPr/>
          </p:nvSpPr>
          <p:spPr>
            <a:xfrm>
              <a:off x="-53636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9"/>
            <p:cNvSpPr/>
            <p:nvPr/>
          </p:nvSpPr>
          <p:spPr>
            <a:xfrm>
              <a:off x="-487205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9"/>
            <p:cNvSpPr/>
            <p:nvPr/>
          </p:nvSpPr>
          <p:spPr>
            <a:xfrm>
              <a:off x="-43946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9"/>
            <p:cNvSpPr/>
            <p:nvPr/>
          </p:nvSpPr>
          <p:spPr>
            <a:xfrm>
              <a:off x="-391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9"/>
            <p:cNvSpPr/>
            <p:nvPr/>
          </p:nvSpPr>
          <p:spPr>
            <a:xfrm>
              <a:off x="-34257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9"/>
            <p:cNvSpPr/>
            <p:nvPr/>
          </p:nvSpPr>
          <p:spPr>
            <a:xfrm>
              <a:off x="-29483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9"/>
            <p:cNvSpPr/>
            <p:nvPr/>
          </p:nvSpPr>
          <p:spPr>
            <a:xfrm>
              <a:off x="-24567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9"/>
            <p:cNvSpPr/>
            <p:nvPr/>
          </p:nvSpPr>
          <p:spPr>
            <a:xfrm>
              <a:off x="-19793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9"/>
            <p:cNvSpPr/>
            <p:nvPr/>
          </p:nvSpPr>
          <p:spPr>
            <a:xfrm>
              <a:off x="-15019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9"/>
            <p:cNvSpPr/>
            <p:nvPr/>
          </p:nvSpPr>
          <p:spPr>
            <a:xfrm>
              <a:off x="-10104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9"/>
            <p:cNvSpPr/>
            <p:nvPr/>
          </p:nvSpPr>
          <p:spPr>
            <a:xfrm>
              <a:off x="-904249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9"/>
            <p:cNvSpPr/>
            <p:nvPr/>
          </p:nvSpPr>
          <p:spPr>
            <a:xfrm>
              <a:off x="-904249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9"/>
            <p:cNvSpPr/>
            <p:nvPr/>
          </p:nvSpPr>
          <p:spPr>
            <a:xfrm>
              <a:off x="-71576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9"/>
            <p:cNvSpPr/>
            <p:nvPr/>
          </p:nvSpPr>
          <p:spPr>
            <a:xfrm>
              <a:off x="-71576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9"/>
            <p:cNvSpPr/>
            <p:nvPr/>
          </p:nvSpPr>
          <p:spPr>
            <a:xfrm>
              <a:off x="-900066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9"/>
            <p:cNvSpPr/>
            <p:nvPr/>
          </p:nvSpPr>
          <p:spPr>
            <a:xfrm>
              <a:off x="-67393" y="4052547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84" y="114"/>
                    <a:pt x="184" y="69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9"/>
            <p:cNvSpPr/>
            <p:nvPr/>
          </p:nvSpPr>
          <p:spPr>
            <a:xfrm>
              <a:off x="-900066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9"/>
            <p:cNvSpPr/>
            <p:nvPr/>
          </p:nvSpPr>
          <p:spPr>
            <a:xfrm>
              <a:off x="-67393" y="4362841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1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84" y="115"/>
                    <a:pt x="184" y="69"/>
                  </a:cubicBezTo>
                  <a:cubicBezTo>
                    <a:pt x="184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9"/>
            <p:cNvSpPr/>
            <p:nvPr/>
          </p:nvSpPr>
          <p:spPr>
            <a:xfrm>
              <a:off x="-904249" y="3709894"/>
              <a:ext cx="852360" cy="334286"/>
            </a:xfrm>
            <a:custGeom>
              <a:avLst/>
              <a:gdLst/>
              <a:ahLst/>
              <a:cxnLst/>
              <a:rect l="l" t="t" r="r" b="b"/>
              <a:pathLst>
                <a:path w="13855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9"/>
            <p:cNvSpPr/>
            <p:nvPr/>
          </p:nvSpPr>
          <p:spPr>
            <a:xfrm>
              <a:off x="-8747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9"/>
            <p:cNvSpPr/>
            <p:nvPr/>
          </p:nvSpPr>
          <p:spPr>
            <a:xfrm>
              <a:off x="-82562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9"/>
            <p:cNvSpPr/>
            <p:nvPr/>
          </p:nvSpPr>
          <p:spPr>
            <a:xfrm>
              <a:off x="-77788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9"/>
            <p:cNvSpPr/>
            <p:nvPr/>
          </p:nvSpPr>
          <p:spPr>
            <a:xfrm>
              <a:off x="-7301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9"/>
            <p:cNvSpPr/>
            <p:nvPr/>
          </p:nvSpPr>
          <p:spPr>
            <a:xfrm>
              <a:off x="-68099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9"/>
            <p:cNvSpPr/>
            <p:nvPr/>
          </p:nvSpPr>
          <p:spPr>
            <a:xfrm>
              <a:off x="-63325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9"/>
            <p:cNvSpPr/>
            <p:nvPr/>
          </p:nvSpPr>
          <p:spPr>
            <a:xfrm>
              <a:off x="-584099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9"/>
            <p:cNvSpPr/>
            <p:nvPr/>
          </p:nvSpPr>
          <p:spPr>
            <a:xfrm>
              <a:off x="-53636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9"/>
            <p:cNvSpPr/>
            <p:nvPr/>
          </p:nvSpPr>
          <p:spPr>
            <a:xfrm>
              <a:off x="-487205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9"/>
            <p:cNvSpPr/>
            <p:nvPr/>
          </p:nvSpPr>
          <p:spPr>
            <a:xfrm>
              <a:off x="-43946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9"/>
            <p:cNvSpPr/>
            <p:nvPr/>
          </p:nvSpPr>
          <p:spPr>
            <a:xfrm>
              <a:off x="-391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9"/>
            <p:cNvSpPr/>
            <p:nvPr/>
          </p:nvSpPr>
          <p:spPr>
            <a:xfrm>
              <a:off x="-34257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9"/>
            <p:cNvSpPr/>
            <p:nvPr/>
          </p:nvSpPr>
          <p:spPr>
            <a:xfrm>
              <a:off x="-29483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9"/>
            <p:cNvSpPr/>
            <p:nvPr/>
          </p:nvSpPr>
          <p:spPr>
            <a:xfrm>
              <a:off x="-24567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9"/>
            <p:cNvSpPr/>
            <p:nvPr/>
          </p:nvSpPr>
          <p:spPr>
            <a:xfrm>
              <a:off x="-19793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9"/>
            <p:cNvSpPr/>
            <p:nvPr/>
          </p:nvSpPr>
          <p:spPr>
            <a:xfrm>
              <a:off x="-15019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9"/>
            <p:cNvSpPr/>
            <p:nvPr/>
          </p:nvSpPr>
          <p:spPr>
            <a:xfrm>
              <a:off x="-10104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9"/>
            <p:cNvSpPr/>
            <p:nvPr/>
          </p:nvSpPr>
          <p:spPr>
            <a:xfrm>
              <a:off x="-904249" y="4016005"/>
              <a:ext cx="852360" cy="28175"/>
            </a:xfrm>
            <a:custGeom>
              <a:avLst/>
              <a:gdLst/>
              <a:ahLst/>
              <a:cxnLst/>
              <a:rect l="l" t="t" r="r" b="b"/>
              <a:pathLst>
                <a:path w="13855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9"/>
            <p:cNvSpPr/>
            <p:nvPr/>
          </p:nvSpPr>
          <p:spPr>
            <a:xfrm>
              <a:off x="-8747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9"/>
            <p:cNvSpPr/>
            <p:nvPr/>
          </p:nvSpPr>
          <p:spPr>
            <a:xfrm>
              <a:off x="-82562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9"/>
            <p:cNvSpPr/>
            <p:nvPr/>
          </p:nvSpPr>
          <p:spPr>
            <a:xfrm>
              <a:off x="-77788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9"/>
            <p:cNvSpPr/>
            <p:nvPr/>
          </p:nvSpPr>
          <p:spPr>
            <a:xfrm>
              <a:off x="-7301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9"/>
            <p:cNvSpPr/>
            <p:nvPr/>
          </p:nvSpPr>
          <p:spPr>
            <a:xfrm>
              <a:off x="-68099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9"/>
            <p:cNvSpPr/>
            <p:nvPr/>
          </p:nvSpPr>
          <p:spPr>
            <a:xfrm>
              <a:off x="-63325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9"/>
            <p:cNvSpPr/>
            <p:nvPr/>
          </p:nvSpPr>
          <p:spPr>
            <a:xfrm>
              <a:off x="-584099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9"/>
            <p:cNvSpPr/>
            <p:nvPr/>
          </p:nvSpPr>
          <p:spPr>
            <a:xfrm>
              <a:off x="-53636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9"/>
            <p:cNvSpPr/>
            <p:nvPr/>
          </p:nvSpPr>
          <p:spPr>
            <a:xfrm>
              <a:off x="-487205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9"/>
            <p:cNvSpPr/>
            <p:nvPr/>
          </p:nvSpPr>
          <p:spPr>
            <a:xfrm>
              <a:off x="-43946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9"/>
            <p:cNvSpPr/>
            <p:nvPr/>
          </p:nvSpPr>
          <p:spPr>
            <a:xfrm>
              <a:off x="-391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9"/>
            <p:cNvSpPr/>
            <p:nvPr/>
          </p:nvSpPr>
          <p:spPr>
            <a:xfrm>
              <a:off x="-34257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9"/>
            <p:cNvSpPr/>
            <p:nvPr/>
          </p:nvSpPr>
          <p:spPr>
            <a:xfrm>
              <a:off x="-29483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9"/>
            <p:cNvSpPr/>
            <p:nvPr/>
          </p:nvSpPr>
          <p:spPr>
            <a:xfrm>
              <a:off x="-24567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9"/>
            <p:cNvSpPr/>
            <p:nvPr/>
          </p:nvSpPr>
          <p:spPr>
            <a:xfrm>
              <a:off x="-19793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9"/>
            <p:cNvSpPr/>
            <p:nvPr/>
          </p:nvSpPr>
          <p:spPr>
            <a:xfrm>
              <a:off x="-15019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9"/>
            <p:cNvSpPr/>
            <p:nvPr/>
          </p:nvSpPr>
          <p:spPr>
            <a:xfrm>
              <a:off x="-10104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9"/>
            <p:cNvSpPr/>
            <p:nvPr/>
          </p:nvSpPr>
          <p:spPr>
            <a:xfrm>
              <a:off x="-904249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9"/>
            <p:cNvSpPr/>
            <p:nvPr/>
          </p:nvSpPr>
          <p:spPr>
            <a:xfrm>
              <a:off x="-904249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9"/>
            <p:cNvSpPr/>
            <p:nvPr/>
          </p:nvSpPr>
          <p:spPr>
            <a:xfrm>
              <a:off x="-71576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9"/>
            <p:cNvSpPr/>
            <p:nvPr/>
          </p:nvSpPr>
          <p:spPr>
            <a:xfrm>
              <a:off x="-71576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9"/>
            <p:cNvSpPr/>
            <p:nvPr/>
          </p:nvSpPr>
          <p:spPr>
            <a:xfrm>
              <a:off x="-900066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9"/>
            <p:cNvSpPr/>
            <p:nvPr/>
          </p:nvSpPr>
          <p:spPr>
            <a:xfrm>
              <a:off x="-67393" y="3715554"/>
              <a:ext cx="11320" cy="9843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84" y="114"/>
                    <a:pt x="184" y="69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9"/>
            <p:cNvSpPr/>
            <p:nvPr/>
          </p:nvSpPr>
          <p:spPr>
            <a:xfrm>
              <a:off x="-900066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9"/>
            <p:cNvSpPr/>
            <p:nvPr/>
          </p:nvSpPr>
          <p:spPr>
            <a:xfrm>
              <a:off x="-67393" y="4025848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1" y="46"/>
                    <a:pt x="1" y="92"/>
                  </a:cubicBezTo>
                  <a:cubicBezTo>
                    <a:pt x="1" y="138"/>
                    <a:pt x="47" y="160"/>
                    <a:pt x="92" y="160"/>
                  </a:cubicBezTo>
                  <a:cubicBezTo>
                    <a:pt x="138" y="160"/>
                    <a:pt x="184" y="138"/>
                    <a:pt x="184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9"/>
            <p:cNvSpPr/>
            <p:nvPr/>
          </p:nvSpPr>
          <p:spPr>
            <a:xfrm>
              <a:off x="22488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9"/>
            <p:cNvSpPr/>
            <p:nvPr/>
          </p:nvSpPr>
          <p:spPr>
            <a:xfrm>
              <a:off x="5201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9"/>
            <p:cNvSpPr/>
            <p:nvPr/>
          </p:nvSpPr>
          <p:spPr>
            <a:xfrm>
              <a:off x="9975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9"/>
            <p:cNvSpPr/>
            <p:nvPr/>
          </p:nvSpPr>
          <p:spPr>
            <a:xfrm>
              <a:off x="14891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9"/>
            <p:cNvSpPr/>
            <p:nvPr/>
          </p:nvSpPr>
          <p:spPr>
            <a:xfrm>
              <a:off x="19665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9"/>
            <p:cNvSpPr/>
            <p:nvPr/>
          </p:nvSpPr>
          <p:spPr>
            <a:xfrm>
              <a:off x="2457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9"/>
            <p:cNvSpPr/>
            <p:nvPr/>
          </p:nvSpPr>
          <p:spPr>
            <a:xfrm>
              <a:off x="29354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9"/>
            <p:cNvSpPr/>
            <p:nvPr/>
          </p:nvSpPr>
          <p:spPr>
            <a:xfrm>
              <a:off x="34263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9"/>
            <p:cNvSpPr/>
            <p:nvPr/>
          </p:nvSpPr>
          <p:spPr>
            <a:xfrm>
              <a:off x="39037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9"/>
            <p:cNvSpPr/>
            <p:nvPr/>
          </p:nvSpPr>
          <p:spPr>
            <a:xfrm>
              <a:off x="43817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9"/>
            <p:cNvSpPr/>
            <p:nvPr/>
          </p:nvSpPr>
          <p:spPr>
            <a:xfrm>
              <a:off x="48727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9"/>
            <p:cNvSpPr/>
            <p:nvPr/>
          </p:nvSpPr>
          <p:spPr>
            <a:xfrm>
              <a:off x="53501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9"/>
            <p:cNvSpPr/>
            <p:nvPr/>
          </p:nvSpPr>
          <p:spPr>
            <a:xfrm>
              <a:off x="584166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9"/>
            <p:cNvSpPr/>
            <p:nvPr/>
          </p:nvSpPr>
          <p:spPr>
            <a:xfrm>
              <a:off x="63190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9"/>
            <p:cNvSpPr/>
            <p:nvPr/>
          </p:nvSpPr>
          <p:spPr>
            <a:xfrm>
              <a:off x="681060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9"/>
            <p:cNvSpPr/>
            <p:nvPr/>
          </p:nvSpPr>
          <p:spPr>
            <a:xfrm>
              <a:off x="72879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9"/>
            <p:cNvSpPr/>
            <p:nvPr/>
          </p:nvSpPr>
          <p:spPr>
            <a:xfrm>
              <a:off x="77653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9"/>
            <p:cNvSpPr/>
            <p:nvPr/>
          </p:nvSpPr>
          <p:spPr>
            <a:xfrm>
              <a:off x="8256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9"/>
            <p:cNvSpPr/>
            <p:nvPr/>
          </p:nvSpPr>
          <p:spPr>
            <a:xfrm>
              <a:off x="22488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56" y="457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rgbClr val="F1A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9"/>
            <p:cNvSpPr/>
            <p:nvPr/>
          </p:nvSpPr>
          <p:spPr>
            <a:xfrm>
              <a:off x="5201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9"/>
            <p:cNvSpPr/>
            <p:nvPr/>
          </p:nvSpPr>
          <p:spPr>
            <a:xfrm>
              <a:off x="9975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9"/>
            <p:cNvSpPr/>
            <p:nvPr/>
          </p:nvSpPr>
          <p:spPr>
            <a:xfrm>
              <a:off x="14891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9"/>
            <p:cNvSpPr/>
            <p:nvPr/>
          </p:nvSpPr>
          <p:spPr>
            <a:xfrm>
              <a:off x="19665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9"/>
            <p:cNvSpPr/>
            <p:nvPr/>
          </p:nvSpPr>
          <p:spPr>
            <a:xfrm>
              <a:off x="2457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9"/>
            <p:cNvSpPr/>
            <p:nvPr/>
          </p:nvSpPr>
          <p:spPr>
            <a:xfrm>
              <a:off x="29354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9"/>
            <p:cNvSpPr/>
            <p:nvPr/>
          </p:nvSpPr>
          <p:spPr>
            <a:xfrm>
              <a:off x="34263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9"/>
            <p:cNvSpPr/>
            <p:nvPr/>
          </p:nvSpPr>
          <p:spPr>
            <a:xfrm>
              <a:off x="39037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9"/>
            <p:cNvSpPr/>
            <p:nvPr/>
          </p:nvSpPr>
          <p:spPr>
            <a:xfrm>
              <a:off x="43817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9"/>
            <p:cNvSpPr/>
            <p:nvPr/>
          </p:nvSpPr>
          <p:spPr>
            <a:xfrm>
              <a:off x="48727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9"/>
            <p:cNvSpPr/>
            <p:nvPr/>
          </p:nvSpPr>
          <p:spPr>
            <a:xfrm>
              <a:off x="53501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9"/>
            <p:cNvSpPr/>
            <p:nvPr/>
          </p:nvSpPr>
          <p:spPr>
            <a:xfrm>
              <a:off x="584166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9"/>
            <p:cNvSpPr/>
            <p:nvPr/>
          </p:nvSpPr>
          <p:spPr>
            <a:xfrm>
              <a:off x="63190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9"/>
            <p:cNvSpPr/>
            <p:nvPr/>
          </p:nvSpPr>
          <p:spPr>
            <a:xfrm>
              <a:off x="681060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9"/>
            <p:cNvSpPr/>
            <p:nvPr/>
          </p:nvSpPr>
          <p:spPr>
            <a:xfrm>
              <a:off x="72879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9"/>
            <p:cNvSpPr/>
            <p:nvPr/>
          </p:nvSpPr>
          <p:spPr>
            <a:xfrm>
              <a:off x="77653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9"/>
            <p:cNvSpPr/>
            <p:nvPr/>
          </p:nvSpPr>
          <p:spPr>
            <a:xfrm>
              <a:off x="8256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9"/>
            <p:cNvSpPr/>
            <p:nvPr/>
          </p:nvSpPr>
          <p:spPr>
            <a:xfrm>
              <a:off x="22488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9"/>
            <p:cNvSpPr/>
            <p:nvPr/>
          </p:nvSpPr>
          <p:spPr>
            <a:xfrm>
              <a:off x="22488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9"/>
            <p:cNvSpPr/>
            <p:nvPr/>
          </p:nvSpPr>
          <p:spPr>
            <a:xfrm>
              <a:off x="855223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9"/>
            <p:cNvSpPr/>
            <p:nvPr/>
          </p:nvSpPr>
          <p:spPr>
            <a:xfrm>
              <a:off x="855223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9"/>
            <p:cNvSpPr/>
            <p:nvPr/>
          </p:nvSpPr>
          <p:spPr>
            <a:xfrm>
              <a:off x="26733" y="4052547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9"/>
            <p:cNvSpPr/>
            <p:nvPr/>
          </p:nvSpPr>
          <p:spPr>
            <a:xfrm>
              <a:off x="859406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14"/>
                    <a:pt x="160" y="69"/>
                  </a:cubicBezTo>
                  <a:cubicBezTo>
                    <a:pt x="160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9"/>
            <p:cNvSpPr/>
            <p:nvPr/>
          </p:nvSpPr>
          <p:spPr>
            <a:xfrm>
              <a:off x="26733" y="4362841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9"/>
            <p:cNvSpPr/>
            <p:nvPr/>
          </p:nvSpPr>
          <p:spPr>
            <a:xfrm>
              <a:off x="859406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0" y="115"/>
                    <a:pt x="160" y="69"/>
                  </a:cubicBezTo>
                  <a:cubicBezTo>
                    <a:pt x="160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9"/>
            <p:cNvSpPr/>
            <p:nvPr/>
          </p:nvSpPr>
          <p:spPr>
            <a:xfrm>
              <a:off x="22488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9"/>
            <p:cNvSpPr/>
            <p:nvPr/>
          </p:nvSpPr>
          <p:spPr>
            <a:xfrm>
              <a:off x="5201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9"/>
            <p:cNvSpPr/>
            <p:nvPr/>
          </p:nvSpPr>
          <p:spPr>
            <a:xfrm>
              <a:off x="9975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9"/>
            <p:cNvSpPr/>
            <p:nvPr/>
          </p:nvSpPr>
          <p:spPr>
            <a:xfrm>
              <a:off x="14891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9"/>
            <p:cNvSpPr/>
            <p:nvPr/>
          </p:nvSpPr>
          <p:spPr>
            <a:xfrm>
              <a:off x="19665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9"/>
            <p:cNvSpPr/>
            <p:nvPr/>
          </p:nvSpPr>
          <p:spPr>
            <a:xfrm>
              <a:off x="2457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9"/>
            <p:cNvSpPr/>
            <p:nvPr/>
          </p:nvSpPr>
          <p:spPr>
            <a:xfrm>
              <a:off x="29354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9"/>
            <p:cNvSpPr/>
            <p:nvPr/>
          </p:nvSpPr>
          <p:spPr>
            <a:xfrm>
              <a:off x="34263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9"/>
            <p:cNvSpPr/>
            <p:nvPr/>
          </p:nvSpPr>
          <p:spPr>
            <a:xfrm>
              <a:off x="39037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9"/>
            <p:cNvSpPr/>
            <p:nvPr/>
          </p:nvSpPr>
          <p:spPr>
            <a:xfrm>
              <a:off x="43817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9"/>
            <p:cNvSpPr/>
            <p:nvPr/>
          </p:nvSpPr>
          <p:spPr>
            <a:xfrm>
              <a:off x="48727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9"/>
            <p:cNvSpPr/>
            <p:nvPr/>
          </p:nvSpPr>
          <p:spPr>
            <a:xfrm>
              <a:off x="53501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9"/>
            <p:cNvSpPr/>
            <p:nvPr/>
          </p:nvSpPr>
          <p:spPr>
            <a:xfrm>
              <a:off x="584166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9"/>
            <p:cNvSpPr/>
            <p:nvPr/>
          </p:nvSpPr>
          <p:spPr>
            <a:xfrm>
              <a:off x="63190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9"/>
            <p:cNvSpPr/>
            <p:nvPr/>
          </p:nvSpPr>
          <p:spPr>
            <a:xfrm>
              <a:off x="681060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9"/>
            <p:cNvSpPr/>
            <p:nvPr/>
          </p:nvSpPr>
          <p:spPr>
            <a:xfrm>
              <a:off x="72879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9"/>
            <p:cNvSpPr/>
            <p:nvPr/>
          </p:nvSpPr>
          <p:spPr>
            <a:xfrm>
              <a:off x="77653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9"/>
            <p:cNvSpPr/>
            <p:nvPr/>
          </p:nvSpPr>
          <p:spPr>
            <a:xfrm>
              <a:off x="8256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9"/>
            <p:cNvSpPr/>
            <p:nvPr/>
          </p:nvSpPr>
          <p:spPr>
            <a:xfrm>
              <a:off x="22488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56" y="457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9"/>
            <p:cNvSpPr/>
            <p:nvPr/>
          </p:nvSpPr>
          <p:spPr>
            <a:xfrm>
              <a:off x="5201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9"/>
            <p:cNvSpPr/>
            <p:nvPr/>
          </p:nvSpPr>
          <p:spPr>
            <a:xfrm>
              <a:off x="9975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9"/>
            <p:cNvSpPr/>
            <p:nvPr/>
          </p:nvSpPr>
          <p:spPr>
            <a:xfrm>
              <a:off x="14891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9"/>
            <p:cNvSpPr/>
            <p:nvPr/>
          </p:nvSpPr>
          <p:spPr>
            <a:xfrm>
              <a:off x="19665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9"/>
            <p:cNvSpPr/>
            <p:nvPr/>
          </p:nvSpPr>
          <p:spPr>
            <a:xfrm>
              <a:off x="2457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9"/>
            <p:cNvSpPr/>
            <p:nvPr/>
          </p:nvSpPr>
          <p:spPr>
            <a:xfrm>
              <a:off x="29354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9"/>
            <p:cNvSpPr/>
            <p:nvPr/>
          </p:nvSpPr>
          <p:spPr>
            <a:xfrm>
              <a:off x="34263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9"/>
            <p:cNvSpPr/>
            <p:nvPr/>
          </p:nvSpPr>
          <p:spPr>
            <a:xfrm>
              <a:off x="39037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9"/>
            <p:cNvSpPr/>
            <p:nvPr/>
          </p:nvSpPr>
          <p:spPr>
            <a:xfrm>
              <a:off x="43817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9"/>
            <p:cNvSpPr/>
            <p:nvPr/>
          </p:nvSpPr>
          <p:spPr>
            <a:xfrm>
              <a:off x="48727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9"/>
            <p:cNvSpPr/>
            <p:nvPr/>
          </p:nvSpPr>
          <p:spPr>
            <a:xfrm>
              <a:off x="53501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9"/>
            <p:cNvSpPr/>
            <p:nvPr/>
          </p:nvSpPr>
          <p:spPr>
            <a:xfrm>
              <a:off x="584166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9"/>
            <p:cNvSpPr/>
            <p:nvPr/>
          </p:nvSpPr>
          <p:spPr>
            <a:xfrm>
              <a:off x="63190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9"/>
            <p:cNvSpPr/>
            <p:nvPr/>
          </p:nvSpPr>
          <p:spPr>
            <a:xfrm>
              <a:off x="681060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9"/>
            <p:cNvSpPr/>
            <p:nvPr/>
          </p:nvSpPr>
          <p:spPr>
            <a:xfrm>
              <a:off x="72879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9"/>
            <p:cNvSpPr/>
            <p:nvPr/>
          </p:nvSpPr>
          <p:spPr>
            <a:xfrm>
              <a:off x="77653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9"/>
            <p:cNvSpPr/>
            <p:nvPr/>
          </p:nvSpPr>
          <p:spPr>
            <a:xfrm>
              <a:off x="8256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9"/>
            <p:cNvSpPr/>
            <p:nvPr/>
          </p:nvSpPr>
          <p:spPr>
            <a:xfrm>
              <a:off x="22488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9"/>
            <p:cNvSpPr/>
            <p:nvPr/>
          </p:nvSpPr>
          <p:spPr>
            <a:xfrm>
              <a:off x="22488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9"/>
            <p:cNvSpPr/>
            <p:nvPr/>
          </p:nvSpPr>
          <p:spPr>
            <a:xfrm>
              <a:off x="855223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9"/>
            <p:cNvSpPr/>
            <p:nvPr/>
          </p:nvSpPr>
          <p:spPr>
            <a:xfrm>
              <a:off x="855223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9"/>
            <p:cNvSpPr/>
            <p:nvPr/>
          </p:nvSpPr>
          <p:spPr>
            <a:xfrm>
              <a:off x="26733" y="3715554"/>
              <a:ext cx="9843" cy="9843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9"/>
            <p:cNvSpPr/>
            <p:nvPr/>
          </p:nvSpPr>
          <p:spPr>
            <a:xfrm>
              <a:off x="859406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14"/>
                    <a:pt x="160" y="69"/>
                  </a:cubicBezTo>
                  <a:cubicBezTo>
                    <a:pt x="160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9"/>
            <p:cNvSpPr/>
            <p:nvPr/>
          </p:nvSpPr>
          <p:spPr>
            <a:xfrm>
              <a:off x="26733" y="4025848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9"/>
            <p:cNvSpPr/>
            <p:nvPr/>
          </p:nvSpPr>
          <p:spPr>
            <a:xfrm>
              <a:off x="859406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0" y="138"/>
                    <a:pt x="160" y="92"/>
                  </a:cubicBezTo>
                  <a:cubicBezTo>
                    <a:pt x="160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9"/>
            <p:cNvSpPr/>
            <p:nvPr/>
          </p:nvSpPr>
          <p:spPr>
            <a:xfrm>
              <a:off x="22488" y="3372901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9"/>
            <p:cNvSpPr/>
            <p:nvPr/>
          </p:nvSpPr>
          <p:spPr>
            <a:xfrm>
              <a:off x="5201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9"/>
            <p:cNvSpPr/>
            <p:nvPr/>
          </p:nvSpPr>
          <p:spPr>
            <a:xfrm>
              <a:off x="9975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9"/>
            <p:cNvSpPr/>
            <p:nvPr/>
          </p:nvSpPr>
          <p:spPr>
            <a:xfrm>
              <a:off x="14891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9"/>
            <p:cNvSpPr/>
            <p:nvPr/>
          </p:nvSpPr>
          <p:spPr>
            <a:xfrm>
              <a:off x="19665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9"/>
            <p:cNvSpPr/>
            <p:nvPr/>
          </p:nvSpPr>
          <p:spPr>
            <a:xfrm>
              <a:off x="24574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9"/>
            <p:cNvSpPr/>
            <p:nvPr/>
          </p:nvSpPr>
          <p:spPr>
            <a:xfrm>
              <a:off x="29354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9"/>
            <p:cNvSpPr/>
            <p:nvPr/>
          </p:nvSpPr>
          <p:spPr>
            <a:xfrm>
              <a:off x="34263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9"/>
            <p:cNvSpPr/>
            <p:nvPr/>
          </p:nvSpPr>
          <p:spPr>
            <a:xfrm>
              <a:off x="390378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9"/>
            <p:cNvSpPr/>
            <p:nvPr/>
          </p:nvSpPr>
          <p:spPr>
            <a:xfrm>
              <a:off x="43817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9"/>
            <p:cNvSpPr/>
            <p:nvPr/>
          </p:nvSpPr>
          <p:spPr>
            <a:xfrm>
              <a:off x="487272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9"/>
            <p:cNvSpPr/>
            <p:nvPr/>
          </p:nvSpPr>
          <p:spPr>
            <a:xfrm>
              <a:off x="53501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9"/>
            <p:cNvSpPr/>
            <p:nvPr/>
          </p:nvSpPr>
          <p:spPr>
            <a:xfrm>
              <a:off x="584166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9"/>
            <p:cNvSpPr/>
            <p:nvPr/>
          </p:nvSpPr>
          <p:spPr>
            <a:xfrm>
              <a:off x="631905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9"/>
            <p:cNvSpPr/>
            <p:nvPr/>
          </p:nvSpPr>
          <p:spPr>
            <a:xfrm>
              <a:off x="681060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9"/>
            <p:cNvSpPr/>
            <p:nvPr/>
          </p:nvSpPr>
          <p:spPr>
            <a:xfrm>
              <a:off x="72879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9"/>
            <p:cNvSpPr/>
            <p:nvPr/>
          </p:nvSpPr>
          <p:spPr>
            <a:xfrm>
              <a:off x="77653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9"/>
            <p:cNvSpPr/>
            <p:nvPr/>
          </p:nvSpPr>
          <p:spPr>
            <a:xfrm>
              <a:off x="8256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9"/>
            <p:cNvSpPr/>
            <p:nvPr/>
          </p:nvSpPr>
          <p:spPr>
            <a:xfrm>
              <a:off x="22488" y="3677598"/>
              <a:ext cx="852421" cy="29590"/>
            </a:xfrm>
            <a:custGeom>
              <a:avLst/>
              <a:gdLst/>
              <a:ahLst/>
              <a:cxnLst/>
              <a:rect l="l" t="t" r="r" b="b"/>
              <a:pathLst>
                <a:path w="13856" h="481" extrusionOk="0">
                  <a:moveTo>
                    <a:pt x="1" y="1"/>
                  </a:moveTo>
                  <a:lnTo>
                    <a:pt x="1" y="480"/>
                  </a:lnTo>
                  <a:lnTo>
                    <a:pt x="13856" y="480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9"/>
            <p:cNvSpPr/>
            <p:nvPr/>
          </p:nvSpPr>
          <p:spPr>
            <a:xfrm>
              <a:off x="5201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9"/>
            <p:cNvSpPr/>
            <p:nvPr/>
          </p:nvSpPr>
          <p:spPr>
            <a:xfrm>
              <a:off x="9975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1" y="1"/>
                  </a:moveTo>
                  <a:lnTo>
                    <a:pt x="251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9"/>
            <p:cNvSpPr/>
            <p:nvPr/>
          </p:nvSpPr>
          <p:spPr>
            <a:xfrm>
              <a:off x="14891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9"/>
            <p:cNvSpPr/>
            <p:nvPr/>
          </p:nvSpPr>
          <p:spPr>
            <a:xfrm>
              <a:off x="19665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9"/>
            <p:cNvSpPr/>
            <p:nvPr/>
          </p:nvSpPr>
          <p:spPr>
            <a:xfrm>
              <a:off x="24574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9"/>
            <p:cNvSpPr/>
            <p:nvPr/>
          </p:nvSpPr>
          <p:spPr>
            <a:xfrm>
              <a:off x="29354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9"/>
            <p:cNvSpPr/>
            <p:nvPr/>
          </p:nvSpPr>
          <p:spPr>
            <a:xfrm>
              <a:off x="34263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9"/>
            <p:cNvSpPr/>
            <p:nvPr/>
          </p:nvSpPr>
          <p:spPr>
            <a:xfrm>
              <a:off x="390378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9"/>
            <p:cNvSpPr/>
            <p:nvPr/>
          </p:nvSpPr>
          <p:spPr>
            <a:xfrm>
              <a:off x="43817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1" y="1"/>
                  </a:moveTo>
                  <a:lnTo>
                    <a:pt x="251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9"/>
            <p:cNvSpPr/>
            <p:nvPr/>
          </p:nvSpPr>
          <p:spPr>
            <a:xfrm>
              <a:off x="487272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9"/>
            <p:cNvSpPr/>
            <p:nvPr/>
          </p:nvSpPr>
          <p:spPr>
            <a:xfrm>
              <a:off x="53501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9"/>
            <p:cNvSpPr/>
            <p:nvPr/>
          </p:nvSpPr>
          <p:spPr>
            <a:xfrm>
              <a:off x="584166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9"/>
            <p:cNvSpPr/>
            <p:nvPr/>
          </p:nvSpPr>
          <p:spPr>
            <a:xfrm>
              <a:off x="631905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9"/>
            <p:cNvSpPr/>
            <p:nvPr/>
          </p:nvSpPr>
          <p:spPr>
            <a:xfrm>
              <a:off x="681060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9"/>
            <p:cNvSpPr/>
            <p:nvPr/>
          </p:nvSpPr>
          <p:spPr>
            <a:xfrm>
              <a:off x="72879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9"/>
            <p:cNvSpPr/>
            <p:nvPr/>
          </p:nvSpPr>
          <p:spPr>
            <a:xfrm>
              <a:off x="77653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9"/>
            <p:cNvSpPr/>
            <p:nvPr/>
          </p:nvSpPr>
          <p:spPr>
            <a:xfrm>
              <a:off x="8256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9"/>
            <p:cNvSpPr/>
            <p:nvPr/>
          </p:nvSpPr>
          <p:spPr>
            <a:xfrm>
              <a:off x="22488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9"/>
            <p:cNvSpPr/>
            <p:nvPr/>
          </p:nvSpPr>
          <p:spPr>
            <a:xfrm>
              <a:off x="22488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9"/>
            <p:cNvSpPr/>
            <p:nvPr/>
          </p:nvSpPr>
          <p:spPr>
            <a:xfrm>
              <a:off x="855223" y="3372901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9"/>
            <p:cNvSpPr/>
            <p:nvPr/>
          </p:nvSpPr>
          <p:spPr>
            <a:xfrm>
              <a:off x="855223" y="3372901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9"/>
            <p:cNvSpPr/>
            <p:nvPr/>
          </p:nvSpPr>
          <p:spPr>
            <a:xfrm>
              <a:off x="26733" y="3377146"/>
              <a:ext cx="9843" cy="11258"/>
            </a:xfrm>
            <a:custGeom>
              <a:avLst/>
              <a:gdLst/>
              <a:ahLst/>
              <a:cxnLst/>
              <a:rect l="l" t="t" r="r" b="b"/>
              <a:pathLst>
                <a:path w="160" h="183" extrusionOk="0">
                  <a:moveTo>
                    <a:pt x="92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46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9"/>
            <p:cNvSpPr/>
            <p:nvPr/>
          </p:nvSpPr>
          <p:spPr>
            <a:xfrm>
              <a:off x="859406" y="3377146"/>
              <a:ext cx="9905" cy="1125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38" y="183"/>
                    <a:pt x="160" y="137"/>
                    <a:pt x="160" y="92"/>
                  </a:cubicBezTo>
                  <a:cubicBezTo>
                    <a:pt x="160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9"/>
            <p:cNvSpPr/>
            <p:nvPr/>
          </p:nvSpPr>
          <p:spPr>
            <a:xfrm>
              <a:off x="26733" y="3688855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9"/>
            <p:cNvSpPr/>
            <p:nvPr/>
          </p:nvSpPr>
          <p:spPr>
            <a:xfrm>
              <a:off x="859406" y="3688855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0" y="115"/>
                    <a:pt x="160" y="69"/>
                  </a:cubicBezTo>
                  <a:cubicBezTo>
                    <a:pt x="160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9"/>
            <p:cNvSpPr/>
            <p:nvPr/>
          </p:nvSpPr>
          <p:spPr>
            <a:xfrm>
              <a:off x="2802823" y="4046887"/>
              <a:ext cx="851006" cy="334286"/>
            </a:xfrm>
            <a:custGeom>
              <a:avLst/>
              <a:gdLst/>
              <a:ahLst/>
              <a:cxnLst/>
              <a:rect l="l" t="t" r="r" b="b"/>
              <a:pathLst>
                <a:path w="13833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33" y="5433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9"/>
            <p:cNvSpPr/>
            <p:nvPr/>
          </p:nvSpPr>
          <p:spPr>
            <a:xfrm>
              <a:off x="2832353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9"/>
            <p:cNvSpPr/>
            <p:nvPr/>
          </p:nvSpPr>
          <p:spPr>
            <a:xfrm>
              <a:off x="288009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9"/>
            <p:cNvSpPr/>
            <p:nvPr/>
          </p:nvSpPr>
          <p:spPr>
            <a:xfrm>
              <a:off x="292924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9"/>
            <p:cNvSpPr/>
            <p:nvPr/>
          </p:nvSpPr>
          <p:spPr>
            <a:xfrm>
              <a:off x="297698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9"/>
            <p:cNvSpPr/>
            <p:nvPr/>
          </p:nvSpPr>
          <p:spPr>
            <a:xfrm>
              <a:off x="3024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9"/>
            <p:cNvSpPr/>
            <p:nvPr/>
          </p:nvSpPr>
          <p:spPr>
            <a:xfrm>
              <a:off x="307388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9"/>
            <p:cNvSpPr/>
            <p:nvPr/>
          </p:nvSpPr>
          <p:spPr>
            <a:xfrm>
              <a:off x="312162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9"/>
            <p:cNvSpPr/>
            <p:nvPr/>
          </p:nvSpPr>
          <p:spPr>
            <a:xfrm>
              <a:off x="3170774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9"/>
            <p:cNvSpPr/>
            <p:nvPr/>
          </p:nvSpPr>
          <p:spPr>
            <a:xfrm>
              <a:off x="321851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9"/>
            <p:cNvSpPr/>
            <p:nvPr/>
          </p:nvSpPr>
          <p:spPr>
            <a:xfrm>
              <a:off x="326766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9"/>
            <p:cNvSpPr/>
            <p:nvPr/>
          </p:nvSpPr>
          <p:spPr>
            <a:xfrm>
              <a:off x="331540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9"/>
            <p:cNvSpPr/>
            <p:nvPr/>
          </p:nvSpPr>
          <p:spPr>
            <a:xfrm>
              <a:off x="336314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9"/>
            <p:cNvSpPr/>
            <p:nvPr/>
          </p:nvSpPr>
          <p:spPr>
            <a:xfrm>
              <a:off x="341230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9"/>
            <p:cNvSpPr/>
            <p:nvPr/>
          </p:nvSpPr>
          <p:spPr>
            <a:xfrm>
              <a:off x="346004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9"/>
            <p:cNvSpPr/>
            <p:nvPr/>
          </p:nvSpPr>
          <p:spPr>
            <a:xfrm>
              <a:off x="3509134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9"/>
            <p:cNvSpPr/>
            <p:nvPr/>
          </p:nvSpPr>
          <p:spPr>
            <a:xfrm>
              <a:off x="355693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9"/>
            <p:cNvSpPr/>
            <p:nvPr/>
          </p:nvSpPr>
          <p:spPr>
            <a:xfrm>
              <a:off x="36046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9"/>
            <p:cNvSpPr/>
            <p:nvPr/>
          </p:nvSpPr>
          <p:spPr>
            <a:xfrm>
              <a:off x="2802823" y="4352998"/>
              <a:ext cx="851006" cy="28175"/>
            </a:xfrm>
            <a:custGeom>
              <a:avLst/>
              <a:gdLst/>
              <a:ahLst/>
              <a:cxnLst/>
              <a:rect l="l" t="t" r="r" b="b"/>
              <a:pathLst>
                <a:path w="13833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33" y="457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rgbClr val="F1A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9"/>
            <p:cNvSpPr/>
            <p:nvPr/>
          </p:nvSpPr>
          <p:spPr>
            <a:xfrm>
              <a:off x="2832353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9"/>
            <p:cNvSpPr/>
            <p:nvPr/>
          </p:nvSpPr>
          <p:spPr>
            <a:xfrm>
              <a:off x="288009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9"/>
            <p:cNvSpPr/>
            <p:nvPr/>
          </p:nvSpPr>
          <p:spPr>
            <a:xfrm>
              <a:off x="292924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9"/>
            <p:cNvSpPr/>
            <p:nvPr/>
          </p:nvSpPr>
          <p:spPr>
            <a:xfrm>
              <a:off x="297698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9"/>
            <p:cNvSpPr/>
            <p:nvPr/>
          </p:nvSpPr>
          <p:spPr>
            <a:xfrm>
              <a:off x="3024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9"/>
            <p:cNvSpPr/>
            <p:nvPr/>
          </p:nvSpPr>
          <p:spPr>
            <a:xfrm>
              <a:off x="307388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9"/>
            <p:cNvSpPr/>
            <p:nvPr/>
          </p:nvSpPr>
          <p:spPr>
            <a:xfrm>
              <a:off x="312162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9"/>
            <p:cNvSpPr/>
            <p:nvPr/>
          </p:nvSpPr>
          <p:spPr>
            <a:xfrm>
              <a:off x="3170774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9"/>
            <p:cNvSpPr/>
            <p:nvPr/>
          </p:nvSpPr>
          <p:spPr>
            <a:xfrm>
              <a:off x="321851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9"/>
            <p:cNvSpPr/>
            <p:nvPr/>
          </p:nvSpPr>
          <p:spPr>
            <a:xfrm>
              <a:off x="326766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9"/>
            <p:cNvSpPr/>
            <p:nvPr/>
          </p:nvSpPr>
          <p:spPr>
            <a:xfrm>
              <a:off x="331540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9"/>
            <p:cNvSpPr/>
            <p:nvPr/>
          </p:nvSpPr>
          <p:spPr>
            <a:xfrm>
              <a:off x="336314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9"/>
            <p:cNvSpPr/>
            <p:nvPr/>
          </p:nvSpPr>
          <p:spPr>
            <a:xfrm>
              <a:off x="341230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9"/>
            <p:cNvSpPr/>
            <p:nvPr/>
          </p:nvSpPr>
          <p:spPr>
            <a:xfrm>
              <a:off x="346004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9"/>
            <p:cNvSpPr/>
            <p:nvPr/>
          </p:nvSpPr>
          <p:spPr>
            <a:xfrm>
              <a:off x="3509134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9"/>
            <p:cNvSpPr/>
            <p:nvPr/>
          </p:nvSpPr>
          <p:spPr>
            <a:xfrm>
              <a:off x="355693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9"/>
            <p:cNvSpPr/>
            <p:nvPr/>
          </p:nvSpPr>
          <p:spPr>
            <a:xfrm>
              <a:off x="36046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9"/>
            <p:cNvSpPr/>
            <p:nvPr/>
          </p:nvSpPr>
          <p:spPr>
            <a:xfrm>
              <a:off x="2802823" y="4046887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1"/>
                  </a:lnTo>
                  <a:lnTo>
                    <a:pt x="298" y="32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9"/>
            <p:cNvSpPr/>
            <p:nvPr/>
          </p:nvSpPr>
          <p:spPr>
            <a:xfrm>
              <a:off x="2802823" y="4046887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1"/>
                  </a:lnTo>
                  <a:lnTo>
                    <a:pt x="298" y="32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9"/>
            <p:cNvSpPr/>
            <p:nvPr/>
          </p:nvSpPr>
          <p:spPr>
            <a:xfrm>
              <a:off x="3635558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9"/>
            <p:cNvSpPr/>
            <p:nvPr/>
          </p:nvSpPr>
          <p:spPr>
            <a:xfrm>
              <a:off x="3635558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9"/>
            <p:cNvSpPr/>
            <p:nvPr/>
          </p:nvSpPr>
          <p:spPr>
            <a:xfrm>
              <a:off x="2807068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114"/>
                    <a:pt x="23" y="160"/>
                    <a:pt x="69" y="160"/>
                  </a:cubicBezTo>
                  <a:cubicBezTo>
                    <a:pt x="114" y="160"/>
                    <a:pt x="160" y="114"/>
                    <a:pt x="160" y="69"/>
                  </a:cubicBezTo>
                  <a:cubicBezTo>
                    <a:pt x="160" y="23"/>
                    <a:pt x="114" y="0"/>
                    <a:pt x="69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9"/>
            <p:cNvSpPr/>
            <p:nvPr/>
          </p:nvSpPr>
          <p:spPr>
            <a:xfrm>
              <a:off x="3639741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9"/>
            <p:cNvSpPr/>
            <p:nvPr/>
          </p:nvSpPr>
          <p:spPr>
            <a:xfrm>
              <a:off x="2807068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0" y="23"/>
                    <a:pt x="0" y="69"/>
                  </a:cubicBezTo>
                  <a:cubicBezTo>
                    <a:pt x="0" y="115"/>
                    <a:pt x="23" y="160"/>
                    <a:pt x="69" y="160"/>
                  </a:cubicBezTo>
                  <a:cubicBezTo>
                    <a:pt x="114" y="160"/>
                    <a:pt x="160" y="115"/>
                    <a:pt x="160" y="69"/>
                  </a:cubicBezTo>
                  <a:cubicBezTo>
                    <a:pt x="160" y="23"/>
                    <a:pt x="114" y="1"/>
                    <a:pt x="69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9"/>
            <p:cNvSpPr/>
            <p:nvPr/>
          </p:nvSpPr>
          <p:spPr>
            <a:xfrm>
              <a:off x="3639741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69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9"/>
            <p:cNvSpPr/>
            <p:nvPr/>
          </p:nvSpPr>
          <p:spPr>
            <a:xfrm>
              <a:off x="2802823" y="3709894"/>
              <a:ext cx="851006" cy="334286"/>
            </a:xfrm>
            <a:custGeom>
              <a:avLst/>
              <a:gdLst/>
              <a:ahLst/>
              <a:cxnLst/>
              <a:rect l="l" t="t" r="r" b="b"/>
              <a:pathLst>
                <a:path w="13833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33" y="5433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9"/>
            <p:cNvSpPr/>
            <p:nvPr/>
          </p:nvSpPr>
          <p:spPr>
            <a:xfrm>
              <a:off x="2832353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9"/>
            <p:cNvSpPr/>
            <p:nvPr/>
          </p:nvSpPr>
          <p:spPr>
            <a:xfrm>
              <a:off x="288009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9"/>
            <p:cNvSpPr/>
            <p:nvPr/>
          </p:nvSpPr>
          <p:spPr>
            <a:xfrm>
              <a:off x="292924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9"/>
            <p:cNvSpPr/>
            <p:nvPr/>
          </p:nvSpPr>
          <p:spPr>
            <a:xfrm>
              <a:off x="297698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9"/>
            <p:cNvSpPr/>
            <p:nvPr/>
          </p:nvSpPr>
          <p:spPr>
            <a:xfrm>
              <a:off x="3024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9"/>
            <p:cNvSpPr/>
            <p:nvPr/>
          </p:nvSpPr>
          <p:spPr>
            <a:xfrm>
              <a:off x="307388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9"/>
            <p:cNvSpPr/>
            <p:nvPr/>
          </p:nvSpPr>
          <p:spPr>
            <a:xfrm>
              <a:off x="312162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9"/>
            <p:cNvSpPr/>
            <p:nvPr/>
          </p:nvSpPr>
          <p:spPr>
            <a:xfrm>
              <a:off x="3170774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9"/>
            <p:cNvSpPr/>
            <p:nvPr/>
          </p:nvSpPr>
          <p:spPr>
            <a:xfrm>
              <a:off x="321851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9"/>
            <p:cNvSpPr/>
            <p:nvPr/>
          </p:nvSpPr>
          <p:spPr>
            <a:xfrm>
              <a:off x="326766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9"/>
            <p:cNvSpPr/>
            <p:nvPr/>
          </p:nvSpPr>
          <p:spPr>
            <a:xfrm>
              <a:off x="331540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9"/>
            <p:cNvSpPr/>
            <p:nvPr/>
          </p:nvSpPr>
          <p:spPr>
            <a:xfrm>
              <a:off x="336314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9"/>
            <p:cNvSpPr/>
            <p:nvPr/>
          </p:nvSpPr>
          <p:spPr>
            <a:xfrm>
              <a:off x="341230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9"/>
            <p:cNvSpPr/>
            <p:nvPr/>
          </p:nvSpPr>
          <p:spPr>
            <a:xfrm>
              <a:off x="346004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9"/>
            <p:cNvSpPr/>
            <p:nvPr/>
          </p:nvSpPr>
          <p:spPr>
            <a:xfrm>
              <a:off x="3509134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9"/>
            <p:cNvSpPr/>
            <p:nvPr/>
          </p:nvSpPr>
          <p:spPr>
            <a:xfrm>
              <a:off x="355693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9"/>
            <p:cNvSpPr/>
            <p:nvPr/>
          </p:nvSpPr>
          <p:spPr>
            <a:xfrm>
              <a:off x="36046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9"/>
            <p:cNvSpPr/>
            <p:nvPr/>
          </p:nvSpPr>
          <p:spPr>
            <a:xfrm>
              <a:off x="2802823" y="4016005"/>
              <a:ext cx="851006" cy="28175"/>
            </a:xfrm>
            <a:custGeom>
              <a:avLst/>
              <a:gdLst/>
              <a:ahLst/>
              <a:cxnLst/>
              <a:rect l="l" t="t" r="r" b="b"/>
              <a:pathLst>
                <a:path w="13833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33" y="457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9"/>
            <p:cNvSpPr/>
            <p:nvPr/>
          </p:nvSpPr>
          <p:spPr>
            <a:xfrm>
              <a:off x="2832353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9"/>
            <p:cNvSpPr/>
            <p:nvPr/>
          </p:nvSpPr>
          <p:spPr>
            <a:xfrm>
              <a:off x="288009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9"/>
            <p:cNvSpPr/>
            <p:nvPr/>
          </p:nvSpPr>
          <p:spPr>
            <a:xfrm>
              <a:off x="292924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9"/>
            <p:cNvSpPr/>
            <p:nvPr/>
          </p:nvSpPr>
          <p:spPr>
            <a:xfrm>
              <a:off x="297698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9"/>
            <p:cNvSpPr/>
            <p:nvPr/>
          </p:nvSpPr>
          <p:spPr>
            <a:xfrm>
              <a:off x="3024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9"/>
            <p:cNvSpPr/>
            <p:nvPr/>
          </p:nvSpPr>
          <p:spPr>
            <a:xfrm>
              <a:off x="307388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9"/>
            <p:cNvSpPr/>
            <p:nvPr/>
          </p:nvSpPr>
          <p:spPr>
            <a:xfrm>
              <a:off x="312162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9"/>
            <p:cNvSpPr/>
            <p:nvPr/>
          </p:nvSpPr>
          <p:spPr>
            <a:xfrm>
              <a:off x="3170774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9"/>
            <p:cNvSpPr/>
            <p:nvPr/>
          </p:nvSpPr>
          <p:spPr>
            <a:xfrm>
              <a:off x="321851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9"/>
            <p:cNvSpPr/>
            <p:nvPr/>
          </p:nvSpPr>
          <p:spPr>
            <a:xfrm>
              <a:off x="326766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9"/>
            <p:cNvSpPr/>
            <p:nvPr/>
          </p:nvSpPr>
          <p:spPr>
            <a:xfrm>
              <a:off x="331540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9"/>
            <p:cNvSpPr/>
            <p:nvPr/>
          </p:nvSpPr>
          <p:spPr>
            <a:xfrm>
              <a:off x="336314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9"/>
            <p:cNvSpPr/>
            <p:nvPr/>
          </p:nvSpPr>
          <p:spPr>
            <a:xfrm>
              <a:off x="341230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9"/>
            <p:cNvSpPr/>
            <p:nvPr/>
          </p:nvSpPr>
          <p:spPr>
            <a:xfrm>
              <a:off x="346004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9"/>
            <p:cNvSpPr/>
            <p:nvPr/>
          </p:nvSpPr>
          <p:spPr>
            <a:xfrm>
              <a:off x="3509134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9"/>
            <p:cNvSpPr/>
            <p:nvPr/>
          </p:nvSpPr>
          <p:spPr>
            <a:xfrm>
              <a:off x="355693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9"/>
            <p:cNvSpPr/>
            <p:nvPr/>
          </p:nvSpPr>
          <p:spPr>
            <a:xfrm>
              <a:off x="36046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9"/>
            <p:cNvSpPr/>
            <p:nvPr/>
          </p:nvSpPr>
          <p:spPr>
            <a:xfrm>
              <a:off x="2802823" y="3709894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0"/>
                  </a:lnTo>
                  <a:lnTo>
                    <a:pt x="298" y="3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9"/>
            <p:cNvSpPr/>
            <p:nvPr/>
          </p:nvSpPr>
          <p:spPr>
            <a:xfrm>
              <a:off x="2802823" y="3709894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0"/>
                  </a:lnTo>
                  <a:lnTo>
                    <a:pt x="298" y="3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9"/>
            <p:cNvSpPr/>
            <p:nvPr/>
          </p:nvSpPr>
          <p:spPr>
            <a:xfrm>
              <a:off x="3635558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9"/>
            <p:cNvSpPr/>
            <p:nvPr/>
          </p:nvSpPr>
          <p:spPr>
            <a:xfrm>
              <a:off x="3635558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9"/>
            <p:cNvSpPr/>
            <p:nvPr/>
          </p:nvSpPr>
          <p:spPr>
            <a:xfrm>
              <a:off x="2807068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69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114"/>
                    <a:pt x="23" y="160"/>
                    <a:pt x="69" y="160"/>
                  </a:cubicBezTo>
                  <a:cubicBezTo>
                    <a:pt x="114" y="160"/>
                    <a:pt x="160" y="114"/>
                    <a:pt x="160" y="69"/>
                  </a:cubicBezTo>
                  <a:cubicBezTo>
                    <a:pt x="160" y="23"/>
                    <a:pt x="114" y="0"/>
                    <a:pt x="69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9"/>
            <p:cNvSpPr/>
            <p:nvPr/>
          </p:nvSpPr>
          <p:spPr>
            <a:xfrm>
              <a:off x="3639741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9"/>
            <p:cNvSpPr/>
            <p:nvPr/>
          </p:nvSpPr>
          <p:spPr>
            <a:xfrm>
              <a:off x="2807068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0" y="46"/>
                    <a:pt x="0" y="92"/>
                  </a:cubicBezTo>
                  <a:cubicBezTo>
                    <a:pt x="0" y="138"/>
                    <a:pt x="23" y="160"/>
                    <a:pt x="69" y="160"/>
                  </a:cubicBezTo>
                  <a:cubicBezTo>
                    <a:pt x="114" y="160"/>
                    <a:pt x="160" y="138"/>
                    <a:pt x="160" y="92"/>
                  </a:cubicBezTo>
                  <a:cubicBezTo>
                    <a:pt x="160" y="46"/>
                    <a:pt x="114" y="1"/>
                    <a:pt x="69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9"/>
            <p:cNvSpPr/>
            <p:nvPr/>
          </p:nvSpPr>
          <p:spPr>
            <a:xfrm>
              <a:off x="3639741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61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9"/>
            <p:cNvSpPr/>
            <p:nvPr/>
          </p:nvSpPr>
          <p:spPr>
            <a:xfrm>
              <a:off x="949287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9"/>
            <p:cNvSpPr/>
            <p:nvPr/>
          </p:nvSpPr>
          <p:spPr>
            <a:xfrm>
              <a:off x="97875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9"/>
            <p:cNvSpPr/>
            <p:nvPr/>
          </p:nvSpPr>
          <p:spPr>
            <a:xfrm>
              <a:off x="102649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9"/>
            <p:cNvSpPr/>
            <p:nvPr/>
          </p:nvSpPr>
          <p:spPr>
            <a:xfrm>
              <a:off x="107564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9"/>
            <p:cNvSpPr/>
            <p:nvPr/>
          </p:nvSpPr>
          <p:spPr>
            <a:xfrm>
              <a:off x="112338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9"/>
            <p:cNvSpPr/>
            <p:nvPr/>
          </p:nvSpPr>
          <p:spPr>
            <a:xfrm>
              <a:off x="1172543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9"/>
            <p:cNvSpPr/>
            <p:nvPr/>
          </p:nvSpPr>
          <p:spPr>
            <a:xfrm>
              <a:off x="122028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9"/>
            <p:cNvSpPr/>
            <p:nvPr/>
          </p:nvSpPr>
          <p:spPr>
            <a:xfrm>
              <a:off x="126802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9"/>
            <p:cNvSpPr/>
            <p:nvPr/>
          </p:nvSpPr>
          <p:spPr>
            <a:xfrm>
              <a:off x="131717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9"/>
            <p:cNvSpPr/>
            <p:nvPr/>
          </p:nvSpPr>
          <p:spPr>
            <a:xfrm>
              <a:off x="1364916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9"/>
            <p:cNvSpPr/>
            <p:nvPr/>
          </p:nvSpPr>
          <p:spPr>
            <a:xfrm>
              <a:off x="141407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9"/>
            <p:cNvSpPr/>
            <p:nvPr/>
          </p:nvSpPr>
          <p:spPr>
            <a:xfrm>
              <a:off x="1461810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9"/>
            <p:cNvSpPr/>
            <p:nvPr/>
          </p:nvSpPr>
          <p:spPr>
            <a:xfrm>
              <a:off x="1510965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9"/>
            <p:cNvSpPr/>
            <p:nvPr/>
          </p:nvSpPr>
          <p:spPr>
            <a:xfrm>
              <a:off x="155870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9"/>
            <p:cNvSpPr/>
            <p:nvPr/>
          </p:nvSpPr>
          <p:spPr>
            <a:xfrm>
              <a:off x="16064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9"/>
            <p:cNvSpPr/>
            <p:nvPr/>
          </p:nvSpPr>
          <p:spPr>
            <a:xfrm>
              <a:off x="165559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9"/>
            <p:cNvSpPr/>
            <p:nvPr/>
          </p:nvSpPr>
          <p:spPr>
            <a:xfrm>
              <a:off x="170333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9"/>
            <p:cNvSpPr/>
            <p:nvPr/>
          </p:nvSpPr>
          <p:spPr>
            <a:xfrm>
              <a:off x="1752492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9"/>
            <p:cNvSpPr/>
            <p:nvPr/>
          </p:nvSpPr>
          <p:spPr>
            <a:xfrm>
              <a:off x="949287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DD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9"/>
            <p:cNvSpPr/>
            <p:nvPr/>
          </p:nvSpPr>
          <p:spPr>
            <a:xfrm>
              <a:off x="97875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9"/>
            <p:cNvSpPr/>
            <p:nvPr/>
          </p:nvSpPr>
          <p:spPr>
            <a:xfrm>
              <a:off x="102649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9"/>
            <p:cNvSpPr/>
            <p:nvPr/>
          </p:nvSpPr>
          <p:spPr>
            <a:xfrm>
              <a:off x="107564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9"/>
            <p:cNvSpPr/>
            <p:nvPr/>
          </p:nvSpPr>
          <p:spPr>
            <a:xfrm>
              <a:off x="112338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9"/>
            <p:cNvSpPr/>
            <p:nvPr/>
          </p:nvSpPr>
          <p:spPr>
            <a:xfrm>
              <a:off x="1172543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9"/>
            <p:cNvSpPr/>
            <p:nvPr/>
          </p:nvSpPr>
          <p:spPr>
            <a:xfrm>
              <a:off x="122028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9"/>
            <p:cNvSpPr/>
            <p:nvPr/>
          </p:nvSpPr>
          <p:spPr>
            <a:xfrm>
              <a:off x="126802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9"/>
            <p:cNvSpPr/>
            <p:nvPr/>
          </p:nvSpPr>
          <p:spPr>
            <a:xfrm>
              <a:off x="131717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9"/>
            <p:cNvSpPr/>
            <p:nvPr/>
          </p:nvSpPr>
          <p:spPr>
            <a:xfrm>
              <a:off x="1364916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9"/>
            <p:cNvSpPr/>
            <p:nvPr/>
          </p:nvSpPr>
          <p:spPr>
            <a:xfrm>
              <a:off x="141407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9"/>
            <p:cNvSpPr/>
            <p:nvPr/>
          </p:nvSpPr>
          <p:spPr>
            <a:xfrm>
              <a:off x="1461810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9"/>
            <p:cNvSpPr/>
            <p:nvPr/>
          </p:nvSpPr>
          <p:spPr>
            <a:xfrm>
              <a:off x="1510965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9"/>
            <p:cNvSpPr/>
            <p:nvPr/>
          </p:nvSpPr>
          <p:spPr>
            <a:xfrm>
              <a:off x="155870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9"/>
            <p:cNvSpPr/>
            <p:nvPr/>
          </p:nvSpPr>
          <p:spPr>
            <a:xfrm>
              <a:off x="16064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9"/>
            <p:cNvSpPr/>
            <p:nvPr/>
          </p:nvSpPr>
          <p:spPr>
            <a:xfrm>
              <a:off x="165559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9"/>
            <p:cNvSpPr/>
            <p:nvPr/>
          </p:nvSpPr>
          <p:spPr>
            <a:xfrm>
              <a:off x="170333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9"/>
            <p:cNvSpPr/>
            <p:nvPr/>
          </p:nvSpPr>
          <p:spPr>
            <a:xfrm>
              <a:off x="1752492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9"/>
            <p:cNvSpPr/>
            <p:nvPr/>
          </p:nvSpPr>
          <p:spPr>
            <a:xfrm>
              <a:off x="949287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9"/>
            <p:cNvSpPr/>
            <p:nvPr/>
          </p:nvSpPr>
          <p:spPr>
            <a:xfrm>
              <a:off x="949287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9"/>
            <p:cNvSpPr/>
            <p:nvPr/>
          </p:nvSpPr>
          <p:spPr>
            <a:xfrm>
              <a:off x="1781960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9"/>
            <p:cNvSpPr/>
            <p:nvPr/>
          </p:nvSpPr>
          <p:spPr>
            <a:xfrm>
              <a:off x="1781960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9"/>
            <p:cNvSpPr/>
            <p:nvPr/>
          </p:nvSpPr>
          <p:spPr>
            <a:xfrm>
              <a:off x="953470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9"/>
            <p:cNvSpPr/>
            <p:nvPr/>
          </p:nvSpPr>
          <p:spPr>
            <a:xfrm>
              <a:off x="1786205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9"/>
            <p:cNvSpPr/>
            <p:nvPr/>
          </p:nvSpPr>
          <p:spPr>
            <a:xfrm>
              <a:off x="953470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7" y="1"/>
                    <a:pt x="1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15"/>
                    <a:pt x="161" y="69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9"/>
            <p:cNvSpPr/>
            <p:nvPr/>
          </p:nvSpPr>
          <p:spPr>
            <a:xfrm>
              <a:off x="1786205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9"/>
            <p:cNvSpPr/>
            <p:nvPr/>
          </p:nvSpPr>
          <p:spPr>
            <a:xfrm>
              <a:off x="949287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9"/>
            <p:cNvSpPr/>
            <p:nvPr/>
          </p:nvSpPr>
          <p:spPr>
            <a:xfrm>
              <a:off x="97875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9"/>
            <p:cNvSpPr/>
            <p:nvPr/>
          </p:nvSpPr>
          <p:spPr>
            <a:xfrm>
              <a:off x="102649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9"/>
            <p:cNvSpPr/>
            <p:nvPr/>
          </p:nvSpPr>
          <p:spPr>
            <a:xfrm>
              <a:off x="107564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9"/>
            <p:cNvSpPr/>
            <p:nvPr/>
          </p:nvSpPr>
          <p:spPr>
            <a:xfrm>
              <a:off x="112338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9"/>
            <p:cNvSpPr/>
            <p:nvPr/>
          </p:nvSpPr>
          <p:spPr>
            <a:xfrm>
              <a:off x="1172543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9"/>
            <p:cNvSpPr/>
            <p:nvPr/>
          </p:nvSpPr>
          <p:spPr>
            <a:xfrm>
              <a:off x="122028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9"/>
            <p:cNvSpPr/>
            <p:nvPr/>
          </p:nvSpPr>
          <p:spPr>
            <a:xfrm>
              <a:off x="126802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9"/>
            <p:cNvSpPr/>
            <p:nvPr/>
          </p:nvSpPr>
          <p:spPr>
            <a:xfrm>
              <a:off x="131717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9"/>
            <p:cNvSpPr/>
            <p:nvPr/>
          </p:nvSpPr>
          <p:spPr>
            <a:xfrm>
              <a:off x="1364916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9"/>
            <p:cNvSpPr/>
            <p:nvPr/>
          </p:nvSpPr>
          <p:spPr>
            <a:xfrm>
              <a:off x="141407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9"/>
            <p:cNvSpPr/>
            <p:nvPr/>
          </p:nvSpPr>
          <p:spPr>
            <a:xfrm>
              <a:off x="1461810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9"/>
            <p:cNvSpPr/>
            <p:nvPr/>
          </p:nvSpPr>
          <p:spPr>
            <a:xfrm>
              <a:off x="1510965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9"/>
            <p:cNvSpPr/>
            <p:nvPr/>
          </p:nvSpPr>
          <p:spPr>
            <a:xfrm>
              <a:off x="155870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9"/>
            <p:cNvSpPr/>
            <p:nvPr/>
          </p:nvSpPr>
          <p:spPr>
            <a:xfrm>
              <a:off x="16064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165559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9"/>
            <p:cNvSpPr/>
            <p:nvPr/>
          </p:nvSpPr>
          <p:spPr>
            <a:xfrm>
              <a:off x="170333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9"/>
            <p:cNvSpPr/>
            <p:nvPr/>
          </p:nvSpPr>
          <p:spPr>
            <a:xfrm>
              <a:off x="1752492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9"/>
            <p:cNvSpPr/>
            <p:nvPr/>
          </p:nvSpPr>
          <p:spPr>
            <a:xfrm>
              <a:off x="949287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9"/>
            <p:cNvSpPr/>
            <p:nvPr/>
          </p:nvSpPr>
          <p:spPr>
            <a:xfrm>
              <a:off x="97875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9"/>
            <p:cNvSpPr/>
            <p:nvPr/>
          </p:nvSpPr>
          <p:spPr>
            <a:xfrm>
              <a:off x="102649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9"/>
            <p:cNvSpPr/>
            <p:nvPr/>
          </p:nvSpPr>
          <p:spPr>
            <a:xfrm>
              <a:off x="107564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9"/>
            <p:cNvSpPr/>
            <p:nvPr/>
          </p:nvSpPr>
          <p:spPr>
            <a:xfrm>
              <a:off x="112338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9"/>
            <p:cNvSpPr/>
            <p:nvPr/>
          </p:nvSpPr>
          <p:spPr>
            <a:xfrm>
              <a:off x="1172543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9"/>
            <p:cNvSpPr/>
            <p:nvPr/>
          </p:nvSpPr>
          <p:spPr>
            <a:xfrm>
              <a:off x="122028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9"/>
            <p:cNvSpPr/>
            <p:nvPr/>
          </p:nvSpPr>
          <p:spPr>
            <a:xfrm>
              <a:off x="126802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9"/>
            <p:cNvSpPr/>
            <p:nvPr/>
          </p:nvSpPr>
          <p:spPr>
            <a:xfrm>
              <a:off x="131717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9"/>
            <p:cNvSpPr/>
            <p:nvPr/>
          </p:nvSpPr>
          <p:spPr>
            <a:xfrm>
              <a:off x="1364916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9"/>
            <p:cNvSpPr/>
            <p:nvPr/>
          </p:nvSpPr>
          <p:spPr>
            <a:xfrm>
              <a:off x="141407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9"/>
            <p:cNvSpPr/>
            <p:nvPr/>
          </p:nvSpPr>
          <p:spPr>
            <a:xfrm>
              <a:off x="1461810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9"/>
            <p:cNvSpPr/>
            <p:nvPr/>
          </p:nvSpPr>
          <p:spPr>
            <a:xfrm>
              <a:off x="1510965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9"/>
            <p:cNvSpPr/>
            <p:nvPr/>
          </p:nvSpPr>
          <p:spPr>
            <a:xfrm>
              <a:off x="155870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9"/>
            <p:cNvSpPr/>
            <p:nvPr/>
          </p:nvSpPr>
          <p:spPr>
            <a:xfrm>
              <a:off x="16064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9"/>
            <p:cNvSpPr/>
            <p:nvPr/>
          </p:nvSpPr>
          <p:spPr>
            <a:xfrm>
              <a:off x="165559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9"/>
            <p:cNvSpPr/>
            <p:nvPr/>
          </p:nvSpPr>
          <p:spPr>
            <a:xfrm>
              <a:off x="170333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9"/>
            <p:cNvSpPr/>
            <p:nvPr/>
          </p:nvSpPr>
          <p:spPr>
            <a:xfrm>
              <a:off x="1752492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9"/>
            <p:cNvSpPr/>
            <p:nvPr/>
          </p:nvSpPr>
          <p:spPr>
            <a:xfrm>
              <a:off x="949287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9"/>
            <p:cNvSpPr/>
            <p:nvPr/>
          </p:nvSpPr>
          <p:spPr>
            <a:xfrm>
              <a:off x="949287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9"/>
            <p:cNvSpPr/>
            <p:nvPr/>
          </p:nvSpPr>
          <p:spPr>
            <a:xfrm>
              <a:off x="1781960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9"/>
            <p:cNvSpPr/>
            <p:nvPr/>
          </p:nvSpPr>
          <p:spPr>
            <a:xfrm>
              <a:off x="1781960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953470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9"/>
            <p:cNvSpPr/>
            <p:nvPr/>
          </p:nvSpPr>
          <p:spPr>
            <a:xfrm>
              <a:off x="1786205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9"/>
            <p:cNvSpPr/>
            <p:nvPr/>
          </p:nvSpPr>
          <p:spPr>
            <a:xfrm>
              <a:off x="953470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7" y="1"/>
                    <a:pt x="1" y="46"/>
                    <a:pt x="1" y="92"/>
                  </a:cubicBezTo>
                  <a:cubicBezTo>
                    <a:pt x="1" y="138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61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9"/>
            <p:cNvSpPr/>
            <p:nvPr/>
          </p:nvSpPr>
          <p:spPr>
            <a:xfrm>
              <a:off x="1786205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9"/>
            <p:cNvSpPr/>
            <p:nvPr/>
          </p:nvSpPr>
          <p:spPr>
            <a:xfrm>
              <a:off x="1876086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9"/>
            <p:cNvSpPr/>
            <p:nvPr/>
          </p:nvSpPr>
          <p:spPr>
            <a:xfrm>
              <a:off x="190555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9"/>
            <p:cNvSpPr/>
            <p:nvPr/>
          </p:nvSpPr>
          <p:spPr>
            <a:xfrm>
              <a:off x="19532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9"/>
            <p:cNvSpPr/>
            <p:nvPr/>
          </p:nvSpPr>
          <p:spPr>
            <a:xfrm>
              <a:off x="200244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9"/>
            <p:cNvSpPr/>
            <p:nvPr/>
          </p:nvSpPr>
          <p:spPr>
            <a:xfrm>
              <a:off x="205018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9"/>
            <p:cNvSpPr/>
            <p:nvPr/>
          </p:nvSpPr>
          <p:spPr>
            <a:xfrm>
              <a:off x="209792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9"/>
            <p:cNvSpPr/>
            <p:nvPr/>
          </p:nvSpPr>
          <p:spPr>
            <a:xfrm>
              <a:off x="21470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9"/>
            <p:cNvSpPr/>
            <p:nvPr/>
          </p:nvSpPr>
          <p:spPr>
            <a:xfrm>
              <a:off x="219482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9"/>
            <p:cNvSpPr/>
            <p:nvPr/>
          </p:nvSpPr>
          <p:spPr>
            <a:xfrm>
              <a:off x="22439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9"/>
            <p:cNvSpPr/>
            <p:nvPr/>
          </p:nvSpPr>
          <p:spPr>
            <a:xfrm>
              <a:off x="229171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9"/>
            <p:cNvSpPr/>
            <p:nvPr/>
          </p:nvSpPr>
          <p:spPr>
            <a:xfrm>
              <a:off x="2340869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9"/>
            <p:cNvSpPr/>
            <p:nvPr/>
          </p:nvSpPr>
          <p:spPr>
            <a:xfrm>
              <a:off x="238860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9"/>
            <p:cNvSpPr/>
            <p:nvPr/>
          </p:nvSpPr>
          <p:spPr>
            <a:xfrm>
              <a:off x="24363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9"/>
            <p:cNvSpPr/>
            <p:nvPr/>
          </p:nvSpPr>
          <p:spPr>
            <a:xfrm>
              <a:off x="248550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9"/>
            <p:cNvSpPr/>
            <p:nvPr/>
          </p:nvSpPr>
          <p:spPr>
            <a:xfrm>
              <a:off x="253324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9"/>
            <p:cNvSpPr/>
            <p:nvPr/>
          </p:nvSpPr>
          <p:spPr>
            <a:xfrm>
              <a:off x="258239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9"/>
            <p:cNvSpPr/>
            <p:nvPr/>
          </p:nvSpPr>
          <p:spPr>
            <a:xfrm>
              <a:off x="263013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9"/>
            <p:cNvSpPr/>
            <p:nvPr/>
          </p:nvSpPr>
          <p:spPr>
            <a:xfrm>
              <a:off x="2679291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9"/>
            <p:cNvSpPr/>
            <p:nvPr/>
          </p:nvSpPr>
          <p:spPr>
            <a:xfrm>
              <a:off x="1876086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156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9"/>
            <p:cNvSpPr/>
            <p:nvPr/>
          </p:nvSpPr>
          <p:spPr>
            <a:xfrm>
              <a:off x="190555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9"/>
            <p:cNvSpPr/>
            <p:nvPr/>
          </p:nvSpPr>
          <p:spPr>
            <a:xfrm>
              <a:off x="19532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9"/>
            <p:cNvSpPr/>
            <p:nvPr/>
          </p:nvSpPr>
          <p:spPr>
            <a:xfrm>
              <a:off x="200244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9"/>
            <p:cNvSpPr/>
            <p:nvPr/>
          </p:nvSpPr>
          <p:spPr>
            <a:xfrm>
              <a:off x="205018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9"/>
            <p:cNvSpPr/>
            <p:nvPr/>
          </p:nvSpPr>
          <p:spPr>
            <a:xfrm>
              <a:off x="209792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9"/>
            <p:cNvSpPr/>
            <p:nvPr/>
          </p:nvSpPr>
          <p:spPr>
            <a:xfrm>
              <a:off x="21470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9"/>
            <p:cNvSpPr/>
            <p:nvPr/>
          </p:nvSpPr>
          <p:spPr>
            <a:xfrm>
              <a:off x="219482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9"/>
            <p:cNvSpPr/>
            <p:nvPr/>
          </p:nvSpPr>
          <p:spPr>
            <a:xfrm>
              <a:off x="22439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9"/>
            <p:cNvSpPr/>
            <p:nvPr/>
          </p:nvSpPr>
          <p:spPr>
            <a:xfrm>
              <a:off x="229171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9"/>
            <p:cNvSpPr/>
            <p:nvPr/>
          </p:nvSpPr>
          <p:spPr>
            <a:xfrm>
              <a:off x="2340869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9"/>
            <p:cNvSpPr/>
            <p:nvPr/>
          </p:nvSpPr>
          <p:spPr>
            <a:xfrm>
              <a:off x="238860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9"/>
            <p:cNvSpPr/>
            <p:nvPr/>
          </p:nvSpPr>
          <p:spPr>
            <a:xfrm>
              <a:off x="24363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9"/>
            <p:cNvSpPr/>
            <p:nvPr/>
          </p:nvSpPr>
          <p:spPr>
            <a:xfrm>
              <a:off x="248550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9"/>
            <p:cNvSpPr/>
            <p:nvPr/>
          </p:nvSpPr>
          <p:spPr>
            <a:xfrm>
              <a:off x="253324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9"/>
            <p:cNvSpPr/>
            <p:nvPr/>
          </p:nvSpPr>
          <p:spPr>
            <a:xfrm>
              <a:off x="258239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9"/>
            <p:cNvSpPr/>
            <p:nvPr/>
          </p:nvSpPr>
          <p:spPr>
            <a:xfrm>
              <a:off x="263013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9"/>
            <p:cNvSpPr/>
            <p:nvPr/>
          </p:nvSpPr>
          <p:spPr>
            <a:xfrm>
              <a:off x="2679291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9"/>
            <p:cNvSpPr/>
            <p:nvPr/>
          </p:nvSpPr>
          <p:spPr>
            <a:xfrm>
              <a:off x="1876086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9"/>
            <p:cNvSpPr/>
            <p:nvPr/>
          </p:nvSpPr>
          <p:spPr>
            <a:xfrm>
              <a:off x="1876086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9"/>
            <p:cNvSpPr/>
            <p:nvPr/>
          </p:nvSpPr>
          <p:spPr>
            <a:xfrm>
              <a:off x="2708759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9"/>
            <p:cNvSpPr/>
            <p:nvPr/>
          </p:nvSpPr>
          <p:spPr>
            <a:xfrm>
              <a:off x="2708759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9"/>
            <p:cNvSpPr/>
            <p:nvPr/>
          </p:nvSpPr>
          <p:spPr>
            <a:xfrm>
              <a:off x="1880269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15" y="160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9"/>
            <p:cNvSpPr/>
            <p:nvPr/>
          </p:nvSpPr>
          <p:spPr>
            <a:xfrm>
              <a:off x="2713004" y="4052547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1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9"/>
            <p:cNvSpPr/>
            <p:nvPr/>
          </p:nvSpPr>
          <p:spPr>
            <a:xfrm>
              <a:off x="1880269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15" y="160"/>
                    <a:pt x="160" y="115"/>
                    <a:pt x="160" y="69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9"/>
            <p:cNvSpPr/>
            <p:nvPr/>
          </p:nvSpPr>
          <p:spPr>
            <a:xfrm>
              <a:off x="2713004" y="4362841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1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9"/>
            <p:cNvSpPr/>
            <p:nvPr/>
          </p:nvSpPr>
          <p:spPr>
            <a:xfrm>
              <a:off x="1876086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9"/>
            <p:cNvSpPr/>
            <p:nvPr/>
          </p:nvSpPr>
          <p:spPr>
            <a:xfrm>
              <a:off x="190555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9"/>
            <p:cNvSpPr/>
            <p:nvPr/>
          </p:nvSpPr>
          <p:spPr>
            <a:xfrm>
              <a:off x="19532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9"/>
            <p:cNvSpPr/>
            <p:nvPr/>
          </p:nvSpPr>
          <p:spPr>
            <a:xfrm>
              <a:off x="200244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9"/>
            <p:cNvSpPr/>
            <p:nvPr/>
          </p:nvSpPr>
          <p:spPr>
            <a:xfrm>
              <a:off x="205018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9"/>
            <p:cNvSpPr/>
            <p:nvPr/>
          </p:nvSpPr>
          <p:spPr>
            <a:xfrm>
              <a:off x="209792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9"/>
            <p:cNvSpPr/>
            <p:nvPr/>
          </p:nvSpPr>
          <p:spPr>
            <a:xfrm>
              <a:off x="21470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9"/>
            <p:cNvSpPr/>
            <p:nvPr/>
          </p:nvSpPr>
          <p:spPr>
            <a:xfrm>
              <a:off x="219482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9"/>
            <p:cNvSpPr/>
            <p:nvPr/>
          </p:nvSpPr>
          <p:spPr>
            <a:xfrm>
              <a:off x="22439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9"/>
            <p:cNvSpPr/>
            <p:nvPr/>
          </p:nvSpPr>
          <p:spPr>
            <a:xfrm>
              <a:off x="229171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9"/>
            <p:cNvSpPr/>
            <p:nvPr/>
          </p:nvSpPr>
          <p:spPr>
            <a:xfrm>
              <a:off x="2340869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9"/>
            <p:cNvSpPr/>
            <p:nvPr/>
          </p:nvSpPr>
          <p:spPr>
            <a:xfrm>
              <a:off x="238860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9"/>
            <p:cNvSpPr/>
            <p:nvPr/>
          </p:nvSpPr>
          <p:spPr>
            <a:xfrm>
              <a:off x="24363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9"/>
            <p:cNvSpPr/>
            <p:nvPr/>
          </p:nvSpPr>
          <p:spPr>
            <a:xfrm>
              <a:off x="248550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9"/>
            <p:cNvSpPr/>
            <p:nvPr/>
          </p:nvSpPr>
          <p:spPr>
            <a:xfrm>
              <a:off x="253324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9"/>
            <p:cNvSpPr/>
            <p:nvPr/>
          </p:nvSpPr>
          <p:spPr>
            <a:xfrm>
              <a:off x="258239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9"/>
            <p:cNvSpPr/>
            <p:nvPr/>
          </p:nvSpPr>
          <p:spPr>
            <a:xfrm>
              <a:off x="263013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9"/>
            <p:cNvSpPr/>
            <p:nvPr/>
          </p:nvSpPr>
          <p:spPr>
            <a:xfrm>
              <a:off x="2679291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9"/>
            <p:cNvSpPr/>
            <p:nvPr/>
          </p:nvSpPr>
          <p:spPr>
            <a:xfrm>
              <a:off x="1876086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9"/>
            <p:cNvSpPr/>
            <p:nvPr/>
          </p:nvSpPr>
          <p:spPr>
            <a:xfrm>
              <a:off x="190555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9"/>
            <p:cNvSpPr/>
            <p:nvPr/>
          </p:nvSpPr>
          <p:spPr>
            <a:xfrm>
              <a:off x="19532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9"/>
            <p:cNvSpPr/>
            <p:nvPr/>
          </p:nvSpPr>
          <p:spPr>
            <a:xfrm>
              <a:off x="200244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9"/>
            <p:cNvSpPr/>
            <p:nvPr/>
          </p:nvSpPr>
          <p:spPr>
            <a:xfrm>
              <a:off x="205018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9"/>
            <p:cNvSpPr/>
            <p:nvPr/>
          </p:nvSpPr>
          <p:spPr>
            <a:xfrm>
              <a:off x="209792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9"/>
            <p:cNvSpPr/>
            <p:nvPr/>
          </p:nvSpPr>
          <p:spPr>
            <a:xfrm>
              <a:off x="21470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9"/>
            <p:cNvSpPr/>
            <p:nvPr/>
          </p:nvSpPr>
          <p:spPr>
            <a:xfrm>
              <a:off x="219482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9"/>
            <p:cNvSpPr/>
            <p:nvPr/>
          </p:nvSpPr>
          <p:spPr>
            <a:xfrm>
              <a:off x="22439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9"/>
            <p:cNvSpPr/>
            <p:nvPr/>
          </p:nvSpPr>
          <p:spPr>
            <a:xfrm>
              <a:off x="229171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9"/>
            <p:cNvSpPr/>
            <p:nvPr/>
          </p:nvSpPr>
          <p:spPr>
            <a:xfrm>
              <a:off x="2340869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9"/>
            <p:cNvSpPr/>
            <p:nvPr/>
          </p:nvSpPr>
          <p:spPr>
            <a:xfrm>
              <a:off x="238860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9"/>
            <p:cNvSpPr/>
            <p:nvPr/>
          </p:nvSpPr>
          <p:spPr>
            <a:xfrm>
              <a:off x="24363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9"/>
            <p:cNvSpPr/>
            <p:nvPr/>
          </p:nvSpPr>
          <p:spPr>
            <a:xfrm>
              <a:off x="248550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9"/>
            <p:cNvSpPr/>
            <p:nvPr/>
          </p:nvSpPr>
          <p:spPr>
            <a:xfrm>
              <a:off x="253324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9"/>
            <p:cNvSpPr/>
            <p:nvPr/>
          </p:nvSpPr>
          <p:spPr>
            <a:xfrm>
              <a:off x="258239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9"/>
            <p:cNvSpPr/>
            <p:nvPr/>
          </p:nvSpPr>
          <p:spPr>
            <a:xfrm>
              <a:off x="263013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9"/>
            <p:cNvSpPr/>
            <p:nvPr/>
          </p:nvSpPr>
          <p:spPr>
            <a:xfrm>
              <a:off x="2679291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9"/>
            <p:cNvSpPr/>
            <p:nvPr/>
          </p:nvSpPr>
          <p:spPr>
            <a:xfrm>
              <a:off x="1876086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9"/>
            <p:cNvSpPr/>
            <p:nvPr/>
          </p:nvSpPr>
          <p:spPr>
            <a:xfrm>
              <a:off x="1876086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9"/>
            <p:cNvSpPr/>
            <p:nvPr/>
          </p:nvSpPr>
          <p:spPr>
            <a:xfrm>
              <a:off x="2708759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9"/>
            <p:cNvSpPr/>
            <p:nvPr/>
          </p:nvSpPr>
          <p:spPr>
            <a:xfrm>
              <a:off x="2708759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9"/>
            <p:cNvSpPr/>
            <p:nvPr/>
          </p:nvSpPr>
          <p:spPr>
            <a:xfrm>
              <a:off x="1880269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15" y="160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9"/>
            <p:cNvSpPr/>
            <p:nvPr/>
          </p:nvSpPr>
          <p:spPr>
            <a:xfrm>
              <a:off x="2713004" y="3715554"/>
              <a:ext cx="9843" cy="9843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1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1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9"/>
            <p:cNvSpPr/>
            <p:nvPr/>
          </p:nvSpPr>
          <p:spPr>
            <a:xfrm>
              <a:off x="1880269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15" y="160"/>
                    <a:pt x="160" y="138"/>
                    <a:pt x="160" y="92"/>
                  </a:cubicBezTo>
                  <a:cubicBezTo>
                    <a:pt x="160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9"/>
            <p:cNvSpPr/>
            <p:nvPr/>
          </p:nvSpPr>
          <p:spPr>
            <a:xfrm>
              <a:off x="2713004" y="4025848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1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9"/>
            <p:cNvSpPr/>
            <p:nvPr/>
          </p:nvSpPr>
          <p:spPr>
            <a:xfrm>
              <a:off x="1876086" y="3372901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9"/>
            <p:cNvSpPr/>
            <p:nvPr/>
          </p:nvSpPr>
          <p:spPr>
            <a:xfrm>
              <a:off x="190555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9"/>
            <p:cNvSpPr/>
            <p:nvPr/>
          </p:nvSpPr>
          <p:spPr>
            <a:xfrm>
              <a:off x="19532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9"/>
            <p:cNvSpPr/>
            <p:nvPr/>
          </p:nvSpPr>
          <p:spPr>
            <a:xfrm>
              <a:off x="200244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9"/>
            <p:cNvSpPr/>
            <p:nvPr/>
          </p:nvSpPr>
          <p:spPr>
            <a:xfrm>
              <a:off x="205018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9"/>
            <p:cNvSpPr/>
            <p:nvPr/>
          </p:nvSpPr>
          <p:spPr>
            <a:xfrm>
              <a:off x="209792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9"/>
            <p:cNvSpPr/>
            <p:nvPr/>
          </p:nvSpPr>
          <p:spPr>
            <a:xfrm>
              <a:off x="214708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9"/>
            <p:cNvSpPr/>
            <p:nvPr/>
          </p:nvSpPr>
          <p:spPr>
            <a:xfrm>
              <a:off x="219482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9"/>
            <p:cNvSpPr/>
            <p:nvPr/>
          </p:nvSpPr>
          <p:spPr>
            <a:xfrm>
              <a:off x="224397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9"/>
            <p:cNvSpPr/>
            <p:nvPr/>
          </p:nvSpPr>
          <p:spPr>
            <a:xfrm>
              <a:off x="229171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9"/>
            <p:cNvSpPr/>
            <p:nvPr/>
          </p:nvSpPr>
          <p:spPr>
            <a:xfrm>
              <a:off x="2340869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9"/>
            <p:cNvSpPr/>
            <p:nvPr/>
          </p:nvSpPr>
          <p:spPr>
            <a:xfrm>
              <a:off x="238860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9"/>
            <p:cNvSpPr/>
            <p:nvPr/>
          </p:nvSpPr>
          <p:spPr>
            <a:xfrm>
              <a:off x="243634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9"/>
            <p:cNvSpPr/>
            <p:nvPr/>
          </p:nvSpPr>
          <p:spPr>
            <a:xfrm>
              <a:off x="2485503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9"/>
            <p:cNvSpPr/>
            <p:nvPr/>
          </p:nvSpPr>
          <p:spPr>
            <a:xfrm>
              <a:off x="253324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9"/>
            <p:cNvSpPr/>
            <p:nvPr/>
          </p:nvSpPr>
          <p:spPr>
            <a:xfrm>
              <a:off x="258239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9"/>
            <p:cNvSpPr/>
            <p:nvPr/>
          </p:nvSpPr>
          <p:spPr>
            <a:xfrm>
              <a:off x="2630136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9"/>
            <p:cNvSpPr/>
            <p:nvPr/>
          </p:nvSpPr>
          <p:spPr>
            <a:xfrm>
              <a:off x="2679291" y="3398185"/>
              <a:ext cx="18271" cy="259850"/>
            </a:xfrm>
            <a:custGeom>
              <a:avLst/>
              <a:gdLst/>
              <a:ahLst/>
              <a:cxnLst/>
              <a:rect l="l" t="t" r="r" b="b"/>
              <a:pathLst>
                <a:path w="297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9"/>
            <p:cNvSpPr/>
            <p:nvPr/>
          </p:nvSpPr>
          <p:spPr>
            <a:xfrm>
              <a:off x="1876086" y="3677598"/>
              <a:ext cx="852421" cy="29590"/>
            </a:xfrm>
            <a:custGeom>
              <a:avLst/>
              <a:gdLst/>
              <a:ahLst/>
              <a:cxnLst/>
              <a:rect l="l" t="t" r="r" b="b"/>
              <a:pathLst>
                <a:path w="13856" h="481" extrusionOk="0">
                  <a:moveTo>
                    <a:pt x="0" y="1"/>
                  </a:moveTo>
                  <a:lnTo>
                    <a:pt x="0" y="480"/>
                  </a:lnTo>
                  <a:lnTo>
                    <a:pt x="13855" y="480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9"/>
            <p:cNvSpPr/>
            <p:nvPr/>
          </p:nvSpPr>
          <p:spPr>
            <a:xfrm>
              <a:off x="190555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9"/>
            <p:cNvSpPr/>
            <p:nvPr/>
          </p:nvSpPr>
          <p:spPr>
            <a:xfrm>
              <a:off x="19532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9"/>
            <p:cNvSpPr/>
            <p:nvPr/>
          </p:nvSpPr>
          <p:spPr>
            <a:xfrm>
              <a:off x="200244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9"/>
            <p:cNvSpPr/>
            <p:nvPr/>
          </p:nvSpPr>
          <p:spPr>
            <a:xfrm>
              <a:off x="205018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9"/>
            <p:cNvSpPr/>
            <p:nvPr/>
          </p:nvSpPr>
          <p:spPr>
            <a:xfrm>
              <a:off x="209792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9"/>
            <p:cNvSpPr/>
            <p:nvPr/>
          </p:nvSpPr>
          <p:spPr>
            <a:xfrm>
              <a:off x="214708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9"/>
            <p:cNvSpPr/>
            <p:nvPr/>
          </p:nvSpPr>
          <p:spPr>
            <a:xfrm>
              <a:off x="219482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9"/>
            <p:cNvSpPr/>
            <p:nvPr/>
          </p:nvSpPr>
          <p:spPr>
            <a:xfrm>
              <a:off x="224397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9"/>
            <p:cNvSpPr/>
            <p:nvPr/>
          </p:nvSpPr>
          <p:spPr>
            <a:xfrm>
              <a:off x="229171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9"/>
            <p:cNvSpPr/>
            <p:nvPr/>
          </p:nvSpPr>
          <p:spPr>
            <a:xfrm>
              <a:off x="2340869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9"/>
            <p:cNvSpPr/>
            <p:nvPr/>
          </p:nvSpPr>
          <p:spPr>
            <a:xfrm>
              <a:off x="238860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9"/>
            <p:cNvSpPr/>
            <p:nvPr/>
          </p:nvSpPr>
          <p:spPr>
            <a:xfrm>
              <a:off x="243634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9"/>
            <p:cNvSpPr/>
            <p:nvPr/>
          </p:nvSpPr>
          <p:spPr>
            <a:xfrm>
              <a:off x="2485503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9"/>
            <p:cNvSpPr/>
            <p:nvPr/>
          </p:nvSpPr>
          <p:spPr>
            <a:xfrm>
              <a:off x="253324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9"/>
            <p:cNvSpPr/>
            <p:nvPr/>
          </p:nvSpPr>
          <p:spPr>
            <a:xfrm>
              <a:off x="258239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9"/>
            <p:cNvSpPr/>
            <p:nvPr/>
          </p:nvSpPr>
          <p:spPr>
            <a:xfrm>
              <a:off x="2630136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9"/>
            <p:cNvSpPr/>
            <p:nvPr/>
          </p:nvSpPr>
          <p:spPr>
            <a:xfrm>
              <a:off x="2679291" y="3398185"/>
              <a:ext cx="18271" cy="259850"/>
            </a:xfrm>
            <a:custGeom>
              <a:avLst/>
              <a:gdLst/>
              <a:ahLst/>
              <a:cxnLst/>
              <a:rect l="l" t="t" r="r" b="b"/>
              <a:pathLst>
                <a:path w="297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9"/>
            <p:cNvSpPr/>
            <p:nvPr/>
          </p:nvSpPr>
          <p:spPr>
            <a:xfrm>
              <a:off x="1876086" y="3372901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9"/>
            <p:cNvSpPr/>
            <p:nvPr/>
          </p:nvSpPr>
          <p:spPr>
            <a:xfrm>
              <a:off x="1876086" y="3372901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9"/>
            <p:cNvSpPr/>
            <p:nvPr/>
          </p:nvSpPr>
          <p:spPr>
            <a:xfrm>
              <a:off x="2708759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9"/>
            <p:cNvSpPr/>
            <p:nvPr/>
          </p:nvSpPr>
          <p:spPr>
            <a:xfrm>
              <a:off x="2708759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9"/>
            <p:cNvSpPr/>
            <p:nvPr/>
          </p:nvSpPr>
          <p:spPr>
            <a:xfrm>
              <a:off x="1880269" y="3377146"/>
              <a:ext cx="9905" cy="1125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15" y="183"/>
                    <a:pt x="160" y="137"/>
                    <a:pt x="160" y="92"/>
                  </a:cubicBezTo>
                  <a:cubicBezTo>
                    <a:pt x="160" y="46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9"/>
            <p:cNvSpPr/>
            <p:nvPr/>
          </p:nvSpPr>
          <p:spPr>
            <a:xfrm>
              <a:off x="2713004" y="3377146"/>
              <a:ext cx="9843" cy="11258"/>
            </a:xfrm>
            <a:custGeom>
              <a:avLst/>
              <a:gdLst/>
              <a:ahLst/>
              <a:cxnLst/>
              <a:rect l="l" t="t" r="r" b="b"/>
              <a:pathLst>
                <a:path w="160" h="183" extrusionOk="0">
                  <a:moveTo>
                    <a:pt x="91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7"/>
                    <a:pt x="46" y="183"/>
                    <a:pt x="91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46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9"/>
            <p:cNvSpPr/>
            <p:nvPr/>
          </p:nvSpPr>
          <p:spPr>
            <a:xfrm>
              <a:off x="1880269" y="3688855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15" y="160"/>
                    <a:pt x="160" y="115"/>
                    <a:pt x="160" y="69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9"/>
            <p:cNvSpPr/>
            <p:nvPr/>
          </p:nvSpPr>
          <p:spPr>
            <a:xfrm>
              <a:off x="2713004" y="3688855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1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9"/>
            <p:cNvSpPr/>
            <p:nvPr/>
          </p:nvSpPr>
          <p:spPr>
            <a:xfrm>
              <a:off x="3971149" y="3764706"/>
              <a:ext cx="594037" cy="407246"/>
            </a:xfrm>
            <a:custGeom>
              <a:avLst/>
              <a:gdLst/>
              <a:ahLst/>
              <a:cxnLst/>
              <a:rect l="l" t="t" r="r" b="b"/>
              <a:pathLst>
                <a:path w="9656" h="6620" extrusionOk="0">
                  <a:moveTo>
                    <a:pt x="69" y="0"/>
                  </a:moveTo>
                  <a:lnTo>
                    <a:pt x="1" y="91"/>
                  </a:lnTo>
                  <a:lnTo>
                    <a:pt x="9587" y="6619"/>
                  </a:lnTo>
                  <a:lnTo>
                    <a:pt x="9656" y="652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9"/>
            <p:cNvSpPr/>
            <p:nvPr/>
          </p:nvSpPr>
          <p:spPr>
            <a:xfrm>
              <a:off x="3923410" y="3761877"/>
              <a:ext cx="57644" cy="353910"/>
            </a:xfrm>
            <a:custGeom>
              <a:avLst/>
              <a:gdLst/>
              <a:ahLst/>
              <a:cxnLst/>
              <a:rect l="l" t="t" r="r" b="b"/>
              <a:pathLst>
                <a:path w="937" h="5753" extrusionOk="0">
                  <a:moveTo>
                    <a:pt x="0" y="0"/>
                  </a:moveTo>
                  <a:lnTo>
                    <a:pt x="0" y="5752"/>
                  </a:lnTo>
                  <a:lnTo>
                    <a:pt x="936" y="5752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9"/>
            <p:cNvSpPr/>
            <p:nvPr/>
          </p:nvSpPr>
          <p:spPr>
            <a:xfrm>
              <a:off x="3889697" y="3811029"/>
              <a:ext cx="33774" cy="30943"/>
            </a:xfrm>
            <a:custGeom>
              <a:avLst/>
              <a:gdLst/>
              <a:ahLst/>
              <a:cxnLst/>
              <a:rect l="l" t="t" r="r" b="b"/>
              <a:pathLst>
                <a:path w="549" h="503" extrusionOk="0">
                  <a:moveTo>
                    <a:pt x="1" y="0"/>
                  </a:moveTo>
                  <a:lnTo>
                    <a:pt x="1" y="502"/>
                  </a:lnTo>
                  <a:lnTo>
                    <a:pt x="548" y="502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9"/>
            <p:cNvSpPr/>
            <p:nvPr/>
          </p:nvSpPr>
          <p:spPr>
            <a:xfrm>
              <a:off x="3889697" y="3907919"/>
              <a:ext cx="33774" cy="29528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1" y="0"/>
                  </a:moveTo>
                  <a:lnTo>
                    <a:pt x="1" y="480"/>
                  </a:lnTo>
                  <a:lnTo>
                    <a:pt x="548" y="48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9"/>
            <p:cNvSpPr/>
            <p:nvPr/>
          </p:nvSpPr>
          <p:spPr>
            <a:xfrm>
              <a:off x="3889697" y="4003394"/>
              <a:ext cx="33774" cy="29528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1" y="0"/>
                  </a:moveTo>
                  <a:lnTo>
                    <a:pt x="1" y="480"/>
                  </a:lnTo>
                  <a:lnTo>
                    <a:pt x="548" y="48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9"/>
            <p:cNvSpPr/>
            <p:nvPr/>
          </p:nvSpPr>
          <p:spPr>
            <a:xfrm>
              <a:off x="-1621818" y="4117140"/>
              <a:ext cx="5444212" cy="136261"/>
            </a:xfrm>
            <a:custGeom>
              <a:avLst/>
              <a:gdLst/>
              <a:ahLst/>
              <a:cxnLst/>
              <a:rect l="l" t="t" r="r" b="b"/>
              <a:pathLst>
                <a:path w="88495" h="2215" extrusionOk="0">
                  <a:moveTo>
                    <a:pt x="74137" y="0"/>
                  </a:moveTo>
                  <a:lnTo>
                    <a:pt x="71649" y="1552"/>
                  </a:lnTo>
                  <a:lnTo>
                    <a:pt x="0" y="1552"/>
                  </a:lnTo>
                  <a:lnTo>
                    <a:pt x="0" y="2214"/>
                  </a:lnTo>
                  <a:lnTo>
                    <a:pt x="114" y="2214"/>
                  </a:lnTo>
                  <a:lnTo>
                    <a:pt x="114" y="1666"/>
                  </a:lnTo>
                  <a:lnTo>
                    <a:pt x="71695" y="1666"/>
                  </a:lnTo>
                  <a:lnTo>
                    <a:pt x="74160" y="137"/>
                  </a:lnTo>
                  <a:lnTo>
                    <a:pt x="88380" y="137"/>
                  </a:lnTo>
                  <a:lnTo>
                    <a:pt x="88380" y="662"/>
                  </a:lnTo>
                  <a:lnTo>
                    <a:pt x="88494" y="662"/>
                  </a:lnTo>
                  <a:lnTo>
                    <a:pt x="88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9"/>
            <p:cNvSpPr/>
            <p:nvPr/>
          </p:nvSpPr>
          <p:spPr>
            <a:xfrm>
              <a:off x="-156146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9"/>
            <p:cNvSpPr/>
            <p:nvPr/>
          </p:nvSpPr>
          <p:spPr>
            <a:xfrm>
              <a:off x="-1516496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9"/>
            <p:cNvSpPr/>
            <p:nvPr/>
          </p:nvSpPr>
          <p:spPr>
            <a:xfrm>
              <a:off x="-147158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9"/>
            <p:cNvSpPr/>
            <p:nvPr/>
          </p:nvSpPr>
          <p:spPr>
            <a:xfrm>
              <a:off x="-142661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9"/>
            <p:cNvSpPr/>
            <p:nvPr/>
          </p:nvSpPr>
          <p:spPr>
            <a:xfrm>
              <a:off x="-138312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9"/>
            <p:cNvSpPr/>
            <p:nvPr/>
          </p:nvSpPr>
          <p:spPr>
            <a:xfrm>
              <a:off x="-133815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9"/>
            <p:cNvSpPr/>
            <p:nvPr/>
          </p:nvSpPr>
          <p:spPr>
            <a:xfrm>
              <a:off x="-129324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9"/>
            <p:cNvSpPr/>
            <p:nvPr/>
          </p:nvSpPr>
          <p:spPr>
            <a:xfrm>
              <a:off x="-1248331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9"/>
            <p:cNvSpPr/>
            <p:nvPr/>
          </p:nvSpPr>
          <p:spPr>
            <a:xfrm>
              <a:off x="-120335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9"/>
            <p:cNvSpPr/>
            <p:nvPr/>
          </p:nvSpPr>
          <p:spPr>
            <a:xfrm>
              <a:off x="-1158450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9"/>
            <p:cNvSpPr/>
            <p:nvPr/>
          </p:nvSpPr>
          <p:spPr>
            <a:xfrm>
              <a:off x="-111347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9"/>
            <p:cNvSpPr/>
            <p:nvPr/>
          </p:nvSpPr>
          <p:spPr>
            <a:xfrm>
              <a:off x="-106856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9"/>
            <p:cNvSpPr/>
            <p:nvPr/>
          </p:nvSpPr>
          <p:spPr>
            <a:xfrm>
              <a:off x="-1023659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9"/>
            <p:cNvSpPr/>
            <p:nvPr/>
          </p:nvSpPr>
          <p:spPr>
            <a:xfrm>
              <a:off x="-978688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9"/>
            <p:cNvSpPr/>
            <p:nvPr/>
          </p:nvSpPr>
          <p:spPr>
            <a:xfrm>
              <a:off x="-935194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9"/>
            <p:cNvSpPr/>
            <p:nvPr/>
          </p:nvSpPr>
          <p:spPr>
            <a:xfrm>
              <a:off x="-89022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9"/>
            <p:cNvSpPr/>
            <p:nvPr/>
          </p:nvSpPr>
          <p:spPr>
            <a:xfrm>
              <a:off x="-845313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9"/>
            <p:cNvSpPr/>
            <p:nvPr/>
          </p:nvSpPr>
          <p:spPr>
            <a:xfrm>
              <a:off x="-800342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9"/>
            <p:cNvSpPr/>
            <p:nvPr/>
          </p:nvSpPr>
          <p:spPr>
            <a:xfrm>
              <a:off x="-75543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9"/>
            <p:cNvSpPr/>
            <p:nvPr/>
          </p:nvSpPr>
          <p:spPr>
            <a:xfrm>
              <a:off x="-71052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9"/>
            <p:cNvSpPr/>
            <p:nvPr/>
          </p:nvSpPr>
          <p:spPr>
            <a:xfrm>
              <a:off x="-66555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9"/>
            <p:cNvSpPr/>
            <p:nvPr/>
          </p:nvSpPr>
          <p:spPr>
            <a:xfrm>
              <a:off x="-62064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9"/>
            <p:cNvSpPr/>
            <p:nvPr/>
          </p:nvSpPr>
          <p:spPr>
            <a:xfrm>
              <a:off x="-575671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9"/>
            <p:cNvSpPr/>
            <p:nvPr/>
          </p:nvSpPr>
          <p:spPr>
            <a:xfrm>
              <a:off x="-53076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9"/>
            <p:cNvSpPr/>
            <p:nvPr/>
          </p:nvSpPr>
          <p:spPr>
            <a:xfrm>
              <a:off x="-48585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9"/>
            <p:cNvSpPr/>
            <p:nvPr/>
          </p:nvSpPr>
          <p:spPr>
            <a:xfrm>
              <a:off x="-44229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9"/>
            <p:cNvSpPr/>
            <p:nvPr/>
          </p:nvSpPr>
          <p:spPr>
            <a:xfrm>
              <a:off x="-397386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9"/>
            <p:cNvSpPr/>
            <p:nvPr/>
          </p:nvSpPr>
          <p:spPr>
            <a:xfrm>
              <a:off x="-35241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9"/>
            <p:cNvSpPr/>
            <p:nvPr/>
          </p:nvSpPr>
          <p:spPr>
            <a:xfrm>
              <a:off x="-307505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9"/>
            <p:cNvSpPr/>
            <p:nvPr/>
          </p:nvSpPr>
          <p:spPr>
            <a:xfrm>
              <a:off x="-26253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9"/>
            <p:cNvSpPr/>
            <p:nvPr/>
          </p:nvSpPr>
          <p:spPr>
            <a:xfrm>
              <a:off x="-21762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9"/>
            <p:cNvSpPr/>
            <p:nvPr/>
          </p:nvSpPr>
          <p:spPr>
            <a:xfrm>
              <a:off x="-17265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9"/>
            <p:cNvSpPr/>
            <p:nvPr/>
          </p:nvSpPr>
          <p:spPr>
            <a:xfrm>
              <a:off x="-12774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9"/>
            <p:cNvSpPr/>
            <p:nvPr/>
          </p:nvSpPr>
          <p:spPr>
            <a:xfrm>
              <a:off x="-8283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9"/>
            <p:cNvSpPr/>
            <p:nvPr/>
          </p:nvSpPr>
          <p:spPr>
            <a:xfrm>
              <a:off x="-3786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9"/>
            <p:cNvSpPr/>
            <p:nvPr/>
          </p:nvSpPr>
          <p:spPr>
            <a:xfrm>
              <a:off x="5632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9"/>
            <p:cNvSpPr/>
            <p:nvPr/>
          </p:nvSpPr>
          <p:spPr>
            <a:xfrm>
              <a:off x="5060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9"/>
            <p:cNvSpPr/>
            <p:nvPr/>
          </p:nvSpPr>
          <p:spPr>
            <a:xfrm>
              <a:off x="95512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9"/>
            <p:cNvSpPr/>
            <p:nvPr/>
          </p:nvSpPr>
          <p:spPr>
            <a:xfrm>
              <a:off x="14048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9"/>
            <p:cNvSpPr/>
            <p:nvPr/>
          </p:nvSpPr>
          <p:spPr>
            <a:xfrm>
              <a:off x="18539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9"/>
            <p:cNvSpPr/>
            <p:nvPr/>
          </p:nvSpPr>
          <p:spPr>
            <a:xfrm>
              <a:off x="23030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9"/>
            <p:cNvSpPr/>
            <p:nvPr/>
          </p:nvSpPr>
          <p:spPr>
            <a:xfrm>
              <a:off x="27527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9"/>
            <p:cNvSpPr/>
            <p:nvPr/>
          </p:nvSpPr>
          <p:spPr>
            <a:xfrm>
              <a:off x="32018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9"/>
            <p:cNvSpPr/>
            <p:nvPr/>
          </p:nvSpPr>
          <p:spPr>
            <a:xfrm>
              <a:off x="36515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9"/>
            <p:cNvSpPr/>
            <p:nvPr/>
          </p:nvSpPr>
          <p:spPr>
            <a:xfrm>
              <a:off x="41006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9"/>
            <p:cNvSpPr/>
            <p:nvPr/>
          </p:nvSpPr>
          <p:spPr>
            <a:xfrm>
              <a:off x="45362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9"/>
            <p:cNvSpPr/>
            <p:nvPr/>
          </p:nvSpPr>
          <p:spPr>
            <a:xfrm>
              <a:off x="49853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9"/>
            <p:cNvSpPr/>
            <p:nvPr/>
          </p:nvSpPr>
          <p:spPr>
            <a:xfrm>
              <a:off x="543439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9"/>
            <p:cNvSpPr/>
            <p:nvPr/>
          </p:nvSpPr>
          <p:spPr>
            <a:xfrm>
              <a:off x="58841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9"/>
            <p:cNvSpPr/>
            <p:nvPr/>
          </p:nvSpPr>
          <p:spPr>
            <a:xfrm>
              <a:off x="633320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9"/>
            <p:cNvSpPr/>
            <p:nvPr/>
          </p:nvSpPr>
          <p:spPr>
            <a:xfrm>
              <a:off x="678291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9"/>
            <p:cNvSpPr/>
            <p:nvPr/>
          </p:nvSpPr>
          <p:spPr>
            <a:xfrm>
              <a:off x="72320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9"/>
            <p:cNvSpPr/>
            <p:nvPr/>
          </p:nvSpPr>
          <p:spPr>
            <a:xfrm>
              <a:off x="76811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9"/>
            <p:cNvSpPr/>
            <p:nvPr/>
          </p:nvSpPr>
          <p:spPr>
            <a:xfrm>
              <a:off x="81308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9"/>
            <p:cNvSpPr/>
            <p:nvPr/>
          </p:nvSpPr>
          <p:spPr>
            <a:xfrm>
              <a:off x="85799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90296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946457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99142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9"/>
            <p:cNvSpPr/>
            <p:nvPr/>
          </p:nvSpPr>
          <p:spPr>
            <a:xfrm>
              <a:off x="103633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9"/>
            <p:cNvSpPr/>
            <p:nvPr/>
          </p:nvSpPr>
          <p:spPr>
            <a:xfrm>
              <a:off x="1081309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9"/>
            <p:cNvSpPr/>
            <p:nvPr/>
          </p:nvSpPr>
          <p:spPr>
            <a:xfrm>
              <a:off x="1126218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171128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9"/>
            <p:cNvSpPr/>
            <p:nvPr/>
          </p:nvSpPr>
          <p:spPr>
            <a:xfrm>
              <a:off x="121609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9"/>
            <p:cNvSpPr/>
            <p:nvPr/>
          </p:nvSpPr>
          <p:spPr>
            <a:xfrm>
              <a:off x="1261009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9"/>
            <p:cNvSpPr/>
            <p:nvPr/>
          </p:nvSpPr>
          <p:spPr>
            <a:xfrm>
              <a:off x="1305980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9"/>
            <p:cNvSpPr/>
            <p:nvPr/>
          </p:nvSpPr>
          <p:spPr>
            <a:xfrm>
              <a:off x="135088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9"/>
            <p:cNvSpPr/>
            <p:nvPr/>
          </p:nvSpPr>
          <p:spPr>
            <a:xfrm>
              <a:off x="1394446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9"/>
            <p:cNvSpPr/>
            <p:nvPr/>
          </p:nvSpPr>
          <p:spPr>
            <a:xfrm>
              <a:off x="143935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9"/>
            <p:cNvSpPr/>
            <p:nvPr/>
          </p:nvSpPr>
          <p:spPr>
            <a:xfrm>
              <a:off x="1484265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9"/>
            <p:cNvSpPr/>
            <p:nvPr/>
          </p:nvSpPr>
          <p:spPr>
            <a:xfrm>
              <a:off x="1529236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9"/>
            <p:cNvSpPr/>
            <p:nvPr/>
          </p:nvSpPr>
          <p:spPr>
            <a:xfrm>
              <a:off x="1574146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9"/>
            <p:cNvSpPr/>
            <p:nvPr/>
          </p:nvSpPr>
          <p:spPr>
            <a:xfrm>
              <a:off x="1619117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9"/>
            <p:cNvSpPr/>
            <p:nvPr/>
          </p:nvSpPr>
          <p:spPr>
            <a:xfrm>
              <a:off x="1664026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9"/>
            <p:cNvSpPr/>
            <p:nvPr/>
          </p:nvSpPr>
          <p:spPr>
            <a:xfrm>
              <a:off x="1708936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9"/>
            <p:cNvSpPr/>
            <p:nvPr/>
          </p:nvSpPr>
          <p:spPr>
            <a:xfrm>
              <a:off x="1753907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9"/>
            <p:cNvSpPr/>
            <p:nvPr/>
          </p:nvSpPr>
          <p:spPr>
            <a:xfrm>
              <a:off x="179881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9"/>
            <p:cNvSpPr/>
            <p:nvPr/>
          </p:nvSpPr>
          <p:spPr>
            <a:xfrm>
              <a:off x="184237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9"/>
            <p:cNvSpPr/>
            <p:nvPr/>
          </p:nvSpPr>
          <p:spPr>
            <a:xfrm>
              <a:off x="1887282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9"/>
            <p:cNvSpPr/>
            <p:nvPr/>
          </p:nvSpPr>
          <p:spPr>
            <a:xfrm>
              <a:off x="193225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9"/>
            <p:cNvSpPr/>
            <p:nvPr/>
          </p:nvSpPr>
          <p:spPr>
            <a:xfrm>
              <a:off x="197716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9"/>
            <p:cNvSpPr/>
            <p:nvPr/>
          </p:nvSpPr>
          <p:spPr>
            <a:xfrm>
              <a:off x="2022073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9"/>
            <p:cNvSpPr/>
            <p:nvPr/>
          </p:nvSpPr>
          <p:spPr>
            <a:xfrm>
              <a:off x="206704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9"/>
            <p:cNvSpPr/>
            <p:nvPr/>
          </p:nvSpPr>
          <p:spPr>
            <a:xfrm>
              <a:off x="211195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9"/>
            <p:cNvSpPr/>
            <p:nvPr/>
          </p:nvSpPr>
          <p:spPr>
            <a:xfrm>
              <a:off x="215692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9"/>
            <p:cNvSpPr/>
            <p:nvPr/>
          </p:nvSpPr>
          <p:spPr>
            <a:xfrm>
              <a:off x="220183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9"/>
            <p:cNvSpPr/>
            <p:nvPr/>
          </p:nvSpPr>
          <p:spPr>
            <a:xfrm>
              <a:off x="224680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9"/>
            <p:cNvSpPr/>
            <p:nvPr/>
          </p:nvSpPr>
          <p:spPr>
            <a:xfrm>
              <a:off x="229171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9"/>
            <p:cNvSpPr/>
            <p:nvPr/>
          </p:nvSpPr>
          <p:spPr>
            <a:xfrm>
              <a:off x="233527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9"/>
            <p:cNvSpPr/>
            <p:nvPr/>
          </p:nvSpPr>
          <p:spPr>
            <a:xfrm>
              <a:off x="238018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9"/>
            <p:cNvSpPr/>
            <p:nvPr/>
          </p:nvSpPr>
          <p:spPr>
            <a:xfrm>
              <a:off x="2425090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9"/>
            <p:cNvSpPr/>
            <p:nvPr/>
          </p:nvSpPr>
          <p:spPr>
            <a:xfrm>
              <a:off x="247006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9"/>
            <p:cNvSpPr/>
            <p:nvPr/>
          </p:nvSpPr>
          <p:spPr>
            <a:xfrm>
              <a:off x="251497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9"/>
            <p:cNvSpPr/>
            <p:nvPr/>
          </p:nvSpPr>
          <p:spPr>
            <a:xfrm>
              <a:off x="255994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9"/>
            <p:cNvSpPr/>
            <p:nvPr/>
          </p:nvSpPr>
          <p:spPr>
            <a:xfrm>
              <a:off x="260485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9"/>
            <p:cNvSpPr/>
            <p:nvPr/>
          </p:nvSpPr>
          <p:spPr>
            <a:xfrm>
              <a:off x="264976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9"/>
            <p:cNvSpPr/>
            <p:nvPr/>
          </p:nvSpPr>
          <p:spPr>
            <a:xfrm>
              <a:off x="269473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9"/>
            <p:cNvSpPr/>
            <p:nvPr/>
          </p:nvSpPr>
          <p:spPr>
            <a:xfrm>
              <a:off x="273964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9"/>
            <p:cNvSpPr/>
            <p:nvPr/>
          </p:nvSpPr>
          <p:spPr>
            <a:xfrm>
              <a:off x="2958715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9"/>
            <p:cNvSpPr/>
            <p:nvPr/>
          </p:nvSpPr>
          <p:spPr>
            <a:xfrm>
              <a:off x="3003624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9"/>
            <p:cNvSpPr/>
            <p:nvPr/>
          </p:nvSpPr>
          <p:spPr>
            <a:xfrm>
              <a:off x="3048595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9"/>
            <p:cNvSpPr/>
            <p:nvPr/>
          </p:nvSpPr>
          <p:spPr>
            <a:xfrm>
              <a:off x="3093505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9"/>
            <p:cNvSpPr/>
            <p:nvPr/>
          </p:nvSpPr>
          <p:spPr>
            <a:xfrm>
              <a:off x="3138476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9"/>
            <p:cNvSpPr/>
            <p:nvPr/>
          </p:nvSpPr>
          <p:spPr>
            <a:xfrm>
              <a:off x="3183386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9"/>
            <p:cNvSpPr/>
            <p:nvPr/>
          </p:nvSpPr>
          <p:spPr>
            <a:xfrm>
              <a:off x="3226942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1" y="59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9"/>
            <p:cNvSpPr/>
            <p:nvPr/>
          </p:nvSpPr>
          <p:spPr>
            <a:xfrm>
              <a:off x="3271851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9"/>
            <p:cNvSpPr/>
            <p:nvPr/>
          </p:nvSpPr>
          <p:spPr>
            <a:xfrm>
              <a:off x="3316761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9"/>
            <p:cNvSpPr/>
            <p:nvPr/>
          </p:nvSpPr>
          <p:spPr>
            <a:xfrm>
              <a:off x="3361732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9"/>
            <p:cNvSpPr/>
            <p:nvPr/>
          </p:nvSpPr>
          <p:spPr>
            <a:xfrm>
              <a:off x="3406642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9"/>
            <p:cNvSpPr/>
            <p:nvPr/>
          </p:nvSpPr>
          <p:spPr>
            <a:xfrm>
              <a:off x="3451613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9"/>
            <p:cNvSpPr/>
            <p:nvPr/>
          </p:nvSpPr>
          <p:spPr>
            <a:xfrm>
              <a:off x="3496523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9"/>
            <p:cNvSpPr/>
            <p:nvPr/>
          </p:nvSpPr>
          <p:spPr>
            <a:xfrm>
              <a:off x="3541432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9"/>
            <p:cNvSpPr/>
            <p:nvPr/>
          </p:nvSpPr>
          <p:spPr>
            <a:xfrm>
              <a:off x="3584988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9"/>
            <p:cNvSpPr/>
            <p:nvPr/>
          </p:nvSpPr>
          <p:spPr>
            <a:xfrm>
              <a:off x="3629898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9"/>
            <p:cNvSpPr/>
            <p:nvPr/>
          </p:nvSpPr>
          <p:spPr>
            <a:xfrm>
              <a:off x="3674869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9"/>
            <p:cNvSpPr/>
            <p:nvPr/>
          </p:nvSpPr>
          <p:spPr>
            <a:xfrm>
              <a:off x="3719779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9"/>
            <p:cNvSpPr/>
            <p:nvPr/>
          </p:nvSpPr>
          <p:spPr>
            <a:xfrm>
              <a:off x="3764750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1" y="59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9"/>
            <p:cNvSpPr/>
            <p:nvPr/>
          </p:nvSpPr>
          <p:spPr>
            <a:xfrm>
              <a:off x="278319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9"/>
            <p:cNvSpPr/>
            <p:nvPr/>
          </p:nvSpPr>
          <p:spPr>
            <a:xfrm>
              <a:off x="2829523" y="4190161"/>
              <a:ext cx="4245" cy="51982"/>
            </a:xfrm>
            <a:custGeom>
              <a:avLst/>
              <a:gdLst/>
              <a:ahLst/>
              <a:cxnLst/>
              <a:rect l="l" t="t" r="r" b="b"/>
              <a:pathLst>
                <a:path w="69" h="845" extrusionOk="0">
                  <a:moveTo>
                    <a:pt x="1" y="0"/>
                  </a:moveTo>
                  <a:lnTo>
                    <a:pt x="1" y="845"/>
                  </a:lnTo>
                  <a:lnTo>
                    <a:pt x="69" y="8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9"/>
            <p:cNvSpPr/>
            <p:nvPr/>
          </p:nvSpPr>
          <p:spPr>
            <a:xfrm>
              <a:off x="2873079" y="4162048"/>
              <a:ext cx="5660" cy="52044"/>
            </a:xfrm>
            <a:custGeom>
              <a:avLst/>
              <a:gdLst/>
              <a:ahLst/>
              <a:cxnLst/>
              <a:rect l="l" t="t" r="r" b="b"/>
              <a:pathLst>
                <a:path w="92" h="846" extrusionOk="0">
                  <a:moveTo>
                    <a:pt x="0" y="1"/>
                  </a:moveTo>
                  <a:lnTo>
                    <a:pt x="0" y="845"/>
                  </a:lnTo>
                  <a:lnTo>
                    <a:pt x="91" y="84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9"/>
            <p:cNvSpPr/>
            <p:nvPr/>
          </p:nvSpPr>
          <p:spPr>
            <a:xfrm>
              <a:off x="2917988" y="4132581"/>
              <a:ext cx="5660" cy="51982"/>
            </a:xfrm>
            <a:custGeom>
              <a:avLst/>
              <a:gdLst/>
              <a:ahLst/>
              <a:cxnLst/>
              <a:rect l="l" t="t" r="r" b="b"/>
              <a:pathLst>
                <a:path w="92" h="845" extrusionOk="0">
                  <a:moveTo>
                    <a:pt x="1" y="0"/>
                  </a:moveTo>
                  <a:lnTo>
                    <a:pt x="1" y="845"/>
                  </a:lnTo>
                  <a:lnTo>
                    <a:pt x="92" y="8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9"/>
            <p:cNvSpPr/>
            <p:nvPr/>
          </p:nvSpPr>
          <p:spPr>
            <a:xfrm>
              <a:off x="-1620403" y="4006224"/>
              <a:ext cx="6192603" cy="1019468"/>
            </a:xfrm>
            <a:custGeom>
              <a:avLst/>
              <a:gdLst/>
              <a:ahLst/>
              <a:cxnLst/>
              <a:rect l="l" t="t" r="r" b="b"/>
              <a:pathLst>
                <a:path w="100660" h="16572" extrusionOk="0">
                  <a:moveTo>
                    <a:pt x="91050" y="0"/>
                  </a:moveTo>
                  <a:lnTo>
                    <a:pt x="88494" y="2465"/>
                  </a:lnTo>
                  <a:lnTo>
                    <a:pt x="74456" y="2465"/>
                  </a:lnTo>
                  <a:cubicBezTo>
                    <a:pt x="74297" y="2465"/>
                    <a:pt x="74137" y="2511"/>
                    <a:pt x="74000" y="2602"/>
                  </a:cubicBezTo>
                  <a:lnTo>
                    <a:pt x="72128" y="3858"/>
                  </a:lnTo>
                  <a:cubicBezTo>
                    <a:pt x="71991" y="3949"/>
                    <a:pt x="71831" y="4017"/>
                    <a:pt x="71672" y="4017"/>
                  </a:cubicBezTo>
                  <a:lnTo>
                    <a:pt x="0" y="4017"/>
                  </a:lnTo>
                  <a:lnTo>
                    <a:pt x="1712" y="15088"/>
                  </a:lnTo>
                  <a:cubicBezTo>
                    <a:pt x="1917" y="15864"/>
                    <a:pt x="2374" y="16571"/>
                    <a:pt x="3196" y="16571"/>
                  </a:cubicBezTo>
                  <a:lnTo>
                    <a:pt x="95319" y="16571"/>
                  </a:lnTo>
                  <a:cubicBezTo>
                    <a:pt x="96140" y="13718"/>
                    <a:pt x="99518" y="5296"/>
                    <a:pt x="100660" y="2556"/>
                  </a:cubicBezTo>
                  <a:lnTo>
                    <a:pt x="91050" y="2556"/>
                  </a:lnTo>
                  <a:lnTo>
                    <a:pt x="910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9"/>
            <p:cNvSpPr/>
            <p:nvPr/>
          </p:nvSpPr>
          <p:spPr>
            <a:xfrm>
              <a:off x="-966077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9"/>
            <p:cNvSpPr/>
            <p:nvPr/>
          </p:nvSpPr>
          <p:spPr>
            <a:xfrm>
              <a:off x="-1538951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8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8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9"/>
            <p:cNvSpPr/>
            <p:nvPr/>
          </p:nvSpPr>
          <p:spPr>
            <a:xfrm>
              <a:off x="-824212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9"/>
            <p:cNvSpPr/>
            <p:nvPr/>
          </p:nvSpPr>
          <p:spPr>
            <a:xfrm>
              <a:off x="-68099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9"/>
            <p:cNvSpPr/>
            <p:nvPr/>
          </p:nvSpPr>
          <p:spPr>
            <a:xfrm>
              <a:off x="-1395732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9"/>
            <p:cNvSpPr/>
            <p:nvPr/>
          </p:nvSpPr>
          <p:spPr>
            <a:xfrm>
              <a:off x="-125251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9"/>
            <p:cNvSpPr/>
            <p:nvPr/>
          </p:nvSpPr>
          <p:spPr>
            <a:xfrm>
              <a:off x="-110929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2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9"/>
            <p:cNvSpPr/>
            <p:nvPr/>
          </p:nvSpPr>
          <p:spPr>
            <a:xfrm>
              <a:off x="-53777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9"/>
            <p:cNvSpPr/>
            <p:nvPr/>
          </p:nvSpPr>
          <p:spPr>
            <a:xfrm>
              <a:off x="-39455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9"/>
            <p:cNvSpPr/>
            <p:nvPr/>
          </p:nvSpPr>
          <p:spPr>
            <a:xfrm>
              <a:off x="-252752" y="4320702"/>
              <a:ext cx="50631" cy="31005"/>
            </a:xfrm>
            <a:custGeom>
              <a:avLst/>
              <a:gdLst/>
              <a:ahLst/>
              <a:cxnLst/>
              <a:rect l="l" t="t" r="r" b="b"/>
              <a:pathLst>
                <a:path w="823" h="504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8" y="503"/>
                  </a:cubicBezTo>
                  <a:lnTo>
                    <a:pt x="686" y="503"/>
                  </a:lnTo>
                  <a:cubicBezTo>
                    <a:pt x="754" y="503"/>
                    <a:pt x="823" y="435"/>
                    <a:pt x="823" y="366"/>
                  </a:cubicBezTo>
                  <a:lnTo>
                    <a:pt x="823" y="138"/>
                  </a:lnTo>
                  <a:cubicBezTo>
                    <a:pt x="823" y="47"/>
                    <a:pt x="75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9"/>
            <p:cNvSpPr/>
            <p:nvPr/>
          </p:nvSpPr>
          <p:spPr>
            <a:xfrm>
              <a:off x="-109472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9"/>
            <p:cNvSpPr/>
            <p:nvPr/>
          </p:nvSpPr>
          <p:spPr>
            <a:xfrm>
              <a:off x="3374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9"/>
            <p:cNvSpPr/>
            <p:nvPr/>
          </p:nvSpPr>
          <p:spPr>
            <a:xfrm>
              <a:off x="17696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9"/>
            <p:cNvSpPr/>
            <p:nvPr/>
          </p:nvSpPr>
          <p:spPr>
            <a:xfrm>
              <a:off x="32018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9"/>
            <p:cNvSpPr/>
            <p:nvPr/>
          </p:nvSpPr>
          <p:spPr>
            <a:xfrm>
              <a:off x="462049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9"/>
            <p:cNvSpPr/>
            <p:nvPr/>
          </p:nvSpPr>
          <p:spPr>
            <a:xfrm>
              <a:off x="605267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9"/>
            <p:cNvSpPr/>
            <p:nvPr/>
          </p:nvSpPr>
          <p:spPr>
            <a:xfrm>
              <a:off x="74848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9"/>
            <p:cNvSpPr/>
            <p:nvPr/>
          </p:nvSpPr>
          <p:spPr>
            <a:xfrm>
              <a:off x="89170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9"/>
            <p:cNvSpPr/>
            <p:nvPr/>
          </p:nvSpPr>
          <p:spPr>
            <a:xfrm>
              <a:off x="103492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9"/>
            <p:cNvSpPr/>
            <p:nvPr/>
          </p:nvSpPr>
          <p:spPr>
            <a:xfrm>
              <a:off x="1176788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9"/>
            <p:cNvSpPr/>
            <p:nvPr/>
          </p:nvSpPr>
          <p:spPr>
            <a:xfrm>
              <a:off x="132000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9"/>
            <p:cNvSpPr/>
            <p:nvPr/>
          </p:nvSpPr>
          <p:spPr>
            <a:xfrm>
              <a:off x="146322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9"/>
            <p:cNvSpPr/>
            <p:nvPr/>
          </p:nvSpPr>
          <p:spPr>
            <a:xfrm>
              <a:off x="160644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9"/>
            <p:cNvSpPr/>
            <p:nvPr/>
          </p:nvSpPr>
          <p:spPr>
            <a:xfrm>
              <a:off x="1749662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7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7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9"/>
            <p:cNvSpPr/>
            <p:nvPr/>
          </p:nvSpPr>
          <p:spPr>
            <a:xfrm>
              <a:off x="1891527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9"/>
            <p:cNvSpPr/>
            <p:nvPr/>
          </p:nvSpPr>
          <p:spPr>
            <a:xfrm>
              <a:off x="203474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9"/>
            <p:cNvSpPr/>
            <p:nvPr/>
          </p:nvSpPr>
          <p:spPr>
            <a:xfrm>
              <a:off x="217796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8" y="503"/>
                  </a:cubicBezTo>
                  <a:lnTo>
                    <a:pt x="663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9"/>
            <p:cNvSpPr/>
            <p:nvPr/>
          </p:nvSpPr>
          <p:spPr>
            <a:xfrm>
              <a:off x="232118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9"/>
            <p:cNvSpPr/>
            <p:nvPr/>
          </p:nvSpPr>
          <p:spPr>
            <a:xfrm>
              <a:off x="2463048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9"/>
            <p:cNvSpPr/>
            <p:nvPr/>
          </p:nvSpPr>
          <p:spPr>
            <a:xfrm>
              <a:off x="2606267" y="4320702"/>
              <a:ext cx="50631" cy="31005"/>
            </a:xfrm>
            <a:custGeom>
              <a:avLst/>
              <a:gdLst/>
              <a:ahLst/>
              <a:cxnLst/>
              <a:rect l="l" t="t" r="r" b="b"/>
              <a:pathLst>
                <a:path w="823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4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9"/>
            <p:cNvSpPr/>
            <p:nvPr/>
          </p:nvSpPr>
          <p:spPr>
            <a:xfrm>
              <a:off x="274948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9"/>
            <p:cNvSpPr/>
            <p:nvPr/>
          </p:nvSpPr>
          <p:spPr>
            <a:xfrm>
              <a:off x="2989598" y="4163463"/>
              <a:ext cx="1582602" cy="862229"/>
            </a:xfrm>
            <a:custGeom>
              <a:avLst/>
              <a:gdLst/>
              <a:ahLst/>
              <a:cxnLst/>
              <a:rect l="l" t="t" r="r" b="b"/>
              <a:pathLst>
                <a:path w="25725" h="14016" extrusionOk="0">
                  <a:moveTo>
                    <a:pt x="25702" y="0"/>
                  </a:moveTo>
                  <a:cubicBezTo>
                    <a:pt x="25679" y="0"/>
                    <a:pt x="25679" y="23"/>
                    <a:pt x="25679" y="23"/>
                  </a:cubicBezTo>
                  <a:cubicBezTo>
                    <a:pt x="24310" y="2009"/>
                    <a:pt x="22438" y="3653"/>
                    <a:pt x="20384" y="4931"/>
                  </a:cubicBezTo>
                  <a:cubicBezTo>
                    <a:pt x="17804" y="6574"/>
                    <a:pt x="14928" y="7715"/>
                    <a:pt x="12075" y="8857"/>
                  </a:cubicBezTo>
                  <a:cubicBezTo>
                    <a:pt x="9496" y="9861"/>
                    <a:pt x="6940" y="10888"/>
                    <a:pt x="4383" y="11915"/>
                  </a:cubicBezTo>
                  <a:cubicBezTo>
                    <a:pt x="2899" y="12486"/>
                    <a:pt x="1416" y="13079"/>
                    <a:pt x="92" y="13924"/>
                  </a:cubicBezTo>
                  <a:cubicBezTo>
                    <a:pt x="69" y="13947"/>
                    <a:pt x="23" y="13970"/>
                    <a:pt x="1" y="14015"/>
                  </a:cubicBezTo>
                  <a:lnTo>
                    <a:pt x="20384" y="14015"/>
                  </a:lnTo>
                  <a:cubicBezTo>
                    <a:pt x="21205" y="11162"/>
                    <a:pt x="24583" y="2740"/>
                    <a:pt x="25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9"/>
            <p:cNvSpPr/>
            <p:nvPr/>
          </p:nvSpPr>
          <p:spPr>
            <a:xfrm>
              <a:off x="-1487028" y="4843908"/>
              <a:ext cx="75916" cy="149488"/>
            </a:xfrm>
            <a:custGeom>
              <a:avLst/>
              <a:gdLst/>
              <a:ahLst/>
              <a:cxnLst/>
              <a:rect l="l" t="t" r="r" b="b"/>
              <a:pathLst>
                <a:path w="1234" h="2430" extrusionOk="0">
                  <a:moveTo>
                    <a:pt x="91" y="1"/>
                  </a:moveTo>
                  <a:cubicBezTo>
                    <a:pt x="83" y="1"/>
                    <a:pt x="75" y="4"/>
                    <a:pt x="69" y="10"/>
                  </a:cubicBezTo>
                  <a:cubicBezTo>
                    <a:pt x="23" y="10"/>
                    <a:pt x="1" y="33"/>
                    <a:pt x="23" y="78"/>
                  </a:cubicBezTo>
                  <a:cubicBezTo>
                    <a:pt x="92" y="443"/>
                    <a:pt x="137" y="717"/>
                    <a:pt x="160" y="854"/>
                  </a:cubicBezTo>
                  <a:cubicBezTo>
                    <a:pt x="297" y="1471"/>
                    <a:pt x="662" y="2018"/>
                    <a:pt x="1142" y="2406"/>
                  </a:cubicBezTo>
                  <a:cubicBezTo>
                    <a:pt x="1142" y="2429"/>
                    <a:pt x="1165" y="2429"/>
                    <a:pt x="1187" y="2429"/>
                  </a:cubicBezTo>
                  <a:cubicBezTo>
                    <a:pt x="1187" y="2429"/>
                    <a:pt x="1210" y="2429"/>
                    <a:pt x="1210" y="2406"/>
                  </a:cubicBezTo>
                  <a:cubicBezTo>
                    <a:pt x="1233" y="2384"/>
                    <a:pt x="1233" y="2338"/>
                    <a:pt x="1210" y="2338"/>
                  </a:cubicBezTo>
                  <a:cubicBezTo>
                    <a:pt x="754" y="1950"/>
                    <a:pt x="411" y="1402"/>
                    <a:pt x="274" y="831"/>
                  </a:cubicBezTo>
                  <a:cubicBezTo>
                    <a:pt x="252" y="694"/>
                    <a:pt x="206" y="421"/>
                    <a:pt x="137" y="55"/>
                  </a:cubicBezTo>
                  <a:cubicBezTo>
                    <a:pt x="137" y="22"/>
                    <a:pt x="113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9"/>
            <p:cNvSpPr/>
            <p:nvPr/>
          </p:nvSpPr>
          <p:spPr>
            <a:xfrm>
              <a:off x="-1544611" y="4486430"/>
              <a:ext cx="53461" cy="294915"/>
            </a:xfrm>
            <a:custGeom>
              <a:avLst/>
              <a:gdLst/>
              <a:ahLst/>
              <a:cxnLst/>
              <a:rect l="l" t="t" r="r" b="b"/>
              <a:pathLst>
                <a:path w="869" h="4794" extrusionOk="0">
                  <a:moveTo>
                    <a:pt x="46" y="0"/>
                  </a:moveTo>
                  <a:cubicBezTo>
                    <a:pt x="24" y="0"/>
                    <a:pt x="1" y="46"/>
                    <a:pt x="1" y="69"/>
                  </a:cubicBezTo>
                  <a:lnTo>
                    <a:pt x="46" y="297"/>
                  </a:lnTo>
                  <a:cubicBezTo>
                    <a:pt x="229" y="1530"/>
                    <a:pt x="526" y="3356"/>
                    <a:pt x="754" y="4748"/>
                  </a:cubicBezTo>
                  <a:cubicBezTo>
                    <a:pt x="754" y="4771"/>
                    <a:pt x="777" y="4794"/>
                    <a:pt x="822" y="4794"/>
                  </a:cubicBezTo>
                  <a:cubicBezTo>
                    <a:pt x="868" y="4794"/>
                    <a:pt x="868" y="4771"/>
                    <a:pt x="868" y="4725"/>
                  </a:cubicBezTo>
                  <a:cubicBezTo>
                    <a:pt x="640" y="3333"/>
                    <a:pt x="343" y="1507"/>
                    <a:pt x="160" y="297"/>
                  </a:cubicBezTo>
                  <a:lnTo>
                    <a:pt x="115" y="46"/>
                  </a:lnTo>
                  <a:cubicBezTo>
                    <a:pt x="115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9"/>
            <p:cNvSpPr/>
            <p:nvPr/>
          </p:nvSpPr>
          <p:spPr>
            <a:xfrm>
              <a:off x="-1457560" y="4442875"/>
              <a:ext cx="4304001" cy="7075"/>
            </a:xfrm>
            <a:custGeom>
              <a:avLst/>
              <a:gdLst/>
              <a:ahLst/>
              <a:cxnLst/>
              <a:rect l="l" t="t" r="r" b="b"/>
              <a:pathLst>
                <a:path w="69961" h="115" extrusionOk="0">
                  <a:moveTo>
                    <a:pt x="69" y="1"/>
                  </a:moveTo>
                  <a:cubicBezTo>
                    <a:pt x="47" y="1"/>
                    <a:pt x="1" y="24"/>
                    <a:pt x="1" y="46"/>
                  </a:cubicBezTo>
                  <a:cubicBezTo>
                    <a:pt x="1" y="92"/>
                    <a:pt x="47" y="115"/>
                    <a:pt x="69" y="115"/>
                  </a:cubicBezTo>
                  <a:lnTo>
                    <a:pt x="69915" y="115"/>
                  </a:lnTo>
                  <a:cubicBezTo>
                    <a:pt x="69938" y="115"/>
                    <a:pt x="69960" y="92"/>
                    <a:pt x="69960" y="46"/>
                  </a:cubicBezTo>
                  <a:cubicBezTo>
                    <a:pt x="69960" y="24"/>
                    <a:pt x="69938" y="1"/>
                    <a:pt x="69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9"/>
            <p:cNvSpPr/>
            <p:nvPr/>
          </p:nvSpPr>
          <p:spPr>
            <a:xfrm>
              <a:off x="4031500" y="4233654"/>
              <a:ext cx="414337" cy="7075"/>
            </a:xfrm>
            <a:custGeom>
              <a:avLst/>
              <a:gdLst/>
              <a:ahLst/>
              <a:cxnLst/>
              <a:rect l="l" t="t" r="r" b="b"/>
              <a:pathLst>
                <a:path w="6735" h="115" extrusionOk="0">
                  <a:moveTo>
                    <a:pt x="69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92"/>
                    <a:pt x="24" y="115"/>
                    <a:pt x="69" y="115"/>
                  </a:cubicBezTo>
                  <a:lnTo>
                    <a:pt x="6666" y="115"/>
                  </a:lnTo>
                  <a:cubicBezTo>
                    <a:pt x="6712" y="115"/>
                    <a:pt x="6734" y="92"/>
                    <a:pt x="6734" y="46"/>
                  </a:cubicBezTo>
                  <a:cubicBezTo>
                    <a:pt x="6734" y="24"/>
                    <a:pt x="6712" y="1"/>
                    <a:pt x="6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9"/>
            <p:cNvSpPr/>
            <p:nvPr/>
          </p:nvSpPr>
          <p:spPr>
            <a:xfrm>
              <a:off x="2902547" y="4233654"/>
              <a:ext cx="838395" cy="183999"/>
            </a:xfrm>
            <a:custGeom>
              <a:avLst/>
              <a:gdLst/>
              <a:ahLst/>
              <a:cxnLst/>
              <a:rect l="l" t="t" r="r" b="b"/>
              <a:pathLst>
                <a:path w="13628" h="2991" extrusionOk="0">
                  <a:moveTo>
                    <a:pt x="4771" y="1"/>
                  </a:moveTo>
                  <a:cubicBezTo>
                    <a:pt x="3561" y="1"/>
                    <a:pt x="2899" y="24"/>
                    <a:pt x="2123" y="549"/>
                  </a:cubicBezTo>
                  <a:cubicBezTo>
                    <a:pt x="1849" y="731"/>
                    <a:pt x="457" y="2375"/>
                    <a:pt x="0" y="2900"/>
                  </a:cubicBezTo>
                  <a:cubicBezTo>
                    <a:pt x="0" y="2922"/>
                    <a:pt x="0" y="2968"/>
                    <a:pt x="23" y="2991"/>
                  </a:cubicBezTo>
                  <a:lnTo>
                    <a:pt x="46" y="2991"/>
                  </a:lnTo>
                  <a:cubicBezTo>
                    <a:pt x="69" y="2991"/>
                    <a:pt x="92" y="2991"/>
                    <a:pt x="92" y="2968"/>
                  </a:cubicBezTo>
                  <a:cubicBezTo>
                    <a:pt x="1324" y="1553"/>
                    <a:pt x="2009" y="754"/>
                    <a:pt x="2192" y="640"/>
                  </a:cubicBezTo>
                  <a:cubicBezTo>
                    <a:pt x="2922" y="138"/>
                    <a:pt x="3538" y="115"/>
                    <a:pt x="4771" y="115"/>
                  </a:cubicBezTo>
                  <a:lnTo>
                    <a:pt x="13559" y="115"/>
                  </a:lnTo>
                  <a:cubicBezTo>
                    <a:pt x="13582" y="115"/>
                    <a:pt x="13627" y="92"/>
                    <a:pt x="13627" y="46"/>
                  </a:cubicBezTo>
                  <a:cubicBezTo>
                    <a:pt x="13627" y="24"/>
                    <a:pt x="13582" y="1"/>
                    <a:pt x="13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8" name="Google Shape;2828;p49"/>
          <p:cNvGrpSpPr/>
          <p:nvPr/>
        </p:nvGrpSpPr>
        <p:grpSpPr>
          <a:xfrm flipH="1">
            <a:off x="14" y="4473200"/>
            <a:ext cx="9183664" cy="1390384"/>
            <a:chOff x="338550" y="1782325"/>
            <a:chExt cx="2222625" cy="336500"/>
          </a:xfrm>
        </p:grpSpPr>
        <p:sp>
          <p:nvSpPr>
            <p:cNvPr id="2829" name="Google Shape;2829;p49"/>
            <p:cNvSpPr/>
            <p:nvPr/>
          </p:nvSpPr>
          <p:spPr>
            <a:xfrm>
              <a:off x="338550" y="1782325"/>
              <a:ext cx="2222625" cy="336500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9"/>
            <p:cNvSpPr/>
            <p:nvPr/>
          </p:nvSpPr>
          <p:spPr>
            <a:xfrm>
              <a:off x="338550" y="1927850"/>
              <a:ext cx="2222625" cy="190975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9"/>
            <p:cNvSpPr/>
            <p:nvPr/>
          </p:nvSpPr>
          <p:spPr>
            <a:xfrm>
              <a:off x="1610475" y="1898550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9"/>
            <p:cNvSpPr/>
            <p:nvPr/>
          </p:nvSpPr>
          <p:spPr>
            <a:xfrm>
              <a:off x="1039275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9"/>
            <p:cNvSpPr/>
            <p:nvPr/>
          </p:nvSpPr>
          <p:spPr>
            <a:xfrm>
              <a:off x="1901500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9"/>
            <p:cNvSpPr/>
            <p:nvPr/>
          </p:nvSpPr>
          <p:spPr>
            <a:xfrm>
              <a:off x="408725" y="190197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9"/>
            <p:cNvSpPr/>
            <p:nvPr/>
          </p:nvSpPr>
          <p:spPr>
            <a:xfrm>
              <a:off x="846975" y="2044050"/>
              <a:ext cx="93600" cy="9725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9"/>
            <p:cNvSpPr/>
            <p:nvPr/>
          </p:nvSpPr>
          <p:spPr>
            <a:xfrm>
              <a:off x="956550" y="1870000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9"/>
            <p:cNvSpPr/>
            <p:nvPr/>
          </p:nvSpPr>
          <p:spPr>
            <a:xfrm>
              <a:off x="2170850" y="1972725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9"/>
            <p:cNvSpPr/>
            <p:nvPr/>
          </p:nvSpPr>
          <p:spPr>
            <a:xfrm>
              <a:off x="686050" y="2007525"/>
              <a:ext cx="231150" cy="9725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7CA2F74-1C7A-A572-4B14-176559C83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10" y="-38435"/>
            <a:ext cx="7706012" cy="944962"/>
          </a:xfrm>
          <a:prstGeom prst="rect">
            <a:avLst/>
          </a:prstGeom>
        </p:spPr>
      </p:pic>
      <p:sp>
        <p:nvSpPr>
          <p:cNvPr id="10" name="Google Shape;922;p57">
            <a:extLst>
              <a:ext uri="{FF2B5EF4-FFF2-40B4-BE49-F238E27FC236}">
                <a16:creationId xmlns:a16="http://schemas.microsoft.com/office/drawing/2014/main" id="{D160188C-EC03-DCCC-8C14-8868E6476CF8}"/>
              </a:ext>
            </a:extLst>
          </p:cNvPr>
          <p:cNvSpPr txBox="1">
            <a:spLocks/>
          </p:cNvSpPr>
          <p:nvPr/>
        </p:nvSpPr>
        <p:spPr>
          <a:xfrm>
            <a:off x="97787" y="801672"/>
            <a:ext cx="8951689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 algn="ctr"/>
            <a:r>
              <a:rPr lang="sr-Latn-RS" sz="2000" dirty="0"/>
              <a:t>Sometimes the adverb = adjective, and either can be used.</a:t>
            </a:r>
            <a:endParaRPr lang="en-US" sz="2000" dirty="0"/>
          </a:p>
        </p:txBody>
      </p:sp>
      <p:sp>
        <p:nvSpPr>
          <p:cNvPr id="11" name="Google Shape;922;p57">
            <a:extLst>
              <a:ext uri="{FF2B5EF4-FFF2-40B4-BE49-F238E27FC236}">
                <a16:creationId xmlns:a16="http://schemas.microsoft.com/office/drawing/2014/main" id="{A9B64A21-4080-03FF-18F2-673597D18696}"/>
              </a:ext>
            </a:extLst>
          </p:cNvPr>
          <p:cNvSpPr txBox="1">
            <a:spLocks/>
          </p:cNvSpPr>
          <p:nvPr/>
        </p:nvSpPr>
        <p:spPr>
          <a:xfrm>
            <a:off x="103766" y="2195809"/>
            <a:ext cx="8951689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 algn="ctr"/>
            <a:r>
              <a:rPr lang="sr-Latn-RS" sz="2000" dirty="0"/>
              <a:t>Sometimes the adverb and adjective have completely different meanings.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B24954-F7E3-B3B1-CDF0-48BC0B4E624C}"/>
              </a:ext>
            </a:extLst>
          </p:cNvPr>
          <p:cNvSpPr txBox="1"/>
          <p:nvPr/>
        </p:nvSpPr>
        <p:spPr>
          <a:xfrm>
            <a:off x="1716056" y="1198254"/>
            <a:ext cx="477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The moon is shining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bright 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/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 brightly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.</a:t>
            </a:r>
            <a:endParaRPr lang="en-US" sz="1800" dirty="0">
              <a:solidFill>
                <a:schemeClr val="accent1"/>
              </a:solidFill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DB835-DF11-2728-6A8A-F6632D11647B}"/>
              </a:ext>
            </a:extLst>
          </p:cNvPr>
          <p:cNvSpPr txBox="1"/>
          <p:nvPr/>
        </p:nvSpPr>
        <p:spPr>
          <a:xfrm>
            <a:off x="1541346" y="2708384"/>
            <a:ext cx="755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They were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late 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to work because of the traffic</a:t>
            </a:r>
            <a:r>
              <a:rPr lang="sr-Latn-RS" sz="2000" dirty="0">
                <a:latin typeface="Cairo" panose="020B0604020202020204" charset="-78"/>
                <a:cs typeface="Cairo" panose="020B0604020202020204" charset="-78"/>
              </a:rPr>
              <a:t>. / Sarah has been sad </a:t>
            </a:r>
            <a:r>
              <a:rPr lang="sr-Latn-RS" sz="2000" i="1" dirty="0">
                <a:latin typeface="Cairo" panose="020B0604020202020204" charset="-78"/>
                <a:cs typeface="Cairo" panose="020B0604020202020204" charset="-78"/>
              </a:rPr>
              <a:t>lately.</a:t>
            </a:r>
            <a:endParaRPr lang="en-US" i="1" dirty="0">
              <a:solidFill>
                <a:schemeClr val="accent1"/>
              </a:solidFill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E599BE-739E-0204-49E8-9ADBDF36292F}"/>
              </a:ext>
            </a:extLst>
          </p:cNvPr>
          <p:cNvSpPr/>
          <p:nvPr/>
        </p:nvSpPr>
        <p:spPr>
          <a:xfrm>
            <a:off x="94369" y="2716653"/>
            <a:ext cx="1334092" cy="383604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Late(ly)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3B4636C-0BD8-2E68-5320-603D7E8470F9}"/>
              </a:ext>
            </a:extLst>
          </p:cNvPr>
          <p:cNvSpPr/>
          <p:nvPr/>
        </p:nvSpPr>
        <p:spPr>
          <a:xfrm>
            <a:off x="59483" y="3287085"/>
            <a:ext cx="1334092" cy="3836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High(ly)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5F7E4-AE94-434B-AC1D-2C3D6A0138EE}"/>
              </a:ext>
            </a:extLst>
          </p:cNvPr>
          <p:cNvSpPr txBox="1"/>
          <p:nvPr/>
        </p:nvSpPr>
        <p:spPr>
          <a:xfrm>
            <a:off x="1506493" y="3294221"/>
            <a:ext cx="755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The airplane is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high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 in the air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. 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/ He is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highly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 appreciated at work.</a:t>
            </a:r>
            <a:endParaRPr lang="en-US" sz="1800" i="1" dirty="0">
              <a:solidFill>
                <a:schemeClr val="accent1"/>
              </a:solidFill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314AB0-052A-DB44-DF62-43EA4A875E41}"/>
              </a:ext>
            </a:extLst>
          </p:cNvPr>
          <p:cNvSpPr txBox="1"/>
          <p:nvPr/>
        </p:nvSpPr>
        <p:spPr>
          <a:xfrm>
            <a:off x="2359380" y="1614285"/>
            <a:ext cx="349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She is sleeping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sound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 /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soundly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.</a:t>
            </a:r>
            <a:endParaRPr lang="en-US" sz="1800" dirty="0">
              <a:solidFill>
                <a:schemeClr val="accent1"/>
              </a:solidFill>
              <a:latin typeface="Cairo" panose="020B0604020202020204" charset="-78"/>
              <a:cs typeface="Cairo" panose="020B0604020202020204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46"/>
          <p:cNvSpPr txBox="1">
            <a:spLocks noGrp="1"/>
          </p:cNvSpPr>
          <p:nvPr>
            <p:ph type="title"/>
          </p:nvPr>
        </p:nvSpPr>
        <p:spPr>
          <a:xfrm>
            <a:off x="2501873" y="361891"/>
            <a:ext cx="655267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/>
              <a:t>Grammar exercises:</a:t>
            </a:r>
            <a:endParaRPr sz="4000" dirty="0"/>
          </a:p>
        </p:txBody>
      </p:sp>
      <p:grpSp>
        <p:nvGrpSpPr>
          <p:cNvPr id="1792" name="Google Shape;1792;p46"/>
          <p:cNvGrpSpPr/>
          <p:nvPr/>
        </p:nvGrpSpPr>
        <p:grpSpPr>
          <a:xfrm>
            <a:off x="7792469" y="3942927"/>
            <a:ext cx="831335" cy="638560"/>
            <a:chOff x="3132325" y="2469625"/>
            <a:chExt cx="3227825" cy="2803225"/>
          </a:xfrm>
        </p:grpSpPr>
        <p:sp>
          <p:nvSpPr>
            <p:cNvPr id="1793" name="Google Shape;1793;p46"/>
            <p:cNvSpPr/>
            <p:nvPr/>
          </p:nvSpPr>
          <p:spPr>
            <a:xfrm>
              <a:off x="3340650" y="3070725"/>
              <a:ext cx="97450" cy="700975"/>
            </a:xfrm>
            <a:custGeom>
              <a:avLst/>
              <a:gdLst/>
              <a:ahLst/>
              <a:cxnLst/>
              <a:rect l="l" t="t" r="r" b="b"/>
              <a:pathLst>
                <a:path w="3898" h="28039" extrusionOk="0">
                  <a:moveTo>
                    <a:pt x="1961" y="0"/>
                  </a:moveTo>
                  <a:cubicBezTo>
                    <a:pt x="883" y="0"/>
                    <a:pt x="0" y="858"/>
                    <a:pt x="0" y="1936"/>
                  </a:cubicBezTo>
                  <a:lnTo>
                    <a:pt x="0" y="26077"/>
                  </a:lnTo>
                  <a:cubicBezTo>
                    <a:pt x="0" y="27156"/>
                    <a:pt x="883" y="28038"/>
                    <a:pt x="1961" y="28038"/>
                  </a:cubicBezTo>
                  <a:cubicBezTo>
                    <a:pt x="3039" y="28038"/>
                    <a:pt x="3897" y="27156"/>
                    <a:pt x="3897" y="26077"/>
                  </a:cubicBezTo>
                  <a:lnTo>
                    <a:pt x="3897" y="1936"/>
                  </a:lnTo>
                  <a:cubicBezTo>
                    <a:pt x="3897" y="858"/>
                    <a:pt x="3039" y="0"/>
                    <a:pt x="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6"/>
            <p:cNvSpPr/>
            <p:nvPr/>
          </p:nvSpPr>
          <p:spPr>
            <a:xfrm>
              <a:off x="3949075" y="2939600"/>
              <a:ext cx="2382275" cy="1941100"/>
            </a:xfrm>
            <a:custGeom>
              <a:avLst/>
              <a:gdLst/>
              <a:ahLst/>
              <a:cxnLst/>
              <a:rect l="l" t="t" r="r" b="b"/>
              <a:pathLst>
                <a:path w="95291" h="77644" extrusionOk="0">
                  <a:moveTo>
                    <a:pt x="40881" y="0"/>
                  </a:moveTo>
                  <a:lnTo>
                    <a:pt x="9902" y="147"/>
                  </a:lnTo>
                  <a:cubicBezTo>
                    <a:pt x="3701" y="8284"/>
                    <a:pt x="0" y="18406"/>
                    <a:pt x="0" y="29435"/>
                  </a:cubicBezTo>
                  <a:cubicBezTo>
                    <a:pt x="0" y="56052"/>
                    <a:pt x="21593" y="77644"/>
                    <a:pt x="48234" y="77644"/>
                  </a:cubicBezTo>
                  <a:cubicBezTo>
                    <a:pt x="58920" y="77644"/>
                    <a:pt x="68772" y="74164"/>
                    <a:pt x="76762" y="68282"/>
                  </a:cubicBezTo>
                  <a:lnTo>
                    <a:pt x="85046" y="33920"/>
                  </a:lnTo>
                  <a:lnTo>
                    <a:pt x="95291" y="18823"/>
                  </a:lnTo>
                  <a:cubicBezTo>
                    <a:pt x="93820" y="12279"/>
                    <a:pt x="91002" y="6225"/>
                    <a:pt x="87178" y="981"/>
                  </a:cubicBezTo>
                  <a:lnTo>
                    <a:pt x="40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6"/>
            <p:cNvSpPr/>
            <p:nvPr/>
          </p:nvSpPr>
          <p:spPr>
            <a:xfrm>
              <a:off x="5063000" y="4412575"/>
              <a:ext cx="861500" cy="468125"/>
            </a:xfrm>
            <a:custGeom>
              <a:avLst/>
              <a:gdLst/>
              <a:ahLst/>
              <a:cxnLst/>
              <a:rect l="l" t="t" r="r" b="b"/>
              <a:pathLst>
                <a:path w="34460" h="18725" extrusionOk="0">
                  <a:moveTo>
                    <a:pt x="34460" y="0"/>
                  </a:moveTo>
                  <a:cubicBezTo>
                    <a:pt x="26347" y="10490"/>
                    <a:pt x="14019" y="17524"/>
                    <a:pt x="0" y="18578"/>
                  </a:cubicBezTo>
                  <a:cubicBezTo>
                    <a:pt x="1201" y="18676"/>
                    <a:pt x="2427" y="18725"/>
                    <a:pt x="3677" y="18725"/>
                  </a:cubicBezTo>
                  <a:cubicBezTo>
                    <a:pt x="14363" y="18725"/>
                    <a:pt x="24215" y="15245"/>
                    <a:pt x="32205" y="9363"/>
                  </a:cubicBezTo>
                  <a:lnTo>
                    <a:pt x="34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6"/>
            <p:cNvSpPr/>
            <p:nvPr/>
          </p:nvSpPr>
          <p:spPr>
            <a:xfrm>
              <a:off x="5941650" y="2960425"/>
              <a:ext cx="389700" cy="678925"/>
            </a:xfrm>
            <a:custGeom>
              <a:avLst/>
              <a:gdLst/>
              <a:ahLst/>
              <a:cxnLst/>
              <a:rect l="l" t="t" r="r" b="b"/>
              <a:pathLst>
                <a:path w="15588" h="27157" extrusionOk="0">
                  <a:moveTo>
                    <a:pt x="0" y="0"/>
                  </a:moveTo>
                  <a:lnTo>
                    <a:pt x="0" y="0"/>
                  </a:lnTo>
                  <a:cubicBezTo>
                    <a:pt x="5637" y="7647"/>
                    <a:pt x="9068" y="17010"/>
                    <a:pt x="9362" y="27156"/>
                  </a:cubicBezTo>
                  <a:lnTo>
                    <a:pt x="15588" y="17990"/>
                  </a:lnTo>
                  <a:cubicBezTo>
                    <a:pt x="14117" y="11446"/>
                    <a:pt x="11299" y="5392"/>
                    <a:pt x="7475" y="1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6"/>
            <p:cNvSpPr/>
            <p:nvPr/>
          </p:nvSpPr>
          <p:spPr>
            <a:xfrm>
              <a:off x="4196625" y="2469625"/>
              <a:ext cx="1931925" cy="854200"/>
            </a:xfrm>
            <a:custGeom>
              <a:avLst/>
              <a:gdLst/>
              <a:ahLst/>
              <a:cxnLst/>
              <a:rect l="l" t="t" r="r" b="b"/>
              <a:pathLst>
                <a:path w="77277" h="34168" extrusionOk="0">
                  <a:moveTo>
                    <a:pt x="38332" y="1"/>
                  </a:moveTo>
                  <a:cubicBezTo>
                    <a:pt x="22695" y="1"/>
                    <a:pt x="8823" y="7427"/>
                    <a:pt x="0" y="18971"/>
                  </a:cubicBezTo>
                  <a:cubicBezTo>
                    <a:pt x="1343" y="24685"/>
                    <a:pt x="4122" y="31470"/>
                    <a:pt x="9694" y="31470"/>
                  </a:cubicBezTo>
                  <a:cubicBezTo>
                    <a:pt x="9714" y="31470"/>
                    <a:pt x="9734" y="31470"/>
                    <a:pt x="9755" y="31470"/>
                  </a:cubicBezTo>
                  <a:cubicBezTo>
                    <a:pt x="17546" y="31431"/>
                    <a:pt x="22574" y="26700"/>
                    <a:pt x="29694" y="26700"/>
                  </a:cubicBezTo>
                  <a:cubicBezTo>
                    <a:pt x="31442" y="26700"/>
                    <a:pt x="33317" y="26985"/>
                    <a:pt x="35391" y="27696"/>
                  </a:cubicBezTo>
                  <a:cubicBezTo>
                    <a:pt x="41302" y="29708"/>
                    <a:pt x="47299" y="34168"/>
                    <a:pt x="54648" y="34168"/>
                  </a:cubicBezTo>
                  <a:cubicBezTo>
                    <a:pt x="60370" y="34168"/>
                    <a:pt x="66913" y="31463"/>
                    <a:pt x="74874" y="22794"/>
                  </a:cubicBezTo>
                  <a:cubicBezTo>
                    <a:pt x="75806" y="21789"/>
                    <a:pt x="76590" y="20784"/>
                    <a:pt x="77276" y="19780"/>
                  </a:cubicBezTo>
                  <a:cubicBezTo>
                    <a:pt x="68502" y="7795"/>
                    <a:pt x="54336" y="1"/>
                    <a:pt x="38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6"/>
            <p:cNvSpPr/>
            <p:nvPr/>
          </p:nvSpPr>
          <p:spPr>
            <a:xfrm>
              <a:off x="5063600" y="2469625"/>
              <a:ext cx="1064950" cy="617050"/>
            </a:xfrm>
            <a:custGeom>
              <a:avLst/>
              <a:gdLst/>
              <a:ahLst/>
              <a:cxnLst/>
              <a:rect l="l" t="t" r="r" b="b"/>
              <a:pathLst>
                <a:path w="42598" h="24682" extrusionOk="0">
                  <a:moveTo>
                    <a:pt x="3653" y="1"/>
                  </a:moveTo>
                  <a:cubicBezTo>
                    <a:pt x="2427" y="1"/>
                    <a:pt x="1202" y="50"/>
                    <a:pt x="1" y="148"/>
                  </a:cubicBezTo>
                  <a:cubicBezTo>
                    <a:pt x="16520" y="1398"/>
                    <a:pt x="30710" y="10981"/>
                    <a:pt x="38382" y="24681"/>
                  </a:cubicBezTo>
                  <a:cubicBezTo>
                    <a:pt x="38994" y="24093"/>
                    <a:pt x="39583" y="23456"/>
                    <a:pt x="40195" y="22794"/>
                  </a:cubicBezTo>
                  <a:cubicBezTo>
                    <a:pt x="41127" y="21789"/>
                    <a:pt x="41911" y="20784"/>
                    <a:pt x="42597" y="19780"/>
                  </a:cubicBezTo>
                  <a:cubicBezTo>
                    <a:pt x="33823" y="7795"/>
                    <a:pt x="19657" y="1"/>
                    <a:pt x="3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6"/>
            <p:cNvSpPr/>
            <p:nvPr/>
          </p:nvSpPr>
          <p:spPr>
            <a:xfrm>
              <a:off x="5641400" y="3409525"/>
              <a:ext cx="718750" cy="1237125"/>
            </a:xfrm>
            <a:custGeom>
              <a:avLst/>
              <a:gdLst/>
              <a:ahLst/>
              <a:cxnLst/>
              <a:rect l="l" t="t" r="r" b="b"/>
              <a:pathLst>
                <a:path w="28750" h="49485" extrusionOk="0">
                  <a:moveTo>
                    <a:pt x="26214" y="0"/>
                  </a:moveTo>
                  <a:cubicBezTo>
                    <a:pt x="21083" y="0"/>
                    <a:pt x="15181" y="1083"/>
                    <a:pt x="11789" y="5418"/>
                  </a:cubicBezTo>
                  <a:cubicBezTo>
                    <a:pt x="4927" y="14216"/>
                    <a:pt x="10736" y="16839"/>
                    <a:pt x="4314" y="24584"/>
                  </a:cubicBezTo>
                  <a:cubicBezTo>
                    <a:pt x="1275" y="28260"/>
                    <a:pt x="1" y="41593"/>
                    <a:pt x="9069" y="49485"/>
                  </a:cubicBezTo>
                  <a:cubicBezTo>
                    <a:pt x="21005" y="40710"/>
                    <a:pt x="28750" y="26569"/>
                    <a:pt x="28750" y="10638"/>
                  </a:cubicBezTo>
                  <a:cubicBezTo>
                    <a:pt x="28750" y="6986"/>
                    <a:pt x="28357" y="3433"/>
                    <a:pt x="27598" y="26"/>
                  </a:cubicBezTo>
                  <a:cubicBezTo>
                    <a:pt x="27144" y="10"/>
                    <a:pt x="26682" y="0"/>
                    <a:pt x="26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6"/>
            <p:cNvSpPr/>
            <p:nvPr/>
          </p:nvSpPr>
          <p:spPr>
            <a:xfrm>
              <a:off x="5789675" y="3409625"/>
              <a:ext cx="570475" cy="1237025"/>
            </a:xfrm>
            <a:custGeom>
              <a:avLst/>
              <a:gdLst/>
              <a:ahLst/>
              <a:cxnLst/>
              <a:rect l="l" t="t" r="r" b="b"/>
              <a:pathLst>
                <a:path w="22819" h="49481" extrusionOk="0">
                  <a:moveTo>
                    <a:pt x="20340" y="0"/>
                  </a:moveTo>
                  <a:cubicBezTo>
                    <a:pt x="18413" y="0"/>
                    <a:pt x="16380" y="144"/>
                    <a:pt x="14412" y="561"/>
                  </a:cubicBezTo>
                  <a:cubicBezTo>
                    <a:pt x="15098" y="3796"/>
                    <a:pt x="15466" y="7178"/>
                    <a:pt x="15466" y="10634"/>
                  </a:cubicBezTo>
                  <a:cubicBezTo>
                    <a:pt x="15466" y="24604"/>
                    <a:pt x="9510" y="37202"/>
                    <a:pt x="1" y="46000"/>
                  </a:cubicBezTo>
                  <a:cubicBezTo>
                    <a:pt x="883" y="47250"/>
                    <a:pt x="1913" y="48427"/>
                    <a:pt x="3138" y="49481"/>
                  </a:cubicBezTo>
                  <a:cubicBezTo>
                    <a:pt x="15074" y="40706"/>
                    <a:pt x="22819" y="26565"/>
                    <a:pt x="22819" y="10634"/>
                  </a:cubicBezTo>
                  <a:cubicBezTo>
                    <a:pt x="22819" y="6982"/>
                    <a:pt x="22426" y="3429"/>
                    <a:pt x="21667" y="22"/>
                  </a:cubicBezTo>
                  <a:cubicBezTo>
                    <a:pt x="21232" y="8"/>
                    <a:pt x="20789" y="0"/>
                    <a:pt x="20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6"/>
            <p:cNvSpPr/>
            <p:nvPr/>
          </p:nvSpPr>
          <p:spPr>
            <a:xfrm>
              <a:off x="5205750" y="2803825"/>
              <a:ext cx="901350" cy="1209900"/>
            </a:xfrm>
            <a:custGeom>
              <a:avLst/>
              <a:gdLst/>
              <a:ahLst/>
              <a:cxnLst/>
              <a:rect l="l" t="t" r="r" b="b"/>
              <a:pathLst>
                <a:path w="36054" h="48396" extrusionOk="0">
                  <a:moveTo>
                    <a:pt x="2155" y="0"/>
                  </a:moveTo>
                  <a:cubicBezTo>
                    <a:pt x="1295" y="0"/>
                    <a:pt x="497" y="571"/>
                    <a:pt x="271" y="1436"/>
                  </a:cubicBezTo>
                  <a:cubicBezTo>
                    <a:pt x="1" y="2490"/>
                    <a:pt x="614" y="3544"/>
                    <a:pt x="1668" y="3838"/>
                  </a:cubicBezTo>
                  <a:cubicBezTo>
                    <a:pt x="1717" y="3838"/>
                    <a:pt x="8334" y="5627"/>
                    <a:pt x="15417" y="11754"/>
                  </a:cubicBezTo>
                  <a:cubicBezTo>
                    <a:pt x="21985" y="17440"/>
                    <a:pt x="30220" y="28102"/>
                    <a:pt x="32058" y="46630"/>
                  </a:cubicBezTo>
                  <a:cubicBezTo>
                    <a:pt x="32156" y="47635"/>
                    <a:pt x="32990" y="48395"/>
                    <a:pt x="33995" y="48395"/>
                  </a:cubicBezTo>
                  <a:lnTo>
                    <a:pt x="34191" y="48395"/>
                  </a:lnTo>
                  <a:cubicBezTo>
                    <a:pt x="35269" y="48273"/>
                    <a:pt x="36053" y="47317"/>
                    <a:pt x="35931" y="46238"/>
                  </a:cubicBezTo>
                  <a:cubicBezTo>
                    <a:pt x="33970" y="26435"/>
                    <a:pt x="25073" y="14941"/>
                    <a:pt x="17966" y="8789"/>
                  </a:cubicBezTo>
                  <a:cubicBezTo>
                    <a:pt x="10221" y="2098"/>
                    <a:pt x="2967" y="137"/>
                    <a:pt x="2648" y="64"/>
                  </a:cubicBezTo>
                  <a:cubicBezTo>
                    <a:pt x="2484" y="21"/>
                    <a:pt x="2318" y="0"/>
                    <a:pt x="2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6"/>
            <p:cNvSpPr/>
            <p:nvPr/>
          </p:nvSpPr>
          <p:spPr>
            <a:xfrm>
              <a:off x="5050125" y="2711050"/>
              <a:ext cx="145250" cy="174025"/>
            </a:xfrm>
            <a:custGeom>
              <a:avLst/>
              <a:gdLst/>
              <a:ahLst/>
              <a:cxnLst/>
              <a:rect l="l" t="t" r="r" b="b"/>
              <a:pathLst>
                <a:path w="5810" h="6961" extrusionOk="0">
                  <a:moveTo>
                    <a:pt x="3593" y="1"/>
                  </a:moveTo>
                  <a:cubicBezTo>
                    <a:pt x="2850" y="1"/>
                    <a:pt x="2139" y="430"/>
                    <a:pt x="1814" y="1152"/>
                  </a:cubicBezTo>
                  <a:lnTo>
                    <a:pt x="442" y="4216"/>
                  </a:lnTo>
                  <a:cubicBezTo>
                    <a:pt x="1" y="5196"/>
                    <a:pt x="442" y="6348"/>
                    <a:pt x="1422" y="6789"/>
                  </a:cubicBezTo>
                  <a:cubicBezTo>
                    <a:pt x="1692" y="6912"/>
                    <a:pt x="1961" y="6961"/>
                    <a:pt x="2231" y="6961"/>
                  </a:cubicBezTo>
                  <a:cubicBezTo>
                    <a:pt x="2966" y="6961"/>
                    <a:pt x="3677" y="6520"/>
                    <a:pt x="3996" y="5809"/>
                  </a:cubicBezTo>
                  <a:lnTo>
                    <a:pt x="5368" y="2745"/>
                  </a:lnTo>
                  <a:cubicBezTo>
                    <a:pt x="5809" y="1765"/>
                    <a:pt x="5368" y="613"/>
                    <a:pt x="4388" y="172"/>
                  </a:cubicBezTo>
                  <a:cubicBezTo>
                    <a:pt x="4130" y="56"/>
                    <a:pt x="3859" y="1"/>
                    <a:pt x="3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6"/>
            <p:cNvSpPr/>
            <p:nvPr/>
          </p:nvSpPr>
          <p:spPr>
            <a:xfrm>
              <a:off x="5979625" y="4059025"/>
              <a:ext cx="191200" cy="97450"/>
            </a:xfrm>
            <a:custGeom>
              <a:avLst/>
              <a:gdLst/>
              <a:ahLst/>
              <a:cxnLst/>
              <a:rect l="l" t="t" r="r" b="b"/>
              <a:pathLst>
                <a:path w="7648" h="3898" extrusionOk="0">
                  <a:moveTo>
                    <a:pt x="1937" y="1"/>
                  </a:moveTo>
                  <a:cubicBezTo>
                    <a:pt x="858" y="1"/>
                    <a:pt x="1" y="883"/>
                    <a:pt x="1" y="1961"/>
                  </a:cubicBezTo>
                  <a:cubicBezTo>
                    <a:pt x="1" y="3040"/>
                    <a:pt x="858" y="3898"/>
                    <a:pt x="1937" y="3898"/>
                  </a:cubicBezTo>
                  <a:lnTo>
                    <a:pt x="5687" y="3898"/>
                  </a:lnTo>
                  <a:cubicBezTo>
                    <a:pt x="6765" y="3898"/>
                    <a:pt x="7647" y="3040"/>
                    <a:pt x="7647" y="1961"/>
                  </a:cubicBezTo>
                  <a:cubicBezTo>
                    <a:pt x="7647" y="883"/>
                    <a:pt x="6765" y="1"/>
                    <a:pt x="5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6"/>
            <p:cNvSpPr/>
            <p:nvPr/>
          </p:nvSpPr>
          <p:spPr>
            <a:xfrm>
              <a:off x="4237675" y="3489400"/>
              <a:ext cx="1030600" cy="717100"/>
            </a:xfrm>
            <a:custGeom>
              <a:avLst/>
              <a:gdLst/>
              <a:ahLst/>
              <a:cxnLst/>
              <a:rect l="l" t="t" r="r" b="b"/>
              <a:pathLst>
                <a:path w="41224" h="28684" extrusionOk="0">
                  <a:moveTo>
                    <a:pt x="19870" y="0"/>
                  </a:moveTo>
                  <a:cubicBezTo>
                    <a:pt x="16168" y="0"/>
                    <a:pt x="12684" y="2158"/>
                    <a:pt x="10956" y="5654"/>
                  </a:cubicBezTo>
                  <a:cubicBezTo>
                    <a:pt x="7720" y="12247"/>
                    <a:pt x="0" y="10825"/>
                    <a:pt x="5490" y="21315"/>
                  </a:cubicBezTo>
                  <a:cubicBezTo>
                    <a:pt x="8343" y="26771"/>
                    <a:pt x="14699" y="28683"/>
                    <a:pt x="21172" y="28683"/>
                  </a:cubicBezTo>
                  <a:cubicBezTo>
                    <a:pt x="29878" y="28683"/>
                    <a:pt x="38794" y="25223"/>
                    <a:pt x="39680" y="22271"/>
                  </a:cubicBezTo>
                  <a:cubicBezTo>
                    <a:pt x="41224" y="17100"/>
                    <a:pt x="37278" y="9894"/>
                    <a:pt x="29019" y="3718"/>
                  </a:cubicBezTo>
                  <a:cubicBezTo>
                    <a:pt x="26911" y="2125"/>
                    <a:pt x="24803" y="1120"/>
                    <a:pt x="22793" y="458"/>
                  </a:cubicBezTo>
                  <a:cubicBezTo>
                    <a:pt x="21822" y="148"/>
                    <a:pt x="20839" y="0"/>
                    <a:pt x="19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6"/>
            <p:cNvSpPr/>
            <p:nvPr/>
          </p:nvSpPr>
          <p:spPr>
            <a:xfrm>
              <a:off x="4602850" y="3489475"/>
              <a:ext cx="665425" cy="695175"/>
            </a:xfrm>
            <a:custGeom>
              <a:avLst/>
              <a:gdLst/>
              <a:ahLst/>
              <a:cxnLst/>
              <a:rect l="l" t="t" r="r" b="b"/>
              <a:pathLst>
                <a:path w="26617" h="27807" extrusionOk="0">
                  <a:moveTo>
                    <a:pt x="5274" y="0"/>
                  </a:moveTo>
                  <a:cubicBezTo>
                    <a:pt x="3396" y="0"/>
                    <a:pt x="1570" y="555"/>
                    <a:pt x="0" y="1558"/>
                  </a:cubicBezTo>
                  <a:cubicBezTo>
                    <a:pt x="74" y="1556"/>
                    <a:pt x="147" y="1555"/>
                    <a:pt x="221" y="1555"/>
                  </a:cubicBezTo>
                  <a:cubicBezTo>
                    <a:pt x="1177" y="1555"/>
                    <a:pt x="2131" y="1703"/>
                    <a:pt x="3064" y="1999"/>
                  </a:cubicBezTo>
                  <a:cubicBezTo>
                    <a:pt x="5074" y="2661"/>
                    <a:pt x="7181" y="3666"/>
                    <a:pt x="9289" y="5259"/>
                  </a:cubicBezTo>
                  <a:cubicBezTo>
                    <a:pt x="17549" y="11435"/>
                    <a:pt x="21495" y="18641"/>
                    <a:pt x="19950" y="23812"/>
                  </a:cubicBezTo>
                  <a:cubicBezTo>
                    <a:pt x="19534" y="25160"/>
                    <a:pt x="17451" y="26606"/>
                    <a:pt x="14485" y="27807"/>
                  </a:cubicBezTo>
                  <a:cubicBezTo>
                    <a:pt x="20024" y="26582"/>
                    <a:pt x="24460" y="24302"/>
                    <a:pt x="25073" y="22268"/>
                  </a:cubicBezTo>
                  <a:cubicBezTo>
                    <a:pt x="26617" y="17097"/>
                    <a:pt x="22671" y="9891"/>
                    <a:pt x="14412" y="3715"/>
                  </a:cubicBezTo>
                  <a:cubicBezTo>
                    <a:pt x="12304" y="2122"/>
                    <a:pt x="10196" y="1117"/>
                    <a:pt x="8186" y="455"/>
                  </a:cubicBezTo>
                  <a:cubicBezTo>
                    <a:pt x="7220" y="147"/>
                    <a:pt x="6240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6"/>
            <p:cNvSpPr/>
            <p:nvPr/>
          </p:nvSpPr>
          <p:spPr>
            <a:xfrm>
              <a:off x="3386600" y="3748375"/>
              <a:ext cx="450975" cy="777575"/>
            </a:xfrm>
            <a:custGeom>
              <a:avLst/>
              <a:gdLst/>
              <a:ahLst/>
              <a:cxnLst/>
              <a:rect l="l" t="t" r="r" b="b"/>
              <a:pathLst>
                <a:path w="18039" h="31103" extrusionOk="0">
                  <a:moveTo>
                    <a:pt x="0" y="1"/>
                  </a:moveTo>
                  <a:lnTo>
                    <a:pt x="0" y="31102"/>
                  </a:lnTo>
                  <a:lnTo>
                    <a:pt x="18039" y="31102"/>
                  </a:lnTo>
                  <a:lnTo>
                    <a:pt x="18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6"/>
            <p:cNvSpPr/>
            <p:nvPr/>
          </p:nvSpPr>
          <p:spPr>
            <a:xfrm>
              <a:off x="3139050" y="4085375"/>
              <a:ext cx="2715000" cy="1110275"/>
            </a:xfrm>
            <a:custGeom>
              <a:avLst/>
              <a:gdLst/>
              <a:ahLst/>
              <a:cxnLst/>
              <a:rect l="l" t="t" r="r" b="b"/>
              <a:pathLst>
                <a:path w="108600" h="44411" extrusionOk="0">
                  <a:moveTo>
                    <a:pt x="90022" y="1"/>
                  </a:moveTo>
                  <a:cubicBezTo>
                    <a:pt x="89507" y="1"/>
                    <a:pt x="89066" y="319"/>
                    <a:pt x="88894" y="809"/>
                  </a:cubicBezTo>
                  <a:lnTo>
                    <a:pt x="85022" y="12083"/>
                  </a:lnTo>
                  <a:cubicBezTo>
                    <a:pt x="84703" y="13015"/>
                    <a:pt x="83821" y="13627"/>
                    <a:pt x="82865" y="13627"/>
                  </a:cubicBezTo>
                  <a:lnTo>
                    <a:pt x="1251" y="13627"/>
                  </a:lnTo>
                  <a:cubicBezTo>
                    <a:pt x="883" y="13627"/>
                    <a:pt x="516" y="13824"/>
                    <a:pt x="295" y="14142"/>
                  </a:cubicBezTo>
                  <a:cubicBezTo>
                    <a:pt x="74" y="14461"/>
                    <a:pt x="1" y="14853"/>
                    <a:pt x="123" y="15221"/>
                  </a:cubicBezTo>
                  <a:lnTo>
                    <a:pt x="8064" y="38602"/>
                  </a:lnTo>
                  <a:lnTo>
                    <a:pt x="49337" y="44410"/>
                  </a:lnTo>
                  <a:lnTo>
                    <a:pt x="95928" y="38602"/>
                  </a:lnTo>
                  <a:lnTo>
                    <a:pt x="108477" y="1569"/>
                  </a:lnTo>
                  <a:cubicBezTo>
                    <a:pt x="108599" y="1202"/>
                    <a:pt x="108550" y="809"/>
                    <a:pt x="108330" y="491"/>
                  </a:cubicBezTo>
                  <a:cubicBezTo>
                    <a:pt x="108109" y="197"/>
                    <a:pt x="107741" y="1"/>
                    <a:pt x="107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6"/>
            <p:cNvSpPr/>
            <p:nvPr/>
          </p:nvSpPr>
          <p:spPr>
            <a:xfrm>
              <a:off x="5393250" y="4085375"/>
              <a:ext cx="460800" cy="965050"/>
            </a:xfrm>
            <a:custGeom>
              <a:avLst/>
              <a:gdLst/>
              <a:ahLst/>
              <a:cxnLst/>
              <a:rect l="l" t="t" r="r" b="b"/>
              <a:pathLst>
                <a:path w="18432" h="38602" extrusionOk="0">
                  <a:moveTo>
                    <a:pt x="13088" y="1"/>
                  </a:moveTo>
                  <a:lnTo>
                    <a:pt x="1" y="38602"/>
                  </a:lnTo>
                  <a:lnTo>
                    <a:pt x="5760" y="38602"/>
                  </a:lnTo>
                  <a:lnTo>
                    <a:pt x="18309" y="1569"/>
                  </a:lnTo>
                  <a:cubicBezTo>
                    <a:pt x="18431" y="1202"/>
                    <a:pt x="18382" y="809"/>
                    <a:pt x="18162" y="491"/>
                  </a:cubicBezTo>
                  <a:cubicBezTo>
                    <a:pt x="17941" y="197"/>
                    <a:pt x="17573" y="1"/>
                    <a:pt x="17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6"/>
            <p:cNvSpPr/>
            <p:nvPr/>
          </p:nvSpPr>
          <p:spPr>
            <a:xfrm>
              <a:off x="3386600" y="3848250"/>
              <a:ext cx="450975" cy="106650"/>
            </a:xfrm>
            <a:custGeom>
              <a:avLst/>
              <a:gdLst/>
              <a:ahLst/>
              <a:cxnLst/>
              <a:rect l="l" t="t" r="r" b="b"/>
              <a:pathLst>
                <a:path w="18039" h="4266" extrusionOk="0">
                  <a:moveTo>
                    <a:pt x="0" y="1"/>
                  </a:moveTo>
                  <a:lnTo>
                    <a:pt x="0" y="4265"/>
                  </a:lnTo>
                  <a:lnTo>
                    <a:pt x="18039" y="4265"/>
                  </a:lnTo>
                  <a:lnTo>
                    <a:pt x="18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6"/>
            <p:cNvSpPr/>
            <p:nvPr/>
          </p:nvSpPr>
          <p:spPr>
            <a:xfrm>
              <a:off x="3132325" y="3516775"/>
              <a:ext cx="959550" cy="331500"/>
            </a:xfrm>
            <a:custGeom>
              <a:avLst/>
              <a:gdLst/>
              <a:ahLst/>
              <a:cxnLst/>
              <a:rect l="l" t="t" r="r" b="b"/>
              <a:pathLst>
                <a:path w="38382" h="13260" extrusionOk="0">
                  <a:moveTo>
                    <a:pt x="2721" y="0"/>
                  </a:moveTo>
                  <a:cubicBezTo>
                    <a:pt x="2133" y="0"/>
                    <a:pt x="1618" y="442"/>
                    <a:pt x="1544" y="1030"/>
                  </a:cubicBezTo>
                  <a:lnTo>
                    <a:pt x="49" y="11887"/>
                  </a:lnTo>
                  <a:cubicBezTo>
                    <a:pt x="0" y="12230"/>
                    <a:pt x="98" y="12573"/>
                    <a:pt x="343" y="12843"/>
                  </a:cubicBezTo>
                  <a:cubicBezTo>
                    <a:pt x="564" y="13088"/>
                    <a:pt x="883" y="13260"/>
                    <a:pt x="1226" y="13260"/>
                  </a:cubicBezTo>
                  <a:lnTo>
                    <a:pt x="37131" y="13260"/>
                  </a:lnTo>
                  <a:cubicBezTo>
                    <a:pt x="37474" y="13260"/>
                    <a:pt x="37817" y="13088"/>
                    <a:pt x="38038" y="12843"/>
                  </a:cubicBezTo>
                  <a:cubicBezTo>
                    <a:pt x="38258" y="12573"/>
                    <a:pt x="38381" y="12230"/>
                    <a:pt x="38332" y="11887"/>
                  </a:cubicBezTo>
                  <a:lnTo>
                    <a:pt x="36837" y="1030"/>
                  </a:lnTo>
                  <a:cubicBezTo>
                    <a:pt x="36739" y="442"/>
                    <a:pt x="36249" y="0"/>
                    <a:pt x="356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6"/>
            <p:cNvSpPr/>
            <p:nvPr/>
          </p:nvSpPr>
          <p:spPr>
            <a:xfrm>
              <a:off x="3926400" y="3516775"/>
              <a:ext cx="164850" cy="331500"/>
            </a:xfrm>
            <a:custGeom>
              <a:avLst/>
              <a:gdLst/>
              <a:ahLst/>
              <a:cxnLst/>
              <a:rect l="l" t="t" r="r" b="b"/>
              <a:pathLst>
                <a:path w="6594" h="13260" extrusionOk="0">
                  <a:moveTo>
                    <a:pt x="1" y="0"/>
                  </a:moveTo>
                  <a:lnTo>
                    <a:pt x="1839" y="13260"/>
                  </a:lnTo>
                  <a:lnTo>
                    <a:pt x="5368" y="13260"/>
                  </a:lnTo>
                  <a:cubicBezTo>
                    <a:pt x="5711" y="13260"/>
                    <a:pt x="6054" y="13088"/>
                    <a:pt x="6275" y="12843"/>
                  </a:cubicBezTo>
                  <a:cubicBezTo>
                    <a:pt x="6495" y="12573"/>
                    <a:pt x="6594" y="12230"/>
                    <a:pt x="6569" y="11887"/>
                  </a:cubicBezTo>
                  <a:lnTo>
                    <a:pt x="5074" y="1030"/>
                  </a:lnTo>
                  <a:cubicBezTo>
                    <a:pt x="4976" y="442"/>
                    <a:pt x="4486" y="0"/>
                    <a:pt x="3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6"/>
            <p:cNvSpPr/>
            <p:nvPr/>
          </p:nvSpPr>
          <p:spPr>
            <a:xfrm>
              <a:off x="3227900" y="3196325"/>
              <a:ext cx="322925" cy="97450"/>
            </a:xfrm>
            <a:custGeom>
              <a:avLst/>
              <a:gdLst/>
              <a:ahLst/>
              <a:cxnLst/>
              <a:rect l="l" t="t" r="r" b="b"/>
              <a:pathLst>
                <a:path w="12917" h="3898" extrusionOk="0">
                  <a:moveTo>
                    <a:pt x="1961" y="0"/>
                  </a:moveTo>
                  <a:cubicBezTo>
                    <a:pt x="883" y="0"/>
                    <a:pt x="1" y="883"/>
                    <a:pt x="1" y="1937"/>
                  </a:cubicBezTo>
                  <a:cubicBezTo>
                    <a:pt x="1" y="3015"/>
                    <a:pt x="883" y="3897"/>
                    <a:pt x="1961" y="3897"/>
                  </a:cubicBezTo>
                  <a:lnTo>
                    <a:pt x="10981" y="3897"/>
                  </a:lnTo>
                  <a:cubicBezTo>
                    <a:pt x="12059" y="3897"/>
                    <a:pt x="12917" y="3015"/>
                    <a:pt x="12917" y="1937"/>
                  </a:cubicBezTo>
                  <a:cubicBezTo>
                    <a:pt x="12917" y="883"/>
                    <a:pt x="12059" y="0"/>
                    <a:pt x="10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6"/>
            <p:cNvSpPr/>
            <p:nvPr/>
          </p:nvSpPr>
          <p:spPr>
            <a:xfrm>
              <a:off x="3980925" y="4108050"/>
              <a:ext cx="576600" cy="318025"/>
            </a:xfrm>
            <a:custGeom>
              <a:avLst/>
              <a:gdLst/>
              <a:ahLst/>
              <a:cxnLst/>
              <a:rect l="l" t="t" r="r" b="b"/>
              <a:pathLst>
                <a:path w="23064" h="12721" extrusionOk="0">
                  <a:moveTo>
                    <a:pt x="1177" y="0"/>
                  </a:moveTo>
                  <a:cubicBezTo>
                    <a:pt x="540" y="0"/>
                    <a:pt x="1" y="515"/>
                    <a:pt x="1" y="1177"/>
                  </a:cubicBezTo>
                  <a:lnTo>
                    <a:pt x="1" y="12720"/>
                  </a:lnTo>
                  <a:lnTo>
                    <a:pt x="23064" y="12720"/>
                  </a:lnTo>
                  <a:lnTo>
                    <a:pt x="230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6"/>
            <p:cNvSpPr/>
            <p:nvPr/>
          </p:nvSpPr>
          <p:spPr>
            <a:xfrm>
              <a:off x="4438025" y="4108050"/>
              <a:ext cx="119500" cy="318025"/>
            </a:xfrm>
            <a:custGeom>
              <a:avLst/>
              <a:gdLst/>
              <a:ahLst/>
              <a:cxnLst/>
              <a:rect l="l" t="t" r="r" b="b"/>
              <a:pathLst>
                <a:path w="4780" h="12721" extrusionOk="0">
                  <a:moveTo>
                    <a:pt x="0" y="0"/>
                  </a:moveTo>
                  <a:lnTo>
                    <a:pt x="0" y="12720"/>
                  </a:lnTo>
                  <a:lnTo>
                    <a:pt x="4780" y="12720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6"/>
            <p:cNvSpPr/>
            <p:nvPr/>
          </p:nvSpPr>
          <p:spPr>
            <a:xfrm>
              <a:off x="4557500" y="4108050"/>
              <a:ext cx="577200" cy="318025"/>
            </a:xfrm>
            <a:custGeom>
              <a:avLst/>
              <a:gdLst/>
              <a:ahLst/>
              <a:cxnLst/>
              <a:rect l="l" t="t" r="r" b="b"/>
              <a:pathLst>
                <a:path w="23088" h="12721" extrusionOk="0">
                  <a:moveTo>
                    <a:pt x="1" y="0"/>
                  </a:moveTo>
                  <a:lnTo>
                    <a:pt x="1" y="12720"/>
                  </a:lnTo>
                  <a:lnTo>
                    <a:pt x="23088" y="12720"/>
                  </a:lnTo>
                  <a:lnTo>
                    <a:pt x="23088" y="1177"/>
                  </a:lnTo>
                  <a:cubicBezTo>
                    <a:pt x="23088" y="515"/>
                    <a:pt x="22549" y="0"/>
                    <a:pt x="21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6"/>
            <p:cNvSpPr/>
            <p:nvPr/>
          </p:nvSpPr>
          <p:spPr>
            <a:xfrm>
              <a:off x="5015200" y="4108050"/>
              <a:ext cx="119500" cy="318025"/>
            </a:xfrm>
            <a:custGeom>
              <a:avLst/>
              <a:gdLst/>
              <a:ahLst/>
              <a:cxnLst/>
              <a:rect l="l" t="t" r="r" b="b"/>
              <a:pathLst>
                <a:path w="4780" h="12721" extrusionOk="0">
                  <a:moveTo>
                    <a:pt x="1" y="0"/>
                  </a:moveTo>
                  <a:lnTo>
                    <a:pt x="1" y="12720"/>
                  </a:lnTo>
                  <a:lnTo>
                    <a:pt x="4780" y="12720"/>
                  </a:lnTo>
                  <a:lnTo>
                    <a:pt x="4780" y="1177"/>
                  </a:lnTo>
                  <a:cubicBezTo>
                    <a:pt x="4780" y="515"/>
                    <a:pt x="4241" y="0"/>
                    <a:pt x="3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6"/>
            <p:cNvSpPr/>
            <p:nvPr/>
          </p:nvSpPr>
          <p:spPr>
            <a:xfrm>
              <a:off x="4268925" y="3789425"/>
              <a:ext cx="577200" cy="318650"/>
            </a:xfrm>
            <a:custGeom>
              <a:avLst/>
              <a:gdLst/>
              <a:ahLst/>
              <a:cxnLst/>
              <a:rect l="l" t="t" r="r" b="b"/>
              <a:pathLst>
                <a:path w="23088" h="12746" extrusionOk="0">
                  <a:moveTo>
                    <a:pt x="1201" y="1"/>
                  </a:moveTo>
                  <a:cubicBezTo>
                    <a:pt x="539" y="1"/>
                    <a:pt x="0" y="516"/>
                    <a:pt x="0" y="1177"/>
                  </a:cubicBezTo>
                  <a:lnTo>
                    <a:pt x="0" y="12745"/>
                  </a:lnTo>
                  <a:lnTo>
                    <a:pt x="23087" y="12745"/>
                  </a:lnTo>
                  <a:lnTo>
                    <a:pt x="23087" y="1177"/>
                  </a:lnTo>
                  <a:cubicBezTo>
                    <a:pt x="23087" y="516"/>
                    <a:pt x="22548" y="1"/>
                    <a:pt x="2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6"/>
            <p:cNvSpPr/>
            <p:nvPr/>
          </p:nvSpPr>
          <p:spPr>
            <a:xfrm>
              <a:off x="4726625" y="3789425"/>
              <a:ext cx="119500" cy="318650"/>
            </a:xfrm>
            <a:custGeom>
              <a:avLst/>
              <a:gdLst/>
              <a:ahLst/>
              <a:cxnLst/>
              <a:rect l="l" t="t" r="r" b="b"/>
              <a:pathLst>
                <a:path w="4780" h="12746" extrusionOk="0">
                  <a:moveTo>
                    <a:pt x="0" y="1"/>
                  </a:moveTo>
                  <a:lnTo>
                    <a:pt x="0" y="12745"/>
                  </a:lnTo>
                  <a:lnTo>
                    <a:pt x="4779" y="12745"/>
                  </a:lnTo>
                  <a:lnTo>
                    <a:pt x="4779" y="1177"/>
                  </a:lnTo>
                  <a:cubicBezTo>
                    <a:pt x="4779" y="516"/>
                    <a:pt x="4240" y="1"/>
                    <a:pt x="3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6"/>
            <p:cNvSpPr/>
            <p:nvPr/>
          </p:nvSpPr>
          <p:spPr>
            <a:xfrm>
              <a:off x="3227300" y="5050400"/>
              <a:ext cx="2309975" cy="222450"/>
            </a:xfrm>
            <a:custGeom>
              <a:avLst/>
              <a:gdLst/>
              <a:ahLst/>
              <a:cxnLst/>
              <a:rect l="l" t="t" r="r" b="b"/>
              <a:pathLst>
                <a:path w="92399" h="8898" extrusionOk="0">
                  <a:moveTo>
                    <a:pt x="4534" y="1"/>
                  </a:moveTo>
                  <a:lnTo>
                    <a:pt x="2328" y="2354"/>
                  </a:lnTo>
                  <a:cubicBezTo>
                    <a:pt x="0" y="4829"/>
                    <a:pt x="1765" y="8898"/>
                    <a:pt x="5172" y="8898"/>
                  </a:cubicBezTo>
                  <a:lnTo>
                    <a:pt x="85095" y="8898"/>
                  </a:lnTo>
                  <a:cubicBezTo>
                    <a:pt x="87595" y="8898"/>
                    <a:pt x="89825" y="7329"/>
                    <a:pt x="90658" y="4952"/>
                  </a:cubicBezTo>
                  <a:lnTo>
                    <a:pt x="923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6"/>
            <p:cNvSpPr/>
            <p:nvPr/>
          </p:nvSpPr>
          <p:spPr>
            <a:xfrm>
              <a:off x="5210675" y="5050400"/>
              <a:ext cx="326600" cy="222450"/>
            </a:xfrm>
            <a:custGeom>
              <a:avLst/>
              <a:gdLst/>
              <a:ahLst/>
              <a:cxnLst/>
              <a:rect l="l" t="t" r="r" b="b"/>
              <a:pathLst>
                <a:path w="13064" h="8898" extrusionOk="0">
                  <a:moveTo>
                    <a:pt x="7304" y="1"/>
                  </a:moveTo>
                  <a:lnTo>
                    <a:pt x="5564" y="4952"/>
                  </a:lnTo>
                  <a:cubicBezTo>
                    <a:pt x="4755" y="7329"/>
                    <a:pt x="2524" y="8898"/>
                    <a:pt x="0" y="8898"/>
                  </a:cubicBezTo>
                  <a:lnTo>
                    <a:pt x="5760" y="8898"/>
                  </a:lnTo>
                  <a:cubicBezTo>
                    <a:pt x="8260" y="8898"/>
                    <a:pt x="10490" y="7329"/>
                    <a:pt x="11323" y="4952"/>
                  </a:cubicBezTo>
                  <a:lnTo>
                    <a:pt x="130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6"/>
            <p:cNvSpPr/>
            <p:nvPr/>
          </p:nvSpPr>
          <p:spPr>
            <a:xfrm>
              <a:off x="3482800" y="3992850"/>
              <a:ext cx="98050" cy="163625"/>
            </a:xfrm>
            <a:custGeom>
              <a:avLst/>
              <a:gdLst/>
              <a:ahLst/>
              <a:cxnLst/>
              <a:rect l="l" t="t" r="r" b="b"/>
              <a:pathLst>
                <a:path w="3922" h="6545" extrusionOk="0">
                  <a:moveTo>
                    <a:pt x="1961" y="1"/>
                  </a:moveTo>
                  <a:cubicBezTo>
                    <a:pt x="883" y="1"/>
                    <a:pt x="0" y="883"/>
                    <a:pt x="0" y="1961"/>
                  </a:cubicBezTo>
                  <a:lnTo>
                    <a:pt x="0" y="4608"/>
                  </a:lnTo>
                  <a:cubicBezTo>
                    <a:pt x="0" y="5687"/>
                    <a:pt x="883" y="6545"/>
                    <a:pt x="1961" y="6545"/>
                  </a:cubicBezTo>
                  <a:cubicBezTo>
                    <a:pt x="3039" y="6545"/>
                    <a:pt x="3922" y="5687"/>
                    <a:pt x="3922" y="4608"/>
                  </a:cubicBezTo>
                  <a:lnTo>
                    <a:pt x="3922" y="1961"/>
                  </a:lnTo>
                  <a:cubicBezTo>
                    <a:pt x="3922" y="883"/>
                    <a:pt x="3039" y="1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6"/>
            <p:cNvSpPr/>
            <p:nvPr/>
          </p:nvSpPr>
          <p:spPr>
            <a:xfrm>
              <a:off x="3643325" y="3992850"/>
              <a:ext cx="97450" cy="163625"/>
            </a:xfrm>
            <a:custGeom>
              <a:avLst/>
              <a:gdLst/>
              <a:ahLst/>
              <a:cxnLst/>
              <a:rect l="l" t="t" r="r" b="b"/>
              <a:pathLst>
                <a:path w="3898" h="6545" extrusionOk="0">
                  <a:moveTo>
                    <a:pt x="1961" y="1"/>
                  </a:moveTo>
                  <a:cubicBezTo>
                    <a:pt x="883" y="1"/>
                    <a:pt x="1" y="883"/>
                    <a:pt x="1" y="1961"/>
                  </a:cubicBezTo>
                  <a:lnTo>
                    <a:pt x="1" y="4608"/>
                  </a:lnTo>
                  <a:cubicBezTo>
                    <a:pt x="1" y="5687"/>
                    <a:pt x="883" y="6545"/>
                    <a:pt x="1961" y="6545"/>
                  </a:cubicBezTo>
                  <a:cubicBezTo>
                    <a:pt x="3040" y="6545"/>
                    <a:pt x="3898" y="5687"/>
                    <a:pt x="3898" y="4608"/>
                  </a:cubicBezTo>
                  <a:lnTo>
                    <a:pt x="3898" y="1961"/>
                  </a:lnTo>
                  <a:cubicBezTo>
                    <a:pt x="3898" y="883"/>
                    <a:pt x="3040" y="1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6"/>
            <p:cNvSpPr/>
            <p:nvPr/>
          </p:nvSpPr>
          <p:spPr>
            <a:xfrm>
              <a:off x="3758525" y="4585350"/>
              <a:ext cx="1365150" cy="98075"/>
            </a:xfrm>
            <a:custGeom>
              <a:avLst/>
              <a:gdLst/>
              <a:ahLst/>
              <a:cxnLst/>
              <a:rect l="l" t="t" r="r" b="b"/>
              <a:pathLst>
                <a:path w="54606" h="3923" extrusionOk="0">
                  <a:moveTo>
                    <a:pt x="1961" y="1"/>
                  </a:moveTo>
                  <a:cubicBezTo>
                    <a:pt x="883" y="1"/>
                    <a:pt x="0" y="883"/>
                    <a:pt x="0" y="1961"/>
                  </a:cubicBezTo>
                  <a:cubicBezTo>
                    <a:pt x="0" y="3040"/>
                    <a:pt x="883" y="3922"/>
                    <a:pt x="1961" y="3922"/>
                  </a:cubicBezTo>
                  <a:lnTo>
                    <a:pt x="52645" y="3922"/>
                  </a:lnTo>
                  <a:cubicBezTo>
                    <a:pt x="53723" y="3922"/>
                    <a:pt x="54606" y="3040"/>
                    <a:pt x="54606" y="1961"/>
                  </a:cubicBezTo>
                  <a:cubicBezTo>
                    <a:pt x="54606" y="883"/>
                    <a:pt x="53723" y="1"/>
                    <a:pt x="52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6"/>
            <p:cNvSpPr/>
            <p:nvPr/>
          </p:nvSpPr>
          <p:spPr>
            <a:xfrm>
              <a:off x="5450850" y="4270900"/>
              <a:ext cx="141575" cy="190700"/>
            </a:xfrm>
            <a:custGeom>
              <a:avLst/>
              <a:gdLst/>
              <a:ahLst/>
              <a:cxnLst/>
              <a:rect l="l" t="t" r="r" b="b"/>
              <a:pathLst>
                <a:path w="5663" h="7628" extrusionOk="0">
                  <a:moveTo>
                    <a:pt x="3462" y="1"/>
                  </a:moveTo>
                  <a:cubicBezTo>
                    <a:pt x="2646" y="1"/>
                    <a:pt x="1891" y="509"/>
                    <a:pt x="1618" y="1329"/>
                  </a:cubicBezTo>
                  <a:lnTo>
                    <a:pt x="368" y="5030"/>
                  </a:lnTo>
                  <a:cubicBezTo>
                    <a:pt x="0" y="6059"/>
                    <a:pt x="564" y="7162"/>
                    <a:pt x="1569" y="7505"/>
                  </a:cubicBezTo>
                  <a:cubicBezTo>
                    <a:pt x="1790" y="7579"/>
                    <a:pt x="1986" y="7628"/>
                    <a:pt x="2206" y="7628"/>
                  </a:cubicBezTo>
                  <a:cubicBezTo>
                    <a:pt x="3015" y="7628"/>
                    <a:pt x="3775" y="7113"/>
                    <a:pt x="4044" y="6280"/>
                  </a:cubicBezTo>
                  <a:lnTo>
                    <a:pt x="5319" y="2579"/>
                  </a:lnTo>
                  <a:cubicBezTo>
                    <a:pt x="5662" y="1574"/>
                    <a:pt x="5098" y="447"/>
                    <a:pt x="4093" y="104"/>
                  </a:cubicBezTo>
                  <a:cubicBezTo>
                    <a:pt x="3884" y="34"/>
                    <a:pt x="3671" y="1"/>
                    <a:pt x="3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5" name="Google Shape;1825;p46"/>
          <p:cNvGrpSpPr/>
          <p:nvPr/>
        </p:nvGrpSpPr>
        <p:grpSpPr>
          <a:xfrm flipH="1">
            <a:off x="264025" y="1963270"/>
            <a:ext cx="1788780" cy="2644751"/>
            <a:chOff x="118100" y="1426050"/>
            <a:chExt cx="2108416" cy="3117339"/>
          </a:xfrm>
        </p:grpSpPr>
        <p:sp>
          <p:nvSpPr>
            <p:cNvPr id="1826" name="Google Shape;1826;p46"/>
            <p:cNvSpPr/>
            <p:nvPr/>
          </p:nvSpPr>
          <p:spPr>
            <a:xfrm>
              <a:off x="1767118" y="1711957"/>
              <a:ext cx="247279" cy="13010"/>
            </a:xfrm>
            <a:custGeom>
              <a:avLst/>
              <a:gdLst/>
              <a:ahLst/>
              <a:cxnLst/>
              <a:rect l="l" t="t" r="r" b="b"/>
              <a:pathLst>
                <a:path w="3060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59" y="161"/>
                  </a:lnTo>
                  <a:lnTo>
                    <a:pt x="30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6"/>
            <p:cNvSpPr/>
            <p:nvPr/>
          </p:nvSpPr>
          <p:spPr>
            <a:xfrm>
              <a:off x="243518" y="1461122"/>
              <a:ext cx="7515" cy="263845"/>
            </a:xfrm>
            <a:custGeom>
              <a:avLst/>
              <a:gdLst/>
              <a:ahLst/>
              <a:cxnLst/>
              <a:rect l="l" t="t" r="r" b="b"/>
              <a:pathLst>
                <a:path w="93" h="3265" extrusionOk="0">
                  <a:moveTo>
                    <a:pt x="1" y="1"/>
                  </a:moveTo>
                  <a:lnTo>
                    <a:pt x="1" y="3265"/>
                  </a:lnTo>
                  <a:lnTo>
                    <a:pt x="92" y="3265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6"/>
            <p:cNvSpPr/>
            <p:nvPr/>
          </p:nvSpPr>
          <p:spPr>
            <a:xfrm>
              <a:off x="129171" y="1959156"/>
              <a:ext cx="234349" cy="234349"/>
            </a:xfrm>
            <a:custGeom>
              <a:avLst/>
              <a:gdLst/>
              <a:ahLst/>
              <a:cxnLst/>
              <a:rect l="l" t="t" r="r" b="b"/>
              <a:pathLst>
                <a:path w="2900" h="2900" extrusionOk="0">
                  <a:moveTo>
                    <a:pt x="1" y="0"/>
                  </a:moveTo>
                  <a:lnTo>
                    <a:pt x="1" y="2899"/>
                  </a:lnTo>
                  <a:lnTo>
                    <a:pt x="2899" y="2899"/>
                  </a:lnTo>
                  <a:lnTo>
                    <a:pt x="2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6"/>
            <p:cNvSpPr/>
            <p:nvPr/>
          </p:nvSpPr>
          <p:spPr>
            <a:xfrm>
              <a:off x="153172" y="1983157"/>
              <a:ext cx="188206" cy="188206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214" y="91"/>
                  </a:moveTo>
                  <a:lnTo>
                    <a:pt x="2214" y="2214"/>
                  </a:lnTo>
                  <a:lnTo>
                    <a:pt x="92" y="2214"/>
                  </a:lnTo>
                  <a:lnTo>
                    <a:pt x="92" y="91"/>
                  </a:lnTo>
                  <a:close/>
                  <a:moveTo>
                    <a:pt x="0" y="0"/>
                  </a:moveTo>
                  <a:lnTo>
                    <a:pt x="0" y="2328"/>
                  </a:lnTo>
                  <a:lnTo>
                    <a:pt x="2329" y="2328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6"/>
            <p:cNvSpPr/>
            <p:nvPr/>
          </p:nvSpPr>
          <p:spPr>
            <a:xfrm>
              <a:off x="125454" y="1708321"/>
              <a:ext cx="241784" cy="252774"/>
            </a:xfrm>
            <a:custGeom>
              <a:avLst/>
              <a:gdLst/>
              <a:ahLst/>
              <a:cxnLst/>
              <a:rect l="l" t="t" r="r" b="b"/>
              <a:pathLst>
                <a:path w="2992" h="3128" extrusionOk="0">
                  <a:moveTo>
                    <a:pt x="1507" y="0"/>
                  </a:moveTo>
                  <a:lnTo>
                    <a:pt x="1" y="3082"/>
                  </a:lnTo>
                  <a:lnTo>
                    <a:pt x="92" y="3127"/>
                  </a:lnTo>
                  <a:lnTo>
                    <a:pt x="1507" y="251"/>
                  </a:lnTo>
                  <a:lnTo>
                    <a:pt x="2900" y="3127"/>
                  </a:lnTo>
                  <a:lnTo>
                    <a:pt x="2991" y="3082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6"/>
            <p:cNvSpPr/>
            <p:nvPr/>
          </p:nvSpPr>
          <p:spPr>
            <a:xfrm>
              <a:off x="212163" y="1680603"/>
              <a:ext cx="70224" cy="70224"/>
            </a:xfrm>
            <a:custGeom>
              <a:avLst/>
              <a:gdLst/>
              <a:ahLst/>
              <a:cxnLst/>
              <a:rect l="l" t="t" r="r" b="b"/>
              <a:pathLst>
                <a:path w="869" h="869" extrusionOk="0">
                  <a:moveTo>
                    <a:pt x="434" y="1"/>
                  </a:moveTo>
                  <a:cubicBezTo>
                    <a:pt x="183" y="1"/>
                    <a:pt x="1" y="183"/>
                    <a:pt x="1" y="434"/>
                  </a:cubicBezTo>
                  <a:cubicBezTo>
                    <a:pt x="1" y="663"/>
                    <a:pt x="183" y="868"/>
                    <a:pt x="434" y="868"/>
                  </a:cubicBezTo>
                  <a:cubicBezTo>
                    <a:pt x="663" y="868"/>
                    <a:pt x="868" y="663"/>
                    <a:pt x="868" y="434"/>
                  </a:cubicBezTo>
                  <a:cubicBezTo>
                    <a:pt x="868" y="183"/>
                    <a:pt x="663" y="1"/>
                    <a:pt x="4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6"/>
            <p:cNvSpPr/>
            <p:nvPr/>
          </p:nvSpPr>
          <p:spPr>
            <a:xfrm>
              <a:off x="225093" y="1695391"/>
              <a:ext cx="42506" cy="40647"/>
            </a:xfrm>
            <a:custGeom>
              <a:avLst/>
              <a:gdLst/>
              <a:ahLst/>
              <a:cxnLst/>
              <a:rect l="l" t="t" r="r" b="b"/>
              <a:pathLst>
                <a:path w="526" h="503" extrusionOk="0">
                  <a:moveTo>
                    <a:pt x="274" y="92"/>
                  </a:moveTo>
                  <a:cubicBezTo>
                    <a:pt x="366" y="92"/>
                    <a:pt x="434" y="160"/>
                    <a:pt x="434" y="251"/>
                  </a:cubicBezTo>
                  <a:cubicBezTo>
                    <a:pt x="434" y="343"/>
                    <a:pt x="366" y="411"/>
                    <a:pt x="274" y="411"/>
                  </a:cubicBezTo>
                  <a:cubicBezTo>
                    <a:pt x="183" y="411"/>
                    <a:pt x="115" y="343"/>
                    <a:pt x="115" y="251"/>
                  </a:cubicBezTo>
                  <a:cubicBezTo>
                    <a:pt x="115" y="160"/>
                    <a:pt x="183" y="92"/>
                    <a:pt x="274" y="92"/>
                  </a:cubicBezTo>
                  <a:close/>
                  <a:moveTo>
                    <a:pt x="274" y="0"/>
                  </a:moveTo>
                  <a:cubicBezTo>
                    <a:pt x="138" y="0"/>
                    <a:pt x="1" y="114"/>
                    <a:pt x="1" y="251"/>
                  </a:cubicBezTo>
                  <a:cubicBezTo>
                    <a:pt x="1" y="388"/>
                    <a:pt x="138" y="502"/>
                    <a:pt x="274" y="502"/>
                  </a:cubicBezTo>
                  <a:cubicBezTo>
                    <a:pt x="411" y="502"/>
                    <a:pt x="526" y="388"/>
                    <a:pt x="526" y="251"/>
                  </a:cubicBezTo>
                  <a:cubicBezTo>
                    <a:pt x="526" y="114"/>
                    <a:pt x="411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6"/>
            <p:cNvSpPr/>
            <p:nvPr/>
          </p:nvSpPr>
          <p:spPr>
            <a:xfrm>
              <a:off x="193739" y="1431626"/>
              <a:ext cx="1127057" cy="175277"/>
            </a:xfrm>
            <a:custGeom>
              <a:avLst/>
              <a:gdLst/>
              <a:ahLst/>
              <a:cxnLst/>
              <a:rect l="l" t="t" r="r" b="b"/>
              <a:pathLst>
                <a:path w="13947" h="2169" extrusionOk="0">
                  <a:moveTo>
                    <a:pt x="1" y="0"/>
                  </a:moveTo>
                  <a:lnTo>
                    <a:pt x="1" y="2169"/>
                  </a:lnTo>
                  <a:lnTo>
                    <a:pt x="13947" y="2169"/>
                  </a:lnTo>
                  <a:lnTo>
                    <a:pt x="13947" y="1187"/>
                  </a:lnTo>
                  <a:lnTo>
                    <a:pt x="139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6"/>
            <p:cNvSpPr/>
            <p:nvPr/>
          </p:nvSpPr>
          <p:spPr>
            <a:xfrm>
              <a:off x="1112311" y="1461122"/>
              <a:ext cx="839373" cy="2324176"/>
            </a:xfrm>
            <a:custGeom>
              <a:avLst/>
              <a:gdLst/>
              <a:ahLst/>
              <a:cxnLst/>
              <a:rect l="l" t="t" r="r" b="b"/>
              <a:pathLst>
                <a:path w="10387" h="28761" extrusionOk="0">
                  <a:moveTo>
                    <a:pt x="9222" y="1142"/>
                  </a:moveTo>
                  <a:lnTo>
                    <a:pt x="9222" y="27596"/>
                  </a:lnTo>
                  <a:lnTo>
                    <a:pt x="1324" y="27596"/>
                  </a:lnTo>
                  <a:lnTo>
                    <a:pt x="5205" y="1142"/>
                  </a:lnTo>
                  <a:close/>
                  <a:moveTo>
                    <a:pt x="4200" y="1"/>
                  </a:moveTo>
                  <a:lnTo>
                    <a:pt x="1" y="28760"/>
                  </a:lnTo>
                  <a:lnTo>
                    <a:pt x="10386" y="28760"/>
                  </a:lnTo>
                  <a:lnTo>
                    <a:pt x="103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6"/>
            <p:cNvSpPr/>
            <p:nvPr/>
          </p:nvSpPr>
          <p:spPr>
            <a:xfrm>
              <a:off x="276731" y="1431626"/>
              <a:ext cx="1767153" cy="175277"/>
            </a:xfrm>
            <a:custGeom>
              <a:avLst/>
              <a:gdLst/>
              <a:ahLst/>
              <a:cxnLst/>
              <a:rect l="l" t="t" r="r" b="b"/>
              <a:pathLst>
                <a:path w="21868" h="2169" extrusionOk="0">
                  <a:moveTo>
                    <a:pt x="1" y="0"/>
                  </a:moveTo>
                  <a:lnTo>
                    <a:pt x="1" y="1164"/>
                  </a:lnTo>
                  <a:lnTo>
                    <a:pt x="21867" y="2169"/>
                  </a:lnTo>
                  <a:lnTo>
                    <a:pt x="21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6"/>
            <p:cNvSpPr/>
            <p:nvPr/>
          </p:nvSpPr>
          <p:spPr>
            <a:xfrm>
              <a:off x="118100" y="1426050"/>
              <a:ext cx="1925783" cy="9293"/>
            </a:xfrm>
            <a:custGeom>
              <a:avLst/>
              <a:gdLst/>
              <a:ahLst/>
              <a:cxnLst/>
              <a:rect l="l" t="t" r="r" b="b"/>
              <a:pathLst>
                <a:path w="23831" h="115" extrusionOk="0">
                  <a:moveTo>
                    <a:pt x="1" y="1"/>
                  </a:moveTo>
                  <a:lnTo>
                    <a:pt x="1" y="115"/>
                  </a:lnTo>
                  <a:lnTo>
                    <a:pt x="23830" y="115"/>
                  </a:lnTo>
                  <a:lnTo>
                    <a:pt x="238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6"/>
            <p:cNvSpPr/>
            <p:nvPr/>
          </p:nvSpPr>
          <p:spPr>
            <a:xfrm>
              <a:off x="1385288" y="2252417"/>
              <a:ext cx="520255" cy="37011"/>
            </a:xfrm>
            <a:custGeom>
              <a:avLst/>
              <a:gdLst/>
              <a:ahLst/>
              <a:cxnLst/>
              <a:rect l="l" t="t" r="r" b="b"/>
              <a:pathLst>
                <a:path w="6438" h="458" extrusionOk="0">
                  <a:moveTo>
                    <a:pt x="1" y="1"/>
                  </a:moveTo>
                  <a:lnTo>
                    <a:pt x="1" y="457"/>
                  </a:lnTo>
                  <a:lnTo>
                    <a:pt x="6437" y="457"/>
                  </a:lnTo>
                  <a:lnTo>
                    <a:pt x="6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6"/>
            <p:cNvSpPr/>
            <p:nvPr/>
          </p:nvSpPr>
          <p:spPr>
            <a:xfrm>
              <a:off x="1204515" y="1558902"/>
              <a:ext cx="737876" cy="2095403"/>
            </a:xfrm>
            <a:custGeom>
              <a:avLst/>
              <a:gdLst/>
              <a:ahLst/>
              <a:cxnLst/>
              <a:rect l="l" t="t" r="r" b="b"/>
              <a:pathLst>
                <a:path w="9131" h="25930" extrusionOk="0">
                  <a:moveTo>
                    <a:pt x="8537" y="0"/>
                  </a:moveTo>
                  <a:lnTo>
                    <a:pt x="2466" y="4223"/>
                  </a:lnTo>
                  <a:lnTo>
                    <a:pt x="8241" y="8765"/>
                  </a:lnTo>
                  <a:lnTo>
                    <a:pt x="1165" y="12714"/>
                  </a:lnTo>
                  <a:lnTo>
                    <a:pt x="8195" y="17233"/>
                  </a:lnTo>
                  <a:lnTo>
                    <a:pt x="1" y="21182"/>
                  </a:lnTo>
                  <a:lnTo>
                    <a:pt x="8560" y="25930"/>
                  </a:lnTo>
                  <a:lnTo>
                    <a:pt x="8766" y="25519"/>
                  </a:lnTo>
                  <a:lnTo>
                    <a:pt x="982" y="21205"/>
                  </a:lnTo>
                  <a:lnTo>
                    <a:pt x="9131" y="17302"/>
                  </a:lnTo>
                  <a:lnTo>
                    <a:pt x="2055" y="12737"/>
                  </a:lnTo>
                  <a:lnTo>
                    <a:pt x="9085" y="8834"/>
                  </a:lnTo>
                  <a:lnTo>
                    <a:pt x="3242" y="4246"/>
                  </a:lnTo>
                  <a:lnTo>
                    <a:pt x="8789" y="365"/>
                  </a:lnTo>
                  <a:lnTo>
                    <a:pt x="85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6"/>
            <p:cNvSpPr/>
            <p:nvPr/>
          </p:nvSpPr>
          <p:spPr>
            <a:xfrm>
              <a:off x="1173161" y="1558902"/>
              <a:ext cx="772948" cy="2095403"/>
            </a:xfrm>
            <a:custGeom>
              <a:avLst/>
              <a:gdLst/>
              <a:ahLst/>
              <a:cxnLst/>
              <a:rect l="l" t="t" r="r" b="b"/>
              <a:pathLst>
                <a:path w="9565" h="25930" extrusionOk="0">
                  <a:moveTo>
                    <a:pt x="3972" y="0"/>
                  </a:moveTo>
                  <a:lnTo>
                    <a:pt x="3698" y="365"/>
                  </a:lnTo>
                  <a:lnTo>
                    <a:pt x="8674" y="4223"/>
                  </a:lnTo>
                  <a:lnTo>
                    <a:pt x="2215" y="8834"/>
                  </a:lnTo>
                  <a:lnTo>
                    <a:pt x="8606" y="12714"/>
                  </a:lnTo>
                  <a:lnTo>
                    <a:pt x="959" y="17279"/>
                  </a:lnTo>
                  <a:lnTo>
                    <a:pt x="8537" y="21182"/>
                  </a:lnTo>
                  <a:lnTo>
                    <a:pt x="1" y="25519"/>
                  </a:lnTo>
                  <a:lnTo>
                    <a:pt x="206" y="25930"/>
                  </a:lnTo>
                  <a:lnTo>
                    <a:pt x="9565" y="21205"/>
                  </a:lnTo>
                  <a:lnTo>
                    <a:pt x="1895" y="17256"/>
                  </a:lnTo>
                  <a:lnTo>
                    <a:pt x="9496" y="12737"/>
                  </a:lnTo>
                  <a:lnTo>
                    <a:pt x="3059" y="8788"/>
                  </a:lnTo>
                  <a:lnTo>
                    <a:pt x="9428" y="4223"/>
                  </a:lnTo>
                  <a:lnTo>
                    <a:pt x="39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6"/>
            <p:cNvSpPr/>
            <p:nvPr/>
          </p:nvSpPr>
          <p:spPr>
            <a:xfrm>
              <a:off x="977681" y="3628458"/>
              <a:ext cx="1115986" cy="162347"/>
            </a:xfrm>
            <a:custGeom>
              <a:avLst/>
              <a:gdLst/>
              <a:ahLst/>
              <a:cxnLst/>
              <a:rect l="l" t="t" r="r" b="b"/>
              <a:pathLst>
                <a:path w="13810" h="2009" extrusionOk="0">
                  <a:moveTo>
                    <a:pt x="0" y="0"/>
                  </a:moveTo>
                  <a:lnTo>
                    <a:pt x="0" y="2009"/>
                  </a:lnTo>
                  <a:lnTo>
                    <a:pt x="13810" y="2009"/>
                  </a:lnTo>
                  <a:lnTo>
                    <a:pt x="138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6"/>
            <p:cNvSpPr/>
            <p:nvPr/>
          </p:nvSpPr>
          <p:spPr>
            <a:xfrm>
              <a:off x="977681" y="3624740"/>
              <a:ext cx="1115986" cy="9293"/>
            </a:xfrm>
            <a:custGeom>
              <a:avLst/>
              <a:gdLst/>
              <a:ahLst/>
              <a:cxnLst/>
              <a:rect l="l" t="t" r="r" b="b"/>
              <a:pathLst>
                <a:path w="13810" h="115" extrusionOk="0">
                  <a:moveTo>
                    <a:pt x="0" y="1"/>
                  </a:moveTo>
                  <a:lnTo>
                    <a:pt x="0" y="115"/>
                  </a:lnTo>
                  <a:lnTo>
                    <a:pt x="13810" y="115"/>
                  </a:lnTo>
                  <a:lnTo>
                    <a:pt x="138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6"/>
            <p:cNvSpPr/>
            <p:nvPr/>
          </p:nvSpPr>
          <p:spPr>
            <a:xfrm>
              <a:off x="1436926" y="1575468"/>
              <a:ext cx="88649" cy="13010"/>
            </a:xfrm>
            <a:custGeom>
              <a:avLst/>
              <a:gdLst/>
              <a:ahLst/>
              <a:cxnLst/>
              <a:rect l="l" t="t" r="r" b="b"/>
              <a:pathLst>
                <a:path w="1097" h="161" extrusionOk="0">
                  <a:moveTo>
                    <a:pt x="1" y="1"/>
                  </a:moveTo>
                  <a:lnTo>
                    <a:pt x="1" y="115"/>
                  </a:lnTo>
                  <a:lnTo>
                    <a:pt x="1096" y="160"/>
                  </a:lnTo>
                  <a:lnTo>
                    <a:pt x="1096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6"/>
            <p:cNvSpPr/>
            <p:nvPr/>
          </p:nvSpPr>
          <p:spPr>
            <a:xfrm>
              <a:off x="1839039" y="1593893"/>
              <a:ext cx="110791" cy="13010"/>
            </a:xfrm>
            <a:custGeom>
              <a:avLst/>
              <a:gdLst/>
              <a:ahLst/>
              <a:cxnLst/>
              <a:rect l="l" t="t" r="r" b="b"/>
              <a:pathLst>
                <a:path w="1371" h="161" extrusionOk="0">
                  <a:moveTo>
                    <a:pt x="1" y="1"/>
                  </a:moveTo>
                  <a:lnTo>
                    <a:pt x="1" y="115"/>
                  </a:lnTo>
                  <a:lnTo>
                    <a:pt x="1370" y="161"/>
                  </a:lnTo>
                  <a:lnTo>
                    <a:pt x="1370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6"/>
            <p:cNvSpPr/>
            <p:nvPr/>
          </p:nvSpPr>
          <p:spPr>
            <a:xfrm>
              <a:off x="1280154" y="2934862"/>
              <a:ext cx="636460" cy="38870"/>
            </a:xfrm>
            <a:custGeom>
              <a:avLst/>
              <a:gdLst/>
              <a:ahLst/>
              <a:cxnLst/>
              <a:rect l="l" t="t" r="r" b="b"/>
              <a:pathLst>
                <a:path w="7876" h="481" extrusionOk="0">
                  <a:moveTo>
                    <a:pt x="1" y="1"/>
                  </a:moveTo>
                  <a:lnTo>
                    <a:pt x="1" y="480"/>
                  </a:lnTo>
                  <a:lnTo>
                    <a:pt x="7875" y="480"/>
                  </a:lnTo>
                  <a:lnTo>
                    <a:pt x="78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6"/>
            <p:cNvSpPr/>
            <p:nvPr/>
          </p:nvSpPr>
          <p:spPr>
            <a:xfrm>
              <a:off x="863334" y="3464251"/>
              <a:ext cx="326553" cy="326553"/>
            </a:xfrm>
            <a:custGeom>
              <a:avLst/>
              <a:gdLst/>
              <a:ahLst/>
              <a:cxnLst/>
              <a:rect l="l" t="t" r="r" b="b"/>
              <a:pathLst>
                <a:path w="4041" h="4041" extrusionOk="0">
                  <a:moveTo>
                    <a:pt x="0" y="1"/>
                  </a:moveTo>
                  <a:lnTo>
                    <a:pt x="0" y="4041"/>
                  </a:lnTo>
                  <a:lnTo>
                    <a:pt x="4040" y="4041"/>
                  </a:lnTo>
                  <a:lnTo>
                    <a:pt x="40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6"/>
            <p:cNvSpPr/>
            <p:nvPr/>
          </p:nvSpPr>
          <p:spPr>
            <a:xfrm>
              <a:off x="894688" y="3497464"/>
              <a:ext cx="263845" cy="261986"/>
            </a:xfrm>
            <a:custGeom>
              <a:avLst/>
              <a:gdLst/>
              <a:ahLst/>
              <a:cxnLst/>
              <a:rect l="l" t="t" r="r" b="b"/>
              <a:pathLst>
                <a:path w="3265" h="3242" extrusionOk="0">
                  <a:moveTo>
                    <a:pt x="3127" y="138"/>
                  </a:moveTo>
                  <a:lnTo>
                    <a:pt x="3127" y="3105"/>
                  </a:lnTo>
                  <a:lnTo>
                    <a:pt x="137" y="3105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3242"/>
                  </a:lnTo>
                  <a:lnTo>
                    <a:pt x="3264" y="3242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6"/>
            <p:cNvSpPr/>
            <p:nvPr/>
          </p:nvSpPr>
          <p:spPr>
            <a:xfrm>
              <a:off x="1069885" y="3137777"/>
              <a:ext cx="326553" cy="326553"/>
            </a:xfrm>
            <a:custGeom>
              <a:avLst/>
              <a:gdLst/>
              <a:ahLst/>
              <a:cxnLst/>
              <a:rect l="l" t="t" r="r" b="b"/>
              <a:pathLst>
                <a:path w="4041" h="4041" extrusionOk="0">
                  <a:moveTo>
                    <a:pt x="1" y="1"/>
                  </a:moveTo>
                  <a:lnTo>
                    <a:pt x="1" y="4041"/>
                  </a:lnTo>
                  <a:lnTo>
                    <a:pt x="4041" y="4041"/>
                  </a:lnTo>
                  <a:lnTo>
                    <a:pt x="40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6"/>
            <p:cNvSpPr/>
            <p:nvPr/>
          </p:nvSpPr>
          <p:spPr>
            <a:xfrm>
              <a:off x="1103098" y="3169131"/>
              <a:ext cx="261986" cy="261986"/>
            </a:xfrm>
            <a:custGeom>
              <a:avLst/>
              <a:gdLst/>
              <a:ahLst/>
              <a:cxnLst/>
              <a:rect l="l" t="t" r="r" b="b"/>
              <a:pathLst>
                <a:path w="3242" h="3242" extrusionOk="0">
                  <a:moveTo>
                    <a:pt x="3105" y="138"/>
                  </a:moveTo>
                  <a:lnTo>
                    <a:pt x="3105" y="3105"/>
                  </a:lnTo>
                  <a:lnTo>
                    <a:pt x="137" y="3105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3242"/>
                  </a:lnTo>
                  <a:lnTo>
                    <a:pt x="3242" y="3242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6"/>
            <p:cNvSpPr/>
            <p:nvPr/>
          </p:nvSpPr>
          <p:spPr>
            <a:xfrm>
              <a:off x="1189808" y="3464251"/>
              <a:ext cx="326553" cy="326553"/>
            </a:xfrm>
            <a:custGeom>
              <a:avLst/>
              <a:gdLst/>
              <a:ahLst/>
              <a:cxnLst/>
              <a:rect l="l" t="t" r="r" b="b"/>
              <a:pathLst>
                <a:path w="4041" h="4041" extrusionOk="0">
                  <a:moveTo>
                    <a:pt x="0" y="1"/>
                  </a:moveTo>
                  <a:lnTo>
                    <a:pt x="0" y="4041"/>
                  </a:lnTo>
                  <a:lnTo>
                    <a:pt x="4040" y="4041"/>
                  </a:lnTo>
                  <a:lnTo>
                    <a:pt x="4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6"/>
            <p:cNvSpPr/>
            <p:nvPr/>
          </p:nvSpPr>
          <p:spPr>
            <a:xfrm>
              <a:off x="1223021" y="3497464"/>
              <a:ext cx="261986" cy="261986"/>
            </a:xfrm>
            <a:custGeom>
              <a:avLst/>
              <a:gdLst/>
              <a:ahLst/>
              <a:cxnLst/>
              <a:rect l="l" t="t" r="r" b="b"/>
              <a:pathLst>
                <a:path w="3242" h="3242" extrusionOk="0">
                  <a:moveTo>
                    <a:pt x="3104" y="138"/>
                  </a:moveTo>
                  <a:lnTo>
                    <a:pt x="3104" y="3105"/>
                  </a:lnTo>
                  <a:lnTo>
                    <a:pt x="137" y="3105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3242"/>
                  </a:lnTo>
                  <a:lnTo>
                    <a:pt x="3241" y="3242"/>
                  </a:lnTo>
                  <a:lnTo>
                    <a:pt x="32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6"/>
            <p:cNvSpPr/>
            <p:nvPr/>
          </p:nvSpPr>
          <p:spPr>
            <a:xfrm>
              <a:off x="1516282" y="3464251"/>
              <a:ext cx="328412" cy="326553"/>
            </a:xfrm>
            <a:custGeom>
              <a:avLst/>
              <a:gdLst/>
              <a:ahLst/>
              <a:cxnLst/>
              <a:rect l="l" t="t" r="r" b="b"/>
              <a:pathLst>
                <a:path w="4064" h="4041" extrusionOk="0">
                  <a:moveTo>
                    <a:pt x="0" y="1"/>
                  </a:moveTo>
                  <a:lnTo>
                    <a:pt x="0" y="4041"/>
                  </a:lnTo>
                  <a:lnTo>
                    <a:pt x="4063" y="4041"/>
                  </a:lnTo>
                  <a:lnTo>
                    <a:pt x="40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6"/>
            <p:cNvSpPr/>
            <p:nvPr/>
          </p:nvSpPr>
          <p:spPr>
            <a:xfrm>
              <a:off x="1549495" y="3497464"/>
              <a:ext cx="261986" cy="261986"/>
            </a:xfrm>
            <a:custGeom>
              <a:avLst/>
              <a:gdLst/>
              <a:ahLst/>
              <a:cxnLst/>
              <a:rect l="l" t="t" r="r" b="b"/>
              <a:pathLst>
                <a:path w="3242" h="3242" extrusionOk="0">
                  <a:moveTo>
                    <a:pt x="3104" y="138"/>
                  </a:moveTo>
                  <a:lnTo>
                    <a:pt x="3104" y="3105"/>
                  </a:lnTo>
                  <a:lnTo>
                    <a:pt x="137" y="3105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3242"/>
                  </a:lnTo>
                  <a:lnTo>
                    <a:pt x="3241" y="3242"/>
                  </a:lnTo>
                  <a:lnTo>
                    <a:pt x="32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6"/>
            <p:cNvSpPr/>
            <p:nvPr/>
          </p:nvSpPr>
          <p:spPr>
            <a:xfrm>
              <a:off x="573709" y="3790725"/>
              <a:ext cx="1652807" cy="752664"/>
            </a:xfrm>
            <a:custGeom>
              <a:avLst/>
              <a:gdLst/>
              <a:ahLst/>
              <a:cxnLst/>
              <a:rect l="l" t="t" r="r" b="b"/>
              <a:pathLst>
                <a:path w="20453" h="9314" extrusionOk="0">
                  <a:moveTo>
                    <a:pt x="2032" y="1"/>
                  </a:moveTo>
                  <a:lnTo>
                    <a:pt x="1" y="9314"/>
                  </a:lnTo>
                  <a:lnTo>
                    <a:pt x="20452" y="9314"/>
                  </a:lnTo>
                  <a:lnTo>
                    <a:pt x="204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3DD7AFA-958B-E38A-F1B2-91F4866A4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93" y="-19844"/>
            <a:ext cx="2255716" cy="1609483"/>
          </a:xfrm>
          <a:prstGeom prst="rect">
            <a:avLst/>
          </a:prstGeom>
        </p:spPr>
      </p:pic>
      <p:sp>
        <p:nvSpPr>
          <p:cNvPr id="11" name="Google Shape;922;p57">
            <a:extLst>
              <a:ext uri="{FF2B5EF4-FFF2-40B4-BE49-F238E27FC236}">
                <a16:creationId xmlns:a16="http://schemas.microsoft.com/office/drawing/2014/main" id="{45716C9A-8F78-7EC7-A0E6-AF3FF1605ADB}"/>
              </a:ext>
            </a:extLst>
          </p:cNvPr>
          <p:cNvSpPr txBox="1">
            <a:spLocks/>
          </p:cNvSpPr>
          <p:nvPr/>
        </p:nvSpPr>
        <p:spPr>
          <a:xfrm>
            <a:off x="919721" y="2085046"/>
            <a:ext cx="8951689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 algn="ctr"/>
            <a:r>
              <a:rPr lang="sr-Latn-RS" sz="3600" dirty="0"/>
              <a:t>Grammar, exercise XXXIII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reign &amp; International Trade: Imports &amp; Exports by Slidesgo">
  <a:themeElements>
    <a:clrScheme name="Simple Light">
      <a:dk1>
        <a:srgbClr val="AAD7FF"/>
      </a:dk1>
      <a:lt1>
        <a:srgbClr val="6BB8FF"/>
      </a:lt1>
      <a:dk2>
        <a:srgbClr val="264B83"/>
      </a:dk2>
      <a:lt2>
        <a:srgbClr val="FFFFFF"/>
      </a:lt2>
      <a:accent1>
        <a:srgbClr val="0C2F4E"/>
      </a:accent1>
      <a:accent2>
        <a:srgbClr val="FAA81A"/>
      </a:accent2>
      <a:accent3>
        <a:srgbClr val="DC7000"/>
      </a:accent3>
      <a:accent4>
        <a:srgbClr val="FB5554"/>
      </a:accent4>
      <a:accent5>
        <a:srgbClr val="D21D2A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639</Words>
  <Application>Microsoft Office PowerPoint</Application>
  <PresentationFormat>On-screen Show (16:9)</PresentationFormat>
  <Paragraphs>181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Albert Sans</vt:lpstr>
      <vt:lpstr>Dela Gothic One</vt:lpstr>
      <vt:lpstr>Cairo</vt:lpstr>
      <vt:lpstr>Bebas Neue</vt:lpstr>
      <vt:lpstr>Foreign &amp; International Trade: Imports &amp; Exports by Slidesgo</vt:lpstr>
      <vt:lpstr>PowerPoint Presentation</vt:lpstr>
      <vt:lpstr>Lesson Plan</vt:lpstr>
      <vt:lpstr>Adverbs</vt:lpstr>
      <vt:lpstr>What do they modify?</vt:lpstr>
      <vt:lpstr>Time</vt:lpstr>
      <vt:lpstr>Adjectives vs. Adverbs</vt:lpstr>
      <vt:lpstr>Adjectives vs. Adverbs</vt:lpstr>
      <vt:lpstr>PowerPoint Presentation</vt:lpstr>
      <vt:lpstr>Grammar exercises:</vt:lpstr>
      <vt:lpstr>Ship Parts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Ships</vt:lpstr>
      <vt:lpstr>PowerPoint Presentation</vt:lpstr>
      <vt:lpstr>Let’s revise ship parts.</vt:lpstr>
      <vt:lpstr>PowerPoint Presentation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32</cp:revision>
  <dcterms:modified xsi:type="dcterms:W3CDTF">2024-04-11T19:33:10Z</dcterms:modified>
</cp:coreProperties>
</file>