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glb" ContentType="model/gltf.binary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28"/>
  </p:notesMasterIdLst>
  <p:sldIdLst>
    <p:sldId id="256" r:id="rId2"/>
    <p:sldId id="258" r:id="rId3"/>
    <p:sldId id="260" r:id="rId4"/>
    <p:sldId id="262" r:id="rId5"/>
    <p:sldId id="259" r:id="rId6"/>
    <p:sldId id="261" r:id="rId7"/>
    <p:sldId id="263" r:id="rId8"/>
    <p:sldId id="267" r:id="rId9"/>
    <p:sldId id="269" r:id="rId10"/>
    <p:sldId id="270" r:id="rId11"/>
    <p:sldId id="320" r:id="rId12"/>
    <p:sldId id="321" r:id="rId13"/>
    <p:sldId id="266" r:id="rId14"/>
    <p:sldId id="317" r:id="rId15"/>
    <p:sldId id="318" r:id="rId16"/>
    <p:sldId id="319" r:id="rId17"/>
    <p:sldId id="312" r:id="rId18"/>
    <p:sldId id="271" r:id="rId19"/>
    <p:sldId id="265" r:id="rId20"/>
    <p:sldId id="264" r:id="rId21"/>
    <p:sldId id="280" r:id="rId22"/>
    <p:sldId id="313" r:id="rId23"/>
    <p:sldId id="314" r:id="rId24"/>
    <p:sldId id="315" r:id="rId25"/>
    <p:sldId id="316" r:id="rId26"/>
    <p:sldId id="277" r:id="rId27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mbria Math" panose="02040503050406030204" pitchFamily="18" charset="0"/>
      <p:regular r:id="rId34"/>
    </p:embeddedFont>
    <p:embeddedFont>
      <p:font typeface="Jost" panose="020B0604020202020204"/>
      <p:regular r:id="rId35"/>
      <p:bold r:id="rId36"/>
      <p:italic r:id="rId37"/>
      <p:boldItalic r:id="rId38"/>
    </p:embeddedFont>
    <p:embeddedFont>
      <p:font typeface="PT Serif" panose="020A0603040505020204" pitchFamily="18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0BAF652-AF6D-4C66-98C1-7258D2059C4E}">
  <a:tblStyle styleId="{E0BAF652-AF6D-4C66-98C1-7258D2059C4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4" name="Google Shape;8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g127af0f3dbd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8" name="Google Shape;1708;g127af0f3dbd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g12815690960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8" name="Google Shape;1628;g12815690960_0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g126baddbace_2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3" name="Google Shape;1093;g126baddbace_2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72481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" name="Google Shape;1761;g127af0f3dbd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2" name="Google Shape;1762;g127af0f3dbd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g127af0f3dbd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6" name="Google Shape;1436;g127af0f3dbd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12815690960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8" name="Google Shape;1318;g12815690960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0" name="Google Shape;2490;g127c5f88c18_2_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1" name="Google Shape;2491;g127c5f88c18_2_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g127af0f3dbd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6" name="Google Shape;1436;g127af0f3dbd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62185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2" name="Google Shape;2082;g127c5f88c18_2_5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3" name="Google Shape;2083;g127c5f88c18_2_5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126baddbace_2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126baddbace_2_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g126baddbace_2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3" name="Google Shape;1093;g126baddbace_2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g126baddbace_2_4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1" name="Google Shape;1161;g126baddbace_2_4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g126baddbace_2_5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0" name="Google Shape;1030;g126baddbace_2_5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126baddbace_2_4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126baddbace_2_4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g126baddbace_2_5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8" name="Google Shape;1228;g126baddbace_2_5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g127af0f3dbd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6" name="Google Shape;1636;g127af0f3dbd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" name="Google Shape;1700;g127af0f3dbd_0_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1" name="Google Shape;1701;g127af0f3dbd_0_4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20000" y="1211125"/>
            <a:ext cx="4071300" cy="21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20000" y="3325207"/>
            <a:ext cx="38520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8805800" y="2397242"/>
            <a:ext cx="3188400" cy="3188400"/>
          </a:xfrm>
          <a:prstGeom prst="chord">
            <a:avLst>
              <a:gd name="adj1" fmla="val 7886419"/>
              <a:gd name="adj2" fmla="val 1367073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-5400000" flipH="1">
            <a:off x="4972334" y="1069512"/>
            <a:ext cx="3188400" cy="3188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-2732590" y="-273183"/>
            <a:ext cx="3188400" cy="3188400"/>
          </a:xfrm>
          <a:prstGeom prst="chord">
            <a:avLst>
              <a:gd name="adj1" fmla="val 7886419"/>
              <a:gd name="adj2" fmla="val 1367073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8"/>
          <p:cNvSpPr txBox="1">
            <a:spLocks noGrp="1"/>
          </p:cNvSpPr>
          <p:nvPr>
            <p:ph type="title"/>
          </p:nvPr>
        </p:nvSpPr>
        <p:spPr>
          <a:xfrm>
            <a:off x="3121925" y="3175950"/>
            <a:ext cx="45639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29" name="Google Shape;329;p18"/>
          <p:cNvSpPr txBox="1">
            <a:spLocks noGrp="1"/>
          </p:cNvSpPr>
          <p:nvPr>
            <p:ph type="subTitle" idx="1"/>
          </p:nvPr>
        </p:nvSpPr>
        <p:spPr>
          <a:xfrm>
            <a:off x="1458125" y="1435650"/>
            <a:ext cx="6227700" cy="174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30" name="Google Shape;330;p18"/>
          <p:cNvSpPr/>
          <p:nvPr/>
        </p:nvSpPr>
        <p:spPr>
          <a:xfrm rot="5400000">
            <a:off x="-2468400" y="1847704"/>
            <a:ext cx="3188400" cy="3188400"/>
          </a:xfrm>
          <a:prstGeom prst="chord">
            <a:avLst>
              <a:gd name="adj1" fmla="val 12130194"/>
              <a:gd name="adj2" fmla="val 2028213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8"/>
          <p:cNvSpPr/>
          <p:nvPr/>
        </p:nvSpPr>
        <p:spPr>
          <a:xfrm>
            <a:off x="5775975" y="-2648408"/>
            <a:ext cx="3188400" cy="3188400"/>
          </a:xfrm>
          <a:prstGeom prst="chord">
            <a:avLst>
              <a:gd name="adj1" fmla="val 1854034"/>
              <a:gd name="adj2" fmla="val 895228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8"/>
          <p:cNvSpPr/>
          <p:nvPr/>
        </p:nvSpPr>
        <p:spPr>
          <a:xfrm>
            <a:off x="4817300" y="4603498"/>
            <a:ext cx="2474400" cy="2474400"/>
          </a:xfrm>
          <a:prstGeom prst="chord">
            <a:avLst>
              <a:gd name="adj1" fmla="val 12130194"/>
              <a:gd name="adj2" fmla="val 2028213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3" name="Google Shape;333;p18"/>
          <p:cNvGrpSpPr/>
          <p:nvPr/>
        </p:nvGrpSpPr>
        <p:grpSpPr>
          <a:xfrm>
            <a:off x="7995410" y="-1094573"/>
            <a:ext cx="5508224" cy="4921317"/>
            <a:chOff x="7995410" y="-1094573"/>
            <a:chExt cx="5508224" cy="4921317"/>
          </a:xfrm>
        </p:grpSpPr>
        <p:grpSp>
          <p:nvGrpSpPr>
            <p:cNvPr id="334" name="Google Shape;334;p18"/>
            <p:cNvGrpSpPr/>
            <p:nvPr/>
          </p:nvGrpSpPr>
          <p:grpSpPr>
            <a:xfrm rot="10800000">
              <a:off x="7995410" y="-1094573"/>
              <a:ext cx="5508224" cy="4921317"/>
              <a:chOff x="-4643553" y="-317844"/>
              <a:chExt cx="5778059" cy="5162401"/>
            </a:xfrm>
          </p:grpSpPr>
          <p:sp>
            <p:nvSpPr>
              <p:cNvPr id="335" name="Google Shape;335;p18"/>
              <p:cNvSpPr/>
              <p:nvPr/>
            </p:nvSpPr>
            <p:spPr>
              <a:xfrm rot="5400000">
                <a:off x="665401" y="260930"/>
                <a:ext cx="69000" cy="45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18"/>
              <p:cNvSpPr/>
              <p:nvPr/>
            </p:nvSpPr>
            <p:spPr>
              <a:xfrm>
                <a:off x="-4643553" y="-317844"/>
                <a:ext cx="5778059" cy="5162401"/>
              </a:xfrm>
              <a:custGeom>
                <a:avLst/>
                <a:gdLst/>
                <a:ahLst/>
                <a:cxnLst/>
                <a:rect l="l" t="t" r="r" b="b"/>
                <a:pathLst>
                  <a:path w="51982" h="46437" extrusionOk="0">
                    <a:moveTo>
                      <a:pt x="1275" y="46437"/>
                    </a:moveTo>
                    <a:cubicBezTo>
                      <a:pt x="0" y="46437"/>
                      <a:pt x="0" y="46437"/>
                      <a:pt x="0" y="46437"/>
                    </a:cubicBezTo>
                    <a:cubicBezTo>
                      <a:pt x="0" y="43439"/>
                      <a:pt x="0" y="43439"/>
                      <a:pt x="0" y="43439"/>
                    </a:cubicBezTo>
                    <a:cubicBezTo>
                      <a:pt x="1275" y="43422"/>
                      <a:pt x="1275" y="43422"/>
                      <a:pt x="1275" y="43422"/>
                    </a:cubicBezTo>
                    <a:cubicBezTo>
                      <a:pt x="2011" y="43422"/>
                      <a:pt x="2610" y="42823"/>
                      <a:pt x="2610" y="42087"/>
                    </a:cubicBezTo>
                    <a:cubicBezTo>
                      <a:pt x="2610" y="26691"/>
                      <a:pt x="2610" y="26691"/>
                      <a:pt x="2610" y="26691"/>
                    </a:cubicBezTo>
                    <a:cubicBezTo>
                      <a:pt x="2610" y="23517"/>
                      <a:pt x="5192" y="20935"/>
                      <a:pt x="8366" y="20935"/>
                    </a:cubicBezTo>
                    <a:cubicBezTo>
                      <a:pt x="11540" y="20935"/>
                      <a:pt x="14122" y="23517"/>
                      <a:pt x="14122" y="26691"/>
                    </a:cubicBezTo>
                    <a:cubicBezTo>
                      <a:pt x="14122" y="31798"/>
                      <a:pt x="14122" y="31798"/>
                      <a:pt x="14122" y="31798"/>
                    </a:cubicBezTo>
                    <a:cubicBezTo>
                      <a:pt x="14122" y="33310"/>
                      <a:pt x="15352" y="34539"/>
                      <a:pt x="16863" y="34539"/>
                    </a:cubicBezTo>
                    <a:cubicBezTo>
                      <a:pt x="17089" y="34539"/>
                      <a:pt x="17089" y="34539"/>
                      <a:pt x="17089" y="34539"/>
                    </a:cubicBezTo>
                    <a:cubicBezTo>
                      <a:pt x="18600" y="34539"/>
                      <a:pt x="19830" y="33310"/>
                      <a:pt x="19830" y="31798"/>
                    </a:cubicBezTo>
                    <a:cubicBezTo>
                      <a:pt x="19830" y="16859"/>
                      <a:pt x="19830" y="16859"/>
                      <a:pt x="19830" y="16859"/>
                    </a:cubicBezTo>
                    <a:cubicBezTo>
                      <a:pt x="19830" y="13686"/>
                      <a:pt x="22412" y="11103"/>
                      <a:pt x="25586" y="11103"/>
                    </a:cubicBezTo>
                    <a:cubicBezTo>
                      <a:pt x="25698" y="11103"/>
                      <a:pt x="25698" y="11103"/>
                      <a:pt x="25698" y="11103"/>
                    </a:cubicBezTo>
                    <a:cubicBezTo>
                      <a:pt x="28872" y="11103"/>
                      <a:pt x="31454" y="13686"/>
                      <a:pt x="31454" y="16859"/>
                    </a:cubicBezTo>
                    <a:cubicBezTo>
                      <a:pt x="31454" y="27421"/>
                      <a:pt x="31454" y="27421"/>
                      <a:pt x="31454" y="27421"/>
                    </a:cubicBezTo>
                    <a:cubicBezTo>
                      <a:pt x="31454" y="28933"/>
                      <a:pt x="32684" y="30162"/>
                      <a:pt x="34195" y="30162"/>
                    </a:cubicBezTo>
                    <a:cubicBezTo>
                      <a:pt x="34308" y="30162"/>
                      <a:pt x="34308" y="30162"/>
                      <a:pt x="34308" y="30162"/>
                    </a:cubicBezTo>
                    <a:cubicBezTo>
                      <a:pt x="35819" y="30162"/>
                      <a:pt x="37049" y="28933"/>
                      <a:pt x="37049" y="27421"/>
                    </a:cubicBezTo>
                    <a:cubicBezTo>
                      <a:pt x="37049" y="5756"/>
                      <a:pt x="37049" y="5756"/>
                      <a:pt x="37049" y="5756"/>
                    </a:cubicBezTo>
                    <a:cubicBezTo>
                      <a:pt x="37049" y="2582"/>
                      <a:pt x="39631" y="0"/>
                      <a:pt x="42805" y="0"/>
                    </a:cubicBezTo>
                    <a:cubicBezTo>
                      <a:pt x="42918" y="0"/>
                      <a:pt x="42918" y="0"/>
                      <a:pt x="42918" y="0"/>
                    </a:cubicBezTo>
                    <a:cubicBezTo>
                      <a:pt x="46091" y="0"/>
                      <a:pt x="48674" y="2582"/>
                      <a:pt x="48674" y="5756"/>
                    </a:cubicBezTo>
                    <a:cubicBezTo>
                      <a:pt x="48674" y="15639"/>
                      <a:pt x="48674" y="15639"/>
                      <a:pt x="48674" y="15639"/>
                    </a:cubicBezTo>
                    <a:cubicBezTo>
                      <a:pt x="48674" y="16406"/>
                      <a:pt x="49298" y="17031"/>
                      <a:pt x="50066" y="17031"/>
                    </a:cubicBezTo>
                    <a:cubicBezTo>
                      <a:pt x="51982" y="17058"/>
                      <a:pt x="51982" y="17058"/>
                      <a:pt x="51982" y="17058"/>
                    </a:cubicBezTo>
                    <a:cubicBezTo>
                      <a:pt x="51982" y="20034"/>
                      <a:pt x="51982" y="20034"/>
                      <a:pt x="51982" y="20034"/>
                    </a:cubicBezTo>
                    <a:cubicBezTo>
                      <a:pt x="50066" y="20046"/>
                      <a:pt x="50066" y="20046"/>
                      <a:pt x="50066" y="20046"/>
                    </a:cubicBezTo>
                    <a:cubicBezTo>
                      <a:pt x="47636" y="20046"/>
                      <a:pt x="45659" y="18069"/>
                      <a:pt x="45659" y="15639"/>
                    </a:cubicBezTo>
                    <a:cubicBezTo>
                      <a:pt x="45659" y="5756"/>
                      <a:pt x="45659" y="5756"/>
                      <a:pt x="45659" y="5756"/>
                    </a:cubicBezTo>
                    <a:cubicBezTo>
                      <a:pt x="45659" y="4244"/>
                      <a:pt x="44429" y="3015"/>
                      <a:pt x="42918" y="3015"/>
                    </a:cubicBezTo>
                    <a:cubicBezTo>
                      <a:pt x="42805" y="3015"/>
                      <a:pt x="42805" y="3015"/>
                      <a:pt x="42805" y="3015"/>
                    </a:cubicBezTo>
                    <a:cubicBezTo>
                      <a:pt x="41294" y="3015"/>
                      <a:pt x="40064" y="4244"/>
                      <a:pt x="40064" y="5756"/>
                    </a:cubicBezTo>
                    <a:cubicBezTo>
                      <a:pt x="40064" y="27421"/>
                      <a:pt x="40064" y="27421"/>
                      <a:pt x="40064" y="27421"/>
                    </a:cubicBezTo>
                    <a:cubicBezTo>
                      <a:pt x="40064" y="30595"/>
                      <a:pt x="37482" y="33177"/>
                      <a:pt x="34308" y="33177"/>
                    </a:cubicBezTo>
                    <a:cubicBezTo>
                      <a:pt x="34195" y="33177"/>
                      <a:pt x="34195" y="33177"/>
                      <a:pt x="34195" y="33177"/>
                    </a:cubicBezTo>
                    <a:cubicBezTo>
                      <a:pt x="31021" y="33177"/>
                      <a:pt x="28439" y="30595"/>
                      <a:pt x="28439" y="27421"/>
                    </a:cubicBezTo>
                    <a:cubicBezTo>
                      <a:pt x="28439" y="16859"/>
                      <a:pt x="28439" y="16859"/>
                      <a:pt x="28439" y="16859"/>
                    </a:cubicBezTo>
                    <a:cubicBezTo>
                      <a:pt x="28439" y="15348"/>
                      <a:pt x="27210" y="14118"/>
                      <a:pt x="25698" y="14118"/>
                    </a:cubicBezTo>
                    <a:cubicBezTo>
                      <a:pt x="25586" y="14118"/>
                      <a:pt x="25586" y="14118"/>
                      <a:pt x="25586" y="14118"/>
                    </a:cubicBezTo>
                    <a:cubicBezTo>
                      <a:pt x="24074" y="14118"/>
                      <a:pt x="22845" y="15348"/>
                      <a:pt x="22845" y="16859"/>
                    </a:cubicBezTo>
                    <a:cubicBezTo>
                      <a:pt x="22845" y="31798"/>
                      <a:pt x="22845" y="31798"/>
                      <a:pt x="22845" y="31798"/>
                    </a:cubicBezTo>
                    <a:cubicBezTo>
                      <a:pt x="22845" y="34972"/>
                      <a:pt x="20262" y="37554"/>
                      <a:pt x="17089" y="37554"/>
                    </a:cubicBezTo>
                    <a:cubicBezTo>
                      <a:pt x="16863" y="37554"/>
                      <a:pt x="16863" y="37554"/>
                      <a:pt x="16863" y="37554"/>
                    </a:cubicBezTo>
                    <a:cubicBezTo>
                      <a:pt x="13689" y="37554"/>
                      <a:pt x="11107" y="34972"/>
                      <a:pt x="11107" y="31798"/>
                    </a:cubicBezTo>
                    <a:cubicBezTo>
                      <a:pt x="11107" y="26691"/>
                      <a:pt x="11107" y="26691"/>
                      <a:pt x="11107" y="26691"/>
                    </a:cubicBezTo>
                    <a:cubicBezTo>
                      <a:pt x="11107" y="25179"/>
                      <a:pt x="9878" y="23950"/>
                      <a:pt x="8366" y="23950"/>
                    </a:cubicBezTo>
                    <a:cubicBezTo>
                      <a:pt x="6855" y="23950"/>
                      <a:pt x="5625" y="25179"/>
                      <a:pt x="5625" y="26691"/>
                    </a:cubicBezTo>
                    <a:cubicBezTo>
                      <a:pt x="5625" y="42087"/>
                      <a:pt x="5625" y="42087"/>
                      <a:pt x="5625" y="42087"/>
                    </a:cubicBezTo>
                    <a:cubicBezTo>
                      <a:pt x="5625" y="44485"/>
                      <a:pt x="3674" y="46437"/>
                      <a:pt x="1275" y="4643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18"/>
              <p:cNvSpPr/>
              <p:nvPr/>
            </p:nvSpPr>
            <p:spPr>
              <a:xfrm>
                <a:off x="-4501017" y="4666099"/>
                <a:ext cx="69472" cy="19165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70" extrusionOk="0">
                    <a:moveTo>
                      <a:pt x="0" y="170"/>
                    </a:moveTo>
                    <a:cubicBezTo>
                      <a:pt x="0" y="66"/>
                      <a:pt x="0" y="66"/>
                      <a:pt x="0" y="66"/>
                    </a:cubicBezTo>
                    <a:cubicBezTo>
                      <a:pt x="205" y="66"/>
                      <a:pt x="410" y="44"/>
                      <a:pt x="608" y="0"/>
                    </a:cubicBezTo>
                    <a:cubicBezTo>
                      <a:pt x="631" y="101"/>
                      <a:pt x="631" y="101"/>
                      <a:pt x="631" y="101"/>
                    </a:cubicBezTo>
                    <a:cubicBezTo>
                      <a:pt x="425" y="147"/>
                      <a:pt x="213" y="170"/>
                      <a:pt x="0" y="17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18"/>
              <p:cNvSpPr/>
              <p:nvPr/>
            </p:nvSpPr>
            <p:spPr>
              <a:xfrm>
                <a:off x="-4311769" y="-150155"/>
                <a:ext cx="5040210" cy="4768407"/>
              </a:xfrm>
              <a:custGeom>
                <a:avLst/>
                <a:gdLst/>
                <a:ahLst/>
                <a:cxnLst/>
                <a:rect l="l" t="t" r="r" b="b"/>
                <a:pathLst>
                  <a:path w="45345" h="42891" extrusionOk="0">
                    <a:moveTo>
                      <a:pt x="64" y="42891"/>
                    </a:moveTo>
                    <a:cubicBezTo>
                      <a:pt x="0" y="42809"/>
                      <a:pt x="0" y="42809"/>
                      <a:pt x="0" y="42809"/>
                    </a:cubicBezTo>
                    <a:cubicBezTo>
                      <a:pt x="321" y="42561"/>
                      <a:pt x="590" y="42241"/>
                      <a:pt x="776" y="41882"/>
                    </a:cubicBezTo>
                    <a:cubicBezTo>
                      <a:pt x="868" y="41930"/>
                      <a:pt x="868" y="41930"/>
                      <a:pt x="868" y="41930"/>
                    </a:cubicBezTo>
                    <a:cubicBezTo>
                      <a:pt x="675" y="42302"/>
                      <a:pt x="397" y="42634"/>
                      <a:pt x="64" y="42891"/>
                    </a:cubicBezTo>
                    <a:close/>
                    <a:moveTo>
                      <a:pt x="1190" y="40719"/>
                    </a:moveTo>
                    <a:cubicBezTo>
                      <a:pt x="1086" y="40714"/>
                      <a:pt x="1086" y="40714"/>
                      <a:pt x="1086" y="40714"/>
                    </a:cubicBezTo>
                    <a:cubicBezTo>
                      <a:pt x="1087" y="40676"/>
                      <a:pt x="1088" y="40637"/>
                      <a:pt x="1088" y="40598"/>
                    </a:cubicBezTo>
                    <a:cubicBezTo>
                      <a:pt x="1088" y="39476"/>
                      <a:pt x="1088" y="39476"/>
                      <a:pt x="1088" y="39476"/>
                    </a:cubicBezTo>
                    <a:cubicBezTo>
                      <a:pt x="1192" y="39476"/>
                      <a:pt x="1192" y="39476"/>
                      <a:pt x="1192" y="39476"/>
                    </a:cubicBezTo>
                    <a:cubicBezTo>
                      <a:pt x="1192" y="40598"/>
                      <a:pt x="1192" y="40598"/>
                      <a:pt x="1192" y="40598"/>
                    </a:cubicBezTo>
                    <a:cubicBezTo>
                      <a:pt x="1192" y="40639"/>
                      <a:pt x="1191" y="40679"/>
                      <a:pt x="1190" y="40719"/>
                    </a:cubicBezTo>
                    <a:close/>
                    <a:moveTo>
                      <a:pt x="1192" y="38235"/>
                    </a:moveTo>
                    <a:cubicBezTo>
                      <a:pt x="1088" y="38235"/>
                      <a:pt x="1088" y="38235"/>
                      <a:pt x="1088" y="38235"/>
                    </a:cubicBezTo>
                    <a:cubicBezTo>
                      <a:pt x="1088" y="36994"/>
                      <a:pt x="1088" y="36994"/>
                      <a:pt x="1088" y="36994"/>
                    </a:cubicBezTo>
                    <a:cubicBezTo>
                      <a:pt x="1192" y="36994"/>
                      <a:pt x="1192" y="36994"/>
                      <a:pt x="1192" y="36994"/>
                    </a:cubicBezTo>
                    <a:lnTo>
                      <a:pt x="1192" y="38235"/>
                    </a:lnTo>
                    <a:close/>
                    <a:moveTo>
                      <a:pt x="1192" y="35754"/>
                    </a:moveTo>
                    <a:cubicBezTo>
                      <a:pt x="1088" y="35754"/>
                      <a:pt x="1088" y="35754"/>
                      <a:pt x="1088" y="35754"/>
                    </a:cubicBezTo>
                    <a:cubicBezTo>
                      <a:pt x="1088" y="34513"/>
                      <a:pt x="1088" y="34513"/>
                      <a:pt x="1088" y="34513"/>
                    </a:cubicBezTo>
                    <a:cubicBezTo>
                      <a:pt x="1192" y="34513"/>
                      <a:pt x="1192" y="34513"/>
                      <a:pt x="1192" y="34513"/>
                    </a:cubicBezTo>
                    <a:lnTo>
                      <a:pt x="1192" y="35754"/>
                    </a:lnTo>
                    <a:close/>
                    <a:moveTo>
                      <a:pt x="14111" y="34610"/>
                    </a:moveTo>
                    <a:cubicBezTo>
                      <a:pt x="13886" y="34610"/>
                      <a:pt x="13886" y="34610"/>
                      <a:pt x="13886" y="34610"/>
                    </a:cubicBezTo>
                    <a:cubicBezTo>
                      <a:pt x="13564" y="34610"/>
                      <a:pt x="13244" y="34574"/>
                      <a:pt x="12934" y="34504"/>
                    </a:cubicBezTo>
                    <a:cubicBezTo>
                      <a:pt x="12957" y="34403"/>
                      <a:pt x="12957" y="34403"/>
                      <a:pt x="12957" y="34403"/>
                    </a:cubicBezTo>
                    <a:cubicBezTo>
                      <a:pt x="13259" y="34471"/>
                      <a:pt x="13572" y="34506"/>
                      <a:pt x="13886" y="34506"/>
                    </a:cubicBezTo>
                    <a:cubicBezTo>
                      <a:pt x="14177" y="34505"/>
                      <a:pt x="14177" y="34505"/>
                      <a:pt x="14177" y="34505"/>
                    </a:cubicBezTo>
                    <a:cubicBezTo>
                      <a:pt x="14179" y="34609"/>
                      <a:pt x="14179" y="34609"/>
                      <a:pt x="14179" y="34609"/>
                    </a:cubicBezTo>
                    <a:lnTo>
                      <a:pt x="14111" y="34610"/>
                    </a:lnTo>
                    <a:close/>
                    <a:moveTo>
                      <a:pt x="15413" y="34409"/>
                    </a:moveTo>
                    <a:cubicBezTo>
                      <a:pt x="15382" y="34310"/>
                      <a:pt x="15382" y="34310"/>
                      <a:pt x="15382" y="34310"/>
                    </a:cubicBezTo>
                    <a:cubicBezTo>
                      <a:pt x="15771" y="34186"/>
                      <a:pt x="16141" y="34006"/>
                      <a:pt x="16479" y="33774"/>
                    </a:cubicBezTo>
                    <a:cubicBezTo>
                      <a:pt x="16538" y="33860"/>
                      <a:pt x="16538" y="33860"/>
                      <a:pt x="16538" y="33860"/>
                    </a:cubicBezTo>
                    <a:cubicBezTo>
                      <a:pt x="16191" y="34098"/>
                      <a:pt x="15813" y="34282"/>
                      <a:pt x="15413" y="34409"/>
                    </a:cubicBezTo>
                    <a:close/>
                    <a:moveTo>
                      <a:pt x="11767" y="34053"/>
                    </a:moveTo>
                    <a:cubicBezTo>
                      <a:pt x="11403" y="33846"/>
                      <a:pt x="11070" y="33587"/>
                      <a:pt x="10780" y="33284"/>
                    </a:cubicBezTo>
                    <a:cubicBezTo>
                      <a:pt x="10855" y="33212"/>
                      <a:pt x="10855" y="33212"/>
                      <a:pt x="10855" y="33212"/>
                    </a:cubicBezTo>
                    <a:cubicBezTo>
                      <a:pt x="11138" y="33508"/>
                      <a:pt x="11463" y="33761"/>
                      <a:pt x="11818" y="33962"/>
                    </a:cubicBezTo>
                    <a:lnTo>
                      <a:pt x="11767" y="34053"/>
                    </a:lnTo>
                    <a:close/>
                    <a:moveTo>
                      <a:pt x="1192" y="33272"/>
                    </a:moveTo>
                    <a:cubicBezTo>
                      <a:pt x="1088" y="33272"/>
                      <a:pt x="1088" y="33272"/>
                      <a:pt x="1088" y="33272"/>
                    </a:cubicBezTo>
                    <a:cubicBezTo>
                      <a:pt x="1088" y="32032"/>
                      <a:pt x="1088" y="32032"/>
                      <a:pt x="1088" y="32032"/>
                    </a:cubicBezTo>
                    <a:cubicBezTo>
                      <a:pt x="1192" y="32032"/>
                      <a:pt x="1192" y="32032"/>
                      <a:pt x="1192" y="32032"/>
                    </a:cubicBezTo>
                    <a:lnTo>
                      <a:pt x="1192" y="33272"/>
                    </a:lnTo>
                    <a:close/>
                    <a:moveTo>
                      <a:pt x="17457" y="33011"/>
                    </a:moveTo>
                    <a:cubicBezTo>
                      <a:pt x="17376" y="32946"/>
                      <a:pt x="17376" y="32946"/>
                      <a:pt x="17376" y="32946"/>
                    </a:cubicBezTo>
                    <a:cubicBezTo>
                      <a:pt x="17634" y="32627"/>
                      <a:pt x="17843" y="32274"/>
                      <a:pt x="17998" y="31895"/>
                    </a:cubicBezTo>
                    <a:cubicBezTo>
                      <a:pt x="18094" y="31935"/>
                      <a:pt x="18094" y="31935"/>
                      <a:pt x="18094" y="31935"/>
                    </a:cubicBezTo>
                    <a:cubicBezTo>
                      <a:pt x="17935" y="32322"/>
                      <a:pt x="17721" y="32685"/>
                      <a:pt x="17457" y="33011"/>
                    </a:cubicBezTo>
                    <a:close/>
                    <a:moveTo>
                      <a:pt x="10054" y="32265"/>
                    </a:moveTo>
                    <a:cubicBezTo>
                      <a:pt x="9863" y="31891"/>
                      <a:pt x="9728" y="31492"/>
                      <a:pt x="9654" y="31079"/>
                    </a:cubicBezTo>
                    <a:cubicBezTo>
                      <a:pt x="9756" y="31061"/>
                      <a:pt x="9756" y="31061"/>
                      <a:pt x="9756" y="31061"/>
                    </a:cubicBezTo>
                    <a:cubicBezTo>
                      <a:pt x="9829" y="31464"/>
                      <a:pt x="9960" y="31853"/>
                      <a:pt x="10147" y="32217"/>
                    </a:cubicBezTo>
                    <a:lnTo>
                      <a:pt x="10054" y="32265"/>
                    </a:lnTo>
                    <a:close/>
                    <a:moveTo>
                      <a:pt x="1192" y="30791"/>
                    </a:moveTo>
                    <a:cubicBezTo>
                      <a:pt x="1088" y="30791"/>
                      <a:pt x="1088" y="30791"/>
                      <a:pt x="1088" y="30791"/>
                    </a:cubicBezTo>
                    <a:cubicBezTo>
                      <a:pt x="1088" y="29550"/>
                      <a:pt x="1088" y="29550"/>
                      <a:pt x="1088" y="29550"/>
                    </a:cubicBezTo>
                    <a:cubicBezTo>
                      <a:pt x="1192" y="29550"/>
                      <a:pt x="1192" y="29550"/>
                      <a:pt x="1192" y="29550"/>
                    </a:cubicBezTo>
                    <a:lnTo>
                      <a:pt x="1192" y="30791"/>
                    </a:lnTo>
                    <a:close/>
                    <a:moveTo>
                      <a:pt x="18392" y="30719"/>
                    </a:moveTo>
                    <a:cubicBezTo>
                      <a:pt x="18289" y="30710"/>
                      <a:pt x="18289" y="30710"/>
                      <a:pt x="18289" y="30710"/>
                    </a:cubicBezTo>
                    <a:cubicBezTo>
                      <a:pt x="18301" y="30578"/>
                      <a:pt x="18307" y="30443"/>
                      <a:pt x="18307" y="30309"/>
                    </a:cubicBezTo>
                    <a:cubicBezTo>
                      <a:pt x="18307" y="29475"/>
                      <a:pt x="18307" y="29475"/>
                      <a:pt x="18307" y="29475"/>
                    </a:cubicBezTo>
                    <a:cubicBezTo>
                      <a:pt x="18411" y="29475"/>
                      <a:pt x="18411" y="29475"/>
                      <a:pt x="18411" y="29475"/>
                    </a:cubicBezTo>
                    <a:cubicBezTo>
                      <a:pt x="18411" y="30309"/>
                      <a:pt x="18411" y="30309"/>
                      <a:pt x="18411" y="30309"/>
                    </a:cubicBezTo>
                    <a:cubicBezTo>
                      <a:pt x="18411" y="30446"/>
                      <a:pt x="18405" y="30584"/>
                      <a:pt x="18392" y="30719"/>
                    </a:cubicBezTo>
                    <a:close/>
                    <a:moveTo>
                      <a:pt x="31073" y="30231"/>
                    </a:moveTo>
                    <a:cubicBezTo>
                      <a:pt x="30653" y="30217"/>
                      <a:pt x="30239" y="30142"/>
                      <a:pt x="29842" y="30008"/>
                    </a:cubicBezTo>
                    <a:cubicBezTo>
                      <a:pt x="29876" y="29910"/>
                      <a:pt x="29876" y="29910"/>
                      <a:pt x="29876" y="29910"/>
                    </a:cubicBezTo>
                    <a:cubicBezTo>
                      <a:pt x="30262" y="30040"/>
                      <a:pt x="30666" y="30113"/>
                      <a:pt x="31077" y="30127"/>
                    </a:cubicBezTo>
                    <a:lnTo>
                      <a:pt x="31073" y="30231"/>
                    </a:lnTo>
                    <a:close/>
                    <a:moveTo>
                      <a:pt x="32319" y="30119"/>
                    </a:moveTo>
                    <a:cubicBezTo>
                      <a:pt x="32295" y="30018"/>
                      <a:pt x="32295" y="30018"/>
                      <a:pt x="32295" y="30018"/>
                    </a:cubicBezTo>
                    <a:cubicBezTo>
                      <a:pt x="32693" y="29924"/>
                      <a:pt x="33075" y="29772"/>
                      <a:pt x="33429" y="29567"/>
                    </a:cubicBezTo>
                    <a:cubicBezTo>
                      <a:pt x="33481" y="29657"/>
                      <a:pt x="33481" y="29657"/>
                      <a:pt x="33481" y="29657"/>
                    </a:cubicBezTo>
                    <a:cubicBezTo>
                      <a:pt x="33118" y="29868"/>
                      <a:pt x="32727" y="30023"/>
                      <a:pt x="32319" y="30119"/>
                    </a:cubicBezTo>
                    <a:close/>
                    <a:moveTo>
                      <a:pt x="9689" y="29834"/>
                    </a:moveTo>
                    <a:cubicBezTo>
                      <a:pt x="9585" y="29834"/>
                      <a:pt x="9585" y="29834"/>
                      <a:pt x="9585" y="29834"/>
                    </a:cubicBezTo>
                    <a:cubicBezTo>
                      <a:pt x="9585" y="28593"/>
                      <a:pt x="9585" y="28593"/>
                      <a:pt x="9585" y="28593"/>
                    </a:cubicBezTo>
                    <a:cubicBezTo>
                      <a:pt x="9689" y="28593"/>
                      <a:pt x="9689" y="28593"/>
                      <a:pt x="9689" y="28593"/>
                    </a:cubicBezTo>
                    <a:lnTo>
                      <a:pt x="9689" y="29834"/>
                    </a:lnTo>
                    <a:close/>
                    <a:moveTo>
                      <a:pt x="28728" y="29439"/>
                    </a:moveTo>
                    <a:cubicBezTo>
                      <a:pt x="28386" y="29196"/>
                      <a:pt x="28082" y="28905"/>
                      <a:pt x="27824" y="28574"/>
                    </a:cubicBezTo>
                    <a:cubicBezTo>
                      <a:pt x="27906" y="28510"/>
                      <a:pt x="27906" y="28510"/>
                      <a:pt x="27906" y="28510"/>
                    </a:cubicBezTo>
                    <a:cubicBezTo>
                      <a:pt x="28158" y="28833"/>
                      <a:pt x="28455" y="29117"/>
                      <a:pt x="28788" y="29355"/>
                    </a:cubicBezTo>
                    <a:lnTo>
                      <a:pt x="28728" y="29439"/>
                    </a:lnTo>
                    <a:close/>
                    <a:moveTo>
                      <a:pt x="34462" y="28880"/>
                    </a:moveTo>
                    <a:cubicBezTo>
                      <a:pt x="34386" y="28809"/>
                      <a:pt x="34386" y="28809"/>
                      <a:pt x="34386" y="28809"/>
                    </a:cubicBezTo>
                    <a:cubicBezTo>
                      <a:pt x="34668" y="28510"/>
                      <a:pt x="34903" y="28173"/>
                      <a:pt x="35086" y="27808"/>
                    </a:cubicBezTo>
                    <a:cubicBezTo>
                      <a:pt x="35179" y="27854"/>
                      <a:pt x="35179" y="27854"/>
                      <a:pt x="35179" y="27854"/>
                    </a:cubicBezTo>
                    <a:cubicBezTo>
                      <a:pt x="34991" y="28229"/>
                      <a:pt x="34750" y="28574"/>
                      <a:pt x="34462" y="28880"/>
                    </a:cubicBezTo>
                    <a:close/>
                    <a:moveTo>
                      <a:pt x="1192" y="28310"/>
                    </a:moveTo>
                    <a:cubicBezTo>
                      <a:pt x="1088" y="28310"/>
                      <a:pt x="1088" y="28310"/>
                      <a:pt x="1088" y="28310"/>
                    </a:cubicBezTo>
                    <a:cubicBezTo>
                      <a:pt x="1088" y="27069"/>
                      <a:pt x="1088" y="27069"/>
                      <a:pt x="1088" y="27069"/>
                    </a:cubicBezTo>
                    <a:cubicBezTo>
                      <a:pt x="1192" y="27069"/>
                      <a:pt x="1192" y="27069"/>
                      <a:pt x="1192" y="27069"/>
                    </a:cubicBezTo>
                    <a:lnTo>
                      <a:pt x="1192" y="28310"/>
                    </a:lnTo>
                    <a:close/>
                    <a:moveTo>
                      <a:pt x="18411" y="28234"/>
                    </a:moveTo>
                    <a:cubicBezTo>
                      <a:pt x="18307" y="28234"/>
                      <a:pt x="18307" y="28234"/>
                      <a:pt x="18307" y="28234"/>
                    </a:cubicBezTo>
                    <a:cubicBezTo>
                      <a:pt x="18307" y="26993"/>
                      <a:pt x="18307" y="26993"/>
                      <a:pt x="18307" y="26993"/>
                    </a:cubicBezTo>
                    <a:cubicBezTo>
                      <a:pt x="18411" y="26993"/>
                      <a:pt x="18411" y="26993"/>
                      <a:pt x="18411" y="26993"/>
                    </a:cubicBezTo>
                    <a:lnTo>
                      <a:pt x="18411" y="28234"/>
                    </a:lnTo>
                    <a:close/>
                    <a:moveTo>
                      <a:pt x="27206" y="27486"/>
                    </a:moveTo>
                    <a:cubicBezTo>
                      <a:pt x="27055" y="27096"/>
                      <a:pt x="26962" y="26686"/>
                      <a:pt x="26930" y="26266"/>
                    </a:cubicBezTo>
                    <a:cubicBezTo>
                      <a:pt x="27034" y="26258"/>
                      <a:pt x="27034" y="26258"/>
                      <a:pt x="27034" y="26258"/>
                    </a:cubicBezTo>
                    <a:cubicBezTo>
                      <a:pt x="27065" y="26668"/>
                      <a:pt x="27156" y="27068"/>
                      <a:pt x="27303" y="27449"/>
                    </a:cubicBezTo>
                    <a:lnTo>
                      <a:pt x="27206" y="27486"/>
                    </a:lnTo>
                    <a:close/>
                    <a:moveTo>
                      <a:pt x="9689" y="27352"/>
                    </a:moveTo>
                    <a:cubicBezTo>
                      <a:pt x="9585" y="27352"/>
                      <a:pt x="9585" y="27352"/>
                      <a:pt x="9585" y="27352"/>
                    </a:cubicBezTo>
                    <a:cubicBezTo>
                      <a:pt x="9585" y="26112"/>
                      <a:pt x="9585" y="26112"/>
                      <a:pt x="9585" y="26112"/>
                    </a:cubicBezTo>
                    <a:cubicBezTo>
                      <a:pt x="9689" y="26112"/>
                      <a:pt x="9689" y="26112"/>
                      <a:pt x="9689" y="26112"/>
                    </a:cubicBezTo>
                    <a:lnTo>
                      <a:pt x="9689" y="27352"/>
                    </a:lnTo>
                    <a:close/>
                    <a:moveTo>
                      <a:pt x="35569" y="26666"/>
                    </a:moveTo>
                    <a:cubicBezTo>
                      <a:pt x="35466" y="26648"/>
                      <a:pt x="35466" y="26648"/>
                      <a:pt x="35466" y="26648"/>
                    </a:cubicBezTo>
                    <a:cubicBezTo>
                      <a:pt x="35506" y="26413"/>
                      <a:pt x="35527" y="26173"/>
                      <a:pt x="35527" y="25932"/>
                    </a:cubicBezTo>
                    <a:cubicBezTo>
                      <a:pt x="35527" y="25420"/>
                      <a:pt x="35527" y="25420"/>
                      <a:pt x="35527" y="25420"/>
                    </a:cubicBezTo>
                    <a:cubicBezTo>
                      <a:pt x="35631" y="25420"/>
                      <a:pt x="35631" y="25420"/>
                      <a:pt x="35631" y="25420"/>
                    </a:cubicBezTo>
                    <a:cubicBezTo>
                      <a:pt x="35631" y="25932"/>
                      <a:pt x="35631" y="25932"/>
                      <a:pt x="35631" y="25932"/>
                    </a:cubicBezTo>
                    <a:cubicBezTo>
                      <a:pt x="35631" y="26179"/>
                      <a:pt x="35610" y="26425"/>
                      <a:pt x="35569" y="26666"/>
                    </a:cubicBezTo>
                    <a:close/>
                    <a:moveTo>
                      <a:pt x="1192" y="25828"/>
                    </a:moveTo>
                    <a:cubicBezTo>
                      <a:pt x="1088" y="25828"/>
                      <a:pt x="1088" y="25828"/>
                      <a:pt x="1088" y="25828"/>
                    </a:cubicBezTo>
                    <a:cubicBezTo>
                      <a:pt x="1088" y="25202"/>
                      <a:pt x="1088" y="25202"/>
                      <a:pt x="1088" y="25202"/>
                    </a:cubicBezTo>
                    <a:cubicBezTo>
                      <a:pt x="1088" y="24995"/>
                      <a:pt x="1103" y="24786"/>
                      <a:pt x="1132" y="24583"/>
                    </a:cubicBezTo>
                    <a:cubicBezTo>
                      <a:pt x="1235" y="24597"/>
                      <a:pt x="1235" y="24597"/>
                      <a:pt x="1235" y="24597"/>
                    </a:cubicBezTo>
                    <a:cubicBezTo>
                      <a:pt x="1207" y="24796"/>
                      <a:pt x="1192" y="25000"/>
                      <a:pt x="1192" y="25202"/>
                    </a:cubicBezTo>
                    <a:lnTo>
                      <a:pt x="1192" y="25828"/>
                    </a:lnTo>
                    <a:close/>
                    <a:moveTo>
                      <a:pt x="18411" y="25753"/>
                    </a:moveTo>
                    <a:cubicBezTo>
                      <a:pt x="18307" y="25753"/>
                      <a:pt x="18307" y="25753"/>
                      <a:pt x="18307" y="25753"/>
                    </a:cubicBezTo>
                    <a:cubicBezTo>
                      <a:pt x="18307" y="24512"/>
                      <a:pt x="18307" y="24512"/>
                      <a:pt x="18307" y="24512"/>
                    </a:cubicBezTo>
                    <a:cubicBezTo>
                      <a:pt x="18411" y="24512"/>
                      <a:pt x="18411" y="24512"/>
                      <a:pt x="18411" y="24512"/>
                    </a:cubicBezTo>
                    <a:lnTo>
                      <a:pt x="18411" y="25753"/>
                    </a:lnTo>
                    <a:close/>
                    <a:moveTo>
                      <a:pt x="27021" y="25022"/>
                    </a:moveTo>
                    <a:cubicBezTo>
                      <a:pt x="26917" y="25022"/>
                      <a:pt x="26917" y="25022"/>
                      <a:pt x="26917" y="25022"/>
                    </a:cubicBezTo>
                    <a:cubicBezTo>
                      <a:pt x="26917" y="23781"/>
                      <a:pt x="26917" y="23781"/>
                      <a:pt x="26917" y="23781"/>
                    </a:cubicBezTo>
                    <a:cubicBezTo>
                      <a:pt x="27021" y="23781"/>
                      <a:pt x="27021" y="23781"/>
                      <a:pt x="27021" y="23781"/>
                    </a:cubicBezTo>
                    <a:lnTo>
                      <a:pt x="27021" y="25022"/>
                    </a:lnTo>
                    <a:close/>
                    <a:moveTo>
                      <a:pt x="9573" y="24875"/>
                    </a:moveTo>
                    <a:cubicBezTo>
                      <a:pt x="9541" y="24466"/>
                      <a:pt x="9450" y="24066"/>
                      <a:pt x="9303" y="23685"/>
                    </a:cubicBezTo>
                    <a:cubicBezTo>
                      <a:pt x="9399" y="23647"/>
                      <a:pt x="9399" y="23647"/>
                      <a:pt x="9399" y="23647"/>
                    </a:cubicBezTo>
                    <a:cubicBezTo>
                      <a:pt x="9551" y="24038"/>
                      <a:pt x="9644" y="24448"/>
                      <a:pt x="9676" y="24867"/>
                    </a:cubicBezTo>
                    <a:lnTo>
                      <a:pt x="9573" y="24875"/>
                    </a:lnTo>
                    <a:close/>
                    <a:moveTo>
                      <a:pt x="35631" y="24179"/>
                    </a:moveTo>
                    <a:cubicBezTo>
                      <a:pt x="35527" y="24179"/>
                      <a:pt x="35527" y="24179"/>
                      <a:pt x="35527" y="24179"/>
                    </a:cubicBezTo>
                    <a:cubicBezTo>
                      <a:pt x="35527" y="22938"/>
                      <a:pt x="35527" y="22938"/>
                      <a:pt x="35527" y="22938"/>
                    </a:cubicBezTo>
                    <a:cubicBezTo>
                      <a:pt x="35631" y="22938"/>
                      <a:pt x="35631" y="22938"/>
                      <a:pt x="35631" y="22938"/>
                    </a:cubicBezTo>
                    <a:lnTo>
                      <a:pt x="35631" y="24179"/>
                    </a:lnTo>
                    <a:close/>
                    <a:moveTo>
                      <a:pt x="1584" y="23428"/>
                    </a:moveTo>
                    <a:cubicBezTo>
                      <a:pt x="1490" y="23384"/>
                      <a:pt x="1490" y="23384"/>
                      <a:pt x="1490" y="23384"/>
                    </a:cubicBezTo>
                    <a:cubicBezTo>
                      <a:pt x="1668" y="23004"/>
                      <a:pt x="1899" y="22653"/>
                      <a:pt x="2179" y="22339"/>
                    </a:cubicBezTo>
                    <a:cubicBezTo>
                      <a:pt x="2257" y="22409"/>
                      <a:pt x="2257" y="22409"/>
                      <a:pt x="2257" y="22409"/>
                    </a:cubicBezTo>
                    <a:cubicBezTo>
                      <a:pt x="1984" y="22715"/>
                      <a:pt x="1757" y="23058"/>
                      <a:pt x="1584" y="23428"/>
                    </a:cubicBezTo>
                    <a:close/>
                    <a:moveTo>
                      <a:pt x="18411" y="23271"/>
                    </a:moveTo>
                    <a:cubicBezTo>
                      <a:pt x="18307" y="23271"/>
                      <a:pt x="18307" y="23271"/>
                      <a:pt x="18307" y="23271"/>
                    </a:cubicBezTo>
                    <a:cubicBezTo>
                      <a:pt x="18307" y="22031"/>
                      <a:pt x="18307" y="22031"/>
                      <a:pt x="18307" y="22031"/>
                    </a:cubicBezTo>
                    <a:cubicBezTo>
                      <a:pt x="18411" y="22031"/>
                      <a:pt x="18411" y="22031"/>
                      <a:pt x="18411" y="22031"/>
                    </a:cubicBezTo>
                    <a:lnTo>
                      <a:pt x="18411" y="23271"/>
                    </a:lnTo>
                    <a:close/>
                    <a:moveTo>
                      <a:pt x="8700" y="22623"/>
                    </a:moveTo>
                    <a:cubicBezTo>
                      <a:pt x="8448" y="22300"/>
                      <a:pt x="8151" y="22016"/>
                      <a:pt x="7817" y="21779"/>
                    </a:cubicBezTo>
                    <a:cubicBezTo>
                      <a:pt x="7877" y="21695"/>
                      <a:pt x="7877" y="21695"/>
                      <a:pt x="7877" y="21695"/>
                    </a:cubicBezTo>
                    <a:cubicBezTo>
                      <a:pt x="8219" y="21938"/>
                      <a:pt x="8524" y="22229"/>
                      <a:pt x="8782" y="22559"/>
                    </a:cubicBezTo>
                    <a:lnTo>
                      <a:pt x="8700" y="22623"/>
                    </a:lnTo>
                    <a:close/>
                    <a:moveTo>
                      <a:pt x="27021" y="22541"/>
                    </a:moveTo>
                    <a:cubicBezTo>
                      <a:pt x="26917" y="22541"/>
                      <a:pt x="26917" y="22541"/>
                      <a:pt x="26917" y="22541"/>
                    </a:cubicBezTo>
                    <a:cubicBezTo>
                      <a:pt x="26917" y="21300"/>
                      <a:pt x="26917" y="21300"/>
                      <a:pt x="26917" y="21300"/>
                    </a:cubicBezTo>
                    <a:cubicBezTo>
                      <a:pt x="27021" y="21300"/>
                      <a:pt x="27021" y="21300"/>
                      <a:pt x="27021" y="21300"/>
                    </a:cubicBezTo>
                    <a:lnTo>
                      <a:pt x="27021" y="22541"/>
                    </a:lnTo>
                    <a:close/>
                    <a:moveTo>
                      <a:pt x="35631" y="21698"/>
                    </a:moveTo>
                    <a:cubicBezTo>
                      <a:pt x="35527" y="21698"/>
                      <a:pt x="35527" y="21698"/>
                      <a:pt x="35527" y="21698"/>
                    </a:cubicBezTo>
                    <a:cubicBezTo>
                      <a:pt x="35527" y="20457"/>
                      <a:pt x="35527" y="20457"/>
                      <a:pt x="35527" y="20457"/>
                    </a:cubicBezTo>
                    <a:cubicBezTo>
                      <a:pt x="35631" y="20457"/>
                      <a:pt x="35631" y="20457"/>
                      <a:pt x="35631" y="20457"/>
                    </a:cubicBezTo>
                    <a:lnTo>
                      <a:pt x="35631" y="21698"/>
                    </a:lnTo>
                    <a:close/>
                    <a:moveTo>
                      <a:pt x="3193" y="21625"/>
                    </a:moveTo>
                    <a:cubicBezTo>
                      <a:pt x="3139" y="21536"/>
                      <a:pt x="3139" y="21536"/>
                      <a:pt x="3139" y="21536"/>
                    </a:cubicBezTo>
                    <a:cubicBezTo>
                      <a:pt x="3497" y="21316"/>
                      <a:pt x="3883" y="21150"/>
                      <a:pt x="4289" y="21044"/>
                    </a:cubicBezTo>
                    <a:cubicBezTo>
                      <a:pt x="4315" y="21144"/>
                      <a:pt x="4315" y="21144"/>
                      <a:pt x="4315" y="21144"/>
                    </a:cubicBezTo>
                    <a:cubicBezTo>
                      <a:pt x="3920" y="21248"/>
                      <a:pt x="3542" y="21410"/>
                      <a:pt x="3193" y="21625"/>
                    </a:cubicBezTo>
                    <a:close/>
                    <a:moveTo>
                      <a:pt x="6730" y="21224"/>
                    </a:moveTo>
                    <a:cubicBezTo>
                      <a:pt x="6343" y="21094"/>
                      <a:pt x="5939" y="21021"/>
                      <a:pt x="5528" y="21008"/>
                    </a:cubicBezTo>
                    <a:cubicBezTo>
                      <a:pt x="5532" y="20904"/>
                      <a:pt x="5532" y="20904"/>
                      <a:pt x="5532" y="20904"/>
                    </a:cubicBezTo>
                    <a:cubicBezTo>
                      <a:pt x="5953" y="20918"/>
                      <a:pt x="6367" y="20992"/>
                      <a:pt x="6763" y="21126"/>
                    </a:cubicBezTo>
                    <a:lnTo>
                      <a:pt x="6730" y="21224"/>
                    </a:lnTo>
                    <a:close/>
                    <a:moveTo>
                      <a:pt x="18411" y="20790"/>
                    </a:moveTo>
                    <a:cubicBezTo>
                      <a:pt x="18307" y="20790"/>
                      <a:pt x="18307" y="20790"/>
                      <a:pt x="18307" y="20790"/>
                    </a:cubicBezTo>
                    <a:cubicBezTo>
                      <a:pt x="18307" y="19549"/>
                      <a:pt x="18307" y="19549"/>
                      <a:pt x="18307" y="19549"/>
                    </a:cubicBezTo>
                    <a:cubicBezTo>
                      <a:pt x="18411" y="19549"/>
                      <a:pt x="18411" y="19549"/>
                      <a:pt x="18411" y="19549"/>
                    </a:cubicBezTo>
                    <a:lnTo>
                      <a:pt x="18411" y="20790"/>
                    </a:lnTo>
                    <a:close/>
                    <a:moveTo>
                      <a:pt x="27021" y="20059"/>
                    </a:moveTo>
                    <a:cubicBezTo>
                      <a:pt x="26917" y="20059"/>
                      <a:pt x="26917" y="20059"/>
                      <a:pt x="26917" y="20059"/>
                    </a:cubicBezTo>
                    <a:cubicBezTo>
                      <a:pt x="26917" y="18819"/>
                      <a:pt x="26917" y="18819"/>
                      <a:pt x="26917" y="18819"/>
                    </a:cubicBezTo>
                    <a:cubicBezTo>
                      <a:pt x="27021" y="18819"/>
                      <a:pt x="27021" y="18819"/>
                      <a:pt x="27021" y="18819"/>
                    </a:cubicBezTo>
                    <a:lnTo>
                      <a:pt x="27021" y="20059"/>
                    </a:lnTo>
                    <a:close/>
                    <a:moveTo>
                      <a:pt x="35631" y="19216"/>
                    </a:moveTo>
                    <a:cubicBezTo>
                      <a:pt x="35527" y="19216"/>
                      <a:pt x="35527" y="19216"/>
                      <a:pt x="35527" y="19216"/>
                    </a:cubicBezTo>
                    <a:cubicBezTo>
                      <a:pt x="35527" y="17976"/>
                      <a:pt x="35527" y="17976"/>
                      <a:pt x="35527" y="17976"/>
                    </a:cubicBezTo>
                    <a:cubicBezTo>
                      <a:pt x="35631" y="17976"/>
                      <a:pt x="35631" y="17976"/>
                      <a:pt x="35631" y="17976"/>
                    </a:cubicBezTo>
                    <a:lnTo>
                      <a:pt x="35631" y="19216"/>
                    </a:lnTo>
                    <a:close/>
                    <a:moveTo>
                      <a:pt x="18411" y="18309"/>
                    </a:moveTo>
                    <a:cubicBezTo>
                      <a:pt x="18307" y="18309"/>
                      <a:pt x="18307" y="18309"/>
                      <a:pt x="18307" y="18309"/>
                    </a:cubicBezTo>
                    <a:cubicBezTo>
                      <a:pt x="18307" y="17068"/>
                      <a:pt x="18307" y="17068"/>
                      <a:pt x="18307" y="17068"/>
                    </a:cubicBezTo>
                    <a:cubicBezTo>
                      <a:pt x="18411" y="17068"/>
                      <a:pt x="18411" y="17068"/>
                      <a:pt x="18411" y="17068"/>
                    </a:cubicBezTo>
                    <a:lnTo>
                      <a:pt x="18411" y="18309"/>
                    </a:lnTo>
                    <a:close/>
                    <a:moveTo>
                      <a:pt x="27021" y="17578"/>
                    </a:moveTo>
                    <a:cubicBezTo>
                      <a:pt x="26917" y="17578"/>
                      <a:pt x="26917" y="17578"/>
                      <a:pt x="26917" y="17578"/>
                    </a:cubicBezTo>
                    <a:cubicBezTo>
                      <a:pt x="26917" y="16337"/>
                      <a:pt x="26917" y="16337"/>
                      <a:pt x="26917" y="16337"/>
                    </a:cubicBezTo>
                    <a:cubicBezTo>
                      <a:pt x="27021" y="16337"/>
                      <a:pt x="27021" y="16337"/>
                      <a:pt x="27021" y="16337"/>
                    </a:cubicBezTo>
                    <a:lnTo>
                      <a:pt x="27021" y="17578"/>
                    </a:lnTo>
                    <a:close/>
                    <a:moveTo>
                      <a:pt x="35631" y="16735"/>
                    </a:moveTo>
                    <a:cubicBezTo>
                      <a:pt x="35527" y="16735"/>
                      <a:pt x="35527" y="16735"/>
                      <a:pt x="35527" y="16735"/>
                    </a:cubicBezTo>
                    <a:cubicBezTo>
                      <a:pt x="35527" y="15494"/>
                      <a:pt x="35527" y="15494"/>
                      <a:pt x="35527" y="15494"/>
                    </a:cubicBezTo>
                    <a:cubicBezTo>
                      <a:pt x="35631" y="15494"/>
                      <a:pt x="35631" y="15494"/>
                      <a:pt x="35631" y="15494"/>
                    </a:cubicBezTo>
                    <a:lnTo>
                      <a:pt x="35631" y="16735"/>
                    </a:lnTo>
                    <a:close/>
                    <a:moveTo>
                      <a:pt x="45281" y="16484"/>
                    </a:moveTo>
                    <a:cubicBezTo>
                      <a:pt x="44949" y="16227"/>
                      <a:pt x="44671" y="15895"/>
                      <a:pt x="44475" y="15524"/>
                    </a:cubicBezTo>
                    <a:cubicBezTo>
                      <a:pt x="44567" y="15476"/>
                      <a:pt x="44567" y="15476"/>
                      <a:pt x="44567" y="15476"/>
                    </a:cubicBezTo>
                    <a:cubicBezTo>
                      <a:pt x="44756" y="15833"/>
                      <a:pt x="45025" y="16154"/>
                      <a:pt x="45345" y="16402"/>
                    </a:cubicBezTo>
                    <a:lnTo>
                      <a:pt x="45281" y="16484"/>
                    </a:lnTo>
                    <a:close/>
                    <a:moveTo>
                      <a:pt x="18411" y="15827"/>
                    </a:moveTo>
                    <a:cubicBezTo>
                      <a:pt x="18307" y="15827"/>
                      <a:pt x="18307" y="15827"/>
                      <a:pt x="18307" y="15827"/>
                    </a:cubicBezTo>
                    <a:cubicBezTo>
                      <a:pt x="18307" y="15371"/>
                      <a:pt x="18307" y="15371"/>
                      <a:pt x="18307" y="15371"/>
                    </a:cubicBezTo>
                    <a:cubicBezTo>
                      <a:pt x="18307" y="15106"/>
                      <a:pt x="18332" y="14840"/>
                      <a:pt x="18380" y="14582"/>
                    </a:cubicBezTo>
                    <a:cubicBezTo>
                      <a:pt x="18482" y="14601"/>
                      <a:pt x="18482" y="14601"/>
                      <a:pt x="18482" y="14601"/>
                    </a:cubicBezTo>
                    <a:cubicBezTo>
                      <a:pt x="18435" y="14853"/>
                      <a:pt x="18411" y="15112"/>
                      <a:pt x="18411" y="15371"/>
                    </a:cubicBezTo>
                    <a:lnTo>
                      <a:pt x="18411" y="15827"/>
                    </a:lnTo>
                    <a:close/>
                    <a:moveTo>
                      <a:pt x="26909" y="15100"/>
                    </a:moveTo>
                    <a:cubicBezTo>
                      <a:pt x="26883" y="14690"/>
                      <a:pt x="26797" y="14289"/>
                      <a:pt x="26655" y="13906"/>
                    </a:cubicBezTo>
                    <a:cubicBezTo>
                      <a:pt x="26752" y="13870"/>
                      <a:pt x="26752" y="13870"/>
                      <a:pt x="26752" y="13870"/>
                    </a:cubicBezTo>
                    <a:cubicBezTo>
                      <a:pt x="26898" y="14262"/>
                      <a:pt x="26986" y="14674"/>
                      <a:pt x="27013" y="15093"/>
                    </a:cubicBezTo>
                    <a:lnTo>
                      <a:pt x="26909" y="15100"/>
                    </a:lnTo>
                    <a:close/>
                    <a:moveTo>
                      <a:pt x="44141" y="14316"/>
                    </a:moveTo>
                    <a:cubicBezTo>
                      <a:pt x="44138" y="14261"/>
                      <a:pt x="44137" y="14206"/>
                      <a:pt x="44137" y="14150"/>
                    </a:cubicBezTo>
                    <a:cubicBezTo>
                      <a:pt x="44137" y="13073"/>
                      <a:pt x="44137" y="13073"/>
                      <a:pt x="44137" y="13073"/>
                    </a:cubicBezTo>
                    <a:cubicBezTo>
                      <a:pt x="44241" y="13073"/>
                      <a:pt x="44241" y="13073"/>
                      <a:pt x="44241" y="13073"/>
                    </a:cubicBezTo>
                    <a:cubicBezTo>
                      <a:pt x="44241" y="14150"/>
                      <a:pt x="44241" y="14150"/>
                      <a:pt x="44241" y="14150"/>
                    </a:cubicBezTo>
                    <a:cubicBezTo>
                      <a:pt x="44241" y="14204"/>
                      <a:pt x="44242" y="14257"/>
                      <a:pt x="44245" y="14311"/>
                    </a:cubicBezTo>
                    <a:lnTo>
                      <a:pt x="44141" y="14316"/>
                    </a:lnTo>
                    <a:close/>
                    <a:moveTo>
                      <a:pt x="35631" y="14254"/>
                    </a:moveTo>
                    <a:cubicBezTo>
                      <a:pt x="35527" y="14254"/>
                      <a:pt x="35527" y="14254"/>
                      <a:pt x="35527" y="14254"/>
                    </a:cubicBezTo>
                    <a:cubicBezTo>
                      <a:pt x="35527" y="13013"/>
                      <a:pt x="35527" y="13013"/>
                      <a:pt x="35527" y="13013"/>
                    </a:cubicBezTo>
                    <a:cubicBezTo>
                      <a:pt x="35631" y="13013"/>
                      <a:pt x="35631" y="13013"/>
                      <a:pt x="35631" y="13013"/>
                    </a:cubicBezTo>
                    <a:lnTo>
                      <a:pt x="35631" y="14254"/>
                    </a:lnTo>
                    <a:close/>
                    <a:moveTo>
                      <a:pt x="18878" y="13446"/>
                    </a:moveTo>
                    <a:cubicBezTo>
                      <a:pt x="18785" y="13398"/>
                      <a:pt x="18785" y="13398"/>
                      <a:pt x="18785" y="13398"/>
                    </a:cubicBezTo>
                    <a:cubicBezTo>
                      <a:pt x="18978" y="13026"/>
                      <a:pt x="19224" y="12684"/>
                      <a:pt x="19516" y="12382"/>
                    </a:cubicBezTo>
                    <a:cubicBezTo>
                      <a:pt x="19590" y="12454"/>
                      <a:pt x="19590" y="12454"/>
                      <a:pt x="19590" y="12454"/>
                    </a:cubicBezTo>
                    <a:cubicBezTo>
                      <a:pt x="19305" y="12749"/>
                      <a:pt x="19066" y="13083"/>
                      <a:pt x="18878" y="13446"/>
                    </a:cubicBezTo>
                    <a:close/>
                    <a:moveTo>
                      <a:pt x="26066" y="12837"/>
                    </a:moveTo>
                    <a:cubicBezTo>
                      <a:pt x="25819" y="12510"/>
                      <a:pt x="25526" y="12223"/>
                      <a:pt x="25195" y="11981"/>
                    </a:cubicBezTo>
                    <a:cubicBezTo>
                      <a:pt x="25256" y="11897"/>
                      <a:pt x="25256" y="11897"/>
                      <a:pt x="25256" y="11897"/>
                    </a:cubicBezTo>
                    <a:cubicBezTo>
                      <a:pt x="25595" y="12145"/>
                      <a:pt x="25895" y="12440"/>
                      <a:pt x="26149" y="12774"/>
                    </a:cubicBezTo>
                    <a:lnTo>
                      <a:pt x="26066" y="12837"/>
                    </a:lnTo>
                    <a:close/>
                    <a:moveTo>
                      <a:pt x="44241" y="11832"/>
                    </a:moveTo>
                    <a:cubicBezTo>
                      <a:pt x="44137" y="11832"/>
                      <a:pt x="44137" y="11832"/>
                      <a:pt x="44137" y="11832"/>
                    </a:cubicBezTo>
                    <a:cubicBezTo>
                      <a:pt x="44137" y="10592"/>
                      <a:pt x="44137" y="10592"/>
                      <a:pt x="44137" y="10592"/>
                    </a:cubicBezTo>
                    <a:cubicBezTo>
                      <a:pt x="44241" y="10592"/>
                      <a:pt x="44241" y="10592"/>
                      <a:pt x="44241" y="10592"/>
                    </a:cubicBezTo>
                    <a:lnTo>
                      <a:pt x="44241" y="11832"/>
                    </a:lnTo>
                    <a:close/>
                    <a:moveTo>
                      <a:pt x="35631" y="11772"/>
                    </a:moveTo>
                    <a:cubicBezTo>
                      <a:pt x="35527" y="11772"/>
                      <a:pt x="35527" y="11772"/>
                      <a:pt x="35527" y="11772"/>
                    </a:cubicBezTo>
                    <a:cubicBezTo>
                      <a:pt x="35527" y="10532"/>
                      <a:pt x="35527" y="10532"/>
                      <a:pt x="35527" y="10532"/>
                    </a:cubicBezTo>
                    <a:cubicBezTo>
                      <a:pt x="35631" y="10532"/>
                      <a:pt x="35631" y="10532"/>
                      <a:pt x="35631" y="10532"/>
                    </a:cubicBezTo>
                    <a:lnTo>
                      <a:pt x="35631" y="11772"/>
                    </a:lnTo>
                    <a:close/>
                    <a:moveTo>
                      <a:pt x="20557" y="11709"/>
                    </a:moveTo>
                    <a:cubicBezTo>
                      <a:pt x="20506" y="11618"/>
                      <a:pt x="20506" y="11618"/>
                      <a:pt x="20506" y="11618"/>
                    </a:cubicBezTo>
                    <a:cubicBezTo>
                      <a:pt x="20872" y="11412"/>
                      <a:pt x="21266" y="11262"/>
                      <a:pt x="21675" y="11172"/>
                    </a:cubicBezTo>
                    <a:cubicBezTo>
                      <a:pt x="21697" y="11273"/>
                      <a:pt x="21697" y="11273"/>
                      <a:pt x="21697" y="11273"/>
                    </a:cubicBezTo>
                    <a:cubicBezTo>
                      <a:pt x="21298" y="11361"/>
                      <a:pt x="20914" y="11508"/>
                      <a:pt x="20557" y="11709"/>
                    </a:cubicBezTo>
                    <a:close/>
                    <a:moveTo>
                      <a:pt x="24115" y="11411"/>
                    </a:moveTo>
                    <a:cubicBezTo>
                      <a:pt x="23730" y="11276"/>
                      <a:pt x="23327" y="11198"/>
                      <a:pt x="22917" y="11179"/>
                    </a:cubicBezTo>
                    <a:cubicBezTo>
                      <a:pt x="22922" y="11075"/>
                      <a:pt x="22922" y="11075"/>
                      <a:pt x="22922" y="11075"/>
                    </a:cubicBezTo>
                    <a:cubicBezTo>
                      <a:pt x="23342" y="11094"/>
                      <a:pt x="23755" y="11174"/>
                      <a:pt x="24150" y="11313"/>
                    </a:cubicBezTo>
                    <a:lnTo>
                      <a:pt x="24115" y="11411"/>
                    </a:lnTo>
                    <a:close/>
                    <a:moveTo>
                      <a:pt x="44241" y="9351"/>
                    </a:moveTo>
                    <a:cubicBezTo>
                      <a:pt x="44137" y="9351"/>
                      <a:pt x="44137" y="9351"/>
                      <a:pt x="44137" y="9351"/>
                    </a:cubicBezTo>
                    <a:cubicBezTo>
                      <a:pt x="44137" y="8110"/>
                      <a:pt x="44137" y="8110"/>
                      <a:pt x="44137" y="8110"/>
                    </a:cubicBezTo>
                    <a:cubicBezTo>
                      <a:pt x="44241" y="8110"/>
                      <a:pt x="44241" y="8110"/>
                      <a:pt x="44241" y="8110"/>
                    </a:cubicBezTo>
                    <a:lnTo>
                      <a:pt x="44241" y="9351"/>
                    </a:lnTo>
                    <a:close/>
                    <a:moveTo>
                      <a:pt x="35631" y="9291"/>
                    </a:moveTo>
                    <a:cubicBezTo>
                      <a:pt x="35527" y="9291"/>
                      <a:pt x="35527" y="9291"/>
                      <a:pt x="35527" y="9291"/>
                    </a:cubicBezTo>
                    <a:cubicBezTo>
                      <a:pt x="35527" y="8050"/>
                      <a:pt x="35527" y="8050"/>
                      <a:pt x="35527" y="8050"/>
                    </a:cubicBezTo>
                    <a:cubicBezTo>
                      <a:pt x="35631" y="8050"/>
                      <a:pt x="35631" y="8050"/>
                      <a:pt x="35631" y="8050"/>
                    </a:cubicBezTo>
                    <a:lnTo>
                      <a:pt x="35631" y="9291"/>
                    </a:lnTo>
                    <a:close/>
                    <a:moveTo>
                      <a:pt x="44241" y="6870"/>
                    </a:moveTo>
                    <a:cubicBezTo>
                      <a:pt x="44137" y="6870"/>
                      <a:pt x="44137" y="6870"/>
                      <a:pt x="44137" y="6870"/>
                    </a:cubicBezTo>
                    <a:cubicBezTo>
                      <a:pt x="44137" y="5629"/>
                      <a:pt x="44137" y="5629"/>
                      <a:pt x="44137" y="5629"/>
                    </a:cubicBezTo>
                    <a:cubicBezTo>
                      <a:pt x="44241" y="5629"/>
                      <a:pt x="44241" y="5629"/>
                      <a:pt x="44241" y="5629"/>
                    </a:cubicBezTo>
                    <a:lnTo>
                      <a:pt x="44241" y="6870"/>
                    </a:lnTo>
                    <a:close/>
                    <a:moveTo>
                      <a:pt x="35631" y="6810"/>
                    </a:moveTo>
                    <a:cubicBezTo>
                      <a:pt x="35527" y="6810"/>
                      <a:pt x="35527" y="6810"/>
                      <a:pt x="35527" y="6810"/>
                    </a:cubicBezTo>
                    <a:cubicBezTo>
                      <a:pt x="35527" y="5569"/>
                      <a:pt x="35527" y="5569"/>
                      <a:pt x="35527" y="5569"/>
                    </a:cubicBezTo>
                    <a:cubicBezTo>
                      <a:pt x="35631" y="5569"/>
                      <a:pt x="35631" y="5569"/>
                      <a:pt x="35631" y="5569"/>
                    </a:cubicBezTo>
                    <a:lnTo>
                      <a:pt x="35631" y="6810"/>
                    </a:lnTo>
                    <a:close/>
                    <a:moveTo>
                      <a:pt x="44241" y="4388"/>
                    </a:moveTo>
                    <a:cubicBezTo>
                      <a:pt x="44137" y="4388"/>
                      <a:pt x="44137" y="4388"/>
                      <a:pt x="44137" y="4388"/>
                    </a:cubicBezTo>
                    <a:cubicBezTo>
                      <a:pt x="44137" y="4267"/>
                      <a:pt x="44137" y="4267"/>
                      <a:pt x="44137" y="4267"/>
                    </a:cubicBezTo>
                    <a:cubicBezTo>
                      <a:pt x="44136" y="3896"/>
                      <a:pt x="44088" y="3528"/>
                      <a:pt x="43993" y="3174"/>
                    </a:cubicBezTo>
                    <a:cubicBezTo>
                      <a:pt x="44093" y="3147"/>
                      <a:pt x="44093" y="3147"/>
                      <a:pt x="44093" y="3147"/>
                    </a:cubicBezTo>
                    <a:cubicBezTo>
                      <a:pt x="44191" y="3510"/>
                      <a:pt x="44240" y="3887"/>
                      <a:pt x="44241" y="4267"/>
                    </a:cubicBezTo>
                    <a:lnTo>
                      <a:pt x="44241" y="4388"/>
                    </a:lnTo>
                    <a:close/>
                    <a:moveTo>
                      <a:pt x="35631" y="4328"/>
                    </a:moveTo>
                    <a:cubicBezTo>
                      <a:pt x="35527" y="4328"/>
                      <a:pt x="35527" y="4328"/>
                      <a:pt x="35527" y="4328"/>
                    </a:cubicBezTo>
                    <a:cubicBezTo>
                      <a:pt x="35527" y="4267"/>
                      <a:pt x="35527" y="4267"/>
                      <a:pt x="35527" y="4267"/>
                    </a:cubicBezTo>
                    <a:cubicBezTo>
                      <a:pt x="35527" y="3866"/>
                      <a:pt x="35582" y="3470"/>
                      <a:pt x="35690" y="3089"/>
                    </a:cubicBezTo>
                    <a:cubicBezTo>
                      <a:pt x="35790" y="3117"/>
                      <a:pt x="35790" y="3117"/>
                      <a:pt x="35790" y="3117"/>
                    </a:cubicBezTo>
                    <a:cubicBezTo>
                      <a:pt x="35684" y="3489"/>
                      <a:pt x="35631" y="3876"/>
                      <a:pt x="35631" y="4267"/>
                    </a:cubicBezTo>
                    <a:lnTo>
                      <a:pt x="35631" y="4328"/>
                    </a:lnTo>
                    <a:close/>
                    <a:moveTo>
                      <a:pt x="43507" y="2054"/>
                    </a:moveTo>
                    <a:cubicBezTo>
                      <a:pt x="43291" y="1707"/>
                      <a:pt x="43025" y="1393"/>
                      <a:pt x="42719" y="1122"/>
                    </a:cubicBezTo>
                    <a:cubicBezTo>
                      <a:pt x="42787" y="1044"/>
                      <a:pt x="42787" y="1044"/>
                      <a:pt x="42787" y="1044"/>
                    </a:cubicBezTo>
                    <a:cubicBezTo>
                      <a:pt x="43102" y="1322"/>
                      <a:pt x="43374" y="1643"/>
                      <a:pt x="43595" y="2000"/>
                    </a:cubicBezTo>
                    <a:lnTo>
                      <a:pt x="43507" y="2054"/>
                    </a:lnTo>
                    <a:close/>
                    <a:moveTo>
                      <a:pt x="36293" y="2004"/>
                    </a:moveTo>
                    <a:cubicBezTo>
                      <a:pt x="36205" y="1948"/>
                      <a:pt x="36205" y="1948"/>
                      <a:pt x="36205" y="1948"/>
                    </a:cubicBezTo>
                    <a:cubicBezTo>
                      <a:pt x="36431" y="1595"/>
                      <a:pt x="36708" y="1278"/>
                      <a:pt x="37026" y="1004"/>
                    </a:cubicBezTo>
                    <a:cubicBezTo>
                      <a:pt x="37094" y="1083"/>
                      <a:pt x="37094" y="1083"/>
                      <a:pt x="37094" y="1083"/>
                    </a:cubicBezTo>
                    <a:cubicBezTo>
                      <a:pt x="36783" y="1350"/>
                      <a:pt x="36513" y="1660"/>
                      <a:pt x="36293" y="2004"/>
                    </a:cubicBezTo>
                    <a:close/>
                    <a:moveTo>
                      <a:pt x="41696" y="454"/>
                    </a:moveTo>
                    <a:cubicBezTo>
                      <a:pt x="41325" y="283"/>
                      <a:pt x="40930" y="167"/>
                      <a:pt x="40525" y="111"/>
                    </a:cubicBezTo>
                    <a:cubicBezTo>
                      <a:pt x="40539" y="8"/>
                      <a:pt x="40539" y="8"/>
                      <a:pt x="40539" y="8"/>
                    </a:cubicBezTo>
                    <a:cubicBezTo>
                      <a:pt x="40955" y="66"/>
                      <a:pt x="41359" y="184"/>
                      <a:pt x="41740" y="360"/>
                    </a:cubicBezTo>
                    <a:lnTo>
                      <a:pt x="41696" y="454"/>
                    </a:lnTo>
                    <a:close/>
                    <a:moveTo>
                      <a:pt x="38125" y="430"/>
                    </a:moveTo>
                    <a:cubicBezTo>
                      <a:pt x="38083" y="335"/>
                      <a:pt x="38083" y="335"/>
                      <a:pt x="38083" y="335"/>
                    </a:cubicBezTo>
                    <a:cubicBezTo>
                      <a:pt x="38466" y="165"/>
                      <a:pt x="38872" y="52"/>
                      <a:pt x="39289" y="0"/>
                    </a:cubicBezTo>
                    <a:cubicBezTo>
                      <a:pt x="39301" y="103"/>
                      <a:pt x="39301" y="103"/>
                      <a:pt x="39301" y="103"/>
                    </a:cubicBezTo>
                    <a:cubicBezTo>
                      <a:pt x="38895" y="154"/>
                      <a:pt x="38499" y="264"/>
                      <a:pt x="38125" y="43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" name="Google Shape;339;p18"/>
              <p:cNvSpPr/>
              <p:nvPr/>
            </p:nvSpPr>
            <p:spPr>
              <a:xfrm>
                <a:off x="851843" y="1732748"/>
                <a:ext cx="70669" cy="19164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69" extrusionOk="0">
                    <a:moveTo>
                      <a:pt x="631" y="169"/>
                    </a:moveTo>
                    <a:cubicBezTo>
                      <a:pt x="418" y="169"/>
                      <a:pt x="206" y="146"/>
                      <a:pt x="0" y="101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1" y="43"/>
                      <a:pt x="425" y="65"/>
                      <a:pt x="631" y="65"/>
                    </a:cubicBezTo>
                    <a:lnTo>
                      <a:pt x="631" y="16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0" name="Google Shape;340;p18"/>
            <p:cNvGrpSpPr/>
            <p:nvPr/>
          </p:nvGrpSpPr>
          <p:grpSpPr>
            <a:xfrm rot="6299960">
              <a:off x="8171810" y="1724842"/>
              <a:ext cx="146301" cy="261932"/>
              <a:chOff x="7419591" y="3612333"/>
              <a:chExt cx="146306" cy="261940"/>
            </a:xfrm>
          </p:grpSpPr>
          <p:sp>
            <p:nvSpPr>
              <p:cNvPr id="341" name="Google Shape;341;p18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18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18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4" name="Google Shape;344;p18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345;p18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" name="Google Shape;346;p18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" name="Google Shape;347;p18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348;p18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" name="Google Shape;349;p18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" name="Google Shape;350;p18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18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" name="Google Shape;352;p18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" name="Google Shape;353;p18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" name="Google Shape;354;p18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355;p18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" name="Google Shape;356;p18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p18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58;p18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p18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p18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" name="Google Shape;361;p18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" name="Google Shape;362;p18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63" name="Google Shape;363;p18"/>
          <p:cNvGrpSpPr/>
          <p:nvPr/>
        </p:nvGrpSpPr>
        <p:grpSpPr>
          <a:xfrm>
            <a:off x="-4478015" y="1317586"/>
            <a:ext cx="5508224" cy="5307833"/>
            <a:chOff x="-4478015" y="1317586"/>
            <a:chExt cx="5508224" cy="5307833"/>
          </a:xfrm>
        </p:grpSpPr>
        <p:grpSp>
          <p:nvGrpSpPr>
            <p:cNvPr id="364" name="Google Shape;364;p18"/>
            <p:cNvGrpSpPr/>
            <p:nvPr/>
          </p:nvGrpSpPr>
          <p:grpSpPr>
            <a:xfrm rot="10800000">
              <a:off x="-4478015" y="1704102"/>
              <a:ext cx="5508224" cy="4921317"/>
              <a:chOff x="-4643553" y="-317844"/>
              <a:chExt cx="5778059" cy="5162401"/>
            </a:xfrm>
          </p:grpSpPr>
          <p:sp>
            <p:nvSpPr>
              <p:cNvPr id="365" name="Google Shape;365;p18"/>
              <p:cNvSpPr/>
              <p:nvPr/>
            </p:nvSpPr>
            <p:spPr>
              <a:xfrm rot="5400000">
                <a:off x="665401" y="260930"/>
                <a:ext cx="69000" cy="45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" name="Google Shape;366;p18"/>
              <p:cNvSpPr/>
              <p:nvPr/>
            </p:nvSpPr>
            <p:spPr>
              <a:xfrm>
                <a:off x="-4643553" y="-317844"/>
                <a:ext cx="5778059" cy="5162401"/>
              </a:xfrm>
              <a:custGeom>
                <a:avLst/>
                <a:gdLst/>
                <a:ahLst/>
                <a:cxnLst/>
                <a:rect l="l" t="t" r="r" b="b"/>
                <a:pathLst>
                  <a:path w="51982" h="46437" extrusionOk="0">
                    <a:moveTo>
                      <a:pt x="1275" y="46437"/>
                    </a:moveTo>
                    <a:cubicBezTo>
                      <a:pt x="0" y="46437"/>
                      <a:pt x="0" y="46437"/>
                      <a:pt x="0" y="46437"/>
                    </a:cubicBezTo>
                    <a:cubicBezTo>
                      <a:pt x="0" y="43439"/>
                      <a:pt x="0" y="43439"/>
                      <a:pt x="0" y="43439"/>
                    </a:cubicBezTo>
                    <a:cubicBezTo>
                      <a:pt x="1275" y="43422"/>
                      <a:pt x="1275" y="43422"/>
                      <a:pt x="1275" y="43422"/>
                    </a:cubicBezTo>
                    <a:cubicBezTo>
                      <a:pt x="2011" y="43422"/>
                      <a:pt x="2610" y="42823"/>
                      <a:pt x="2610" y="42087"/>
                    </a:cubicBezTo>
                    <a:cubicBezTo>
                      <a:pt x="2610" y="26691"/>
                      <a:pt x="2610" y="26691"/>
                      <a:pt x="2610" y="26691"/>
                    </a:cubicBezTo>
                    <a:cubicBezTo>
                      <a:pt x="2610" y="23517"/>
                      <a:pt x="5192" y="20935"/>
                      <a:pt x="8366" y="20935"/>
                    </a:cubicBezTo>
                    <a:cubicBezTo>
                      <a:pt x="11540" y="20935"/>
                      <a:pt x="14122" y="23517"/>
                      <a:pt x="14122" y="26691"/>
                    </a:cubicBezTo>
                    <a:cubicBezTo>
                      <a:pt x="14122" y="31798"/>
                      <a:pt x="14122" y="31798"/>
                      <a:pt x="14122" y="31798"/>
                    </a:cubicBezTo>
                    <a:cubicBezTo>
                      <a:pt x="14122" y="33310"/>
                      <a:pt x="15352" y="34539"/>
                      <a:pt x="16863" y="34539"/>
                    </a:cubicBezTo>
                    <a:cubicBezTo>
                      <a:pt x="17089" y="34539"/>
                      <a:pt x="17089" y="34539"/>
                      <a:pt x="17089" y="34539"/>
                    </a:cubicBezTo>
                    <a:cubicBezTo>
                      <a:pt x="18600" y="34539"/>
                      <a:pt x="19830" y="33310"/>
                      <a:pt x="19830" y="31798"/>
                    </a:cubicBezTo>
                    <a:cubicBezTo>
                      <a:pt x="19830" y="16859"/>
                      <a:pt x="19830" y="16859"/>
                      <a:pt x="19830" y="16859"/>
                    </a:cubicBezTo>
                    <a:cubicBezTo>
                      <a:pt x="19830" y="13686"/>
                      <a:pt x="22412" y="11103"/>
                      <a:pt x="25586" y="11103"/>
                    </a:cubicBezTo>
                    <a:cubicBezTo>
                      <a:pt x="25698" y="11103"/>
                      <a:pt x="25698" y="11103"/>
                      <a:pt x="25698" y="11103"/>
                    </a:cubicBezTo>
                    <a:cubicBezTo>
                      <a:pt x="28872" y="11103"/>
                      <a:pt x="31454" y="13686"/>
                      <a:pt x="31454" y="16859"/>
                    </a:cubicBezTo>
                    <a:cubicBezTo>
                      <a:pt x="31454" y="27421"/>
                      <a:pt x="31454" y="27421"/>
                      <a:pt x="31454" y="27421"/>
                    </a:cubicBezTo>
                    <a:cubicBezTo>
                      <a:pt x="31454" y="28933"/>
                      <a:pt x="32684" y="30162"/>
                      <a:pt x="34195" y="30162"/>
                    </a:cubicBezTo>
                    <a:cubicBezTo>
                      <a:pt x="34308" y="30162"/>
                      <a:pt x="34308" y="30162"/>
                      <a:pt x="34308" y="30162"/>
                    </a:cubicBezTo>
                    <a:cubicBezTo>
                      <a:pt x="35819" y="30162"/>
                      <a:pt x="37049" y="28933"/>
                      <a:pt x="37049" y="27421"/>
                    </a:cubicBezTo>
                    <a:cubicBezTo>
                      <a:pt x="37049" y="5756"/>
                      <a:pt x="37049" y="5756"/>
                      <a:pt x="37049" y="5756"/>
                    </a:cubicBezTo>
                    <a:cubicBezTo>
                      <a:pt x="37049" y="2582"/>
                      <a:pt x="39631" y="0"/>
                      <a:pt x="42805" y="0"/>
                    </a:cubicBezTo>
                    <a:cubicBezTo>
                      <a:pt x="42918" y="0"/>
                      <a:pt x="42918" y="0"/>
                      <a:pt x="42918" y="0"/>
                    </a:cubicBezTo>
                    <a:cubicBezTo>
                      <a:pt x="46091" y="0"/>
                      <a:pt x="48674" y="2582"/>
                      <a:pt x="48674" y="5756"/>
                    </a:cubicBezTo>
                    <a:cubicBezTo>
                      <a:pt x="48674" y="15639"/>
                      <a:pt x="48674" y="15639"/>
                      <a:pt x="48674" y="15639"/>
                    </a:cubicBezTo>
                    <a:cubicBezTo>
                      <a:pt x="48674" y="16406"/>
                      <a:pt x="49298" y="17031"/>
                      <a:pt x="50066" y="17031"/>
                    </a:cubicBezTo>
                    <a:cubicBezTo>
                      <a:pt x="51982" y="17058"/>
                      <a:pt x="51982" y="17058"/>
                      <a:pt x="51982" y="17058"/>
                    </a:cubicBezTo>
                    <a:cubicBezTo>
                      <a:pt x="51982" y="20034"/>
                      <a:pt x="51982" y="20034"/>
                      <a:pt x="51982" y="20034"/>
                    </a:cubicBezTo>
                    <a:cubicBezTo>
                      <a:pt x="50066" y="20046"/>
                      <a:pt x="50066" y="20046"/>
                      <a:pt x="50066" y="20046"/>
                    </a:cubicBezTo>
                    <a:cubicBezTo>
                      <a:pt x="47636" y="20046"/>
                      <a:pt x="45659" y="18069"/>
                      <a:pt x="45659" y="15639"/>
                    </a:cubicBezTo>
                    <a:cubicBezTo>
                      <a:pt x="45659" y="5756"/>
                      <a:pt x="45659" y="5756"/>
                      <a:pt x="45659" y="5756"/>
                    </a:cubicBezTo>
                    <a:cubicBezTo>
                      <a:pt x="45659" y="4244"/>
                      <a:pt x="44429" y="3015"/>
                      <a:pt x="42918" y="3015"/>
                    </a:cubicBezTo>
                    <a:cubicBezTo>
                      <a:pt x="42805" y="3015"/>
                      <a:pt x="42805" y="3015"/>
                      <a:pt x="42805" y="3015"/>
                    </a:cubicBezTo>
                    <a:cubicBezTo>
                      <a:pt x="41294" y="3015"/>
                      <a:pt x="40064" y="4244"/>
                      <a:pt x="40064" y="5756"/>
                    </a:cubicBezTo>
                    <a:cubicBezTo>
                      <a:pt x="40064" y="27421"/>
                      <a:pt x="40064" y="27421"/>
                      <a:pt x="40064" y="27421"/>
                    </a:cubicBezTo>
                    <a:cubicBezTo>
                      <a:pt x="40064" y="30595"/>
                      <a:pt x="37482" y="33177"/>
                      <a:pt x="34308" y="33177"/>
                    </a:cubicBezTo>
                    <a:cubicBezTo>
                      <a:pt x="34195" y="33177"/>
                      <a:pt x="34195" y="33177"/>
                      <a:pt x="34195" y="33177"/>
                    </a:cubicBezTo>
                    <a:cubicBezTo>
                      <a:pt x="31021" y="33177"/>
                      <a:pt x="28439" y="30595"/>
                      <a:pt x="28439" y="27421"/>
                    </a:cubicBezTo>
                    <a:cubicBezTo>
                      <a:pt x="28439" y="16859"/>
                      <a:pt x="28439" y="16859"/>
                      <a:pt x="28439" y="16859"/>
                    </a:cubicBezTo>
                    <a:cubicBezTo>
                      <a:pt x="28439" y="15348"/>
                      <a:pt x="27210" y="14118"/>
                      <a:pt x="25698" y="14118"/>
                    </a:cubicBezTo>
                    <a:cubicBezTo>
                      <a:pt x="25586" y="14118"/>
                      <a:pt x="25586" y="14118"/>
                      <a:pt x="25586" y="14118"/>
                    </a:cubicBezTo>
                    <a:cubicBezTo>
                      <a:pt x="24074" y="14118"/>
                      <a:pt x="22845" y="15348"/>
                      <a:pt x="22845" y="16859"/>
                    </a:cubicBezTo>
                    <a:cubicBezTo>
                      <a:pt x="22845" y="31798"/>
                      <a:pt x="22845" y="31798"/>
                      <a:pt x="22845" y="31798"/>
                    </a:cubicBezTo>
                    <a:cubicBezTo>
                      <a:pt x="22845" y="34972"/>
                      <a:pt x="20262" y="37554"/>
                      <a:pt x="17089" y="37554"/>
                    </a:cubicBezTo>
                    <a:cubicBezTo>
                      <a:pt x="16863" y="37554"/>
                      <a:pt x="16863" y="37554"/>
                      <a:pt x="16863" y="37554"/>
                    </a:cubicBezTo>
                    <a:cubicBezTo>
                      <a:pt x="13689" y="37554"/>
                      <a:pt x="11107" y="34972"/>
                      <a:pt x="11107" y="31798"/>
                    </a:cubicBezTo>
                    <a:cubicBezTo>
                      <a:pt x="11107" y="26691"/>
                      <a:pt x="11107" y="26691"/>
                      <a:pt x="11107" y="26691"/>
                    </a:cubicBezTo>
                    <a:cubicBezTo>
                      <a:pt x="11107" y="25179"/>
                      <a:pt x="9878" y="23950"/>
                      <a:pt x="8366" y="23950"/>
                    </a:cubicBezTo>
                    <a:cubicBezTo>
                      <a:pt x="6855" y="23950"/>
                      <a:pt x="5625" y="25179"/>
                      <a:pt x="5625" y="26691"/>
                    </a:cubicBezTo>
                    <a:cubicBezTo>
                      <a:pt x="5625" y="42087"/>
                      <a:pt x="5625" y="42087"/>
                      <a:pt x="5625" y="42087"/>
                    </a:cubicBezTo>
                    <a:cubicBezTo>
                      <a:pt x="5625" y="44485"/>
                      <a:pt x="3674" y="46437"/>
                      <a:pt x="1275" y="4643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" name="Google Shape;367;p18"/>
              <p:cNvSpPr/>
              <p:nvPr/>
            </p:nvSpPr>
            <p:spPr>
              <a:xfrm>
                <a:off x="-4501017" y="4666099"/>
                <a:ext cx="69472" cy="19165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70" extrusionOk="0">
                    <a:moveTo>
                      <a:pt x="0" y="170"/>
                    </a:moveTo>
                    <a:cubicBezTo>
                      <a:pt x="0" y="66"/>
                      <a:pt x="0" y="66"/>
                      <a:pt x="0" y="66"/>
                    </a:cubicBezTo>
                    <a:cubicBezTo>
                      <a:pt x="205" y="66"/>
                      <a:pt x="410" y="44"/>
                      <a:pt x="608" y="0"/>
                    </a:cubicBezTo>
                    <a:cubicBezTo>
                      <a:pt x="631" y="101"/>
                      <a:pt x="631" y="101"/>
                      <a:pt x="631" y="101"/>
                    </a:cubicBezTo>
                    <a:cubicBezTo>
                      <a:pt x="425" y="147"/>
                      <a:pt x="213" y="170"/>
                      <a:pt x="0" y="17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18"/>
              <p:cNvSpPr/>
              <p:nvPr/>
            </p:nvSpPr>
            <p:spPr>
              <a:xfrm>
                <a:off x="-4311769" y="-150155"/>
                <a:ext cx="5040210" cy="4768407"/>
              </a:xfrm>
              <a:custGeom>
                <a:avLst/>
                <a:gdLst/>
                <a:ahLst/>
                <a:cxnLst/>
                <a:rect l="l" t="t" r="r" b="b"/>
                <a:pathLst>
                  <a:path w="45345" h="42891" extrusionOk="0">
                    <a:moveTo>
                      <a:pt x="64" y="42891"/>
                    </a:moveTo>
                    <a:cubicBezTo>
                      <a:pt x="0" y="42809"/>
                      <a:pt x="0" y="42809"/>
                      <a:pt x="0" y="42809"/>
                    </a:cubicBezTo>
                    <a:cubicBezTo>
                      <a:pt x="321" y="42561"/>
                      <a:pt x="590" y="42241"/>
                      <a:pt x="776" y="41882"/>
                    </a:cubicBezTo>
                    <a:cubicBezTo>
                      <a:pt x="868" y="41930"/>
                      <a:pt x="868" y="41930"/>
                      <a:pt x="868" y="41930"/>
                    </a:cubicBezTo>
                    <a:cubicBezTo>
                      <a:pt x="675" y="42302"/>
                      <a:pt x="397" y="42634"/>
                      <a:pt x="64" y="42891"/>
                    </a:cubicBezTo>
                    <a:close/>
                    <a:moveTo>
                      <a:pt x="1190" y="40719"/>
                    </a:moveTo>
                    <a:cubicBezTo>
                      <a:pt x="1086" y="40714"/>
                      <a:pt x="1086" y="40714"/>
                      <a:pt x="1086" y="40714"/>
                    </a:cubicBezTo>
                    <a:cubicBezTo>
                      <a:pt x="1087" y="40676"/>
                      <a:pt x="1088" y="40637"/>
                      <a:pt x="1088" y="40598"/>
                    </a:cubicBezTo>
                    <a:cubicBezTo>
                      <a:pt x="1088" y="39476"/>
                      <a:pt x="1088" y="39476"/>
                      <a:pt x="1088" y="39476"/>
                    </a:cubicBezTo>
                    <a:cubicBezTo>
                      <a:pt x="1192" y="39476"/>
                      <a:pt x="1192" y="39476"/>
                      <a:pt x="1192" y="39476"/>
                    </a:cubicBezTo>
                    <a:cubicBezTo>
                      <a:pt x="1192" y="40598"/>
                      <a:pt x="1192" y="40598"/>
                      <a:pt x="1192" y="40598"/>
                    </a:cubicBezTo>
                    <a:cubicBezTo>
                      <a:pt x="1192" y="40639"/>
                      <a:pt x="1191" y="40679"/>
                      <a:pt x="1190" y="40719"/>
                    </a:cubicBezTo>
                    <a:close/>
                    <a:moveTo>
                      <a:pt x="1192" y="38235"/>
                    </a:moveTo>
                    <a:cubicBezTo>
                      <a:pt x="1088" y="38235"/>
                      <a:pt x="1088" y="38235"/>
                      <a:pt x="1088" y="38235"/>
                    </a:cubicBezTo>
                    <a:cubicBezTo>
                      <a:pt x="1088" y="36994"/>
                      <a:pt x="1088" y="36994"/>
                      <a:pt x="1088" y="36994"/>
                    </a:cubicBezTo>
                    <a:cubicBezTo>
                      <a:pt x="1192" y="36994"/>
                      <a:pt x="1192" y="36994"/>
                      <a:pt x="1192" y="36994"/>
                    </a:cubicBezTo>
                    <a:lnTo>
                      <a:pt x="1192" y="38235"/>
                    </a:lnTo>
                    <a:close/>
                    <a:moveTo>
                      <a:pt x="1192" y="35754"/>
                    </a:moveTo>
                    <a:cubicBezTo>
                      <a:pt x="1088" y="35754"/>
                      <a:pt x="1088" y="35754"/>
                      <a:pt x="1088" y="35754"/>
                    </a:cubicBezTo>
                    <a:cubicBezTo>
                      <a:pt x="1088" y="34513"/>
                      <a:pt x="1088" y="34513"/>
                      <a:pt x="1088" y="34513"/>
                    </a:cubicBezTo>
                    <a:cubicBezTo>
                      <a:pt x="1192" y="34513"/>
                      <a:pt x="1192" y="34513"/>
                      <a:pt x="1192" y="34513"/>
                    </a:cubicBezTo>
                    <a:lnTo>
                      <a:pt x="1192" y="35754"/>
                    </a:lnTo>
                    <a:close/>
                    <a:moveTo>
                      <a:pt x="14111" y="34610"/>
                    </a:moveTo>
                    <a:cubicBezTo>
                      <a:pt x="13886" y="34610"/>
                      <a:pt x="13886" y="34610"/>
                      <a:pt x="13886" y="34610"/>
                    </a:cubicBezTo>
                    <a:cubicBezTo>
                      <a:pt x="13564" y="34610"/>
                      <a:pt x="13244" y="34574"/>
                      <a:pt x="12934" y="34504"/>
                    </a:cubicBezTo>
                    <a:cubicBezTo>
                      <a:pt x="12957" y="34403"/>
                      <a:pt x="12957" y="34403"/>
                      <a:pt x="12957" y="34403"/>
                    </a:cubicBezTo>
                    <a:cubicBezTo>
                      <a:pt x="13259" y="34471"/>
                      <a:pt x="13572" y="34506"/>
                      <a:pt x="13886" y="34506"/>
                    </a:cubicBezTo>
                    <a:cubicBezTo>
                      <a:pt x="14177" y="34505"/>
                      <a:pt x="14177" y="34505"/>
                      <a:pt x="14177" y="34505"/>
                    </a:cubicBezTo>
                    <a:cubicBezTo>
                      <a:pt x="14179" y="34609"/>
                      <a:pt x="14179" y="34609"/>
                      <a:pt x="14179" y="34609"/>
                    </a:cubicBezTo>
                    <a:lnTo>
                      <a:pt x="14111" y="34610"/>
                    </a:lnTo>
                    <a:close/>
                    <a:moveTo>
                      <a:pt x="15413" y="34409"/>
                    </a:moveTo>
                    <a:cubicBezTo>
                      <a:pt x="15382" y="34310"/>
                      <a:pt x="15382" y="34310"/>
                      <a:pt x="15382" y="34310"/>
                    </a:cubicBezTo>
                    <a:cubicBezTo>
                      <a:pt x="15771" y="34186"/>
                      <a:pt x="16141" y="34006"/>
                      <a:pt x="16479" y="33774"/>
                    </a:cubicBezTo>
                    <a:cubicBezTo>
                      <a:pt x="16538" y="33860"/>
                      <a:pt x="16538" y="33860"/>
                      <a:pt x="16538" y="33860"/>
                    </a:cubicBezTo>
                    <a:cubicBezTo>
                      <a:pt x="16191" y="34098"/>
                      <a:pt x="15813" y="34282"/>
                      <a:pt x="15413" y="34409"/>
                    </a:cubicBezTo>
                    <a:close/>
                    <a:moveTo>
                      <a:pt x="11767" y="34053"/>
                    </a:moveTo>
                    <a:cubicBezTo>
                      <a:pt x="11403" y="33846"/>
                      <a:pt x="11070" y="33587"/>
                      <a:pt x="10780" y="33284"/>
                    </a:cubicBezTo>
                    <a:cubicBezTo>
                      <a:pt x="10855" y="33212"/>
                      <a:pt x="10855" y="33212"/>
                      <a:pt x="10855" y="33212"/>
                    </a:cubicBezTo>
                    <a:cubicBezTo>
                      <a:pt x="11138" y="33508"/>
                      <a:pt x="11463" y="33761"/>
                      <a:pt x="11818" y="33962"/>
                    </a:cubicBezTo>
                    <a:lnTo>
                      <a:pt x="11767" y="34053"/>
                    </a:lnTo>
                    <a:close/>
                    <a:moveTo>
                      <a:pt x="1192" y="33272"/>
                    </a:moveTo>
                    <a:cubicBezTo>
                      <a:pt x="1088" y="33272"/>
                      <a:pt x="1088" y="33272"/>
                      <a:pt x="1088" y="33272"/>
                    </a:cubicBezTo>
                    <a:cubicBezTo>
                      <a:pt x="1088" y="32032"/>
                      <a:pt x="1088" y="32032"/>
                      <a:pt x="1088" y="32032"/>
                    </a:cubicBezTo>
                    <a:cubicBezTo>
                      <a:pt x="1192" y="32032"/>
                      <a:pt x="1192" y="32032"/>
                      <a:pt x="1192" y="32032"/>
                    </a:cubicBezTo>
                    <a:lnTo>
                      <a:pt x="1192" y="33272"/>
                    </a:lnTo>
                    <a:close/>
                    <a:moveTo>
                      <a:pt x="17457" y="33011"/>
                    </a:moveTo>
                    <a:cubicBezTo>
                      <a:pt x="17376" y="32946"/>
                      <a:pt x="17376" y="32946"/>
                      <a:pt x="17376" y="32946"/>
                    </a:cubicBezTo>
                    <a:cubicBezTo>
                      <a:pt x="17634" y="32627"/>
                      <a:pt x="17843" y="32274"/>
                      <a:pt x="17998" y="31895"/>
                    </a:cubicBezTo>
                    <a:cubicBezTo>
                      <a:pt x="18094" y="31935"/>
                      <a:pt x="18094" y="31935"/>
                      <a:pt x="18094" y="31935"/>
                    </a:cubicBezTo>
                    <a:cubicBezTo>
                      <a:pt x="17935" y="32322"/>
                      <a:pt x="17721" y="32685"/>
                      <a:pt x="17457" y="33011"/>
                    </a:cubicBezTo>
                    <a:close/>
                    <a:moveTo>
                      <a:pt x="10054" y="32265"/>
                    </a:moveTo>
                    <a:cubicBezTo>
                      <a:pt x="9863" y="31891"/>
                      <a:pt x="9728" y="31492"/>
                      <a:pt x="9654" y="31079"/>
                    </a:cubicBezTo>
                    <a:cubicBezTo>
                      <a:pt x="9756" y="31061"/>
                      <a:pt x="9756" y="31061"/>
                      <a:pt x="9756" y="31061"/>
                    </a:cubicBezTo>
                    <a:cubicBezTo>
                      <a:pt x="9829" y="31464"/>
                      <a:pt x="9960" y="31853"/>
                      <a:pt x="10147" y="32217"/>
                    </a:cubicBezTo>
                    <a:lnTo>
                      <a:pt x="10054" y="32265"/>
                    </a:lnTo>
                    <a:close/>
                    <a:moveTo>
                      <a:pt x="1192" y="30791"/>
                    </a:moveTo>
                    <a:cubicBezTo>
                      <a:pt x="1088" y="30791"/>
                      <a:pt x="1088" y="30791"/>
                      <a:pt x="1088" y="30791"/>
                    </a:cubicBezTo>
                    <a:cubicBezTo>
                      <a:pt x="1088" y="29550"/>
                      <a:pt x="1088" y="29550"/>
                      <a:pt x="1088" y="29550"/>
                    </a:cubicBezTo>
                    <a:cubicBezTo>
                      <a:pt x="1192" y="29550"/>
                      <a:pt x="1192" y="29550"/>
                      <a:pt x="1192" y="29550"/>
                    </a:cubicBezTo>
                    <a:lnTo>
                      <a:pt x="1192" y="30791"/>
                    </a:lnTo>
                    <a:close/>
                    <a:moveTo>
                      <a:pt x="18392" y="30719"/>
                    </a:moveTo>
                    <a:cubicBezTo>
                      <a:pt x="18289" y="30710"/>
                      <a:pt x="18289" y="30710"/>
                      <a:pt x="18289" y="30710"/>
                    </a:cubicBezTo>
                    <a:cubicBezTo>
                      <a:pt x="18301" y="30578"/>
                      <a:pt x="18307" y="30443"/>
                      <a:pt x="18307" y="30309"/>
                    </a:cubicBezTo>
                    <a:cubicBezTo>
                      <a:pt x="18307" y="29475"/>
                      <a:pt x="18307" y="29475"/>
                      <a:pt x="18307" y="29475"/>
                    </a:cubicBezTo>
                    <a:cubicBezTo>
                      <a:pt x="18411" y="29475"/>
                      <a:pt x="18411" y="29475"/>
                      <a:pt x="18411" y="29475"/>
                    </a:cubicBezTo>
                    <a:cubicBezTo>
                      <a:pt x="18411" y="30309"/>
                      <a:pt x="18411" y="30309"/>
                      <a:pt x="18411" y="30309"/>
                    </a:cubicBezTo>
                    <a:cubicBezTo>
                      <a:pt x="18411" y="30446"/>
                      <a:pt x="18405" y="30584"/>
                      <a:pt x="18392" y="30719"/>
                    </a:cubicBezTo>
                    <a:close/>
                    <a:moveTo>
                      <a:pt x="31073" y="30231"/>
                    </a:moveTo>
                    <a:cubicBezTo>
                      <a:pt x="30653" y="30217"/>
                      <a:pt x="30239" y="30142"/>
                      <a:pt x="29842" y="30008"/>
                    </a:cubicBezTo>
                    <a:cubicBezTo>
                      <a:pt x="29876" y="29910"/>
                      <a:pt x="29876" y="29910"/>
                      <a:pt x="29876" y="29910"/>
                    </a:cubicBezTo>
                    <a:cubicBezTo>
                      <a:pt x="30262" y="30040"/>
                      <a:pt x="30666" y="30113"/>
                      <a:pt x="31077" y="30127"/>
                    </a:cubicBezTo>
                    <a:lnTo>
                      <a:pt x="31073" y="30231"/>
                    </a:lnTo>
                    <a:close/>
                    <a:moveTo>
                      <a:pt x="32319" y="30119"/>
                    </a:moveTo>
                    <a:cubicBezTo>
                      <a:pt x="32295" y="30018"/>
                      <a:pt x="32295" y="30018"/>
                      <a:pt x="32295" y="30018"/>
                    </a:cubicBezTo>
                    <a:cubicBezTo>
                      <a:pt x="32693" y="29924"/>
                      <a:pt x="33075" y="29772"/>
                      <a:pt x="33429" y="29567"/>
                    </a:cubicBezTo>
                    <a:cubicBezTo>
                      <a:pt x="33481" y="29657"/>
                      <a:pt x="33481" y="29657"/>
                      <a:pt x="33481" y="29657"/>
                    </a:cubicBezTo>
                    <a:cubicBezTo>
                      <a:pt x="33118" y="29868"/>
                      <a:pt x="32727" y="30023"/>
                      <a:pt x="32319" y="30119"/>
                    </a:cubicBezTo>
                    <a:close/>
                    <a:moveTo>
                      <a:pt x="9689" y="29834"/>
                    </a:moveTo>
                    <a:cubicBezTo>
                      <a:pt x="9585" y="29834"/>
                      <a:pt x="9585" y="29834"/>
                      <a:pt x="9585" y="29834"/>
                    </a:cubicBezTo>
                    <a:cubicBezTo>
                      <a:pt x="9585" y="28593"/>
                      <a:pt x="9585" y="28593"/>
                      <a:pt x="9585" y="28593"/>
                    </a:cubicBezTo>
                    <a:cubicBezTo>
                      <a:pt x="9689" y="28593"/>
                      <a:pt x="9689" y="28593"/>
                      <a:pt x="9689" y="28593"/>
                    </a:cubicBezTo>
                    <a:lnTo>
                      <a:pt x="9689" y="29834"/>
                    </a:lnTo>
                    <a:close/>
                    <a:moveTo>
                      <a:pt x="28728" y="29439"/>
                    </a:moveTo>
                    <a:cubicBezTo>
                      <a:pt x="28386" y="29196"/>
                      <a:pt x="28082" y="28905"/>
                      <a:pt x="27824" y="28574"/>
                    </a:cubicBezTo>
                    <a:cubicBezTo>
                      <a:pt x="27906" y="28510"/>
                      <a:pt x="27906" y="28510"/>
                      <a:pt x="27906" y="28510"/>
                    </a:cubicBezTo>
                    <a:cubicBezTo>
                      <a:pt x="28158" y="28833"/>
                      <a:pt x="28455" y="29117"/>
                      <a:pt x="28788" y="29355"/>
                    </a:cubicBezTo>
                    <a:lnTo>
                      <a:pt x="28728" y="29439"/>
                    </a:lnTo>
                    <a:close/>
                    <a:moveTo>
                      <a:pt x="34462" y="28880"/>
                    </a:moveTo>
                    <a:cubicBezTo>
                      <a:pt x="34386" y="28809"/>
                      <a:pt x="34386" y="28809"/>
                      <a:pt x="34386" y="28809"/>
                    </a:cubicBezTo>
                    <a:cubicBezTo>
                      <a:pt x="34668" y="28510"/>
                      <a:pt x="34903" y="28173"/>
                      <a:pt x="35086" y="27808"/>
                    </a:cubicBezTo>
                    <a:cubicBezTo>
                      <a:pt x="35179" y="27854"/>
                      <a:pt x="35179" y="27854"/>
                      <a:pt x="35179" y="27854"/>
                    </a:cubicBezTo>
                    <a:cubicBezTo>
                      <a:pt x="34991" y="28229"/>
                      <a:pt x="34750" y="28574"/>
                      <a:pt x="34462" y="28880"/>
                    </a:cubicBezTo>
                    <a:close/>
                    <a:moveTo>
                      <a:pt x="1192" y="28310"/>
                    </a:moveTo>
                    <a:cubicBezTo>
                      <a:pt x="1088" y="28310"/>
                      <a:pt x="1088" y="28310"/>
                      <a:pt x="1088" y="28310"/>
                    </a:cubicBezTo>
                    <a:cubicBezTo>
                      <a:pt x="1088" y="27069"/>
                      <a:pt x="1088" y="27069"/>
                      <a:pt x="1088" y="27069"/>
                    </a:cubicBezTo>
                    <a:cubicBezTo>
                      <a:pt x="1192" y="27069"/>
                      <a:pt x="1192" y="27069"/>
                      <a:pt x="1192" y="27069"/>
                    </a:cubicBezTo>
                    <a:lnTo>
                      <a:pt x="1192" y="28310"/>
                    </a:lnTo>
                    <a:close/>
                    <a:moveTo>
                      <a:pt x="18411" y="28234"/>
                    </a:moveTo>
                    <a:cubicBezTo>
                      <a:pt x="18307" y="28234"/>
                      <a:pt x="18307" y="28234"/>
                      <a:pt x="18307" y="28234"/>
                    </a:cubicBezTo>
                    <a:cubicBezTo>
                      <a:pt x="18307" y="26993"/>
                      <a:pt x="18307" y="26993"/>
                      <a:pt x="18307" y="26993"/>
                    </a:cubicBezTo>
                    <a:cubicBezTo>
                      <a:pt x="18411" y="26993"/>
                      <a:pt x="18411" y="26993"/>
                      <a:pt x="18411" y="26993"/>
                    </a:cubicBezTo>
                    <a:lnTo>
                      <a:pt x="18411" y="28234"/>
                    </a:lnTo>
                    <a:close/>
                    <a:moveTo>
                      <a:pt x="27206" y="27486"/>
                    </a:moveTo>
                    <a:cubicBezTo>
                      <a:pt x="27055" y="27096"/>
                      <a:pt x="26962" y="26686"/>
                      <a:pt x="26930" y="26266"/>
                    </a:cubicBezTo>
                    <a:cubicBezTo>
                      <a:pt x="27034" y="26258"/>
                      <a:pt x="27034" y="26258"/>
                      <a:pt x="27034" y="26258"/>
                    </a:cubicBezTo>
                    <a:cubicBezTo>
                      <a:pt x="27065" y="26668"/>
                      <a:pt x="27156" y="27068"/>
                      <a:pt x="27303" y="27449"/>
                    </a:cubicBezTo>
                    <a:lnTo>
                      <a:pt x="27206" y="27486"/>
                    </a:lnTo>
                    <a:close/>
                    <a:moveTo>
                      <a:pt x="9689" y="27352"/>
                    </a:moveTo>
                    <a:cubicBezTo>
                      <a:pt x="9585" y="27352"/>
                      <a:pt x="9585" y="27352"/>
                      <a:pt x="9585" y="27352"/>
                    </a:cubicBezTo>
                    <a:cubicBezTo>
                      <a:pt x="9585" y="26112"/>
                      <a:pt x="9585" y="26112"/>
                      <a:pt x="9585" y="26112"/>
                    </a:cubicBezTo>
                    <a:cubicBezTo>
                      <a:pt x="9689" y="26112"/>
                      <a:pt x="9689" y="26112"/>
                      <a:pt x="9689" y="26112"/>
                    </a:cubicBezTo>
                    <a:lnTo>
                      <a:pt x="9689" y="27352"/>
                    </a:lnTo>
                    <a:close/>
                    <a:moveTo>
                      <a:pt x="35569" y="26666"/>
                    </a:moveTo>
                    <a:cubicBezTo>
                      <a:pt x="35466" y="26648"/>
                      <a:pt x="35466" y="26648"/>
                      <a:pt x="35466" y="26648"/>
                    </a:cubicBezTo>
                    <a:cubicBezTo>
                      <a:pt x="35506" y="26413"/>
                      <a:pt x="35527" y="26173"/>
                      <a:pt x="35527" y="25932"/>
                    </a:cubicBezTo>
                    <a:cubicBezTo>
                      <a:pt x="35527" y="25420"/>
                      <a:pt x="35527" y="25420"/>
                      <a:pt x="35527" y="25420"/>
                    </a:cubicBezTo>
                    <a:cubicBezTo>
                      <a:pt x="35631" y="25420"/>
                      <a:pt x="35631" y="25420"/>
                      <a:pt x="35631" y="25420"/>
                    </a:cubicBezTo>
                    <a:cubicBezTo>
                      <a:pt x="35631" y="25932"/>
                      <a:pt x="35631" y="25932"/>
                      <a:pt x="35631" y="25932"/>
                    </a:cubicBezTo>
                    <a:cubicBezTo>
                      <a:pt x="35631" y="26179"/>
                      <a:pt x="35610" y="26425"/>
                      <a:pt x="35569" y="26666"/>
                    </a:cubicBezTo>
                    <a:close/>
                    <a:moveTo>
                      <a:pt x="1192" y="25828"/>
                    </a:moveTo>
                    <a:cubicBezTo>
                      <a:pt x="1088" y="25828"/>
                      <a:pt x="1088" y="25828"/>
                      <a:pt x="1088" y="25828"/>
                    </a:cubicBezTo>
                    <a:cubicBezTo>
                      <a:pt x="1088" y="25202"/>
                      <a:pt x="1088" y="25202"/>
                      <a:pt x="1088" y="25202"/>
                    </a:cubicBezTo>
                    <a:cubicBezTo>
                      <a:pt x="1088" y="24995"/>
                      <a:pt x="1103" y="24786"/>
                      <a:pt x="1132" y="24583"/>
                    </a:cubicBezTo>
                    <a:cubicBezTo>
                      <a:pt x="1235" y="24597"/>
                      <a:pt x="1235" y="24597"/>
                      <a:pt x="1235" y="24597"/>
                    </a:cubicBezTo>
                    <a:cubicBezTo>
                      <a:pt x="1207" y="24796"/>
                      <a:pt x="1192" y="25000"/>
                      <a:pt x="1192" y="25202"/>
                    </a:cubicBezTo>
                    <a:lnTo>
                      <a:pt x="1192" y="25828"/>
                    </a:lnTo>
                    <a:close/>
                    <a:moveTo>
                      <a:pt x="18411" y="25753"/>
                    </a:moveTo>
                    <a:cubicBezTo>
                      <a:pt x="18307" y="25753"/>
                      <a:pt x="18307" y="25753"/>
                      <a:pt x="18307" y="25753"/>
                    </a:cubicBezTo>
                    <a:cubicBezTo>
                      <a:pt x="18307" y="24512"/>
                      <a:pt x="18307" y="24512"/>
                      <a:pt x="18307" y="24512"/>
                    </a:cubicBezTo>
                    <a:cubicBezTo>
                      <a:pt x="18411" y="24512"/>
                      <a:pt x="18411" y="24512"/>
                      <a:pt x="18411" y="24512"/>
                    </a:cubicBezTo>
                    <a:lnTo>
                      <a:pt x="18411" y="25753"/>
                    </a:lnTo>
                    <a:close/>
                    <a:moveTo>
                      <a:pt x="27021" y="25022"/>
                    </a:moveTo>
                    <a:cubicBezTo>
                      <a:pt x="26917" y="25022"/>
                      <a:pt x="26917" y="25022"/>
                      <a:pt x="26917" y="25022"/>
                    </a:cubicBezTo>
                    <a:cubicBezTo>
                      <a:pt x="26917" y="23781"/>
                      <a:pt x="26917" y="23781"/>
                      <a:pt x="26917" y="23781"/>
                    </a:cubicBezTo>
                    <a:cubicBezTo>
                      <a:pt x="27021" y="23781"/>
                      <a:pt x="27021" y="23781"/>
                      <a:pt x="27021" y="23781"/>
                    </a:cubicBezTo>
                    <a:lnTo>
                      <a:pt x="27021" y="25022"/>
                    </a:lnTo>
                    <a:close/>
                    <a:moveTo>
                      <a:pt x="9573" y="24875"/>
                    </a:moveTo>
                    <a:cubicBezTo>
                      <a:pt x="9541" y="24466"/>
                      <a:pt x="9450" y="24066"/>
                      <a:pt x="9303" y="23685"/>
                    </a:cubicBezTo>
                    <a:cubicBezTo>
                      <a:pt x="9399" y="23647"/>
                      <a:pt x="9399" y="23647"/>
                      <a:pt x="9399" y="23647"/>
                    </a:cubicBezTo>
                    <a:cubicBezTo>
                      <a:pt x="9551" y="24038"/>
                      <a:pt x="9644" y="24448"/>
                      <a:pt x="9676" y="24867"/>
                    </a:cubicBezTo>
                    <a:lnTo>
                      <a:pt x="9573" y="24875"/>
                    </a:lnTo>
                    <a:close/>
                    <a:moveTo>
                      <a:pt x="35631" y="24179"/>
                    </a:moveTo>
                    <a:cubicBezTo>
                      <a:pt x="35527" y="24179"/>
                      <a:pt x="35527" y="24179"/>
                      <a:pt x="35527" y="24179"/>
                    </a:cubicBezTo>
                    <a:cubicBezTo>
                      <a:pt x="35527" y="22938"/>
                      <a:pt x="35527" y="22938"/>
                      <a:pt x="35527" y="22938"/>
                    </a:cubicBezTo>
                    <a:cubicBezTo>
                      <a:pt x="35631" y="22938"/>
                      <a:pt x="35631" y="22938"/>
                      <a:pt x="35631" y="22938"/>
                    </a:cubicBezTo>
                    <a:lnTo>
                      <a:pt x="35631" y="24179"/>
                    </a:lnTo>
                    <a:close/>
                    <a:moveTo>
                      <a:pt x="1584" y="23428"/>
                    </a:moveTo>
                    <a:cubicBezTo>
                      <a:pt x="1490" y="23384"/>
                      <a:pt x="1490" y="23384"/>
                      <a:pt x="1490" y="23384"/>
                    </a:cubicBezTo>
                    <a:cubicBezTo>
                      <a:pt x="1668" y="23004"/>
                      <a:pt x="1899" y="22653"/>
                      <a:pt x="2179" y="22339"/>
                    </a:cubicBezTo>
                    <a:cubicBezTo>
                      <a:pt x="2257" y="22409"/>
                      <a:pt x="2257" y="22409"/>
                      <a:pt x="2257" y="22409"/>
                    </a:cubicBezTo>
                    <a:cubicBezTo>
                      <a:pt x="1984" y="22715"/>
                      <a:pt x="1757" y="23058"/>
                      <a:pt x="1584" y="23428"/>
                    </a:cubicBezTo>
                    <a:close/>
                    <a:moveTo>
                      <a:pt x="18411" y="23271"/>
                    </a:moveTo>
                    <a:cubicBezTo>
                      <a:pt x="18307" y="23271"/>
                      <a:pt x="18307" y="23271"/>
                      <a:pt x="18307" y="23271"/>
                    </a:cubicBezTo>
                    <a:cubicBezTo>
                      <a:pt x="18307" y="22031"/>
                      <a:pt x="18307" y="22031"/>
                      <a:pt x="18307" y="22031"/>
                    </a:cubicBezTo>
                    <a:cubicBezTo>
                      <a:pt x="18411" y="22031"/>
                      <a:pt x="18411" y="22031"/>
                      <a:pt x="18411" y="22031"/>
                    </a:cubicBezTo>
                    <a:lnTo>
                      <a:pt x="18411" y="23271"/>
                    </a:lnTo>
                    <a:close/>
                    <a:moveTo>
                      <a:pt x="8700" y="22623"/>
                    </a:moveTo>
                    <a:cubicBezTo>
                      <a:pt x="8448" y="22300"/>
                      <a:pt x="8151" y="22016"/>
                      <a:pt x="7817" y="21779"/>
                    </a:cubicBezTo>
                    <a:cubicBezTo>
                      <a:pt x="7877" y="21695"/>
                      <a:pt x="7877" y="21695"/>
                      <a:pt x="7877" y="21695"/>
                    </a:cubicBezTo>
                    <a:cubicBezTo>
                      <a:pt x="8219" y="21938"/>
                      <a:pt x="8524" y="22229"/>
                      <a:pt x="8782" y="22559"/>
                    </a:cubicBezTo>
                    <a:lnTo>
                      <a:pt x="8700" y="22623"/>
                    </a:lnTo>
                    <a:close/>
                    <a:moveTo>
                      <a:pt x="27021" y="22541"/>
                    </a:moveTo>
                    <a:cubicBezTo>
                      <a:pt x="26917" y="22541"/>
                      <a:pt x="26917" y="22541"/>
                      <a:pt x="26917" y="22541"/>
                    </a:cubicBezTo>
                    <a:cubicBezTo>
                      <a:pt x="26917" y="21300"/>
                      <a:pt x="26917" y="21300"/>
                      <a:pt x="26917" y="21300"/>
                    </a:cubicBezTo>
                    <a:cubicBezTo>
                      <a:pt x="27021" y="21300"/>
                      <a:pt x="27021" y="21300"/>
                      <a:pt x="27021" y="21300"/>
                    </a:cubicBezTo>
                    <a:lnTo>
                      <a:pt x="27021" y="22541"/>
                    </a:lnTo>
                    <a:close/>
                    <a:moveTo>
                      <a:pt x="35631" y="21698"/>
                    </a:moveTo>
                    <a:cubicBezTo>
                      <a:pt x="35527" y="21698"/>
                      <a:pt x="35527" y="21698"/>
                      <a:pt x="35527" y="21698"/>
                    </a:cubicBezTo>
                    <a:cubicBezTo>
                      <a:pt x="35527" y="20457"/>
                      <a:pt x="35527" y="20457"/>
                      <a:pt x="35527" y="20457"/>
                    </a:cubicBezTo>
                    <a:cubicBezTo>
                      <a:pt x="35631" y="20457"/>
                      <a:pt x="35631" y="20457"/>
                      <a:pt x="35631" y="20457"/>
                    </a:cubicBezTo>
                    <a:lnTo>
                      <a:pt x="35631" y="21698"/>
                    </a:lnTo>
                    <a:close/>
                    <a:moveTo>
                      <a:pt x="3193" y="21625"/>
                    </a:moveTo>
                    <a:cubicBezTo>
                      <a:pt x="3139" y="21536"/>
                      <a:pt x="3139" y="21536"/>
                      <a:pt x="3139" y="21536"/>
                    </a:cubicBezTo>
                    <a:cubicBezTo>
                      <a:pt x="3497" y="21316"/>
                      <a:pt x="3883" y="21150"/>
                      <a:pt x="4289" y="21044"/>
                    </a:cubicBezTo>
                    <a:cubicBezTo>
                      <a:pt x="4315" y="21144"/>
                      <a:pt x="4315" y="21144"/>
                      <a:pt x="4315" y="21144"/>
                    </a:cubicBezTo>
                    <a:cubicBezTo>
                      <a:pt x="3920" y="21248"/>
                      <a:pt x="3542" y="21410"/>
                      <a:pt x="3193" y="21625"/>
                    </a:cubicBezTo>
                    <a:close/>
                    <a:moveTo>
                      <a:pt x="6730" y="21224"/>
                    </a:moveTo>
                    <a:cubicBezTo>
                      <a:pt x="6343" y="21094"/>
                      <a:pt x="5939" y="21021"/>
                      <a:pt x="5528" y="21008"/>
                    </a:cubicBezTo>
                    <a:cubicBezTo>
                      <a:pt x="5532" y="20904"/>
                      <a:pt x="5532" y="20904"/>
                      <a:pt x="5532" y="20904"/>
                    </a:cubicBezTo>
                    <a:cubicBezTo>
                      <a:pt x="5953" y="20918"/>
                      <a:pt x="6367" y="20992"/>
                      <a:pt x="6763" y="21126"/>
                    </a:cubicBezTo>
                    <a:lnTo>
                      <a:pt x="6730" y="21224"/>
                    </a:lnTo>
                    <a:close/>
                    <a:moveTo>
                      <a:pt x="18411" y="20790"/>
                    </a:moveTo>
                    <a:cubicBezTo>
                      <a:pt x="18307" y="20790"/>
                      <a:pt x="18307" y="20790"/>
                      <a:pt x="18307" y="20790"/>
                    </a:cubicBezTo>
                    <a:cubicBezTo>
                      <a:pt x="18307" y="19549"/>
                      <a:pt x="18307" y="19549"/>
                      <a:pt x="18307" y="19549"/>
                    </a:cubicBezTo>
                    <a:cubicBezTo>
                      <a:pt x="18411" y="19549"/>
                      <a:pt x="18411" y="19549"/>
                      <a:pt x="18411" y="19549"/>
                    </a:cubicBezTo>
                    <a:lnTo>
                      <a:pt x="18411" y="20790"/>
                    </a:lnTo>
                    <a:close/>
                    <a:moveTo>
                      <a:pt x="27021" y="20059"/>
                    </a:moveTo>
                    <a:cubicBezTo>
                      <a:pt x="26917" y="20059"/>
                      <a:pt x="26917" y="20059"/>
                      <a:pt x="26917" y="20059"/>
                    </a:cubicBezTo>
                    <a:cubicBezTo>
                      <a:pt x="26917" y="18819"/>
                      <a:pt x="26917" y="18819"/>
                      <a:pt x="26917" y="18819"/>
                    </a:cubicBezTo>
                    <a:cubicBezTo>
                      <a:pt x="27021" y="18819"/>
                      <a:pt x="27021" y="18819"/>
                      <a:pt x="27021" y="18819"/>
                    </a:cubicBezTo>
                    <a:lnTo>
                      <a:pt x="27021" y="20059"/>
                    </a:lnTo>
                    <a:close/>
                    <a:moveTo>
                      <a:pt x="35631" y="19216"/>
                    </a:moveTo>
                    <a:cubicBezTo>
                      <a:pt x="35527" y="19216"/>
                      <a:pt x="35527" y="19216"/>
                      <a:pt x="35527" y="19216"/>
                    </a:cubicBezTo>
                    <a:cubicBezTo>
                      <a:pt x="35527" y="17976"/>
                      <a:pt x="35527" y="17976"/>
                      <a:pt x="35527" y="17976"/>
                    </a:cubicBezTo>
                    <a:cubicBezTo>
                      <a:pt x="35631" y="17976"/>
                      <a:pt x="35631" y="17976"/>
                      <a:pt x="35631" y="17976"/>
                    </a:cubicBezTo>
                    <a:lnTo>
                      <a:pt x="35631" y="19216"/>
                    </a:lnTo>
                    <a:close/>
                    <a:moveTo>
                      <a:pt x="18411" y="18309"/>
                    </a:moveTo>
                    <a:cubicBezTo>
                      <a:pt x="18307" y="18309"/>
                      <a:pt x="18307" y="18309"/>
                      <a:pt x="18307" y="18309"/>
                    </a:cubicBezTo>
                    <a:cubicBezTo>
                      <a:pt x="18307" y="17068"/>
                      <a:pt x="18307" y="17068"/>
                      <a:pt x="18307" y="17068"/>
                    </a:cubicBezTo>
                    <a:cubicBezTo>
                      <a:pt x="18411" y="17068"/>
                      <a:pt x="18411" y="17068"/>
                      <a:pt x="18411" y="17068"/>
                    </a:cubicBezTo>
                    <a:lnTo>
                      <a:pt x="18411" y="18309"/>
                    </a:lnTo>
                    <a:close/>
                    <a:moveTo>
                      <a:pt x="27021" y="17578"/>
                    </a:moveTo>
                    <a:cubicBezTo>
                      <a:pt x="26917" y="17578"/>
                      <a:pt x="26917" y="17578"/>
                      <a:pt x="26917" y="17578"/>
                    </a:cubicBezTo>
                    <a:cubicBezTo>
                      <a:pt x="26917" y="16337"/>
                      <a:pt x="26917" y="16337"/>
                      <a:pt x="26917" y="16337"/>
                    </a:cubicBezTo>
                    <a:cubicBezTo>
                      <a:pt x="27021" y="16337"/>
                      <a:pt x="27021" y="16337"/>
                      <a:pt x="27021" y="16337"/>
                    </a:cubicBezTo>
                    <a:lnTo>
                      <a:pt x="27021" y="17578"/>
                    </a:lnTo>
                    <a:close/>
                    <a:moveTo>
                      <a:pt x="35631" y="16735"/>
                    </a:moveTo>
                    <a:cubicBezTo>
                      <a:pt x="35527" y="16735"/>
                      <a:pt x="35527" y="16735"/>
                      <a:pt x="35527" y="16735"/>
                    </a:cubicBezTo>
                    <a:cubicBezTo>
                      <a:pt x="35527" y="15494"/>
                      <a:pt x="35527" y="15494"/>
                      <a:pt x="35527" y="15494"/>
                    </a:cubicBezTo>
                    <a:cubicBezTo>
                      <a:pt x="35631" y="15494"/>
                      <a:pt x="35631" y="15494"/>
                      <a:pt x="35631" y="15494"/>
                    </a:cubicBezTo>
                    <a:lnTo>
                      <a:pt x="35631" y="16735"/>
                    </a:lnTo>
                    <a:close/>
                    <a:moveTo>
                      <a:pt x="45281" y="16484"/>
                    </a:moveTo>
                    <a:cubicBezTo>
                      <a:pt x="44949" y="16227"/>
                      <a:pt x="44671" y="15895"/>
                      <a:pt x="44475" y="15524"/>
                    </a:cubicBezTo>
                    <a:cubicBezTo>
                      <a:pt x="44567" y="15476"/>
                      <a:pt x="44567" y="15476"/>
                      <a:pt x="44567" y="15476"/>
                    </a:cubicBezTo>
                    <a:cubicBezTo>
                      <a:pt x="44756" y="15833"/>
                      <a:pt x="45025" y="16154"/>
                      <a:pt x="45345" y="16402"/>
                    </a:cubicBezTo>
                    <a:lnTo>
                      <a:pt x="45281" y="16484"/>
                    </a:lnTo>
                    <a:close/>
                    <a:moveTo>
                      <a:pt x="18411" y="15827"/>
                    </a:moveTo>
                    <a:cubicBezTo>
                      <a:pt x="18307" y="15827"/>
                      <a:pt x="18307" y="15827"/>
                      <a:pt x="18307" y="15827"/>
                    </a:cubicBezTo>
                    <a:cubicBezTo>
                      <a:pt x="18307" y="15371"/>
                      <a:pt x="18307" y="15371"/>
                      <a:pt x="18307" y="15371"/>
                    </a:cubicBezTo>
                    <a:cubicBezTo>
                      <a:pt x="18307" y="15106"/>
                      <a:pt x="18332" y="14840"/>
                      <a:pt x="18380" y="14582"/>
                    </a:cubicBezTo>
                    <a:cubicBezTo>
                      <a:pt x="18482" y="14601"/>
                      <a:pt x="18482" y="14601"/>
                      <a:pt x="18482" y="14601"/>
                    </a:cubicBezTo>
                    <a:cubicBezTo>
                      <a:pt x="18435" y="14853"/>
                      <a:pt x="18411" y="15112"/>
                      <a:pt x="18411" y="15371"/>
                    </a:cubicBezTo>
                    <a:lnTo>
                      <a:pt x="18411" y="15827"/>
                    </a:lnTo>
                    <a:close/>
                    <a:moveTo>
                      <a:pt x="26909" y="15100"/>
                    </a:moveTo>
                    <a:cubicBezTo>
                      <a:pt x="26883" y="14690"/>
                      <a:pt x="26797" y="14289"/>
                      <a:pt x="26655" y="13906"/>
                    </a:cubicBezTo>
                    <a:cubicBezTo>
                      <a:pt x="26752" y="13870"/>
                      <a:pt x="26752" y="13870"/>
                      <a:pt x="26752" y="13870"/>
                    </a:cubicBezTo>
                    <a:cubicBezTo>
                      <a:pt x="26898" y="14262"/>
                      <a:pt x="26986" y="14674"/>
                      <a:pt x="27013" y="15093"/>
                    </a:cubicBezTo>
                    <a:lnTo>
                      <a:pt x="26909" y="15100"/>
                    </a:lnTo>
                    <a:close/>
                    <a:moveTo>
                      <a:pt x="44141" y="14316"/>
                    </a:moveTo>
                    <a:cubicBezTo>
                      <a:pt x="44138" y="14261"/>
                      <a:pt x="44137" y="14206"/>
                      <a:pt x="44137" y="14150"/>
                    </a:cubicBezTo>
                    <a:cubicBezTo>
                      <a:pt x="44137" y="13073"/>
                      <a:pt x="44137" y="13073"/>
                      <a:pt x="44137" y="13073"/>
                    </a:cubicBezTo>
                    <a:cubicBezTo>
                      <a:pt x="44241" y="13073"/>
                      <a:pt x="44241" y="13073"/>
                      <a:pt x="44241" y="13073"/>
                    </a:cubicBezTo>
                    <a:cubicBezTo>
                      <a:pt x="44241" y="14150"/>
                      <a:pt x="44241" y="14150"/>
                      <a:pt x="44241" y="14150"/>
                    </a:cubicBezTo>
                    <a:cubicBezTo>
                      <a:pt x="44241" y="14204"/>
                      <a:pt x="44242" y="14257"/>
                      <a:pt x="44245" y="14311"/>
                    </a:cubicBezTo>
                    <a:lnTo>
                      <a:pt x="44141" y="14316"/>
                    </a:lnTo>
                    <a:close/>
                    <a:moveTo>
                      <a:pt x="35631" y="14254"/>
                    </a:moveTo>
                    <a:cubicBezTo>
                      <a:pt x="35527" y="14254"/>
                      <a:pt x="35527" y="14254"/>
                      <a:pt x="35527" y="14254"/>
                    </a:cubicBezTo>
                    <a:cubicBezTo>
                      <a:pt x="35527" y="13013"/>
                      <a:pt x="35527" y="13013"/>
                      <a:pt x="35527" y="13013"/>
                    </a:cubicBezTo>
                    <a:cubicBezTo>
                      <a:pt x="35631" y="13013"/>
                      <a:pt x="35631" y="13013"/>
                      <a:pt x="35631" y="13013"/>
                    </a:cubicBezTo>
                    <a:lnTo>
                      <a:pt x="35631" y="14254"/>
                    </a:lnTo>
                    <a:close/>
                    <a:moveTo>
                      <a:pt x="18878" y="13446"/>
                    </a:moveTo>
                    <a:cubicBezTo>
                      <a:pt x="18785" y="13398"/>
                      <a:pt x="18785" y="13398"/>
                      <a:pt x="18785" y="13398"/>
                    </a:cubicBezTo>
                    <a:cubicBezTo>
                      <a:pt x="18978" y="13026"/>
                      <a:pt x="19224" y="12684"/>
                      <a:pt x="19516" y="12382"/>
                    </a:cubicBezTo>
                    <a:cubicBezTo>
                      <a:pt x="19590" y="12454"/>
                      <a:pt x="19590" y="12454"/>
                      <a:pt x="19590" y="12454"/>
                    </a:cubicBezTo>
                    <a:cubicBezTo>
                      <a:pt x="19305" y="12749"/>
                      <a:pt x="19066" y="13083"/>
                      <a:pt x="18878" y="13446"/>
                    </a:cubicBezTo>
                    <a:close/>
                    <a:moveTo>
                      <a:pt x="26066" y="12837"/>
                    </a:moveTo>
                    <a:cubicBezTo>
                      <a:pt x="25819" y="12510"/>
                      <a:pt x="25526" y="12223"/>
                      <a:pt x="25195" y="11981"/>
                    </a:cubicBezTo>
                    <a:cubicBezTo>
                      <a:pt x="25256" y="11897"/>
                      <a:pt x="25256" y="11897"/>
                      <a:pt x="25256" y="11897"/>
                    </a:cubicBezTo>
                    <a:cubicBezTo>
                      <a:pt x="25595" y="12145"/>
                      <a:pt x="25895" y="12440"/>
                      <a:pt x="26149" y="12774"/>
                    </a:cubicBezTo>
                    <a:lnTo>
                      <a:pt x="26066" y="12837"/>
                    </a:lnTo>
                    <a:close/>
                    <a:moveTo>
                      <a:pt x="44241" y="11832"/>
                    </a:moveTo>
                    <a:cubicBezTo>
                      <a:pt x="44137" y="11832"/>
                      <a:pt x="44137" y="11832"/>
                      <a:pt x="44137" y="11832"/>
                    </a:cubicBezTo>
                    <a:cubicBezTo>
                      <a:pt x="44137" y="10592"/>
                      <a:pt x="44137" y="10592"/>
                      <a:pt x="44137" y="10592"/>
                    </a:cubicBezTo>
                    <a:cubicBezTo>
                      <a:pt x="44241" y="10592"/>
                      <a:pt x="44241" y="10592"/>
                      <a:pt x="44241" y="10592"/>
                    </a:cubicBezTo>
                    <a:lnTo>
                      <a:pt x="44241" y="11832"/>
                    </a:lnTo>
                    <a:close/>
                    <a:moveTo>
                      <a:pt x="35631" y="11772"/>
                    </a:moveTo>
                    <a:cubicBezTo>
                      <a:pt x="35527" y="11772"/>
                      <a:pt x="35527" y="11772"/>
                      <a:pt x="35527" y="11772"/>
                    </a:cubicBezTo>
                    <a:cubicBezTo>
                      <a:pt x="35527" y="10532"/>
                      <a:pt x="35527" y="10532"/>
                      <a:pt x="35527" y="10532"/>
                    </a:cubicBezTo>
                    <a:cubicBezTo>
                      <a:pt x="35631" y="10532"/>
                      <a:pt x="35631" y="10532"/>
                      <a:pt x="35631" y="10532"/>
                    </a:cubicBezTo>
                    <a:lnTo>
                      <a:pt x="35631" y="11772"/>
                    </a:lnTo>
                    <a:close/>
                    <a:moveTo>
                      <a:pt x="20557" y="11709"/>
                    </a:moveTo>
                    <a:cubicBezTo>
                      <a:pt x="20506" y="11618"/>
                      <a:pt x="20506" y="11618"/>
                      <a:pt x="20506" y="11618"/>
                    </a:cubicBezTo>
                    <a:cubicBezTo>
                      <a:pt x="20872" y="11412"/>
                      <a:pt x="21266" y="11262"/>
                      <a:pt x="21675" y="11172"/>
                    </a:cubicBezTo>
                    <a:cubicBezTo>
                      <a:pt x="21697" y="11273"/>
                      <a:pt x="21697" y="11273"/>
                      <a:pt x="21697" y="11273"/>
                    </a:cubicBezTo>
                    <a:cubicBezTo>
                      <a:pt x="21298" y="11361"/>
                      <a:pt x="20914" y="11508"/>
                      <a:pt x="20557" y="11709"/>
                    </a:cubicBezTo>
                    <a:close/>
                    <a:moveTo>
                      <a:pt x="24115" y="11411"/>
                    </a:moveTo>
                    <a:cubicBezTo>
                      <a:pt x="23730" y="11276"/>
                      <a:pt x="23327" y="11198"/>
                      <a:pt x="22917" y="11179"/>
                    </a:cubicBezTo>
                    <a:cubicBezTo>
                      <a:pt x="22922" y="11075"/>
                      <a:pt x="22922" y="11075"/>
                      <a:pt x="22922" y="11075"/>
                    </a:cubicBezTo>
                    <a:cubicBezTo>
                      <a:pt x="23342" y="11094"/>
                      <a:pt x="23755" y="11174"/>
                      <a:pt x="24150" y="11313"/>
                    </a:cubicBezTo>
                    <a:lnTo>
                      <a:pt x="24115" y="11411"/>
                    </a:lnTo>
                    <a:close/>
                    <a:moveTo>
                      <a:pt x="44241" y="9351"/>
                    </a:moveTo>
                    <a:cubicBezTo>
                      <a:pt x="44137" y="9351"/>
                      <a:pt x="44137" y="9351"/>
                      <a:pt x="44137" y="9351"/>
                    </a:cubicBezTo>
                    <a:cubicBezTo>
                      <a:pt x="44137" y="8110"/>
                      <a:pt x="44137" y="8110"/>
                      <a:pt x="44137" y="8110"/>
                    </a:cubicBezTo>
                    <a:cubicBezTo>
                      <a:pt x="44241" y="8110"/>
                      <a:pt x="44241" y="8110"/>
                      <a:pt x="44241" y="8110"/>
                    </a:cubicBezTo>
                    <a:lnTo>
                      <a:pt x="44241" y="9351"/>
                    </a:lnTo>
                    <a:close/>
                    <a:moveTo>
                      <a:pt x="35631" y="9291"/>
                    </a:moveTo>
                    <a:cubicBezTo>
                      <a:pt x="35527" y="9291"/>
                      <a:pt x="35527" y="9291"/>
                      <a:pt x="35527" y="9291"/>
                    </a:cubicBezTo>
                    <a:cubicBezTo>
                      <a:pt x="35527" y="8050"/>
                      <a:pt x="35527" y="8050"/>
                      <a:pt x="35527" y="8050"/>
                    </a:cubicBezTo>
                    <a:cubicBezTo>
                      <a:pt x="35631" y="8050"/>
                      <a:pt x="35631" y="8050"/>
                      <a:pt x="35631" y="8050"/>
                    </a:cubicBezTo>
                    <a:lnTo>
                      <a:pt x="35631" y="9291"/>
                    </a:lnTo>
                    <a:close/>
                    <a:moveTo>
                      <a:pt x="44241" y="6870"/>
                    </a:moveTo>
                    <a:cubicBezTo>
                      <a:pt x="44137" y="6870"/>
                      <a:pt x="44137" y="6870"/>
                      <a:pt x="44137" y="6870"/>
                    </a:cubicBezTo>
                    <a:cubicBezTo>
                      <a:pt x="44137" y="5629"/>
                      <a:pt x="44137" y="5629"/>
                      <a:pt x="44137" y="5629"/>
                    </a:cubicBezTo>
                    <a:cubicBezTo>
                      <a:pt x="44241" y="5629"/>
                      <a:pt x="44241" y="5629"/>
                      <a:pt x="44241" y="5629"/>
                    </a:cubicBezTo>
                    <a:lnTo>
                      <a:pt x="44241" y="6870"/>
                    </a:lnTo>
                    <a:close/>
                    <a:moveTo>
                      <a:pt x="35631" y="6810"/>
                    </a:moveTo>
                    <a:cubicBezTo>
                      <a:pt x="35527" y="6810"/>
                      <a:pt x="35527" y="6810"/>
                      <a:pt x="35527" y="6810"/>
                    </a:cubicBezTo>
                    <a:cubicBezTo>
                      <a:pt x="35527" y="5569"/>
                      <a:pt x="35527" y="5569"/>
                      <a:pt x="35527" y="5569"/>
                    </a:cubicBezTo>
                    <a:cubicBezTo>
                      <a:pt x="35631" y="5569"/>
                      <a:pt x="35631" y="5569"/>
                      <a:pt x="35631" y="5569"/>
                    </a:cubicBezTo>
                    <a:lnTo>
                      <a:pt x="35631" y="6810"/>
                    </a:lnTo>
                    <a:close/>
                    <a:moveTo>
                      <a:pt x="44241" y="4388"/>
                    </a:moveTo>
                    <a:cubicBezTo>
                      <a:pt x="44137" y="4388"/>
                      <a:pt x="44137" y="4388"/>
                      <a:pt x="44137" y="4388"/>
                    </a:cubicBezTo>
                    <a:cubicBezTo>
                      <a:pt x="44137" y="4267"/>
                      <a:pt x="44137" y="4267"/>
                      <a:pt x="44137" y="4267"/>
                    </a:cubicBezTo>
                    <a:cubicBezTo>
                      <a:pt x="44136" y="3896"/>
                      <a:pt x="44088" y="3528"/>
                      <a:pt x="43993" y="3174"/>
                    </a:cubicBezTo>
                    <a:cubicBezTo>
                      <a:pt x="44093" y="3147"/>
                      <a:pt x="44093" y="3147"/>
                      <a:pt x="44093" y="3147"/>
                    </a:cubicBezTo>
                    <a:cubicBezTo>
                      <a:pt x="44191" y="3510"/>
                      <a:pt x="44240" y="3887"/>
                      <a:pt x="44241" y="4267"/>
                    </a:cubicBezTo>
                    <a:lnTo>
                      <a:pt x="44241" y="4388"/>
                    </a:lnTo>
                    <a:close/>
                    <a:moveTo>
                      <a:pt x="35631" y="4328"/>
                    </a:moveTo>
                    <a:cubicBezTo>
                      <a:pt x="35527" y="4328"/>
                      <a:pt x="35527" y="4328"/>
                      <a:pt x="35527" y="4328"/>
                    </a:cubicBezTo>
                    <a:cubicBezTo>
                      <a:pt x="35527" y="4267"/>
                      <a:pt x="35527" y="4267"/>
                      <a:pt x="35527" y="4267"/>
                    </a:cubicBezTo>
                    <a:cubicBezTo>
                      <a:pt x="35527" y="3866"/>
                      <a:pt x="35582" y="3470"/>
                      <a:pt x="35690" y="3089"/>
                    </a:cubicBezTo>
                    <a:cubicBezTo>
                      <a:pt x="35790" y="3117"/>
                      <a:pt x="35790" y="3117"/>
                      <a:pt x="35790" y="3117"/>
                    </a:cubicBezTo>
                    <a:cubicBezTo>
                      <a:pt x="35684" y="3489"/>
                      <a:pt x="35631" y="3876"/>
                      <a:pt x="35631" y="4267"/>
                    </a:cubicBezTo>
                    <a:lnTo>
                      <a:pt x="35631" y="4328"/>
                    </a:lnTo>
                    <a:close/>
                    <a:moveTo>
                      <a:pt x="43507" y="2054"/>
                    </a:moveTo>
                    <a:cubicBezTo>
                      <a:pt x="43291" y="1707"/>
                      <a:pt x="43025" y="1393"/>
                      <a:pt x="42719" y="1122"/>
                    </a:cubicBezTo>
                    <a:cubicBezTo>
                      <a:pt x="42787" y="1044"/>
                      <a:pt x="42787" y="1044"/>
                      <a:pt x="42787" y="1044"/>
                    </a:cubicBezTo>
                    <a:cubicBezTo>
                      <a:pt x="43102" y="1322"/>
                      <a:pt x="43374" y="1643"/>
                      <a:pt x="43595" y="2000"/>
                    </a:cubicBezTo>
                    <a:lnTo>
                      <a:pt x="43507" y="2054"/>
                    </a:lnTo>
                    <a:close/>
                    <a:moveTo>
                      <a:pt x="36293" y="2004"/>
                    </a:moveTo>
                    <a:cubicBezTo>
                      <a:pt x="36205" y="1948"/>
                      <a:pt x="36205" y="1948"/>
                      <a:pt x="36205" y="1948"/>
                    </a:cubicBezTo>
                    <a:cubicBezTo>
                      <a:pt x="36431" y="1595"/>
                      <a:pt x="36708" y="1278"/>
                      <a:pt x="37026" y="1004"/>
                    </a:cubicBezTo>
                    <a:cubicBezTo>
                      <a:pt x="37094" y="1083"/>
                      <a:pt x="37094" y="1083"/>
                      <a:pt x="37094" y="1083"/>
                    </a:cubicBezTo>
                    <a:cubicBezTo>
                      <a:pt x="36783" y="1350"/>
                      <a:pt x="36513" y="1660"/>
                      <a:pt x="36293" y="2004"/>
                    </a:cubicBezTo>
                    <a:close/>
                    <a:moveTo>
                      <a:pt x="41696" y="454"/>
                    </a:moveTo>
                    <a:cubicBezTo>
                      <a:pt x="41325" y="283"/>
                      <a:pt x="40930" y="167"/>
                      <a:pt x="40525" y="111"/>
                    </a:cubicBezTo>
                    <a:cubicBezTo>
                      <a:pt x="40539" y="8"/>
                      <a:pt x="40539" y="8"/>
                      <a:pt x="40539" y="8"/>
                    </a:cubicBezTo>
                    <a:cubicBezTo>
                      <a:pt x="40955" y="66"/>
                      <a:pt x="41359" y="184"/>
                      <a:pt x="41740" y="360"/>
                    </a:cubicBezTo>
                    <a:lnTo>
                      <a:pt x="41696" y="454"/>
                    </a:lnTo>
                    <a:close/>
                    <a:moveTo>
                      <a:pt x="38125" y="430"/>
                    </a:moveTo>
                    <a:cubicBezTo>
                      <a:pt x="38083" y="335"/>
                      <a:pt x="38083" y="335"/>
                      <a:pt x="38083" y="335"/>
                    </a:cubicBezTo>
                    <a:cubicBezTo>
                      <a:pt x="38466" y="165"/>
                      <a:pt x="38872" y="52"/>
                      <a:pt x="39289" y="0"/>
                    </a:cubicBezTo>
                    <a:cubicBezTo>
                      <a:pt x="39301" y="103"/>
                      <a:pt x="39301" y="103"/>
                      <a:pt x="39301" y="103"/>
                    </a:cubicBezTo>
                    <a:cubicBezTo>
                      <a:pt x="38895" y="154"/>
                      <a:pt x="38499" y="264"/>
                      <a:pt x="38125" y="43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" name="Google Shape;369;p18"/>
              <p:cNvSpPr/>
              <p:nvPr/>
            </p:nvSpPr>
            <p:spPr>
              <a:xfrm>
                <a:off x="851843" y="1732748"/>
                <a:ext cx="70669" cy="19164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69" extrusionOk="0">
                    <a:moveTo>
                      <a:pt x="631" y="169"/>
                    </a:moveTo>
                    <a:cubicBezTo>
                      <a:pt x="418" y="169"/>
                      <a:pt x="206" y="146"/>
                      <a:pt x="0" y="101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1" y="43"/>
                      <a:pt x="425" y="65"/>
                      <a:pt x="631" y="65"/>
                    </a:cubicBezTo>
                    <a:lnTo>
                      <a:pt x="631" y="16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0" name="Google Shape;370;p18"/>
            <p:cNvGrpSpPr/>
            <p:nvPr/>
          </p:nvGrpSpPr>
          <p:grpSpPr>
            <a:xfrm rot="3599956">
              <a:off x="679132" y="1780656"/>
              <a:ext cx="146303" cy="261934"/>
              <a:chOff x="7419591" y="3612333"/>
              <a:chExt cx="146306" cy="261940"/>
            </a:xfrm>
          </p:grpSpPr>
          <p:sp>
            <p:nvSpPr>
              <p:cNvPr id="371" name="Google Shape;371;p18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18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" name="Google Shape;373;p18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18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18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18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18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" name="Google Shape;378;p18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" name="Google Shape;379;p18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18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381;p18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" name="Google Shape;382;p18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18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" name="Google Shape;384;p18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" name="Google Shape;385;p18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18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" name="Google Shape;387;p18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" name="Google Shape;388;p18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18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18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18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18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3" name="Google Shape;393;p18"/>
            <p:cNvSpPr/>
            <p:nvPr/>
          </p:nvSpPr>
          <p:spPr>
            <a:xfrm>
              <a:off x="576521" y="1317586"/>
              <a:ext cx="286945" cy="420292"/>
            </a:xfrm>
            <a:custGeom>
              <a:avLst/>
              <a:gdLst/>
              <a:ahLst/>
              <a:cxnLst/>
              <a:rect l="l" t="t" r="r" b="b"/>
              <a:pathLst>
                <a:path w="3295" h="4816" extrusionOk="0">
                  <a:moveTo>
                    <a:pt x="1647" y="0"/>
                  </a:moveTo>
                  <a:cubicBezTo>
                    <a:pt x="737" y="0"/>
                    <a:pt x="0" y="738"/>
                    <a:pt x="0" y="1648"/>
                  </a:cubicBezTo>
                  <a:cubicBezTo>
                    <a:pt x="0" y="2558"/>
                    <a:pt x="1647" y="4816"/>
                    <a:pt x="1647" y="4816"/>
                  </a:cubicBezTo>
                  <a:cubicBezTo>
                    <a:pt x="1647" y="4816"/>
                    <a:pt x="3295" y="2558"/>
                    <a:pt x="3295" y="1648"/>
                  </a:cubicBezTo>
                  <a:cubicBezTo>
                    <a:pt x="3295" y="738"/>
                    <a:pt x="2558" y="0"/>
                    <a:pt x="1647" y="0"/>
                  </a:cubicBezTo>
                  <a:close/>
                  <a:moveTo>
                    <a:pt x="763" y="1624"/>
                  </a:moveTo>
                  <a:cubicBezTo>
                    <a:pt x="763" y="1136"/>
                    <a:pt x="1159" y="740"/>
                    <a:pt x="1647" y="740"/>
                  </a:cubicBezTo>
                  <a:cubicBezTo>
                    <a:pt x="2136" y="740"/>
                    <a:pt x="2532" y="1136"/>
                    <a:pt x="2532" y="1624"/>
                  </a:cubicBezTo>
                  <a:cubicBezTo>
                    <a:pt x="2532" y="1629"/>
                    <a:pt x="2532" y="1629"/>
                    <a:pt x="2532" y="1629"/>
                  </a:cubicBezTo>
                  <a:cubicBezTo>
                    <a:pt x="2529" y="2115"/>
                    <a:pt x="2134" y="2509"/>
                    <a:pt x="1647" y="2509"/>
                  </a:cubicBezTo>
                  <a:cubicBezTo>
                    <a:pt x="1161" y="2509"/>
                    <a:pt x="766" y="2115"/>
                    <a:pt x="763" y="1629"/>
                  </a:cubicBezTo>
                  <a:lnTo>
                    <a:pt x="763" y="16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9"/>
          <p:cNvSpPr txBox="1">
            <a:spLocks noGrp="1"/>
          </p:cNvSpPr>
          <p:nvPr>
            <p:ph type="subTitle" idx="1"/>
          </p:nvPr>
        </p:nvSpPr>
        <p:spPr>
          <a:xfrm>
            <a:off x="720000" y="2571800"/>
            <a:ext cx="40287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6" name="Google Shape;396;p19"/>
          <p:cNvSpPr txBox="1">
            <a:spLocks noGrp="1"/>
          </p:cNvSpPr>
          <p:nvPr>
            <p:ph type="title"/>
          </p:nvPr>
        </p:nvSpPr>
        <p:spPr>
          <a:xfrm>
            <a:off x="720000" y="1645000"/>
            <a:ext cx="4028700" cy="9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19"/>
          <p:cNvSpPr/>
          <p:nvPr/>
        </p:nvSpPr>
        <p:spPr>
          <a:xfrm rot="10800000">
            <a:off x="1261400" y="-1934408"/>
            <a:ext cx="2474400" cy="2474400"/>
          </a:xfrm>
          <a:prstGeom prst="chord">
            <a:avLst>
              <a:gd name="adj1" fmla="val 12130194"/>
              <a:gd name="adj2" fmla="val 2028213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9"/>
          <p:cNvSpPr/>
          <p:nvPr/>
        </p:nvSpPr>
        <p:spPr>
          <a:xfrm rot="-5400000">
            <a:off x="8424000" y="-493464"/>
            <a:ext cx="3188400" cy="3188400"/>
          </a:xfrm>
          <a:prstGeom prst="chord">
            <a:avLst>
              <a:gd name="adj1" fmla="val 12130194"/>
              <a:gd name="adj2" fmla="val 2028213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19"/>
          <p:cNvSpPr/>
          <p:nvPr/>
        </p:nvSpPr>
        <p:spPr>
          <a:xfrm rot="10800000">
            <a:off x="108200" y="4603498"/>
            <a:ext cx="3188400" cy="3188400"/>
          </a:xfrm>
          <a:prstGeom prst="chord">
            <a:avLst>
              <a:gd name="adj1" fmla="val 1854034"/>
              <a:gd name="adj2" fmla="val 895228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0" name="Google Shape;400;p19"/>
          <p:cNvGrpSpPr/>
          <p:nvPr/>
        </p:nvGrpSpPr>
        <p:grpSpPr>
          <a:xfrm>
            <a:off x="-2008470" y="-2569457"/>
            <a:ext cx="5456928" cy="5456928"/>
            <a:chOff x="-2008470" y="-2569457"/>
            <a:chExt cx="5456928" cy="5456928"/>
          </a:xfrm>
        </p:grpSpPr>
        <p:grpSp>
          <p:nvGrpSpPr>
            <p:cNvPr id="401" name="Google Shape;401;p19"/>
            <p:cNvGrpSpPr/>
            <p:nvPr/>
          </p:nvGrpSpPr>
          <p:grpSpPr>
            <a:xfrm>
              <a:off x="-2008470" y="-2569457"/>
              <a:ext cx="5456928" cy="5456928"/>
              <a:chOff x="-2008470" y="-2569457"/>
              <a:chExt cx="5456928" cy="5456928"/>
            </a:xfrm>
          </p:grpSpPr>
          <p:sp>
            <p:nvSpPr>
              <p:cNvPr id="402" name="Google Shape;402;p19"/>
              <p:cNvSpPr/>
              <p:nvPr/>
            </p:nvSpPr>
            <p:spPr>
              <a:xfrm rot="-2700000">
                <a:off x="-2029087" y="-950544"/>
                <a:ext cx="5498161" cy="2219101"/>
              </a:xfrm>
              <a:custGeom>
                <a:avLst/>
                <a:gdLst/>
                <a:ahLst/>
                <a:cxnLst/>
                <a:rect l="l" t="t" r="r" b="b"/>
                <a:pathLst>
                  <a:path w="40188" h="16216" extrusionOk="0">
                    <a:moveTo>
                      <a:pt x="24671" y="16216"/>
                    </a:moveTo>
                    <a:cubicBezTo>
                      <a:pt x="21399" y="16216"/>
                      <a:pt x="18737" y="13343"/>
                      <a:pt x="18737" y="9813"/>
                    </a:cubicBezTo>
                    <a:cubicBezTo>
                      <a:pt x="18737" y="6500"/>
                      <a:pt x="18737" y="6500"/>
                      <a:pt x="18737" y="6500"/>
                    </a:cubicBezTo>
                    <a:cubicBezTo>
                      <a:pt x="18737" y="4423"/>
                      <a:pt x="17275" y="2733"/>
                      <a:pt x="15478" y="2733"/>
                    </a:cubicBezTo>
                    <a:cubicBezTo>
                      <a:pt x="13681" y="2733"/>
                      <a:pt x="12219" y="4423"/>
                      <a:pt x="12219" y="6501"/>
                    </a:cubicBezTo>
                    <a:cubicBezTo>
                      <a:pt x="12219" y="9813"/>
                      <a:pt x="12219" y="9813"/>
                      <a:pt x="12219" y="9813"/>
                    </a:cubicBezTo>
                    <a:cubicBezTo>
                      <a:pt x="12219" y="13343"/>
                      <a:pt x="9479" y="16216"/>
                      <a:pt x="6110" y="16216"/>
                    </a:cubicBezTo>
                    <a:cubicBezTo>
                      <a:pt x="2741" y="16216"/>
                      <a:pt x="0" y="13343"/>
                      <a:pt x="0" y="9813"/>
                    </a:cubicBezTo>
                    <a:cubicBezTo>
                      <a:pt x="0" y="1317"/>
                      <a:pt x="0" y="1317"/>
                      <a:pt x="0" y="1317"/>
                    </a:cubicBezTo>
                    <a:cubicBezTo>
                      <a:pt x="2636" y="1317"/>
                      <a:pt x="2636" y="1317"/>
                      <a:pt x="2636" y="1317"/>
                    </a:cubicBezTo>
                    <a:cubicBezTo>
                      <a:pt x="2636" y="9813"/>
                      <a:pt x="2636" y="9813"/>
                      <a:pt x="2636" y="9813"/>
                    </a:cubicBezTo>
                    <a:cubicBezTo>
                      <a:pt x="2636" y="11890"/>
                      <a:pt x="4194" y="13580"/>
                      <a:pt x="6110" y="13580"/>
                    </a:cubicBezTo>
                    <a:cubicBezTo>
                      <a:pt x="8025" y="13580"/>
                      <a:pt x="9584" y="11890"/>
                      <a:pt x="9584" y="9813"/>
                    </a:cubicBezTo>
                    <a:cubicBezTo>
                      <a:pt x="9584" y="6501"/>
                      <a:pt x="9584" y="6501"/>
                      <a:pt x="9584" y="6501"/>
                    </a:cubicBezTo>
                    <a:cubicBezTo>
                      <a:pt x="9584" y="2970"/>
                      <a:pt x="12228" y="97"/>
                      <a:pt x="15478" y="97"/>
                    </a:cubicBezTo>
                    <a:cubicBezTo>
                      <a:pt x="18728" y="97"/>
                      <a:pt x="21373" y="2970"/>
                      <a:pt x="21373" y="6500"/>
                    </a:cubicBezTo>
                    <a:cubicBezTo>
                      <a:pt x="21373" y="9813"/>
                      <a:pt x="21373" y="9813"/>
                      <a:pt x="21373" y="9813"/>
                    </a:cubicBezTo>
                    <a:cubicBezTo>
                      <a:pt x="21373" y="11890"/>
                      <a:pt x="22852" y="13580"/>
                      <a:pt x="24671" y="13580"/>
                    </a:cubicBezTo>
                    <a:cubicBezTo>
                      <a:pt x="26489" y="13580"/>
                      <a:pt x="27969" y="11890"/>
                      <a:pt x="27969" y="9813"/>
                    </a:cubicBezTo>
                    <a:cubicBezTo>
                      <a:pt x="27969" y="6403"/>
                      <a:pt x="27969" y="6403"/>
                      <a:pt x="27969" y="6403"/>
                    </a:cubicBezTo>
                    <a:cubicBezTo>
                      <a:pt x="27969" y="4713"/>
                      <a:pt x="28596" y="3116"/>
                      <a:pt x="29735" y="1907"/>
                    </a:cubicBezTo>
                    <a:cubicBezTo>
                      <a:pt x="30894" y="677"/>
                      <a:pt x="32437" y="0"/>
                      <a:pt x="34078" y="0"/>
                    </a:cubicBezTo>
                    <a:cubicBezTo>
                      <a:pt x="34078" y="0"/>
                      <a:pt x="34078" y="0"/>
                      <a:pt x="34078" y="0"/>
                    </a:cubicBezTo>
                    <a:cubicBezTo>
                      <a:pt x="35720" y="0"/>
                      <a:pt x="37262" y="677"/>
                      <a:pt x="38422" y="1907"/>
                    </a:cubicBezTo>
                    <a:cubicBezTo>
                      <a:pt x="39561" y="3116"/>
                      <a:pt x="40188" y="4713"/>
                      <a:pt x="40188" y="6403"/>
                    </a:cubicBezTo>
                    <a:cubicBezTo>
                      <a:pt x="40188" y="14898"/>
                      <a:pt x="40188" y="14898"/>
                      <a:pt x="40188" y="14898"/>
                    </a:cubicBezTo>
                    <a:cubicBezTo>
                      <a:pt x="37552" y="14898"/>
                      <a:pt x="37552" y="14898"/>
                      <a:pt x="37552" y="14898"/>
                    </a:cubicBezTo>
                    <a:cubicBezTo>
                      <a:pt x="37552" y="6403"/>
                      <a:pt x="37552" y="6403"/>
                      <a:pt x="37552" y="6403"/>
                    </a:cubicBezTo>
                    <a:cubicBezTo>
                      <a:pt x="37552" y="5387"/>
                      <a:pt x="37180" y="4433"/>
                      <a:pt x="36503" y="3715"/>
                    </a:cubicBezTo>
                    <a:cubicBezTo>
                      <a:pt x="35847" y="3019"/>
                      <a:pt x="34986" y="2635"/>
                      <a:pt x="34078" y="2635"/>
                    </a:cubicBezTo>
                    <a:cubicBezTo>
                      <a:pt x="33171" y="2635"/>
                      <a:pt x="32309" y="3019"/>
                      <a:pt x="31653" y="3715"/>
                    </a:cubicBezTo>
                    <a:cubicBezTo>
                      <a:pt x="30977" y="4433"/>
                      <a:pt x="30604" y="5387"/>
                      <a:pt x="30604" y="6403"/>
                    </a:cubicBezTo>
                    <a:cubicBezTo>
                      <a:pt x="30604" y="9813"/>
                      <a:pt x="30604" y="9813"/>
                      <a:pt x="30604" y="9813"/>
                    </a:cubicBezTo>
                    <a:cubicBezTo>
                      <a:pt x="30604" y="13343"/>
                      <a:pt x="27943" y="16216"/>
                      <a:pt x="24671" y="1621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" name="Google Shape;403;p19"/>
              <p:cNvSpPr/>
              <p:nvPr/>
            </p:nvSpPr>
            <p:spPr>
              <a:xfrm rot="-2700000">
                <a:off x="-1861614" y="-783795"/>
                <a:ext cx="5162314" cy="1884632"/>
              </a:xfrm>
              <a:custGeom>
                <a:avLst/>
                <a:gdLst/>
                <a:ahLst/>
                <a:cxnLst/>
                <a:rect l="l" t="t" r="r" b="b"/>
                <a:pathLst>
                  <a:path w="37740" h="13779" extrusionOk="0">
                    <a:moveTo>
                      <a:pt x="23447" y="13779"/>
                    </a:moveTo>
                    <a:cubicBezTo>
                      <a:pt x="23200" y="13779"/>
                      <a:pt x="22952" y="13758"/>
                      <a:pt x="22710" y="13715"/>
                    </a:cubicBezTo>
                    <a:cubicBezTo>
                      <a:pt x="22743" y="13530"/>
                      <a:pt x="22743" y="13530"/>
                      <a:pt x="22743" y="13530"/>
                    </a:cubicBezTo>
                    <a:cubicBezTo>
                      <a:pt x="23044" y="13583"/>
                      <a:pt x="23355" y="13601"/>
                      <a:pt x="23659" y="13585"/>
                    </a:cubicBezTo>
                    <a:cubicBezTo>
                      <a:pt x="23669" y="13773"/>
                      <a:pt x="23669" y="13773"/>
                      <a:pt x="23669" y="13773"/>
                    </a:cubicBezTo>
                    <a:cubicBezTo>
                      <a:pt x="23595" y="13777"/>
                      <a:pt x="23521" y="13779"/>
                      <a:pt x="23447" y="13779"/>
                    </a:cubicBezTo>
                    <a:close/>
                    <a:moveTo>
                      <a:pt x="4631" y="13772"/>
                    </a:moveTo>
                    <a:cubicBezTo>
                      <a:pt x="4312" y="13755"/>
                      <a:pt x="3993" y="13703"/>
                      <a:pt x="3684" y="13620"/>
                    </a:cubicBezTo>
                    <a:cubicBezTo>
                      <a:pt x="3734" y="13438"/>
                      <a:pt x="3734" y="13438"/>
                      <a:pt x="3734" y="13438"/>
                    </a:cubicBezTo>
                    <a:cubicBezTo>
                      <a:pt x="4030" y="13518"/>
                      <a:pt x="4335" y="13567"/>
                      <a:pt x="4642" y="13584"/>
                    </a:cubicBezTo>
                    <a:lnTo>
                      <a:pt x="4631" y="13772"/>
                    </a:lnTo>
                    <a:close/>
                    <a:moveTo>
                      <a:pt x="5589" y="13725"/>
                    </a:moveTo>
                    <a:cubicBezTo>
                      <a:pt x="5560" y="13539"/>
                      <a:pt x="5560" y="13539"/>
                      <a:pt x="5560" y="13539"/>
                    </a:cubicBezTo>
                    <a:cubicBezTo>
                      <a:pt x="5863" y="13492"/>
                      <a:pt x="6162" y="13414"/>
                      <a:pt x="6449" y="13305"/>
                    </a:cubicBezTo>
                    <a:cubicBezTo>
                      <a:pt x="6516" y="13481"/>
                      <a:pt x="6516" y="13481"/>
                      <a:pt x="6516" y="13481"/>
                    </a:cubicBezTo>
                    <a:cubicBezTo>
                      <a:pt x="6216" y="13594"/>
                      <a:pt x="5904" y="13676"/>
                      <a:pt x="5589" y="13725"/>
                    </a:cubicBezTo>
                    <a:close/>
                    <a:moveTo>
                      <a:pt x="24616" y="13617"/>
                    </a:moveTo>
                    <a:cubicBezTo>
                      <a:pt x="24564" y="13436"/>
                      <a:pt x="24564" y="13436"/>
                      <a:pt x="24564" y="13436"/>
                    </a:cubicBezTo>
                    <a:cubicBezTo>
                      <a:pt x="24856" y="13353"/>
                      <a:pt x="25143" y="13236"/>
                      <a:pt x="25415" y="13090"/>
                    </a:cubicBezTo>
                    <a:cubicBezTo>
                      <a:pt x="25505" y="13255"/>
                      <a:pt x="25505" y="13255"/>
                      <a:pt x="25505" y="13255"/>
                    </a:cubicBezTo>
                    <a:cubicBezTo>
                      <a:pt x="25220" y="13409"/>
                      <a:pt x="24921" y="13530"/>
                      <a:pt x="24616" y="13617"/>
                    </a:cubicBezTo>
                    <a:close/>
                    <a:moveTo>
                      <a:pt x="21789" y="13446"/>
                    </a:moveTo>
                    <a:cubicBezTo>
                      <a:pt x="21496" y="13324"/>
                      <a:pt x="21213" y="13169"/>
                      <a:pt x="20948" y="12985"/>
                    </a:cubicBezTo>
                    <a:cubicBezTo>
                      <a:pt x="21055" y="12830"/>
                      <a:pt x="21055" y="12830"/>
                      <a:pt x="21055" y="12830"/>
                    </a:cubicBezTo>
                    <a:cubicBezTo>
                      <a:pt x="21310" y="13007"/>
                      <a:pt x="21581" y="13155"/>
                      <a:pt x="21861" y="13272"/>
                    </a:cubicBezTo>
                    <a:lnTo>
                      <a:pt x="21789" y="13446"/>
                    </a:lnTo>
                    <a:close/>
                    <a:moveTo>
                      <a:pt x="2790" y="13275"/>
                    </a:moveTo>
                    <a:cubicBezTo>
                      <a:pt x="2507" y="13132"/>
                      <a:pt x="2235" y="12958"/>
                      <a:pt x="1983" y="12759"/>
                    </a:cubicBezTo>
                    <a:cubicBezTo>
                      <a:pt x="2099" y="12611"/>
                      <a:pt x="2099" y="12611"/>
                      <a:pt x="2099" y="12611"/>
                    </a:cubicBezTo>
                    <a:cubicBezTo>
                      <a:pt x="2342" y="12803"/>
                      <a:pt x="2603" y="12970"/>
                      <a:pt x="2875" y="13107"/>
                    </a:cubicBezTo>
                    <a:lnTo>
                      <a:pt x="2790" y="13275"/>
                    </a:lnTo>
                    <a:close/>
                    <a:moveTo>
                      <a:pt x="7374" y="13053"/>
                    </a:moveTo>
                    <a:cubicBezTo>
                      <a:pt x="7273" y="12893"/>
                      <a:pt x="7273" y="12893"/>
                      <a:pt x="7273" y="12893"/>
                    </a:cubicBezTo>
                    <a:cubicBezTo>
                      <a:pt x="7531" y="12731"/>
                      <a:pt x="7776" y="12540"/>
                      <a:pt x="8000" y="12328"/>
                    </a:cubicBezTo>
                    <a:cubicBezTo>
                      <a:pt x="8130" y="12464"/>
                      <a:pt x="8130" y="12464"/>
                      <a:pt x="8130" y="12464"/>
                    </a:cubicBezTo>
                    <a:cubicBezTo>
                      <a:pt x="7896" y="12685"/>
                      <a:pt x="7642" y="12883"/>
                      <a:pt x="7374" y="13053"/>
                    </a:cubicBezTo>
                    <a:close/>
                    <a:moveTo>
                      <a:pt x="37740" y="12749"/>
                    </a:moveTo>
                    <a:cubicBezTo>
                      <a:pt x="37552" y="12749"/>
                      <a:pt x="37552" y="12749"/>
                      <a:pt x="37552" y="12749"/>
                    </a:cubicBezTo>
                    <a:cubicBezTo>
                      <a:pt x="37552" y="11808"/>
                      <a:pt x="37552" y="11808"/>
                      <a:pt x="37552" y="11808"/>
                    </a:cubicBezTo>
                    <a:cubicBezTo>
                      <a:pt x="37740" y="11808"/>
                      <a:pt x="37740" y="11808"/>
                      <a:pt x="37740" y="11808"/>
                    </a:cubicBezTo>
                    <a:lnTo>
                      <a:pt x="37740" y="12749"/>
                    </a:lnTo>
                    <a:close/>
                    <a:moveTo>
                      <a:pt x="26297" y="12716"/>
                    </a:moveTo>
                    <a:cubicBezTo>
                      <a:pt x="26176" y="12572"/>
                      <a:pt x="26176" y="12572"/>
                      <a:pt x="26176" y="12572"/>
                    </a:cubicBezTo>
                    <a:cubicBezTo>
                      <a:pt x="26409" y="12376"/>
                      <a:pt x="26626" y="12155"/>
                      <a:pt x="26820" y="11913"/>
                    </a:cubicBezTo>
                    <a:cubicBezTo>
                      <a:pt x="26967" y="12031"/>
                      <a:pt x="26967" y="12031"/>
                      <a:pt x="26967" y="12031"/>
                    </a:cubicBezTo>
                    <a:cubicBezTo>
                      <a:pt x="26764" y="12282"/>
                      <a:pt x="26539" y="12513"/>
                      <a:pt x="26297" y="12716"/>
                    </a:cubicBezTo>
                    <a:close/>
                    <a:moveTo>
                      <a:pt x="20219" y="12363"/>
                    </a:moveTo>
                    <a:cubicBezTo>
                      <a:pt x="19999" y="12135"/>
                      <a:pt x="19799" y="11883"/>
                      <a:pt x="19622" y="11614"/>
                    </a:cubicBezTo>
                    <a:cubicBezTo>
                      <a:pt x="19780" y="11511"/>
                      <a:pt x="19780" y="11511"/>
                      <a:pt x="19780" y="11511"/>
                    </a:cubicBezTo>
                    <a:cubicBezTo>
                      <a:pt x="19950" y="11770"/>
                      <a:pt x="20143" y="12013"/>
                      <a:pt x="20354" y="12232"/>
                    </a:cubicBezTo>
                    <a:lnTo>
                      <a:pt x="20219" y="12363"/>
                    </a:lnTo>
                    <a:close/>
                    <a:moveTo>
                      <a:pt x="1290" y="12098"/>
                    </a:moveTo>
                    <a:cubicBezTo>
                      <a:pt x="1082" y="11857"/>
                      <a:pt x="894" y="11596"/>
                      <a:pt x="732" y="11320"/>
                    </a:cubicBezTo>
                    <a:cubicBezTo>
                      <a:pt x="895" y="11224"/>
                      <a:pt x="895" y="11224"/>
                      <a:pt x="895" y="11224"/>
                    </a:cubicBezTo>
                    <a:cubicBezTo>
                      <a:pt x="1051" y="11491"/>
                      <a:pt x="1232" y="11743"/>
                      <a:pt x="1432" y="11974"/>
                    </a:cubicBezTo>
                    <a:lnTo>
                      <a:pt x="1290" y="12098"/>
                    </a:lnTo>
                    <a:close/>
                    <a:moveTo>
                      <a:pt x="8761" y="11745"/>
                    </a:moveTo>
                    <a:cubicBezTo>
                      <a:pt x="8609" y="11634"/>
                      <a:pt x="8609" y="11634"/>
                      <a:pt x="8609" y="11634"/>
                    </a:cubicBezTo>
                    <a:cubicBezTo>
                      <a:pt x="8788" y="11386"/>
                      <a:pt x="8947" y="11119"/>
                      <a:pt x="9080" y="10841"/>
                    </a:cubicBezTo>
                    <a:cubicBezTo>
                      <a:pt x="9250" y="10922"/>
                      <a:pt x="9250" y="10922"/>
                      <a:pt x="9250" y="10922"/>
                    </a:cubicBezTo>
                    <a:cubicBezTo>
                      <a:pt x="9112" y="11211"/>
                      <a:pt x="8948" y="11487"/>
                      <a:pt x="8761" y="11745"/>
                    </a:cubicBezTo>
                    <a:close/>
                    <a:moveTo>
                      <a:pt x="27497" y="11234"/>
                    </a:moveTo>
                    <a:cubicBezTo>
                      <a:pt x="27332" y="11145"/>
                      <a:pt x="27332" y="11145"/>
                      <a:pt x="27332" y="11145"/>
                    </a:cubicBezTo>
                    <a:cubicBezTo>
                      <a:pt x="27477" y="10876"/>
                      <a:pt x="27600" y="10590"/>
                      <a:pt x="27697" y="10297"/>
                    </a:cubicBezTo>
                    <a:cubicBezTo>
                      <a:pt x="27876" y="10356"/>
                      <a:pt x="27876" y="10356"/>
                      <a:pt x="27876" y="10356"/>
                    </a:cubicBezTo>
                    <a:cubicBezTo>
                      <a:pt x="27776" y="10660"/>
                      <a:pt x="27648" y="10956"/>
                      <a:pt x="27497" y="11234"/>
                    </a:cubicBezTo>
                    <a:close/>
                    <a:moveTo>
                      <a:pt x="37740" y="10866"/>
                    </a:moveTo>
                    <a:cubicBezTo>
                      <a:pt x="37552" y="10866"/>
                      <a:pt x="37552" y="10866"/>
                      <a:pt x="37552" y="10866"/>
                    </a:cubicBezTo>
                    <a:cubicBezTo>
                      <a:pt x="37552" y="9925"/>
                      <a:pt x="37552" y="9925"/>
                      <a:pt x="37552" y="9925"/>
                    </a:cubicBezTo>
                    <a:cubicBezTo>
                      <a:pt x="37740" y="9925"/>
                      <a:pt x="37740" y="9925"/>
                      <a:pt x="37740" y="9925"/>
                    </a:cubicBezTo>
                    <a:lnTo>
                      <a:pt x="37740" y="10866"/>
                    </a:lnTo>
                    <a:close/>
                    <a:moveTo>
                      <a:pt x="19173" y="10769"/>
                    </a:moveTo>
                    <a:cubicBezTo>
                      <a:pt x="19049" y="10477"/>
                      <a:pt x="18950" y="10170"/>
                      <a:pt x="18879" y="9859"/>
                    </a:cubicBezTo>
                    <a:cubicBezTo>
                      <a:pt x="19062" y="9817"/>
                      <a:pt x="19062" y="9817"/>
                      <a:pt x="19062" y="9817"/>
                    </a:cubicBezTo>
                    <a:cubicBezTo>
                      <a:pt x="19131" y="10118"/>
                      <a:pt x="19227" y="10414"/>
                      <a:pt x="19346" y="10696"/>
                    </a:cubicBezTo>
                    <a:lnTo>
                      <a:pt x="19173" y="10769"/>
                    </a:lnTo>
                    <a:close/>
                    <a:moveTo>
                      <a:pt x="325" y="10454"/>
                    </a:moveTo>
                    <a:cubicBezTo>
                      <a:pt x="216" y="10155"/>
                      <a:pt x="133" y="9844"/>
                      <a:pt x="79" y="9529"/>
                    </a:cubicBezTo>
                    <a:cubicBezTo>
                      <a:pt x="264" y="9497"/>
                      <a:pt x="264" y="9497"/>
                      <a:pt x="264" y="9497"/>
                    </a:cubicBezTo>
                    <a:cubicBezTo>
                      <a:pt x="317" y="9801"/>
                      <a:pt x="397" y="10101"/>
                      <a:pt x="502" y="10389"/>
                    </a:cubicBezTo>
                    <a:lnTo>
                      <a:pt x="325" y="10454"/>
                    </a:lnTo>
                    <a:close/>
                    <a:moveTo>
                      <a:pt x="9582" y="10025"/>
                    </a:moveTo>
                    <a:cubicBezTo>
                      <a:pt x="9401" y="9975"/>
                      <a:pt x="9401" y="9975"/>
                      <a:pt x="9401" y="9975"/>
                    </a:cubicBezTo>
                    <a:cubicBezTo>
                      <a:pt x="9481" y="9680"/>
                      <a:pt x="9536" y="9374"/>
                      <a:pt x="9563" y="9067"/>
                    </a:cubicBezTo>
                    <a:cubicBezTo>
                      <a:pt x="9750" y="9083"/>
                      <a:pt x="9750" y="9083"/>
                      <a:pt x="9750" y="9083"/>
                    </a:cubicBezTo>
                    <a:cubicBezTo>
                      <a:pt x="9722" y="9402"/>
                      <a:pt x="9666" y="9718"/>
                      <a:pt x="9582" y="10025"/>
                    </a:cubicBezTo>
                    <a:close/>
                    <a:moveTo>
                      <a:pt x="28096" y="9426"/>
                    </a:moveTo>
                    <a:cubicBezTo>
                      <a:pt x="27910" y="9398"/>
                      <a:pt x="27910" y="9398"/>
                      <a:pt x="27910" y="9398"/>
                    </a:cubicBezTo>
                    <a:cubicBezTo>
                      <a:pt x="27949" y="9136"/>
                      <a:pt x="27968" y="8867"/>
                      <a:pt x="27968" y="8600"/>
                    </a:cubicBezTo>
                    <a:cubicBezTo>
                      <a:pt x="27968" y="8474"/>
                      <a:pt x="27968" y="8474"/>
                      <a:pt x="27968" y="8474"/>
                    </a:cubicBezTo>
                    <a:cubicBezTo>
                      <a:pt x="28157" y="8474"/>
                      <a:pt x="28157" y="8474"/>
                      <a:pt x="28157" y="8474"/>
                    </a:cubicBezTo>
                    <a:cubicBezTo>
                      <a:pt x="28157" y="8600"/>
                      <a:pt x="28157" y="8600"/>
                      <a:pt x="28157" y="8600"/>
                    </a:cubicBezTo>
                    <a:cubicBezTo>
                      <a:pt x="28157" y="8876"/>
                      <a:pt x="28136" y="9154"/>
                      <a:pt x="28096" y="9426"/>
                    </a:cubicBezTo>
                    <a:close/>
                    <a:moveTo>
                      <a:pt x="37740" y="8984"/>
                    </a:moveTo>
                    <a:cubicBezTo>
                      <a:pt x="37552" y="8984"/>
                      <a:pt x="37552" y="8984"/>
                      <a:pt x="37552" y="8984"/>
                    </a:cubicBezTo>
                    <a:cubicBezTo>
                      <a:pt x="37552" y="8042"/>
                      <a:pt x="37552" y="8042"/>
                      <a:pt x="37552" y="8042"/>
                    </a:cubicBezTo>
                    <a:cubicBezTo>
                      <a:pt x="37740" y="8042"/>
                      <a:pt x="37740" y="8042"/>
                      <a:pt x="37740" y="8042"/>
                    </a:cubicBezTo>
                    <a:lnTo>
                      <a:pt x="37740" y="8984"/>
                    </a:lnTo>
                    <a:close/>
                    <a:moveTo>
                      <a:pt x="18745" y="8913"/>
                    </a:moveTo>
                    <a:cubicBezTo>
                      <a:pt x="18740" y="8809"/>
                      <a:pt x="18737" y="8703"/>
                      <a:pt x="18737" y="8600"/>
                    </a:cubicBezTo>
                    <a:cubicBezTo>
                      <a:pt x="18737" y="7966"/>
                      <a:pt x="18737" y="7966"/>
                      <a:pt x="18737" y="7966"/>
                    </a:cubicBezTo>
                    <a:cubicBezTo>
                      <a:pt x="18925" y="7966"/>
                      <a:pt x="18925" y="7966"/>
                      <a:pt x="18925" y="7966"/>
                    </a:cubicBezTo>
                    <a:cubicBezTo>
                      <a:pt x="18925" y="8600"/>
                      <a:pt x="18925" y="8600"/>
                      <a:pt x="18925" y="8600"/>
                    </a:cubicBezTo>
                    <a:cubicBezTo>
                      <a:pt x="18925" y="8700"/>
                      <a:pt x="18928" y="8802"/>
                      <a:pt x="18933" y="8902"/>
                    </a:cubicBezTo>
                    <a:lnTo>
                      <a:pt x="18745" y="8913"/>
                    </a:lnTo>
                    <a:close/>
                    <a:moveTo>
                      <a:pt x="188" y="8577"/>
                    </a:moveTo>
                    <a:cubicBezTo>
                      <a:pt x="0" y="8577"/>
                      <a:pt x="0" y="8577"/>
                      <a:pt x="0" y="8577"/>
                    </a:cubicBezTo>
                    <a:cubicBezTo>
                      <a:pt x="0" y="7635"/>
                      <a:pt x="0" y="7635"/>
                      <a:pt x="0" y="7635"/>
                    </a:cubicBezTo>
                    <a:cubicBezTo>
                      <a:pt x="188" y="7635"/>
                      <a:pt x="188" y="7635"/>
                      <a:pt x="188" y="7635"/>
                    </a:cubicBezTo>
                    <a:lnTo>
                      <a:pt x="188" y="8577"/>
                    </a:lnTo>
                    <a:close/>
                    <a:moveTo>
                      <a:pt x="9772" y="8134"/>
                    </a:moveTo>
                    <a:cubicBezTo>
                      <a:pt x="9583" y="8134"/>
                      <a:pt x="9583" y="8134"/>
                      <a:pt x="9583" y="8134"/>
                    </a:cubicBezTo>
                    <a:cubicBezTo>
                      <a:pt x="9583" y="7193"/>
                      <a:pt x="9583" y="7193"/>
                      <a:pt x="9583" y="7193"/>
                    </a:cubicBezTo>
                    <a:cubicBezTo>
                      <a:pt x="9772" y="7193"/>
                      <a:pt x="9772" y="7193"/>
                      <a:pt x="9772" y="7193"/>
                    </a:cubicBezTo>
                    <a:lnTo>
                      <a:pt x="9772" y="8134"/>
                    </a:lnTo>
                    <a:close/>
                    <a:moveTo>
                      <a:pt x="28157" y="7532"/>
                    </a:moveTo>
                    <a:cubicBezTo>
                      <a:pt x="27968" y="7532"/>
                      <a:pt x="27968" y="7532"/>
                      <a:pt x="27968" y="7532"/>
                    </a:cubicBezTo>
                    <a:cubicBezTo>
                      <a:pt x="27968" y="6591"/>
                      <a:pt x="27968" y="6591"/>
                      <a:pt x="27968" y="6591"/>
                    </a:cubicBezTo>
                    <a:cubicBezTo>
                      <a:pt x="28157" y="6591"/>
                      <a:pt x="28157" y="6591"/>
                      <a:pt x="28157" y="6591"/>
                    </a:cubicBezTo>
                    <a:lnTo>
                      <a:pt x="28157" y="7532"/>
                    </a:lnTo>
                    <a:close/>
                    <a:moveTo>
                      <a:pt x="37740" y="7101"/>
                    </a:moveTo>
                    <a:cubicBezTo>
                      <a:pt x="37552" y="7101"/>
                      <a:pt x="37552" y="7101"/>
                      <a:pt x="37552" y="7101"/>
                    </a:cubicBezTo>
                    <a:cubicBezTo>
                      <a:pt x="37552" y="6160"/>
                      <a:pt x="37552" y="6160"/>
                      <a:pt x="37552" y="6160"/>
                    </a:cubicBezTo>
                    <a:cubicBezTo>
                      <a:pt x="37740" y="6160"/>
                      <a:pt x="37740" y="6160"/>
                      <a:pt x="37740" y="6160"/>
                    </a:cubicBezTo>
                    <a:lnTo>
                      <a:pt x="37740" y="7101"/>
                    </a:lnTo>
                    <a:close/>
                    <a:moveTo>
                      <a:pt x="18925" y="7025"/>
                    </a:moveTo>
                    <a:cubicBezTo>
                      <a:pt x="18737" y="7025"/>
                      <a:pt x="18737" y="7025"/>
                      <a:pt x="18737" y="7025"/>
                    </a:cubicBezTo>
                    <a:cubicBezTo>
                      <a:pt x="18737" y="6084"/>
                      <a:pt x="18737" y="6084"/>
                      <a:pt x="18737" y="6084"/>
                    </a:cubicBezTo>
                    <a:cubicBezTo>
                      <a:pt x="18925" y="6084"/>
                      <a:pt x="18925" y="6084"/>
                      <a:pt x="18925" y="6084"/>
                    </a:cubicBezTo>
                    <a:lnTo>
                      <a:pt x="18925" y="7025"/>
                    </a:lnTo>
                    <a:close/>
                    <a:moveTo>
                      <a:pt x="188" y="6694"/>
                    </a:moveTo>
                    <a:cubicBezTo>
                      <a:pt x="0" y="6694"/>
                      <a:pt x="0" y="6694"/>
                      <a:pt x="0" y="6694"/>
                    </a:cubicBezTo>
                    <a:cubicBezTo>
                      <a:pt x="0" y="5753"/>
                      <a:pt x="0" y="5753"/>
                      <a:pt x="0" y="5753"/>
                    </a:cubicBezTo>
                    <a:cubicBezTo>
                      <a:pt x="188" y="5753"/>
                      <a:pt x="188" y="5753"/>
                      <a:pt x="188" y="5753"/>
                    </a:cubicBezTo>
                    <a:lnTo>
                      <a:pt x="188" y="6694"/>
                    </a:lnTo>
                    <a:close/>
                    <a:moveTo>
                      <a:pt x="9772" y="6252"/>
                    </a:moveTo>
                    <a:cubicBezTo>
                      <a:pt x="9583" y="6252"/>
                      <a:pt x="9583" y="6252"/>
                      <a:pt x="9583" y="6252"/>
                    </a:cubicBezTo>
                    <a:cubicBezTo>
                      <a:pt x="9583" y="5310"/>
                      <a:pt x="9583" y="5310"/>
                      <a:pt x="9583" y="5310"/>
                    </a:cubicBezTo>
                    <a:cubicBezTo>
                      <a:pt x="9772" y="5310"/>
                      <a:pt x="9772" y="5310"/>
                      <a:pt x="9772" y="5310"/>
                    </a:cubicBezTo>
                    <a:lnTo>
                      <a:pt x="9772" y="6252"/>
                    </a:lnTo>
                    <a:close/>
                    <a:moveTo>
                      <a:pt x="28157" y="5650"/>
                    </a:moveTo>
                    <a:cubicBezTo>
                      <a:pt x="27968" y="5650"/>
                      <a:pt x="27968" y="5650"/>
                      <a:pt x="27968" y="5650"/>
                    </a:cubicBezTo>
                    <a:cubicBezTo>
                      <a:pt x="27968" y="5190"/>
                      <a:pt x="27968" y="5190"/>
                      <a:pt x="27968" y="5190"/>
                    </a:cubicBezTo>
                    <a:cubicBezTo>
                      <a:pt x="27968" y="5027"/>
                      <a:pt x="27976" y="4863"/>
                      <a:pt x="27990" y="4701"/>
                    </a:cubicBezTo>
                    <a:cubicBezTo>
                      <a:pt x="28178" y="4717"/>
                      <a:pt x="28178" y="4717"/>
                      <a:pt x="28178" y="4717"/>
                    </a:cubicBezTo>
                    <a:cubicBezTo>
                      <a:pt x="28164" y="4874"/>
                      <a:pt x="28157" y="5033"/>
                      <a:pt x="28157" y="5190"/>
                    </a:cubicBezTo>
                    <a:lnTo>
                      <a:pt x="28157" y="5650"/>
                    </a:lnTo>
                    <a:close/>
                    <a:moveTo>
                      <a:pt x="37740" y="5218"/>
                    </a:moveTo>
                    <a:cubicBezTo>
                      <a:pt x="37552" y="5218"/>
                      <a:pt x="37552" y="5218"/>
                      <a:pt x="37552" y="5218"/>
                    </a:cubicBezTo>
                    <a:cubicBezTo>
                      <a:pt x="37552" y="5190"/>
                      <a:pt x="37552" y="5190"/>
                      <a:pt x="37552" y="5190"/>
                    </a:cubicBezTo>
                    <a:cubicBezTo>
                      <a:pt x="37552" y="4890"/>
                      <a:pt x="37527" y="4590"/>
                      <a:pt x="37476" y="4297"/>
                    </a:cubicBezTo>
                    <a:cubicBezTo>
                      <a:pt x="37662" y="4266"/>
                      <a:pt x="37662" y="4266"/>
                      <a:pt x="37662" y="4266"/>
                    </a:cubicBezTo>
                    <a:cubicBezTo>
                      <a:pt x="37714" y="4569"/>
                      <a:pt x="37740" y="4880"/>
                      <a:pt x="37740" y="5190"/>
                    </a:cubicBezTo>
                    <a:lnTo>
                      <a:pt x="37740" y="5218"/>
                    </a:lnTo>
                    <a:close/>
                    <a:moveTo>
                      <a:pt x="18735" y="5145"/>
                    </a:moveTo>
                    <a:cubicBezTo>
                      <a:pt x="18727" y="4836"/>
                      <a:pt x="18693" y="4527"/>
                      <a:pt x="18634" y="4226"/>
                    </a:cubicBezTo>
                    <a:cubicBezTo>
                      <a:pt x="18819" y="4190"/>
                      <a:pt x="18819" y="4190"/>
                      <a:pt x="18819" y="4190"/>
                    </a:cubicBezTo>
                    <a:cubicBezTo>
                      <a:pt x="18880" y="4501"/>
                      <a:pt x="18915" y="4820"/>
                      <a:pt x="18923" y="5140"/>
                    </a:cubicBezTo>
                    <a:lnTo>
                      <a:pt x="18735" y="5145"/>
                    </a:lnTo>
                    <a:close/>
                    <a:moveTo>
                      <a:pt x="188" y="4811"/>
                    </a:moveTo>
                    <a:cubicBezTo>
                      <a:pt x="0" y="4811"/>
                      <a:pt x="0" y="4811"/>
                      <a:pt x="0" y="4811"/>
                    </a:cubicBezTo>
                    <a:cubicBezTo>
                      <a:pt x="0" y="3870"/>
                      <a:pt x="0" y="3870"/>
                      <a:pt x="0" y="3870"/>
                    </a:cubicBezTo>
                    <a:cubicBezTo>
                      <a:pt x="188" y="3870"/>
                      <a:pt x="188" y="3870"/>
                      <a:pt x="188" y="3870"/>
                    </a:cubicBezTo>
                    <a:lnTo>
                      <a:pt x="188" y="4811"/>
                    </a:lnTo>
                    <a:close/>
                    <a:moveTo>
                      <a:pt x="9845" y="4389"/>
                    </a:moveTo>
                    <a:cubicBezTo>
                      <a:pt x="9659" y="4358"/>
                      <a:pt x="9659" y="4358"/>
                      <a:pt x="9659" y="4358"/>
                    </a:cubicBezTo>
                    <a:cubicBezTo>
                      <a:pt x="9711" y="4043"/>
                      <a:pt x="9791" y="3731"/>
                      <a:pt x="9895" y="3431"/>
                    </a:cubicBezTo>
                    <a:cubicBezTo>
                      <a:pt x="10073" y="3493"/>
                      <a:pt x="10073" y="3493"/>
                      <a:pt x="10073" y="3493"/>
                    </a:cubicBezTo>
                    <a:cubicBezTo>
                      <a:pt x="9972" y="3783"/>
                      <a:pt x="9895" y="4084"/>
                      <a:pt x="9845" y="4389"/>
                    </a:cubicBezTo>
                    <a:close/>
                    <a:moveTo>
                      <a:pt x="28341" y="3809"/>
                    </a:moveTo>
                    <a:cubicBezTo>
                      <a:pt x="28159" y="3759"/>
                      <a:pt x="28159" y="3759"/>
                      <a:pt x="28159" y="3759"/>
                    </a:cubicBezTo>
                    <a:cubicBezTo>
                      <a:pt x="28243" y="3451"/>
                      <a:pt x="28355" y="3150"/>
                      <a:pt x="28493" y="2862"/>
                    </a:cubicBezTo>
                    <a:cubicBezTo>
                      <a:pt x="28662" y="2944"/>
                      <a:pt x="28662" y="2944"/>
                      <a:pt x="28662" y="2944"/>
                    </a:cubicBezTo>
                    <a:cubicBezTo>
                      <a:pt x="28530" y="3221"/>
                      <a:pt x="28422" y="3512"/>
                      <a:pt x="28341" y="3809"/>
                    </a:cubicBezTo>
                    <a:close/>
                    <a:moveTo>
                      <a:pt x="37240" y="3405"/>
                    </a:moveTo>
                    <a:cubicBezTo>
                      <a:pt x="37135" y="3115"/>
                      <a:pt x="37003" y="2834"/>
                      <a:pt x="36848" y="2570"/>
                    </a:cubicBezTo>
                    <a:cubicBezTo>
                      <a:pt x="37010" y="2474"/>
                      <a:pt x="37010" y="2474"/>
                      <a:pt x="37010" y="2474"/>
                    </a:cubicBezTo>
                    <a:cubicBezTo>
                      <a:pt x="37171" y="2749"/>
                      <a:pt x="37308" y="3040"/>
                      <a:pt x="37417" y="3341"/>
                    </a:cubicBezTo>
                    <a:lnTo>
                      <a:pt x="37240" y="3405"/>
                    </a:lnTo>
                    <a:close/>
                    <a:moveTo>
                      <a:pt x="18379" y="3338"/>
                    </a:moveTo>
                    <a:cubicBezTo>
                      <a:pt x="18268" y="3050"/>
                      <a:pt x="18131" y="2771"/>
                      <a:pt x="17973" y="2509"/>
                    </a:cubicBezTo>
                    <a:cubicBezTo>
                      <a:pt x="18134" y="2412"/>
                      <a:pt x="18134" y="2412"/>
                      <a:pt x="18134" y="2412"/>
                    </a:cubicBezTo>
                    <a:cubicBezTo>
                      <a:pt x="18298" y="2682"/>
                      <a:pt x="18440" y="2972"/>
                      <a:pt x="18555" y="3271"/>
                    </a:cubicBezTo>
                    <a:lnTo>
                      <a:pt x="18379" y="3338"/>
                    </a:lnTo>
                    <a:close/>
                    <a:moveTo>
                      <a:pt x="188" y="2928"/>
                    </a:moveTo>
                    <a:cubicBezTo>
                      <a:pt x="0" y="2928"/>
                      <a:pt x="0" y="2928"/>
                      <a:pt x="0" y="2928"/>
                    </a:cubicBezTo>
                    <a:cubicBezTo>
                      <a:pt x="0" y="1987"/>
                      <a:pt x="0" y="1987"/>
                      <a:pt x="0" y="1987"/>
                    </a:cubicBezTo>
                    <a:cubicBezTo>
                      <a:pt x="188" y="1987"/>
                      <a:pt x="188" y="1987"/>
                      <a:pt x="188" y="1987"/>
                    </a:cubicBezTo>
                    <a:lnTo>
                      <a:pt x="188" y="2928"/>
                    </a:lnTo>
                    <a:close/>
                    <a:moveTo>
                      <a:pt x="10452" y="2652"/>
                    </a:moveTo>
                    <a:cubicBezTo>
                      <a:pt x="10288" y="2559"/>
                      <a:pt x="10288" y="2559"/>
                      <a:pt x="10288" y="2559"/>
                    </a:cubicBezTo>
                    <a:cubicBezTo>
                      <a:pt x="10446" y="2279"/>
                      <a:pt x="10629" y="2014"/>
                      <a:pt x="10832" y="1771"/>
                    </a:cubicBezTo>
                    <a:cubicBezTo>
                      <a:pt x="10976" y="1892"/>
                      <a:pt x="10976" y="1892"/>
                      <a:pt x="10976" y="1892"/>
                    </a:cubicBezTo>
                    <a:cubicBezTo>
                      <a:pt x="10781" y="2126"/>
                      <a:pt x="10604" y="2382"/>
                      <a:pt x="10452" y="2652"/>
                    </a:cubicBezTo>
                    <a:close/>
                    <a:moveTo>
                      <a:pt x="29134" y="2151"/>
                    </a:moveTo>
                    <a:cubicBezTo>
                      <a:pt x="28982" y="2040"/>
                      <a:pt x="28982" y="2040"/>
                      <a:pt x="28982" y="2040"/>
                    </a:cubicBezTo>
                    <a:cubicBezTo>
                      <a:pt x="29171" y="1781"/>
                      <a:pt x="29383" y="1539"/>
                      <a:pt x="29614" y="1321"/>
                    </a:cubicBezTo>
                    <a:cubicBezTo>
                      <a:pt x="29743" y="1458"/>
                      <a:pt x="29743" y="1458"/>
                      <a:pt x="29743" y="1458"/>
                    </a:cubicBezTo>
                    <a:cubicBezTo>
                      <a:pt x="29521" y="1668"/>
                      <a:pt x="29316" y="1901"/>
                      <a:pt x="29134" y="2151"/>
                    </a:cubicBezTo>
                    <a:close/>
                    <a:moveTo>
                      <a:pt x="36311" y="1819"/>
                    </a:moveTo>
                    <a:cubicBezTo>
                      <a:pt x="36109" y="1585"/>
                      <a:pt x="35885" y="1371"/>
                      <a:pt x="35645" y="1181"/>
                    </a:cubicBezTo>
                    <a:cubicBezTo>
                      <a:pt x="35762" y="1034"/>
                      <a:pt x="35762" y="1034"/>
                      <a:pt x="35762" y="1034"/>
                    </a:cubicBezTo>
                    <a:cubicBezTo>
                      <a:pt x="36011" y="1230"/>
                      <a:pt x="36243" y="1453"/>
                      <a:pt x="36454" y="1696"/>
                    </a:cubicBezTo>
                    <a:lnTo>
                      <a:pt x="36311" y="1819"/>
                    </a:lnTo>
                    <a:close/>
                    <a:moveTo>
                      <a:pt x="17424" y="1767"/>
                    </a:moveTo>
                    <a:cubicBezTo>
                      <a:pt x="17217" y="1536"/>
                      <a:pt x="16989" y="1326"/>
                      <a:pt x="16746" y="1144"/>
                    </a:cubicBezTo>
                    <a:cubicBezTo>
                      <a:pt x="16859" y="994"/>
                      <a:pt x="16859" y="994"/>
                      <a:pt x="16859" y="994"/>
                    </a:cubicBezTo>
                    <a:cubicBezTo>
                      <a:pt x="17111" y="1183"/>
                      <a:pt x="17349" y="1401"/>
                      <a:pt x="17564" y="1642"/>
                    </a:cubicBezTo>
                    <a:lnTo>
                      <a:pt x="17424" y="1767"/>
                    </a:lnTo>
                    <a:close/>
                    <a:moveTo>
                      <a:pt x="11633" y="1245"/>
                    </a:moveTo>
                    <a:cubicBezTo>
                      <a:pt x="11514" y="1099"/>
                      <a:pt x="11514" y="1099"/>
                      <a:pt x="11514" y="1099"/>
                    </a:cubicBezTo>
                    <a:cubicBezTo>
                      <a:pt x="11766" y="896"/>
                      <a:pt x="12037" y="720"/>
                      <a:pt x="12319" y="576"/>
                    </a:cubicBezTo>
                    <a:cubicBezTo>
                      <a:pt x="12404" y="744"/>
                      <a:pt x="12404" y="744"/>
                      <a:pt x="12404" y="744"/>
                    </a:cubicBezTo>
                    <a:cubicBezTo>
                      <a:pt x="12134" y="882"/>
                      <a:pt x="11874" y="1050"/>
                      <a:pt x="11633" y="1245"/>
                    </a:cubicBezTo>
                    <a:close/>
                    <a:moveTo>
                      <a:pt x="188" y="1046"/>
                    </a:moveTo>
                    <a:cubicBezTo>
                      <a:pt x="0" y="1046"/>
                      <a:pt x="0" y="1046"/>
                      <a:pt x="0" y="1046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188" y="104"/>
                      <a:pt x="188" y="104"/>
                      <a:pt x="188" y="104"/>
                    </a:cubicBezTo>
                    <a:lnTo>
                      <a:pt x="188" y="1046"/>
                    </a:lnTo>
                    <a:close/>
                    <a:moveTo>
                      <a:pt x="30472" y="893"/>
                    </a:moveTo>
                    <a:cubicBezTo>
                      <a:pt x="30371" y="734"/>
                      <a:pt x="30371" y="734"/>
                      <a:pt x="30371" y="734"/>
                    </a:cubicBezTo>
                    <a:cubicBezTo>
                      <a:pt x="30643" y="562"/>
                      <a:pt x="30932" y="418"/>
                      <a:pt x="31229" y="307"/>
                    </a:cubicBezTo>
                    <a:cubicBezTo>
                      <a:pt x="31296" y="483"/>
                      <a:pt x="31296" y="483"/>
                      <a:pt x="31296" y="483"/>
                    </a:cubicBezTo>
                    <a:cubicBezTo>
                      <a:pt x="31010" y="590"/>
                      <a:pt x="30733" y="728"/>
                      <a:pt x="30472" y="893"/>
                    </a:cubicBezTo>
                    <a:close/>
                    <a:moveTo>
                      <a:pt x="34870" y="684"/>
                    </a:moveTo>
                    <a:cubicBezTo>
                      <a:pt x="34595" y="544"/>
                      <a:pt x="34306" y="433"/>
                      <a:pt x="34012" y="353"/>
                    </a:cubicBezTo>
                    <a:cubicBezTo>
                      <a:pt x="34061" y="171"/>
                      <a:pt x="34061" y="171"/>
                      <a:pt x="34061" y="171"/>
                    </a:cubicBezTo>
                    <a:cubicBezTo>
                      <a:pt x="34368" y="255"/>
                      <a:pt x="34669" y="371"/>
                      <a:pt x="34955" y="517"/>
                    </a:cubicBezTo>
                    <a:lnTo>
                      <a:pt x="34870" y="684"/>
                    </a:lnTo>
                    <a:close/>
                    <a:moveTo>
                      <a:pt x="15957" y="673"/>
                    </a:moveTo>
                    <a:cubicBezTo>
                      <a:pt x="15676" y="543"/>
                      <a:pt x="15383" y="446"/>
                      <a:pt x="15085" y="383"/>
                    </a:cubicBezTo>
                    <a:cubicBezTo>
                      <a:pt x="15124" y="199"/>
                      <a:pt x="15124" y="199"/>
                      <a:pt x="15124" y="199"/>
                    </a:cubicBezTo>
                    <a:cubicBezTo>
                      <a:pt x="15436" y="265"/>
                      <a:pt x="15742" y="366"/>
                      <a:pt x="16035" y="502"/>
                    </a:cubicBezTo>
                    <a:lnTo>
                      <a:pt x="15957" y="673"/>
                    </a:lnTo>
                    <a:close/>
                    <a:moveTo>
                      <a:pt x="13263" y="420"/>
                    </a:moveTo>
                    <a:cubicBezTo>
                      <a:pt x="13217" y="238"/>
                      <a:pt x="13217" y="238"/>
                      <a:pt x="13217" y="238"/>
                    </a:cubicBezTo>
                    <a:cubicBezTo>
                      <a:pt x="13528" y="159"/>
                      <a:pt x="13848" y="115"/>
                      <a:pt x="14168" y="109"/>
                    </a:cubicBezTo>
                    <a:cubicBezTo>
                      <a:pt x="14172" y="297"/>
                      <a:pt x="14172" y="297"/>
                      <a:pt x="14172" y="297"/>
                    </a:cubicBezTo>
                    <a:cubicBezTo>
                      <a:pt x="13866" y="303"/>
                      <a:pt x="13560" y="345"/>
                      <a:pt x="13263" y="420"/>
                    </a:cubicBezTo>
                    <a:close/>
                    <a:moveTo>
                      <a:pt x="32185" y="249"/>
                    </a:moveTo>
                    <a:cubicBezTo>
                      <a:pt x="32157" y="63"/>
                      <a:pt x="32157" y="63"/>
                      <a:pt x="32157" y="63"/>
                    </a:cubicBezTo>
                    <a:cubicBezTo>
                      <a:pt x="32472" y="15"/>
                      <a:pt x="32798" y="0"/>
                      <a:pt x="33115" y="18"/>
                    </a:cubicBezTo>
                    <a:cubicBezTo>
                      <a:pt x="33104" y="206"/>
                      <a:pt x="33104" y="206"/>
                      <a:pt x="33104" y="206"/>
                    </a:cubicBezTo>
                    <a:cubicBezTo>
                      <a:pt x="32800" y="188"/>
                      <a:pt x="32487" y="203"/>
                      <a:pt x="32185" y="24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4" name="Google Shape;404;p19"/>
            <p:cNvGrpSpPr/>
            <p:nvPr/>
          </p:nvGrpSpPr>
          <p:grpSpPr>
            <a:xfrm rot="-5400000">
              <a:off x="1319218" y="409028"/>
              <a:ext cx="146306" cy="261940"/>
              <a:chOff x="7419591" y="3612333"/>
              <a:chExt cx="146306" cy="261940"/>
            </a:xfrm>
          </p:grpSpPr>
          <p:sp>
            <p:nvSpPr>
              <p:cNvPr id="405" name="Google Shape;405;p19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" name="Google Shape;406;p19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" name="Google Shape;407;p19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8" name="Google Shape;408;p19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409;p19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19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" name="Google Shape;411;p19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" name="Google Shape;412;p19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" name="Google Shape;413;p19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" name="Google Shape;414;p19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" name="Google Shape;415;p19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" name="Google Shape;416;p19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p19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" name="Google Shape;418;p19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" name="Google Shape;419;p19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19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19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" name="Google Shape;422;p19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19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19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19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19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27" name="Google Shape;427;p19"/>
          <p:cNvGrpSpPr/>
          <p:nvPr/>
        </p:nvGrpSpPr>
        <p:grpSpPr>
          <a:xfrm>
            <a:off x="7897098" y="2887485"/>
            <a:ext cx="1691004" cy="2542951"/>
            <a:chOff x="7897098" y="2887485"/>
            <a:chExt cx="1691004" cy="2542951"/>
          </a:xfrm>
        </p:grpSpPr>
        <p:grpSp>
          <p:nvGrpSpPr>
            <p:cNvPr id="428" name="Google Shape;428;p19"/>
            <p:cNvGrpSpPr/>
            <p:nvPr/>
          </p:nvGrpSpPr>
          <p:grpSpPr>
            <a:xfrm rot="-3599967">
              <a:off x="7385823" y="3966007"/>
              <a:ext cx="2713554" cy="385908"/>
              <a:chOff x="-1815602" y="2391450"/>
              <a:chExt cx="2535600" cy="360600"/>
            </a:xfrm>
          </p:grpSpPr>
          <p:sp>
            <p:nvSpPr>
              <p:cNvPr id="429" name="Google Shape;429;p19"/>
              <p:cNvSpPr/>
              <p:nvPr/>
            </p:nvSpPr>
            <p:spPr>
              <a:xfrm rot="-5400000">
                <a:off x="-728102" y="1303950"/>
                <a:ext cx="360600" cy="25356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30;p19"/>
              <p:cNvSpPr/>
              <p:nvPr/>
            </p:nvSpPr>
            <p:spPr>
              <a:xfrm rot="-5400000">
                <a:off x="-622063" y="1367161"/>
                <a:ext cx="24779" cy="2411856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52" extrusionOk="0">
                    <a:moveTo>
                      <a:pt x="18" y="1752"/>
                    </a:moveTo>
                    <a:lnTo>
                      <a:pt x="0" y="1752"/>
                    </a:lnTo>
                    <a:lnTo>
                      <a:pt x="0" y="1656"/>
                    </a:lnTo>
                    <a:lnTo>
                      <a:pt x="18" y="1656"/>
                    </a:lnTo>
                    <a:lnTo>
                      <a:pt x="18" y="1752"/>
                    </a:lnTo>
                    <a:close/>
                    <a:moveTo>
                      <a:pt x="18" y="1559"/>
                    </a:moveTo>
                    <a:lnTo>
                      <a:pt x="0" y="1559"/>
                    </a:lnTo>
                    <a:lnTo>
                      <a:pt x="0" y="1463"/>
                    </a:lnTo>
                    <a:lnTo>
                      <a:pt x="18" y="1463"/>
                    </a:lnTo>
                    <a:lnTo>
                      <a:pt x="18" y="1559"/>
                    </a:lnTo>
                    <a:close/>
                    <a:moveTo>
                      <a:pt x="18" y="1367"/>
                    </a:moveTo>
                    <a:lnTo>
                      <a:pt x="0" y="1367"/>
                    </a:lnTo>
                    <a:lnTo>
                      <a:pt x="0" y="1271"/>
                    </a:lnTo>
                    <a:lnTo>
                      <a:pt x="18" y="1271"/>
                    </a:lnTo>
                    <a:lnTo>
                      <a:pt x="18" y="1367"/>
                    </a:lnTo>
                    <a:close/>
                    <a:moveTo>
                      <a:pt x="18" y="1174"/>
                    </a:moveTo>
                    <a:lnTo>
                      <a:pt x="0" y="1174"/>
                    </a:lnTo>
                    <a:lnTo>
                      <a:pt x="0" y="1078"/>
                    </a:lnTo>
                    <a:lnTo>
                      <a:pt x="18" y="1078"/>
                    </a:lnTo>
                    <a:lnTo>
                      <a:pt x="18" y="1174"/>
                    </a:lnTo>
                    <a:close/>
                    <a:moveTo>
                      <a:pt x="18" y="982"/>
                    </a:moveTo>
                    <a:lnTo>
                      <a:pt x="0" y="982"/>
                    </a:lnTo>
                    <a:lnTo>
                      <a:pt x="0" y="886"/>
                    </a:lnTo>
                    <a:lnTo>
                      <a:pt x="18" y="886"/>
                    </a:lnTo>
                    <a:lnTo>
                      <a:pt x="18" y="982"/>
                    </a:lnTo>
                    <a:close/>
                    <a:moveTo>
                      <a:pt x="18" y="789"/>
                    </a:moveTo>
                    <a:lnTo>
                      <a:pt x="0" y="789"/>
                    </a:lnTo>
                    <a:lnTo>
                      <a:pt x="0" y="693"/>
                    </a:lnTo>
                    <a:lnTo>
                      <a:pt x="18" y="693"/>
                    </a:lnTo>
                    <a:lnTo>
                      <a:pt x="18" y="789"/>
                    </a:lnTo>
                    <a:close/>
                    <a:moveTo>
                      <a:pt x="18" y="597"/>
                    </a:moveTo>
                    <a:lnTo>
                      <a:pt x="0" y="597"/>
                    </a:lnTo>
                    <a:lnTo>
                      <a:pt x="0" y="501"/>
                    </a:lnTo>
                    <a:lnTo>
                      <a:pt x="18" y="501"/>
                    </a:lnTo>
                    <a:lnTo>
                      <a:pt x="18" y="597"/>
                    </a:lnTo>
                    <a:close/>
                    <a:moveTo>
                      <a:pt x="18" y="404"/>
                    </a:moveTo>
                    <a:lnTo>
                      <a:pt x="0" y="404"/>
                    </a:lnTo>
                    <a:lnTo>
                      <a:pt x="0" y="308"/>
                    </a:lnTo>
                    <a:lnTo>
                      <a:pt x="18" y="308"/>
                    </a:lnTo>
                    <a:lnTo>
                      <a:pt x="18" y="404"/>
                    </a:lnTo>
                    <a:close/>
                    <a:moveTo>
                      <a:pt x="18" y="212"/>
                    </a:moveTo>
                    <a:lnTo>
                      <a:pt x="0" y="212"/>
                    </a:lnTo>
                    <a:lnTo>
                      <a:pt x="0" y="115"/>
                    </a:lnTo>
                    <a:lnTo>
                      <a:pt x="18" y="115"/>
                    </a:lnTo>
                    <a:lnTo>
                      <a:pt x="18" y="212"/>
                    </a:lnTo>
                    <a:close/>
                    <a:moveTo>
                      <a:pt x="18" y="19"/>
                    </a:moveTo>
                    <a:lnTo>
                      <a:pt x="0" y="19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1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1" name="Google Shape;431;p19"/>
            <p:cNvGrpSpPr/>
            <p:nvPr/>
          </p:nvGrpSpPr>
          <p:grpSpPr>
            <a:xfrm rot="1800044">
              <a:off x="8669443" y="4027982"/>
              <a:ext cx="146303" cy="261934"/>
              <a:chOff x="7419591" y="3612333"/>
              <a:chExt cx="146306" cy="261940"/>
            </a:xfrm>
          </p:grpSpPr>
          <p:sp>
            <p:nvSpPr>
              <p:cNvPr id="432" name="Google Shape;432;p19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19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19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19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19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19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19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39;p19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40;p19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19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19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19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19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" name="Google Shape;445;p19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19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19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" name="Google Shape;448;p19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49;p19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19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19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19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19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23"/>
          <p:cNvSpPr/>
          <p:nvPr/>
        </p:nvSpPr>
        <p:spPr>
          <a:xfrm rot="-5400000" flipH="1">
            <a:off x="4387225" y="737325"/>
            <a:ext cx="4166100" cy="416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23"/>
          <p:cNvSpPr txBox="1">
            <a:spLocks noGrp="1"/>
          </p:cNvSpPr>
          <p:nvPr>
            <p:ph type="subTitle" idx="1"/>
          </p:nvPr>
        </p:nvSpPr>
        <p:spPr>
          <a:xfrm>
            <a:off x="1175325" y="2826325"/>
            <a:ext cx="3023100" cy="39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11" name="Google Shape;611;p23"/>
          <p:cNvSpPr txBox="1">
            <a:spLocks noGrp="1"/>
          </p:cNvSpPr>
          <p:nvPr>
            <p:ph type="subTitle" idx="2"/>
          </p:nvPr>
        </p:nvSpPr>
        <p:spPr>
          <a:xfrm>
            <a:off x="4945650" y="2826325"/>
            <a:ext cx="3023100" cy="39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12" name="Google Shape;612;p23"/>
          <p:cNvSpPr txBox="1">
            <a:spLocks noGrp="1"/>
          </p:cNvSpPr>
          <p:nvPr>
            <p:ph type="subTitle" idx="3"/>
          </p:nvPr>
        </p:nvSpPr>
        <p:spPr>
          <a:xfrm>
            <a:off x="1175313" y="3146425"/>
            <a:ext cx="3009900" cy="93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3" name="Google Shape;613;p23"/>
          <p:cNvSpPr txBox="1">
            <a:spLocks noGrp="1"/>
          </p:cNvSpPr>
          <p:nvPr>
            <p:ph type="subTitle" idx="4"/>
          </p:nvPr>
        </p:nvSpPr>
        <p:spPr>
          <a:xfrm>
            <a:off x="4958798" y="3146425"/>
            <a:ext cx="3009900" cy="93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4" name="Google Shape;614;p23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25"/>
          <p:cNvSpPr txBox="1">
            <a:spLocks noGrp="1"/>
          </p:cNvSpPr>
          <p:nvPr>
            <p:ph type="subTitle" idx="1"/>
          </p:nvPr>
        </p:nvSpPr>
        <p:spPr>
          <a:xfrm>
            <a:off x="537850" y="3098450"/>
            <a:ext cx="22650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25" name="Google Shape;625;p25"/>
          <p:cNvSpPr txBox="1">
            <a:spLocks noGrp="1"/>
          </p:cNvSpPr>
          <p:nvPr>
            <p:ph type="subTitle" idx="2"/>
          </p:nvPr>
        </p:nvSpPr>
        <p:spPr>
          <a:xfrm>
            <a:off x="537850" y="3583253"/>
            <a:ext cx="2265000" cy="7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6" name="Google Shape;626;p25"/>
          <p:cNvSpPr txBox="1">
            <a:spLocks noGrp="1"/>
          </p:cNvSpPr>
          <p:nvPr>
            <p:ph type="subTitle" idx="3"/>
          </p:nvPr>
        </p:nvSpPr>
        <p:spPr>
          <a:xfrm>
            <a:off x="3439502" y="3583253"/>
            <a:ext cx="2265000" cy="7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25"/>
          <p:cNvSpPr txBox="1">
            <a:spLocks noGrp="1"/>
          </p:cNvSpPr>
          <p:nvPr>
            <p:ph type="subTitle" idx="4"/>
          </p:nvPr>
        </p:nvSpPr>
        <p:spPr>
          <a:xfrm>
            <a:off x="6341145" y="3583253"/>
            <a:ext cx="2265000" cy="7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8" name="Google Shape;628;p25"/>
          <p:cNvSpPr txBox="1">
            <a:spLocks noGrp="1"/>
          </p:cNvSpPr>
          <p:nvPr>
            <p:ph type="title"/>
          </p:nvPr>
        </p:nvSpPr>
        <p:spPr>
          <a:xfrm>
            <a:off x="720000" y="4554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25"/>
          <p:cNvSpPr txBox="1">
            <a:spLocks noGrp="1"/>
          </p:cNvSpPr>
          <p:nvPr>
            <p:ph type="subTitle" idx="5"/>
          </p:nvPr>
        </p:nvSpPr>
        <p:spPr>
          <a:xfrm>
            <a:off x="3439502" y="3098450"/>
            <a:ext cx="22650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0" name="Google Shape;630;p25"/>
          <p:cNvSpPr txBox="1">
            <a:spLocks noGrp="1"/>
          </p:cNvSpPr>
          <p:nvPr>
            <p:ph type="subTitle" idx="6"/>
          </p:nvPr>
        </p:nvSpPr>
        <p:spPr>
          <a:xfrm>
            <a:off x="6341145" y="3098450"/>
            <a:ext cx="22650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1" name="Google Shape;631;p25"/>
          <p:cNvSpPr/>
          <p:nvPr/>
        </p:nvSpPr>
        <p:spPr>
          <a:xfrm>
            <a:off x="5879450" y="-2473358"/>
            <a:ext cx="3188400" cy="3188400"/>
          </a:xfrm>
          <a:prstGeom prst="chord">
            <a:avLst>
              <a:gd name="adj1" fmla="val 1854034"/>
              <a:gd name="adj2" fmla="val 895228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5"/>
          <p:cNvSpPr/>
          <p:nvPr/>
        </p:nvSpPr>
        <p:spPr>
          <a:xfrm>
            <a:off x="-517200" y="4445748"/>
            <a:ext cx="2474400" cy="2474400"/>
          </a:xfrm>
          <a:prstGeom prst="chord">
            <a:avLst>
              <a:gd name="adj1" fmla="val 12130194"/>
              <a:gd name="adj2" fmla="val 2028213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27"/>
          <p:cNvSpPr/>
          <p:nvPr/>
        </p:nvSpPr>
        <p:spPr>
          <a:xfrm rot="-5400000" flipH="1">
            <a:off x="4567294" y="699225"/>
            <a:ext cx="4166100" cy="416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7"/>
          <p:cNvSpPr txBox="1">
            <a:spLocks noGrp="1"/>
          </p:cNvSpPr>
          <p:nvPr>
            <p:ph type="subTitle" idx="1"/>
          </p:nvPr>
        </p:nvSpPr>
        <p:spPr>
          <a:xfrm>
            <a:off x="1358950" y="1978720"/>
            <a:ext cx="2174100" cy="433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8" name="Google Shape;648;p27"/>
          <p:cNvSpPr txBox="1">
            <a:spLocks noGrp="1"/>
          </p:cNvSpPr>
          <p:nvPr>
            <p:ph type="subTitle" idx="2"/>
          </p:nvPr>
        </p:nvSpPr>
        <p:spPr>
          <a:xfrm>
            <a:off x="1358950" y="1493920"/>
            <a:ext cx="2174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9" name="Google Shape;649;p27"/>
          <p:cNvSpPr txBox="1">
            <a:spLocks noGrp="1"/>
          </p:cNvSpPr>
          <p:nvPr>
            <p:ph type="subTitle" idx="3"/>
          </p:nvPr>
        </p:nvSpPr>
        <p:spPr>
          <a:xfrm>
            <a:off x="5563300" y="1493920"/>
            <a:ext cx="2174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0" name="Google Shape;650;p27"/>
          <p:cNvSpPr txBox="1">
            <a:spLocks noGrp="1"/>
          </p:cNvSpPr>
          <p:nvPr>
            <p:ph type="subTitle" idx="4"/>
          </p:nvPr>
        </p:nvSpPr>
        <p:spPr>
          <a:xfrm>
            <a:off x="1358950" y="3705711"/>
            <a:ext cx="2174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1" name="Google Shape;651;p27"/>
          <p:cNvSpPr txBox="1">
            <a:spLocks noGrp="1"/>
          </p:cNvSpPr>
          <p:nvPr>
            <p:ph type="subTitle" idx="5"/>
          </p:nvPr>
        </p:nvSpPr>
        <p:spPr>
          <a:xfrm>
            <a:off x="5563300" y="3705711"/>
            <a:ext cx="2174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2" name="Google Shape;652;p27"/>
          <p:cNvSpPr txBox="1">
            <a:spLocks noGrp="1"/>
          </p:cNvSpPr>
          <p:nvPr>
            <p:ph type="title"/>
          </p:nvPr>
        </p:nvSpPr>
        <p:spPr>
          <a:xfrm>
            <a:off x="720000" y="4606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653" name="Google Shape;653;p27"/>
          <p:cNvSpPr txBox="1">
            <a:spLocks noGrp="1"/>
          </p:cNvSpPr>
          <p:nvPr>
            <p:ph type="subTitle" idx="6"/>
          </p:nvPr>
        </p:nvSpPr>
        <p:spPr>
          <a:xfrm>
            <a:off x="1358950" y="3272205"/>
            <a:ext cx="2174100" cy="433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54" name="Google Shape;654;p27"/>
          <p:cNvSpPr txBox="1">
            <a:spLocks noGrp="1"/>
          </p:cNvSpPr>
          <p:nvPr>
            <p:ph type="subTitle" idx="7"/>
          </p:nvPr>
        </p:nvSpPr>
        <p:spPr>
          <a:xfrm>
            <a:off x="5563310" y="1978720"/>
            <a:ext cx="2174100" cy="433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55" name="Google Shape;655;p27"/>
          <p:cNvSpPr txBox="1">
            <a:spLocks noGrp="1"/>
          </p:cNvSpPr>
          <p:nvPr>
            <p:ph type="subTitle" idx="8"/>
          </p:nvPr>
        </p:nvSpPr>
        <p:spPr>
          <a:xfrm>
            <a:off x="5563310" y="3272205"/>
            <a:ext cx="2174100" cy="433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28"/>
          <p:cNvSpPr txBox="1">
            <a:spLocks noGrp="1"/>
          </p:cNvSpPr>
          <p:nvPr>
            <p:ph type="title"/>
          </p:nvPr>
        </p:nvSpPr>
        <p:spPr>
          <a:xfrm>
            <a:off x="720000" y="4539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658" name="Google Shape;658;p28"/>
          <p:cNvSpPr txBox="1">
            <a:spLocks noGrp="1"/>
          </p:cNvSpPr>
          <p:nvPr>
            <p:ph type="subTitle" idx="1"/>
          </p:nvPr>
        </p:nvSpPr>
        <p:spPr>
          <a:xfrm>
            <a:off x="1045750" y="2316885"/>
            <a:ext cx="22335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9" name="Google Shape;659;p28"/>
          <p:cNvSpPr txBox="1">
            <a:spLocks noGrp="1"/>
          </p:cNvSpPr>
          <p:nvPr>
            <p:ph type="subTitle" idx="2"/>
          </p:nvPr>
        </p:nvSpPr>
        <p:spPr>
          <a:xfrm>
            <a:off x="3455250" y="2031870"/>
            <a:ext cx="22335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p28"/>
          <p:cNvSpPr txBox="1">
            <a:spLocks noGrp="1"/>
          </p:cNvSpPr>
          <p:nvPr>
            <p:ph type="subTitle" idx="3"/>
          </p:nvPr>
        </p:nvSpPr>
        <p:spPr>
          <a:xfrm>
            <a:off x="5864749" y="1744405"/>
            <a:ext cx="22335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1" name="Google Shape;661;p28"/>
          <p:cNvSpPr txBox="1">
            <a:spLocks noGrp="1"/>
          </p:cNvSpPr>
          <p:nvPr>
            <p:ph type="subTitle" idx="4"/>
          </p:nvPr>
        </p:nvSpPr>
        <p:spPr>
          <a:xfrm>
            <a:off x="1045750" y="4050275"/>
            <a:ext cx="22335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28"/>
          <p:cNvSpPr txBox="1">
            <a:spLocks noGrp="1"/>
          </p:cNvSpPr>
          <p:nvPr>
            <p:ph type="subTitle" idx="5"/>
          </p:nvPr>
        </p:nvSpPr>
        <p:spPr>
          <a:xfrm>
            <a:off x="3455250" y="3766884"/>
            <a:ext cx="22335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3" name="Google Shape;663;p28"/>
          <p:cNvSpPr txBox="1">
            <a:spLocks noGrp="1"/>
          </p:cNvSpPr>
          <p:nvPr>
            <p:ph type="subTitle" idx="6"/>
          </p:nvPr>
        </p:nvSpPr>
        <p:spPr>
          <a:xfrm>
            <a:off x="5864749" y="3475418"/>
            <a:ext cx="22335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28"/>
          <p:cNvSpPr txBox="1">
            <a:spLocks noGrp="1"/>
          </p:cNvSpPr>
          <p:nvPr>
            <p:ph type="subTitle" idx="7"/>
          </p:nvPr>
        </p:nvSpPr>
        <p:spPr>
          <a:xfrm>
            <a:off x="1045750" y="1865385"/>
            <a:ext cx="2230500" cy="451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5" name="Google Shape;665;p28"/>
          <p:cNvSpPr txBox="1">
            <a:spLocks noGrp="1"/>
          </p:cNvSpPr>
          <p:nvPr>
            <p:ph type="subTitle" idx="8"/>
          </p:nvPr>
        </p:nvSpPr>
        <p:spPr>
          <a:xfrm>
            <a:off x="3455250" y="1580370"/>
            <a:ext cx="2230500" cy="451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6" name="Google Shape;666;p28"/>
          <p:cNvSpPr txBox="1">
            <a:spLocks noGrp="1"/>
          </p:cNvSpPr>
          <p:nvPr>
            <p:ph type="subTitle" idx="9"/>
          </p:nvPr>
        </p:nvSpPr>
        <p:spPr>
          <a:xfrm>
            <a:off x="5864749" y="1292905"/>
            <a:ext cx="2230500" cy="451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7" name="Google Shape;667;p28"/>
          <p:cNvSpPr txBox="1">
            <a:spLocks noGrp="1"/>
          </p:cNvSpPr>
          <p:nvPr>
            <p:ph type="subTitle" idx="13"/>
          </p:nvPr>
        </p:nvSpPr>
        <p:spPr>
          <a:xfrm>
            <a:off x="1045750" y="3598775"/>
            <a:ext cx="2230500" cy="451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8" name="Google Shape;668;p28"/>
          <p:cNvSpPr txBox="1">
            <a:spLocks noGrp="1"/>
          </p:cNvSpPr>
          <p:nvPr>
            <p:ph type="subTitle" idx="14"/>
          </p:nvPr>
        </p:nvSpPr>
        <p:spPr>
          <a:xfrm>
            <a:off x="3455250" y="3315384"/>
            <a:ext cx="2230500" cy="451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9" name="Google Shape;669;p28"/>
          <p:cNvSpPr txBox="1">
            <a:spLocks noGrp="1"/>
          </p:cNvSpPr>
          <p:nvPr>
            <p:ph type="subTitle" idx="15"/>
          </p:nvPr>
        </p:nvSpPr>
        <p:spPr>
          <a:xfrm>
            <a:off x="5864749" y="3023918"/>
            <a:ext cx="2230500" cy="451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70" name="Google Shape;670;p28"/>
          <p:cNvSpPr/>
          <p:nvPr/>
        </p:nvSpPr>
        <p:spPr>
          <a:xfrm rot="5400000">
            <a:off x="-2468400" y="1825129"/>
            <a:ext cx="3188400" cy="3188400"/>
          </a:xfrm>
          <a:prstGeom prst="chord">
            <a:avLst>
              <a:gd name="adj1" fmla="val 12130194"/>
              <a:gd name="adj2" fmla="val 2028213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28"/>
          <p:cNvSpPr/>
          <p:nvPr/>
        </p:nvSpPr>
        <p:spPr>
          <a:xfrm>
            <a:off x="5872000" y="-2535708"/>
            <a:ext cx="3188400" cy="3188400"/>
          </a:xfrm>
          <a:prstGeom prst="chord">
            <a:avLst>
              <a:gd name="adj1" fmla="val 1854034"/>
              <a:gd name="adj2" fmla="val 895228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8"/>
          <p:cNvSpPr/>
          <p:nvPr/>
        </p:nvSpPr>
        <p:spPr>
          <a:xfrm>
            <a:off x="4913325" y="4603498"/>
            <a:ext cx="2474400" cy="2474400"/>
          </a:xfrm>
          <a:prstGeom prst="chord">
            <a:avLst>
              <a:gd name="adj1" fmla="val 12130194"/>
              <a:gd name="adj2" fmla="val 2028213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9"/>
          <p:cNvSpPr/>
          <p:nvPr/>
        </p:nvSpPr>
        <p:spPr>
          <a:xfrm rot="-5400000" flipH="1">
            <a:off x="1782150" y="-223050"/>
            <a:ext cx="5579700" cy="5589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29"/>
          <p:cNvSpPr txBox="1">
            <a:spLocks noGrp="1"/>
          </p:cNvSpPr>
          <p:nvPr>
            <p:ph type="title" hasCustomPrompt="1"/>
          </p:nvPr>
        </p:nvSpPr>
        <p:spPr>
          <a:xfrm>
            <a:off x="1680925" y="539988"/>
            <a:ext cx="57831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676" name="Google Shape;676;p29"/>
          <p:cNvSpPr txBox="1">
            <a:spLocks noGrp="1"/>
          </p:cNvSpPr>
          <p:nvPr>
            <p:ph type="subTitle" idx="1"/>
          </p:nvPr>
        </p:nvSpPr>
        <p:spPr>
          <a:xfrm>
            <a:off x="1680925" y="1246015"/>
            <a:ext cx="57831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7" name="Google Shape;677;p29"/>
          <p:cNvSpPr txBox="1">
            <a:spLocks noGrp="1"/>
          </p:cNvSpPr>
          <p:nvPr>
            <p:ph type="title" idx="2" hasCustomPrompt="1"/>
          </p:nvPr>
        </p:nvSpPr>
        <p:spPr>
          <a:xfrm>
            <a:off x="1680925" y="1996129"/>
            <a:ext cx="57831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678" name="Google Shape;678;p29"/>
          <p:cNvSpPr txBox="1">
            <a:spLocks noGrp="1"/>
          </p:cNvSpPr>
          <p:nvPr>
            <p:ph type="subTitle" idx="3"/>
          </p:nvPr>
        </p:nvSpPr>
        <p:spPr>
          <a:xfrm>
            <a:off x="1680925" y="2702157"/>
            <a:ext cx="57831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29"/>
          <p:cNvSpPr txBox="1">
            <a:spLocks noGrp="1"/>
          </p:cNvSpPr>
          <p:nvPr>
            <p:ph type="title" idx="4" hasCustomPrompt="1"/>
          </p:nvPr>
        </p:nvSpPr>
        <p:spPr>
          <a:xfrm>
            <a:off x="1680925" y="3452284"/>
            <a:ext cx="57831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680" name="Google Shape;680;p29"/>
          <p:cNvSpPr txBox="1">
            <a:spLocks noGrp="1"/>
          </p:cNvSpPr>
          <p:nvPr>
            <p:ph type="subTitle" idx="5"/>
          </p:nvPr>
        </p:nvSpPr>
        <p:spPr>
          <a:xfrm>
            <a:off x="1680925" y="4158311"/>
            <a:ext cx="57831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29"/>
          <p:cNvSpPr/>
          <p:nvPr/>
        </p:nvSpPr>
        <p:spPr>
          <a:xfrm rot="10800000">
            <a:off x="-437425" y="-1934408"/>
            <a:ext cx="2474400" cy="2474400"/>
          </a:xfrm>
          <a:prstGeom prst="chord">
            <a:avLst>
              <a:gd name="adj1" fmla="val 12130194"/>
              <a:gd name="adj2" fmla="val 2028213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29"/>
          <p:cNvSpPr/>
          <p:nvPr/>
        </p:nvSpPr>
        <p:spPr>
          <a:xfrm rot="10800000">
            <a:off x="6903525" y="4585498"/>
            <a:ext cx="3188400" cy="3188400"/>
          </a:xfrm>
          <a:prstGeom prst="chord">
            <a:avLst>
              <a:gd name="adj1" fmla="val 1854034"/>
              <a:gd name="adj2" fmla="val 895228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1" name="Google Shape;691;p31"/>
          <p:cNvGrpSpPr/>
          <p:nvPr/>
        </p:nvGrpSpPr>
        <p:grpSpPr>
          <a:xfrm rot="10800000">
            <a:off x="-3993474" y="823788"/>
            <a:ext cx="8255678" cy="6056204"/>
            <a:chOff x="-3452549" y="1396513"/>
            <a:chExt cx="8255678" cy="6056204"/>
          </a:xfrm>
        </p:grpSpPr>
        <p:grpSp>
          <p:nvGrpSpPr>
            <p:cNvPr id="692" name="Google Shape;692;p31"/>
            <p:cNvGrpSpPr/>
            <p:nvPr/>
          </p:nvGrpSpPr>
          <p:grpSpPr>
            <a:xfrm rot="899960" flipH="1">
              <a:off x="-3023746" y="2280810"/>
              <a:ext cx="7398072" cy="4287609"/>
              <a:chOff x="-2979150" y="-1440600"/>
              <a:chExt cx="7398293" cy="4287738"/>
            </a:xfrm>
          </p:grpSpPr>
          <p:sp>
            <p:nvSpPr>
              <p:cNvPr id="693" name="Google Shape;693;p31"/>
              <p:cNvSpPr/>
              <p:nvPr/>
            </p:nvSpPr>
            <p:spPr>
              <a:xfrm>
                <a:off x="-2979150" y="-1440600"/>
                <a:ext cx="7398293" cy="4287738"/>
              </a:xfrm>
              <a:custGeom>
                <a:avLst/>
                <a:gdLst/>
                <a:ahLst/>
                <a:cxnLst/>
                <a:rect l="l" t="t" r="r" b="b"/>
                <a:pathLst>
                  <a:path w="57682" h="33432" extrusionOk="0">
                    <a:moveTo>
                      <a:pt x="1769" y="20835"/>
                    </a:moveTo>
                    <a:cubicBezTo>
                      <a:pt x="17205" y="28606"/>
                      <a:pt x="24064" y="21282"/>
                      <a:pt x="30602" y="14299"/>
                    </a:cubicBezTo>
                    <a:cubicBezTo>
                      <a:pt x="37449" y="6988"/>
                      <a:pt x="43994" y="0"/>
                      <a:pt x="57682" y="6680"/>
                    </a:cubicBezTo>
                    <a:cubicBezTo>
                      <a:pt x="55959" y="10218"/>
                      <a:pt x="55959" y="10218"/>
                      <a:pt x="55959" y="10218"/>
                    </a:cubicBezTo>
                    <a:cubicBezTo>
                      <a:pt x="44863" y="4804"/>
                      <a:pt x="39292" y="10753"/>
                      <a:pt x="33464" y="16976"/>
                    </a:cubicBezTo>
                    <a:cubicBezTo>
                      <a:pt x="25943" y="25007"/>
                      <a:pt x="18054" y="33432"/>
                      <a:pt x="0" y="24343"/>
                    </a:cubicBezTo>
                    <a:lnTo>
                      <a:pt x="1769" y="20835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4" name="Google Shape;694;p31"/>
              <p:cNvSpPr/>
              <p:nvPr/>
            </p:nvSpPr>
            <p:spPr>
              <a:xfrm>
                <a:off x="-2873185" y="-681503"/>
                <a:ext cx="7153629" cy="2620247"/>
              </a:xfrm>
              <a:custGeom>
                <a:avLst/>
                <a:gdLst/>
                <a:ahLst/>
                <a:cxnLst/>
                <a:rect l="l" t="t" r="r" b="b"/>
                <a:pathLst>
                  <a:path w="55769" h="20426" extrusionOk="0">
                    <a:moveTo>
                      <a:pt x="772" y="16883"/>
                    </a:moveTo>
                    <a:cubicBezTo>
                      <a:pt x="482" y="16741"/>
                      <a:pt x="482" y="16741"/>
                      <a:pt x="482" y="16741"/>
                    </a:cubicBezTo>
                    <a:cubicBezTo>
                      <a:pt x="111" y="16557"/>
                      <a:pt x="111" y="16557"/>
                      <a:pt x="111" y="16557"/>
                    </a:cubicBezTo>
                    <a:cubicBezTo>
                      <a:pt x="0" y="16777"/>
                      <a:pt x="0" y="16777"/>
                      <a:pt x="0" y="16777"/>
                    </a:cubicBezTo>
                    <a:cubicBezTo>
                      <a:pt x="373" y="16962"/>
                      <a:pt x="373" y="16962"/>
                      <a:pt x="373" y="16962"/>
                    </a:cubicBezTo>
                    <a:cubicBezTo>
                      <a:pt x="663" y="17104"/>
                      <a:pt x="663" y="17104"/>
                      <a:pt x="663" y="17104"/>
                    </a:cubicBezTo>
                    <a:cubicBezTo>
                      <a:pt x="772" y="16883"/>
                      <a:pt x="772" y="16883"/>
                      <a:pt x="772" y="16883"/>
                    </a:cubicBezTo>
                    <a:close/>
                    <a:moveTo>
                      <a:pt x="55769" y="2283"/>
                    </a:moveTo>
                    <a:cubicBezTo>
                      <a:pt x="55739" y="2269"/>
                      <a:pt x="55739" y="2269"/>
                      <a:pt x="55739" y="2269"/>
                    </a:cubicBezTo>
                    <a:cubicBezTo>
                      <a:pt x="55436" y="2126"/>
                      <a:pt x="55436" y="2126"/>
                      <a:pt x="55436" y="2126"/>
                    </a:cubicBezTo>
                    <a:cubicBezTo>
                      <a:pt x="55135" y="1989"/>
                      <a:pt x="55135" y="1989"/>
                      <a:pt x="55135" y="1989"/>
                    </a:cubicBezTo>
                    <a:cubicBezTo>
                      <a:pt x="55096" y="1972"/>
                      <a:pt x="55096" y="1972"/>
                      <a:pt x="55096" y="1972"/>
                    </a:cubicBezTo>
                    <a:cubicBezTo>
                      <a:pt x="54997" y="2197"/>
                      <a:pt x="54997" y="2197"/>
                      <a:pt x="54997" y="2197"/>
                    </a:cubicBezTo>
                    <a:cubicBezTo>
                      <a:pt x="55034" y="2214"/>
                      <a:pt x="55034" y="2214"/>
                      <a:pt x="55034" y="2214"/>
                    </a:cubicBezTo>
                    <a:cubicBezTo>
                      <a:pt x="55332" y="2350"/>
                      <a:pt x="55332" y="2350"/>
                      <a:pt x="55332" y="2350"/>
                    </a:cubicBezTo>
                    <a:cubicBezTo>
                      <a:pt x="55634" y="2491"/>
                      <a:pt x="55634" y="2491"/>
                      <a:pt x="55634" y="2491"/>
                    </a:cubicBezTo>
                    <a:cubicBezTo>
                      <a:pt x="55664" y="2506"/>
                      <a:pt x="55664" y="2506"/>
                      <a:pt x="55664" y="2506"/>
                    </a:cubicBezTo>
                    <a:cubicBezTo>
                      <a:pt x="55769" y="2283"/>
                      <a:pt x="55769" y="2283"/>
                      <a:pt x="55769" y="2283"/>
                    </a:cubicBezTo>
                    <a:close/>
                    <a:moveTo>
                      <a:pt x="54643" y="1774"/>
                    </a:moveTo>
                    <a:cubicBezTo>
                      <a:pt x="54540" y="1729"/>
                      <a:pt x="54540" y="1729"/>
                      <a:pt x="54540" y="1729"/>
                    </a:cubicBezTo>
                    <a:cubicBezTo>
                      <a:pt x="54246" y="1607"/>
                      <a:pt x="54246" y="1607"/>
                      <a:pt x="54246" y="1607"/>
                    </a:cubicBezTo>
                    <a:cubicBezTo>
                      <a:pt x="53959" y="1490"/>
                      <a:pt x="53959" y="1490"/>
                      <a:pt x="53959" y="1490"/>
                    </a:cubicBezTo>
                    <a:cubicBezTo>
                      <a:pt x="53868" y="1719"/>
                      <a:pt x="53868" y="1719"/>
                      <a:pt x="53868" y="1719"/>
                    </a:cubicBezTo>
                    <a:cubicBezTo>
                      <a:pt x="54153" y="1834"/>
                      <a:pt x="54153" y="1834"/>
                      <a:pt x="54153" y="1834"/>
                    </a:cubicBezTo>
                    <a:cubicBezTo>
                      <a:pt x="54444" y="1956"/>
                      <a:pt x="54444" y="1956"/>
                      <a:pt x="54444" y="1956"/>
                    </a:cubicBezTo>
                    <a:cubicBezTo>
                      <a:pt x="54547" y="2000"/>
                      <a:pt x="54547" y="2000"/>
                      <a:pt x="54547" y="2000"/>
                    </a:cubicBezTo>
                    <a:cubicBezTo>
                      <a:pt x="54643" y="1774"/>
                      <a:pt x="54643" y="1774"/>
                      <a:pt x="54643" y="1774"/>
                    </a:cubicBezTo>
                    <a:close/>
                    <a:moveTo>
                      <a:pt x="53497" y="1312"/>
                    </a:moveTo>
                    <a:cubicBezTo>
                      <a:pt x="53379" y="1268"/>
                      <a:pt x="53379" y="1268"/>
                      <a:pt x="53379" y="1268"/>
                    </a:cubicBezTo>
                    <a:cubicBezTo>
                      <a:pt x="53095" y="1164"/>
                      <a:pt x="53095" y="1164"/>
                      <a:pt x="53095" y="1164"/>
                    </a:cubicBezTo>
                    <a:cubicBezTo>
                      <a:pt x="52798" y="1060"/>
                      <a:pt x="52798" y="1060"/>
                      <a:pt x="52798" y="1060"/>
                    </a:cubicBezTo>
                    <a:cubicBezTo>
                      <a:pt x="52721" y="1294"/>
                      <a:pt x="52721" y="1294"/>
                      <a:pt x="52721" y="1294"/>
                    </a:cubicBezTo>
                    <a:cubicBezTo>
                      <a:pt x="53013" y="1396"/>
                      <a:pt x="53013" y="1396"/>
                      <a:pt x="53013" y="1396"/>
                    </a:cubicBezTo>
                    <a:cubicBezTo>
                      <a:pt x="53294" y="1499"/>
                      <a:pt x="53294" y="1499"/>
                      <a:pt x="53294" y="1499"/>
                    </a:cubicBezTo>
                    <a:cubicBezTo>
                      <a:pt x="53411" y="1543"/>
                      <a:pt x="53411" y="1543"/>
                      <a:pt x="53411" y="1543"/>
                    </a:cubicBezTo>
                    <a:cubicBezTo>
                      <a:pt x="53497" y="1312"/>
                      <a:pt x="53497" y="1312"/>
                      <a:pt x="53497" y="1312"/>
                    </a:cubicBezTo>
                    <a:close/>
                    <a:moveTo>
                      <a:pt x="52329" y="905"/>
                    </a:moveTo>
                    <a:cubicBezTo>
                      <a:pt x="52257" y="882"/>
                      <a:pt x="52257" y="882"/>
                      <a:pt x="52257" y="882"/>
                    </a:cubicBezTo>
                    <a:cubicBezTo>
                      <a:pt x="51982" y="797"/>
                      <a:pt x="51982" y="797"/>
                      <a:pt x="51982" y="797"/>
                    </a:cubicBezTo>
                    <a:cubicBezTo>
                      <a:pt x="51709" y="717"/>
                      <a:pt x="51709" y="717"/>
                      <a:pt x="51709" y="717"/>
                    </a:cubicBezTo>
                    <a:cubicBezTo>
                      <a:pt x="51617" y="691"/>
                      <a:pt x="51617" y="691"/>
                      <a:pt x="51617" y="691"/>
                    </a:cubicBezTo>
                    <a:cubicBezTo>
                      <a:pt x="51552" y="929"/>
                      <a:pt x="51552" y="929"/>
                      <a:pt x="51552" y="929"/>
                    </a:cubicBezTo>
                    <a:cubicBezTo>
                      <a:pt x="51641" y="954"/>
                      <a:pt x="51641" y="954"/>
                      <a:pt x="51641" y="954"/>
                    </a:cubicBezTo>
                    <a:cubicBezTo>
                      <a:pt x="51911" y="1033"/>
                      <a:pt x="51911" y="1033"/>
                      <a:pt x="51911" y="1033"/>
                    </a:cubicBezTo>
                    <a:cubicBezTo>
                      <a:pt x="52183" y="1117"/>
                      <a:pt x="52183" y="1117"/>
                      <a:pt x="52183" y="1117"/>
                    </a:cubicBezTo>
                    <a:cubicBezTo>
                      <a:pt x="52255" y="1140"/>
                      <a:pt x="52255" y="1140"/>
                      <a:pt x="52255" y="1140"/>
                    </a:cubicBezTo>
                    <a:cubicBezTo>
                      <a:pt x="52329" y="905"/>
                      <a:pt x="52329" y="905"/>
                      <a:pt x="52329" y="905"/>
                    </a:cubicBezTo>
                    <a:close/>
                    <a:moveTo>
                      <a:pt x="51139" y="562"/>
                    </a:moveTo>
                    <a:cubicBezTo>
                      <a:pt x="50904" y="503"/>
                      <a:pt x="50904" y="503"/>
                      <a:pt x="50904" y="503"/>
                    </a:cubicBezTo>
                    <a:cubicBezTo>
                      <a:pt x="50640" y="440"/>
                      <a:pt x="50640" y="440"/>
                      <a:pt x="50640" y="440"/>
                    </a:cubicBezTo>
                    <a:cubicBezTo>
                      <a:pt x="50417" y="391"/>
                      <a:pt x="50417" y="391"/>
                      <a:pt x="50417" y="391"/>
                    </a:cubicBezTo>
                    <a:cubicBezTo>
                      <a:pt x="50365" y="631"/>
                      <a:pt x="50365" y="631"/>
                      <a:pt x="50365" y="631"/>
                    </a:cubicBezTo>
                    <a:cubicBezTo>
                      <a:pt x="50585" y="680"/>
                      <a:pt x="50585" y="680"/>
                      <a:pt x="50585" y="680"/>
                    </a:cubicBezTo>
                    <a:cubicBezTo>
                      <a:pt x="50845" y="742"/>
                      <a:pt x="50845" y="742"/>
                      <a:pt x="50845" y="742"/>
                    </a:cubicBezTo>
                    <a:cubicBezTo>
                      <a:pt x="51080" y="801"/>
                      <a:pt x="51080" y="801"/>
                      <a:pt x="51080" y="801"/>
                    </a:cubicBezTo>
                    <a:cubicBezTo>
                      <a:pt x="51139" y="562"/>
                      <a:pt x="51139" y="562"/>
                      <a:pt x="51139" y="562"/>
                    </a:cubicBezTo>
                    <a:close/>
                    <a:moveTo>
                      <a:pt x="49931" y="292"/>
                    </a:moveTo>
                    <a:cubicBezTo>
                      <a:pt x="49860" y="279"/>
                      <a:pt x="49860" y="279"/>
                      <a:pt x="49860" y="279"/>
                    </a:cubicBezTo>
                    <a:cubicBezTo>
                      <a:pt x="49605" y="233"/>
                      <a:pt x="49605" y="233"/>
                      <a:pt x="49605" y="233"/>
                    </a:cubicBezTo>
                    <a:cubicBezTo>
                      <a:pt x="49351" y="192"/>
                      <a:pt x="49351" y="192"/>
                      <a:pt x="49351" y="192"/>
                    </a:cubicBezTo>
                    <a:cubicBezTo>
                      <a:pt x="49197" y="169"/>
                      <a:pt x="49197" y="169"/>
                      <a:pt x="49197" y="169"/>
                    </a:cubicBezTo>
                    <a:cubicBezTo>
                      <a:pt x="49163" y="413"/>
                      <a:pt x="49163" y="413"/>
                      <a:pt x="49163" y="413"/>
                    </a:cubicBezTo>
                    <a:cubicBezTo>
                      <a:pt x="49313" y="435"/>
                      <a:pt x="49313" y="435"/>
                      <a:pt x="49313" y="435"/>
                    </a:cubicBezTo>
                    <a:cubicBezTo>
                      <a:pt x="49563" y="476"/>
                      <a:pt x="49563" y="476"/>
                      <a:pt x="49563" y="476"/>
                    </a:cubicBezTo>
                    <a:cubicBezTo>
                      <a:pt x="49816" y="521"/>
                      <a:pt x="49816" y="521"/>
                      <a:pt x="49816" y="521"/>
                    </a:cubicBezTo>
                    <a:cubicBezTo>
                      <a:pt x="49886" y="534"/>
                      <a:pt x="49886" y="534"/>
                      <a:pt x="49886" y="534"/>
                    </a:cubicBezTo>
                    <a:cubicBezTo>
                      <a:pt x="49931" y="292"/>
                      <a:pt x="49931" y="292"/>
                      <a:pt x="49931" y="292"/>
                    </a:cubicBezTo>
                    <a:close/>
                    <a:moveTo>
                      <a:pt x="48706" y="105"/>
                    </a:moveTo>
                    <a:cubicBezTo>
                      <a:pt x="48602" y="93"/>
                      <a:pt x="48602" y="93"/>
                      <a:pt x="48602" y="93"/>
                    </a:cubicBezTo>
                    <a:cubicBezTo>
                      <a:pt x="48357" y="68"/>
                      <a:pt x="48357" y="68"/>
                      <a:pt x="48357" y="68"/>
                    </a:cubicBezTo>
                    <a:cubicBezTo>
                      <a:pt x="48113" y="47"/>
                      <a:pt x="48113" y="47"/>
                      <a:pt x="48113" y="47"/>
                    </a:cubicBezTo>
                    <a:cubicBezTo>
                      <a:pt x="47965" y="36"/>
                      <a:pt x="47965" y="36"/>
                      <a:pt x="47965" y="36"/>
                    </a:cubicBezTo>
                    <a:cubicBezTo>
                      <a:pt x="47949" y="282"/>
                      <a:pt x="47949" y="282"/>
                      <a:pt x="47949" y="282"/>
                    </a:cubicBezTo>
                    <a:cubicBezTo>
                      <a:pt x="48094" y="292"/>
                      <a:pt x="48094" y="292"/>
                      <a:pt x="48094" y="292"/>
                    </a:cubicBezTo>
                    <a:cubicBezTo>
                      <a:pt x="48334" y="313"/>
                      <a:pt x="48334" y="313"/>
                      <a:pt x="48334" y="313"/>
                    </a:cubicBezTo>
                    <a:cubicBezTo>
                      <a:pt x="48576" y="337"/>
                      <a:pt x="48576" y="337"/>
                      <a:pt x="48576" y="337"/>
                    </a:cubicBezTo>
                    <a:cubicBezTo>
                      <a:pt x="48679" y="349"/>
                      <a:pt x="48679" y="349"/>
                      <a:pt x="48679" y="349"/>
                    </a:cubicBezTo>
                    <a:cubicBezTo>
                      <a:pt x="48706" y="105"/>
                      <a:pt x="48706" y="105"/>
                      <a:pt x="48706" y="105"/>
                    </a:cubicBezTo>
                    <a:close/>
                    <a:moveTo>
                      <a:pt x="47469" y="10"/>
                    </a:moveTo>
                    <a:cubicBezTo>
                      <a:pt x="47394" y="7"/>
                      <a:pt x="47394" y="7"/>
                      <a:pt x="47394" y="7"/>
                    </a:cubicBezTo>
                    <a:cubicBezTo>
                      <a:pt x="47157" y="2"/>
                      <a:pt x="47157" y="2"/>
                      <a:pt x="47157" y="2"/>
                    </a:cubicBezTo>
                    <a:cubicBezTo>
                      <a:pt x="46923" y="0"/>
                      <a:pt x="46923" y="0"/>
                      <a:pt x="46923" y="0"/>
                    </a:cubicBezTo>
                    <a:cubicBezTo>
                      <a:pt x="46725" y="2"/>
                      <a:pt x="46725" y="2"/>
                      <a:pt x="46725" y="2"/>
                    </a:cubicBezTo>
                    <a:cubicBezTo>
                      <a:pt x="46729" y="248"/>
                      <a:pt x="46729" y="248"/>
                      <a:pt x="46729" y="248"/>
                    </a:cubicBezTo>
                    <a:cubicBezTo>
                      <a:pt x="46923" y="246"/>
                      <a:pt x="46923" y="246"/>
                      <a:pt x="46923" y="246"/>
                    </a:cubicBezTo>
                    <a:cubicBezTo>
                      <a:pt x="47154" y="248"/>
                      <a:pt x="47154" y="248"/>
                      <a:pt x="47154" y="248"/>
                    </a:cubicBezTo>
                    <a:cubicBezTo>
                      <a:pt x="47386" y="253"/>
                      <a:pt x="47386" y="253"/>
                      <a:pt x="47386" y="253"/>
                    </a:cubicBezTo>
                    <a:cubicBezTo>
                      <a:pt x="47462" y="256"/>
                      <a:pt x="47462" y="256"/>
                      <a:pt x="47462" y="256"/>
                    </a:cubicBezTo>
                    <a:cubicBezTo>
                      <a:pt x="47469" y="10"/>
                      <a:pt x="47469" y="10"/>
                      <a:pt x="47469" y="10"/>
                    </a:cubicBezTo>
                    <a:close/>
                    <a:moveTo>
                      <a:pt x="46227" y="17"/>
                    </a:moveTo>
                    <a:cubicBezTo>
                      <a:pt x="46004" y="30"/>
                      <a:pt x="46004" y="30"/>
                      <a:pt x="46004" y="30"/>
                    </a:cubicBezTo>
                    <a:cubicBezTo>
                      <a:pt x="45779" y="47"/>
                      <a:pt x="45779" y="47"/>
                      <a:pt x="45779" y="47"/>
                    </a:cubicBezTo>
                    <a:cubicBezTo>
                      <a:pt x="45555" y="67"/>
                      <a:pt x="45555" y="67"/>
                      <a:pt x="45555" y="67"/>
                    </a:cubicBezTo>
                    <a:cubicBezTo>
                      <a:pt x="45485" y="74"/>
                      <a:pt x="45485" y="74"/>
                      <a:pt x="45485" y="74"/>
                    </a:cubicBezTo>
                    <a:cubicBezTo>
                      <a:pt x="45513" y="319"/>
                      <a:pt x="45513" y="319"/>
                      <a:pt x="45513" y="319"/>
                    </a:cubicBezTo>
                    <a:cubicBezTo>
                      <a:pt x="45579" y="312"/>
                      <a:pt x="45579" y="312"/>
                      <a:pt x="45579" y="312"/>
                    </a:cubicBezTo>
                    <a:cubicBezTo>
                      <a:pt x="45799" y="292"/>
                      <a:pt x="45799" y="292"/>
                      <a:pt x="45799" y="292"/>
                    </a:cubicBezTo>
                    <a:cubicBezTo>
                      <a:pt x="46020" y="276"/>
                      <a:pt x="46020" y="276"/>
                      <a:pt x="46020" y="276"/>
                    </a:cubicBezTo>
                    <a:cubicBezTo>
                      <a:pt x="46243" y="263"/>
                      <a:pt x="46243" y="263"/>
                      <a:pt x="46243" y="263"/>
                    </a:cubicBezTo>
                    <a:cubicBezTo>
                      <a:pt x="46227" y="17"/>
                      <a:pt x="46227" y="17"/>
                      <a:pt x="46227" y="17"/>
                    </a:cubicBezTo>
                    <a:close/>
                    <a:moveTo>
                      <a:pt x="44992" y="134"/>
                    </a:moveTo>
                    <a:cubicBezTo>
                      <a:pt x="44894" y="148"/>
                      <a:pt x="44894" y="148"/>
                      <a:pt x="44894" y="148"/>
                    </a:cubicBezTo>
                    <a:cubicBezTo>
                      <a:pt x="44677" y="181"/>
                      <a:pt x="44677" y="181"/>
                      <a:pt x="44677" y="181"/>
                    </a:cubicBezTo>
                    <a:cubicBezTo>
                      <a:pt x="44461" y="219"/>
                      <a:pt x="44461" y="219"/>
                      <a:pt x="44461" y="219"/>
                    </a:cubicBezTo>
                    <a:cubicBezTo>
                      <a:pt x="44258" y="257"/>
                      <a:pt x="44258" y="257"/>
                      <a:pt x="44258" y="257"/>
                    </a:cubicBezTo>
                    <a:cubicBezTo>
                      <a:pt x="44306" y="498"/>
                      <a:pt x="44306" y="498"/>
                      <a:pt x="44306" y="498"/>
                    </a:cubicBezTo>
                    <a:cubicBezTo>
                      <a:pt x="44505" y="461"/>
                      <a:pt x="44505" y="461"/>
                      <a:pt x="44505" y="461"/>
                    </a:cubicBezTo>
                    <a:cubicBezTo>
                      <a:pt x="44717" y="424"/>
                      <a:pt x="44717" y="424"/>
                      <a:pt x="44717" y="424"/>
                    </a:cubicBezTo>
                    <a:cubicBezTo>
                      <a:pt x="44930" y="391"/>
                      <a:pt x="44930" y="391"/>
                      <a:pt x="44930" y="391"/>
                    </a:cubicBezTo>
                    <a:cubicBezTo>
                      <a:pt x="45028" y="377"/>
                      <a:pt x="45028" y="377"/>
                      <a:pt x="45028" y="377"/>
                    </a:cubicBezTo>
                    <a:cubicBezTo>
                      <a:pt x="44992" y="134"/>
                      <a:pt x="44992" y="134"/>
                      <a:pt x="44992" y="134"/>
                    </a:cubicBezTo>
                    <a:close/>
                    <a:moveTo>
                      <a:pt x="43771" y="362"/>
                    </a:moveTo>
                    <a:cubicBezTo>
                      <a:pt x="43615" y="399"/>
                      <a:pt x="43615" y="399"/>
                      <a:pt x="43615" y="399"/>
                    </a:cubicBezTo>
                    <a:cubicBezTo>
                      <a:pt x="43408" y="453"/>
                      <a:pt x="43408" y="453"/>
                      <a:pt x="43408" y="453"/>
                    </a:cubicBezTo>
                    <a:cubicBezTo>
                      <a:pt x="43202" y="509"/>
                      <a:pt x="43202" y="509"/>
                      <a:pt x="43202" y="509"/>
                    </a:cubicBezTo>
                    <a:cubicBezTo>
                      <a:pt x="43052" y="552"/>
                      <a:pt x="43052" y="552"/>
                      <a:pt x="43052" y="552"/>
                    </a:cubicBezTo>
                    <a:cubicBezTo>
                      <a:pt x="43122" y="788"/>
                      <a:pt x="43122" y="788"/>
                      <a:pt x="43122" y="788"/>
                    </a:cubicBezTo>
                    <a:cubicBezTo>
                      <a:pt x="43268" y="746"/>
                      <a:pt x="43268" y="746"/>
                      <a:pt x="43268" y="746"/>
                    </a:cubicBezTo>
                    <a:cubicBezTo>
                      <a:pt x="43471" y="691"/>
                      <a:pt x="43471" y="691"/>
                      <a:pt x="43471" y="691"/>
                    </a:cubicBezTo>
                    <a:cubicBezTo>
                      <a:pt x="43675" y="638"/>
                      <a:pt x="43675" y="638"/>
                      <a:pt x="43675" y="638"/>
                    </a:cubicBezTo>
                    <a:cubicBezTo>
                      <a:pt x="43831" y="601"/>
                      <a:pt x="43831" y="601"/>
                      <a:pt x="43831" y="601"/>
                    </a:cubicBezTo>
                    <a:cubicBezTo>
                      <a:pt x="43771" y="362"/>
                      <a:pt x="43771" y="362"/>
                      <a:pt x="43771" y="362"/>
                    </a:cubicBezTo>
                    <a:close/>
                    <a:moveTo>
                      <a:pt x="42577" y="700"/>
                    </a:moveTo>
                    <a:cubicBezTo>
                      <a:pt x="42391" y="763"/>
                      <a:pt x="42391" y="763"/>
                      <a:pt x="42391" y="763"/>
                    </a:cubicBezTo>
                    <a:cubicBezTo>
                      <a:pt x="42192" y="834"/>
                      <a:pt x="42192" y="834"/>
                      <a:pt x="42192" y="834"/>
                    </a:cubicBezTo>
                    <a:cubicBezTo>
                      <a:pt x="41995" y="908"/>
                      <a:pt x="41995" y="908"/>
                      <a:pt x="41995" y="908"/>
                    </a:cubicBezTo>
                    <a:cubicBezTo>
                      <a:pt x="41877" y="954"/>
                      <a:pt x="41877" y="954"/>
                      <a:pt x="41877" y="954"/>
                    </a:cubicBezTo>
                    <a:cubicBezTo>
                      <a:pt x="41968" y="1182"/>
                      <a:pt x="41968" y="1182"/>
                      <a:pt x="41968" y="1182"/>
                    </a:cubicBezTo>
                    <a:cubicBezTo>
                      <a:pt x="42082" y="1138"/>
                      <a:pt x="42082" y="1138"/>
                      <a:pt x="42082" y="1138"/>
                    </a:cubicBezTo>
                    <a:cubicBezTo>
                      <a:pt x="42277" y="1065"/>
                      <a:pt x="42277" y="1065"/>
                      <a:pt x="42277" y="1065"/>
                    </a:cubicBezTo>
                    <a:cubicBezTo>
                      <a:pt x="42472" y="996"/>
                      <a:pt x="42472" y="996"/>
                      <a:pt x="42472" y="996"/>
                    </a:cubicBezTo>
                    <a:cubicBezTo>
                      <a:pt x="42658" y="933"/>
                      <a:pt x="42658" y="933"/>
                      <a:pt x="42658" y="933"/>
                    </a:cubicBezTo>
                    <a:cubicBezTo>
                      <a:pt x="42577" y="700"/>
                      <a:pt x="42577" y="700"/>
                      <a:pt x="42577" y="700"/>
                    </a:cubicBezTo>
                    <a:close/>
                    <a:moveTo>
                      <a:pt x="41419" y="1142"/>
                    </a:moveTo>
                    <a:cubicBezTo>
                      <a:pt x="41217" y="1230"/>
                      <a:pt x="41217" y="1230"/>
                      <a:pt x="41217" y="1230"/>
                    </a:cubicBezTo>
                    <a:cubicBezTo>
                      <a:pt x="41026" y="1317"/>
                      <a:pt x="41026" y="1317"/>
                      <a:pt x="41026" y="1317"/>
                    </a:cubicBezTo>
                    <a:cubicBezTo>
                      <a:pt x="40836" y="1407"/>
                      <a:pt x="40836" y="1407"/>
                      <a:pt x="40836" y="1407"/>
                    </a:cubicBezTo>
                    <a:cubicBezTo>
                      <a:pt x="40742" y="1453"/>
                      <a:pt x="40742" y="1453"/>
                      <a:pt x="40742" y="1453"/>
                    </a:cubicBezTo>
                    <a:cubicBezTo>
                      <a:pt x="40852" y="1674"/>
                      <a:pt x="40852" y="1674"/>
                      <a:pt x="40852" y="1674"/>
                    </a:cubicBezTo>
                    <a:cubicBezTo>
                      <a:pt x="40943" y="1629"/>
                      <a:pt x="40943" y="1629"/>
                      <a:pt x="40943" y="1629"/>
                    </a:cubicBezTo>
                    <a:cubicBezTo>
                      <a:pt x="41130" y="1541"/>
                      <a:pt x="41130" y="1541"/>
                      <a:pt x="41130" y="1541"/>
                    </a:cubicBezTo>
                    <a:cubicBezTo>
                      <a:pt x="41318" y="1455"/>
                      <a:pt x="41318" y="1455"/>
                      <a:pt x="41318" y="1455"/>
                    </a:cubicBezTo>
                    <a:cubicBezTo>
                      <a:pt x="41516" y="1368"/>
                      <a:pt x="41516" y="1368"/>
                      <a:pt x="41516" y="1368"/>
                    </a:cubicBezTo>
                    <a:cubicBezTo>
                      <a:pt x="41419" y="1142"/>
                      <a:pt x="41419" y="1142"/>
                      <a:pt x="41419" y="1142"/>
                    </a:cubicBezTo>
                    <a:close/>
                    <a:moveTo>
                      <a:pt x="40300" y="1678"/>
                    </a:moveTo>
                    <a:cubicBezTo>
                      <a:pt x="40274" y="1692"/>
                      <a:pt x="40274" y="1692"/>
                      <a:pt x="40274" y="1692"/>
                    </a:cubicBezTo>
                    <a:cubicBezTo>
                      <a:pt x="40089" y="1791"/>
                      <a:pt x="40089" y="1791"/>
                      <a:pt x="40089" y="1791"/>
                    </a:cubicBezTo>
                    <a:cubicBezTo>
                      <a:pt x="39905" y="1893"/>
                      <a:pt x="39905" y="1893"/>
                      <a:pt x="39905" y="1893"/>
                    </a:cubicBezTo>
                    <a:cubicBezTo>
                      <a:pt x="39722" y="1997"/>
                      <a:pt x="39722" y="1997"/>
                      <a:pt x="39722" y="1997"/>
                    </a:cubicBezTo>
                    <a:cubicBezTo>
                      <a:pt x="39650" y="2040"/>
                      <a:pt x="39650" y="2040"/>
                      <a:pt x="39650" y="2040"/>
                    </a:cubicBezTo>
                    <a:cubicBezTo>
                      <a:pt x="39775" y="2251"/>
                      <a:pt x="39775" y="2251"/>
                      <a:pt x="39775" y="2251"/>
                    </a:cubicBezTo>
                    <a:cubicBezTo>
                      <a:pt x="39845" y="2210"/>
                      <a:pt x="39845" y="2210"/>
                      <a:pt x="39845" y="2210"/>
                    </a:cubicBezTo>
                    <a:cubicBezTo>
                      <a:pt x="40025" y="2108"/>
                      <a:pt x="40025" y="2108"/>
                      <a:pt x="40025" y="2108"/>
                    </a:cubicBezTo>
                    <a:cubicBezTo>
                      <a:pt x="40207" y="2007"/>
                      <a:pt x="40207" y="2007"/>
                      <a:pt x="40207" y="2007"/>
                    </a:cubicBezTo>
                    <a:cubicBezTo>
                      <a:pt x="40389" y="1909"/>
                      <a:pt x="40389" y="1909"/>
                      <a:pt x="40389" y="1909"/>
                    </a:cubicBezTo>
                    <a:cubicBezTo>
                      <a:pt x="40416" y="1895"/>
                      <a:pt x="40416" y="1895"/>
                      <a:pt x="40416" y="1895"/>
                    </a:cubicBezTo>
                    <a:cubicBezTo>
                      <a:pt x="40300" y="1678"/>
                      <a:pt x="40300" y="1678"/>
                      <a:pt x="40300" y="1678"/>
                    </a:cubicBezTo>
                    <a:close/>
                    <a:moveTo>
                      <a:pt x="39226" y="2295"/>
                    </a:moveTo>
                    <a:cubicBezTo>
                      <a:pt x="39179" y="2324"/>
                      <a:pt x="39179" y="2324"/>
                      <a:pt x="39179" y="2324"/>
                    </a:cubicBezTo>
                    <a:cubicBezTo>
                      <a:pt x="39001" y="2437"/>
                      <a:pt x="39001" y="2437"/>
                      <a:pt x="39001" y="2437"/>
                    </a:cubicBezTo>
                    <a:cubicBezTo>
                      <a:pt x="38823" y="2552"/>
                      <a:pt x="38823" y="2552"/>
                      <a:pt x="38823" y="2552"/>
                    </a:cubicBezTo>
                    <a:cubicBezTo>
                      <a:pt x="38646" y="2669"/>
                      <a:pt x="38646" y="2669"/>
                      <a:pt x="38646" y="2669"/>
                    </a:cubicBezTo>
                    <a:cubicBezTo>
                      <a:pt x="38602" y="2699"/>
                      <a:pt x="38602" y="2699"/>
                      <a:pt x="38602" y="2699"/>
                    </a:cubicBezTo>
                    <a:cubicBezTo>
                      <a:pt x="38741" y="2902"/>
                      <a:pt x="38741" y="2902"/>
                      <a:pt x="38741" y="2902"/>
                    </a:cubicBezTo>
                    <a:cubicBezTo>
                      <a:pt x="38783" y="2874"/>
                      <a:pt x="38783" y="2874"/>
                      <a:pt x="38783" y="2874"/>
                    </a:cubicBezTo>
                    <a:cubicBezTo>
                      <a:pt x="38958" y="2758"/>
                      <a:pt x="38958" y="2758"/>
                      <a:pt x="38958" y="2758"/>
                    </a:cubicBezTo>
                    <a:cubicBezTo>
                      <a:pt x="39133" y="2644"/>
                      <a:pt x="39133" y="2644"/>
                      <a:pt x="39133" y="2644"/>
                    </a:cubicBezTo>
                    <a:cubicBezTo>
                      <a:pt x="39310" y="2532"/>
                      <a:pt x="39310" y="2532"/>
                      <a:pt x="39310" y="2532"/>
                    </a:cubicBezTo>
                    <a:cubicBezTo>
                      <a:pt x="39356" y="2504"/>
                      <a:pt x="39356" y="2504"/>
                      <a:pt x="39356" y="2504"/>
                    </a:cubicBezTo>
                    <a:cubicBezTo>
                      <a:pt x="39226" y="2295"/>
                      <a:pt x="39226" y="2295"/>
                      <a:pt x="39226" y="2295"/>
                    </a:cubicBezTo>
                    <a:close/>
                    <a:moveTo>
                      <a:pt x="38195" y="2981"/>
                    </a:moveTo>
                    <a:cubicBezTo>
                      <a:pt x="38121" y="3033"/>
                      <a:pt x="38121" y="3033"/>
                      <a:pt x="38121" y="3033"/>
                    </a:cubicBezTo>
                    <a:cubicBezTo>
                      <a:pt x="37948" y="3158"/>
                      <a:pt x="37948" y="3158"/>
                      <a:pt x="37948" y="3158"/>
                    </a:cubicBezTo>
                    <a:cubicBezTo>
                      <a:pt x="37776" y="3285"/>
                      <a:pt x="37776" y="3285"/>
                      <a:pt x="37776" y="3285"/>
                    </a:cubicBezTo>
                    <a:cubicBezTo>
                      <a:pt x="37596" y="3420"/>
                      <a:pt x="37596" y="3420"/>
                      <a:pt x="37596" y="3420"/>
                    </a:cubicBezTo>
                    <a:cubicBezTo>
                      <a:pt x="37746" y="3615"/>
                      <a:pt x="37746" y="3615"/>
                      <a:pt x="37746" y="3615"/>
                    </a:cubicBezTo>
                    <a:cubicBezTo>
                      <a:pt x="37923" y="3482"/>
                      <a:pt x="37923" y="3482"/>
                      <a:pt x="37923" y="3482"/>
                    </a:cubicBezTo>
                    <a:cubicBezTo>
                      <a:pt x="38093" y="3357"/>
                      <a:pt x="38093" y="3357"/>
                      <a:pt x="38093" y="3357"/>
                    </a:cubicBezTo>
                    <a:cubicBezTo>
                      <a:pt x="38265" y="3233"/>
                      <a:pt x="38265" y="3233"/>
                      <a:pt x="38265" y="3233"/>
                    </a:cubicBezTo>
                    <a:cubicBezTo>
                      <a:pt x="38338" y="3181"/>
                      <a:pt x="38338" y="3181"/>
                      <a:pt x="38338" y="3181"/>
                    </a:cubicBezTo>
                    <a:cubicBezTo>
                      <a:pt x="38195" y="2981"/>
                      <a:pt x="38195" y="2981"/>
                      <a:pt x="38195" y="2981"/>
                    </a:cubicBezTo>
                    <a:close/>
                    <a:moveTo>
                      <a:pt x="37205" y="3723"/>
                    </a:moveTo>
                    <a:cubicBezTo>
                      <a:pt x="37095" y="3810"/>
                      <a:pt x="37095" y="3810"/>
                      <a:pt x="37095" y="3810"/>
                    </a:cubicBezTo>
                    <a:cubicBezTo>
                      <a:pt x="36927" y="3946"/>
                      <a:pt x="36927" y="3946"/>
                      <a:pt x="36927" y="3946"/>
                    </a:cubicBezTo>
                    <a:cubicBezTo>
                      <a:pt x="36759" y="4083"/>
                      <a:pt x="36759" y="4083"/>
                      <a:pt x="36759" y="4083"/>
                    </a:cubicBezTo>
                    <a:cubicBezTo>
                      <a:pt x="36630" y="4190"/>
                      <a:pt x="36630" y="4190"/>
                      <a:pt x="36630" y="4190"/>
                    </a:cubicBezTo>
                    <a:cubicBezTo>
                      <a:pt x="36788" y="4379"/>
                      <a:pt x="36788" y="4379"/>
                      <a:pt x="36788" y="4379"/>
                    </a:cubicBezTo>
                    <a:cubicBezTo>
                      <a:pt x="36916" y="4273"/>
                      <a:pt x="36916" y="4273"/>
                      <a:pt x="36916" y="4273"/>
                    </a:cubicBezTo>
                    <a:cubicBezTo>
                      <a:pt x="37082" y="4137"/>
                      <a:pt x="37082" y="4137"/>
                      <a:pt x="37082" y="4137"/>
                    </a:cubicBezTo>
                    <a:cubicBezTo>
                      <a:pt x="37249" y="4002"/>
                      <a:pt x="37249" y="4002"/>
                      <a:pt x="37249" y="4002"/>
                    </a:cubicBezTo>
                    <a:cubicBezTo>
                      <a:pt x="37359" y="3915"/>
                      <a:pt x="37359" y="3915"/>
                      <a:pt x="37359" y="3915"/>
                    </a:cubicBezTo>
                    <a:cubicBezTo>
                      <a:pt x="37205" y="3723"/>
                      <a:pt x="37205" y="3723"/>
                      <a:pt x="37205" y="3723"/>
                    </a:cubicBezTo>
                    <a:close/>
                    <a:moveTo>
                      <a:pt x="36252" y="4510"/>
                    </a:moveTo>
                    <a:cubicBezTo>
                      <a:pt x="36096" y="4646"/>
                      <a:pt x="36096" y="4646"/>
                      <a:pt x="36096" y="4646"/>
                    </a:cubicBezTo>
                    <a:cubicBezTo>
                      <a:pt x="35931" y="4791"/>
                      <a:pt x="35931" y="4791"/>
                      <a:pt x="35931" y="4791"/>
                    </a:cubicBezTo>
                    <a:cubicBezTo>
                      <a:pt x="35768" y="4937"/>
                      <a:pt x="35768" y="4937"/>
                      <a:pt x="35768" y="4937"/>
                    </a:cubicBezTo>
                    <a:cubicBezTo>
                      <a:pt x="35697" y="5001"/>
                      <a:pt x="35697" y="5001"/>
                      <a:pt x="35697" y="5001"/>
                    </a:cubicBezTo>
                    <a:cubicBezTo>
                      <a:pt x="35862" y="5183"/>
                      <a:pt x="35862" y="5183"/>
                      <a:pt x="35862" y="5183"/>
                    </a:cubicBezTo>
                    <a:cubicBezTo>
                      <a:pt x="35932" y="5120"/>
                      <a:pt x="35932" y="5120"/>
                      <a:pt x="35932" y="5120"/>
                    </a:cubicBezTo>
                    <a:cubicBezTo>
                      <a:pt x="36095" y="4975"/>
                      <a:pt x="36095" y="4975"/>
                      <a:pt x="36095" y="4975"/>
                    </a:cubicBezTo>
                    <a:cubicBezTo>
                      <a:pt x="36258" y="4832"/>
                      <a:pt x="36258" y="4832"/>
                      <a:pt x="36258" y="4832"/>
                    </a:cubicBezTo>
                    <a:cubicBezTo>
                      <a:pt x="36414" y="4696"/>
                      <a:pt x="36414" y="4696"/>
                      <a:pt x="36414" y="4696"/>
                    </a:cubicBezTo>
                    <a:cubicBezTo>
                      <a:pt x="36252" y="4510"/>
                      <a:pt x="36252" y="4510"/>
                      <a:pt x="36252" y="4510"/>
                    </a:cubicBezTo>
                    <a:close/>
                    <a:moveTo>
                      <a:pt x="35332" y="5334"/>
                    </a:moveTo>
                    <a:cubicBezTo>
                      <a:pt x="35280" y="5382"/>
                      <a:pt x="35280" y="5382"/>
                      <a:pt x="35280" y="5382"/>
                    </a:cubicBezTo>
                    <a:cubicBezTo>
                      <a:pt x="35118" y="5533"/>
                      <a:pt x="35118" y="5533"/>
                      <a:pt x="35118" y="5533"/>
                    </a:cubicBezTo>
                    <a:cubicBezTo>
                      <a:pt x="34957" y="5685"/>
                      <a:pt x="34957" y="5685"/>
                      <a:pt x="34957" y="5685"/>
                    </a:cubicBezTo>
                    <a:cubicBezTo>
                      <a:pt x="34793" y="5841"/>
                      <a:pt x="34793" y="5841"/>
                      <a:pt x="34793" y="5841"/>
                    </a:cubicBezTo>
                    <a:cubicBezTo>
                      <a:pt x="34964" y="6018"/>
                      <a:pt x="34964" y="6018"/>
                      <a:pt x="34964" y="6018"/>
                    </a:cubicBezTo>
                    <a:cubicBezTo>
                      <a:pt x="35127" y="5863"/>
                      <a:pt x="35127" y="5863"/>
                      <a:pt x="35127" y="5863"/>
                    </a:cubicBezTo>
                    <a:cubicBezTo>
                      <a:pt x="35287" y="5712"/>
                      <a:pt x="35287" y="5712"/>
                      <a:pt x="35287" y="5712"/>
                    </a:cubicBezTo>
                    <a:cubicBezTo>
                      <a:pt x="35447" y="5562"/>
                      <a:pt x="35447" y="5562"/>
                      <a:pt x="35447" y="5562"/>
                    </a:cubicBezTo>
                    <a:cubicBezTo>
                      <a:pt x="35500" y="5514"/>
                      <a:pt x="35500" y="5514"/>
                      <a:pt x="35500" y="5514"/>
                    </a:cubicBezTo>
                    <a:cubicBezTo>
                      <a:pt x="35332" y="5334"/>
                      <a:pt x="35332" y="5334"/>
                      <a:pt x="35332" y="5334"/>
                    </a:cubicBezTo>
                    <a:close/>
                    <a:moveTo>
                      <a:pt x="34438" y="6184"/>
                    </a:moveTo>
                    <a:cubicBezTo>
                      <a:pt x="34317" y="6303"/>
                      <a:pt x="34317" y="6303"/>
                      <a:pt x="34317" y="6303"/>
                    </a:cubicBezTo>
                    <a:cubicBezTo>
                      <a:pt x="34158" y="6461"/>
                      <a:pt x="34158" y="6461"/>
                      <a:pt x="34158" y="6461"/>
                    </a:cubicBezTo>
                    <a:cubicBezTo>
                      <a:pt x="33913" y="6705"/>
                      <a:pt x="33913" y="6705"/>
                      <a:pt x="33913" y="6705"/>
                    </a:cubicBezTo>
                    <a:cubicBezTo>
                      <a:pt x="34087" y="6878"/>
                      <a:pt x="34087" y="6878"/>
                      <a:pt x="34087" y="6878"/>
                    </a:cubicBezTo>
                    <a:cubicBezTo>
                      <a:pt x="34331" y="6635"/>
                      <a:pt x="34331" y="6635"/>
                      <a:pt x="34331" y="6635"/>
                    </a:cubicBezTo>
                    <a:cubicBezTo>
                      <a:pt x="34489" y="6479"/>
                      <a:pt x="34489" y="6479"/>
                      <a:pt x="34489" y="6479"/>
                    </a:cubicBezTo>
                    <a:cubicBezTo>
                      <a:pt x="34611" y="6360"/>
                      <a:pt x="34611" y="6360"/>
                      <a:pt x="34611" y="6360"/>
                    </a:cubicBezTo>
                    <a:cubicBezTo>
                      <a:pt x="34438" y="6184"/>
                      <a:pt x="34438" y="6184"/>
                      <a:pt x="34438" y="6184"/>
                    </a:cubicBezTo>
                    <a:close/>
                    <a:moveTo>
                      <a:pt x="33566" y="7055"/>
                    </a:moveTo>
                    <a:cubicBezTo>
                      <a:pt x="33367" y="7259"/>
                      <a:pt x="33367" y="7259"/>
                      <a:pt x="33367" y="7259"/>
                    </a:cubicBezTo>
                    <a:cubicBezTo>
                      <a:pt x="33209" y="7421"/>
                      <a:pt x="33209" y="7421"/>
                      <a:pt x="33209" y="7421"/>
                    </a:cubicBezTo>
                    <a:cubicBezTo>
                      <a:pt x="33050" y="7585"/>
                      <a:pt x="33050" y="7585"/>
                      <a:pt x="33050" y="7585"/>
                    </a:cubicBezTo>
                    <a:cubicBezTo>
                      <a:pt x="33227" y="7756"/>
                      <a:pt x="33227" y="7756"/>
                      <a:pt x="33227" y="7756"/>
                    </a:cubicBezTo>
                    <a:cubicBezTo>
                      <a:pt x="33386" y="7592"/>
                      <a:pt x="33386" y="7592"/>
                      <a:pt x="33386" y="7592"/>
                    </a:cubicBezTo>
                    <a:cubicBezTo>
                      <a:pt x="33543" y="7431"/>
                      <a:pt x="33543" y="7431"/>
                      <a:pt x="33543" y="7431"/>
                    </a:cubicBezTo>
                    <a:cubicBezTo>
                      <a:pt x="33742" y="7228"/>
                      <a:pt x="33742" y="7228"/>
                      <a:pt x="33742" y="7228"/>
                    </a:cubicBezTo>
                    <a:cubicBezTo>
                      <a:pt x="33566" y="7055"/>
                      <a:pt x="33566" y="7055"/>
                      <a:pt x="33566" y="7055"/>
                    </a:cubicBezTo>
                    <a:close/>
                    <a:moveTo>
                      <a:pt x="32709" y="7941"/>
                    </a:moveTo>
                    <a:cubicBezTo>
                      <a:pt x="32538" y="8119"/>
                      <a:pt x="32369" y="8298"/>
                      <a:pt x="32200" y="8477"/>
                    </a:cubicBezTo>
                    <a:cubicBezTo>
                      <a:pt x="32379" y="8646"/>
                      <a:pt x="32379" y="8646"/>
                      <a:pt x="32379" y="8646"/>
                    </a:cubicBezTo>
                    <a:cubicBezTo>
                      <a:pt x="32547" y="8467"/>
                      <a:pt x="32717" y="8289"/>
                      <a:pt x="32887" y="8111"/>
                    </a:cubicBezTo>
                    <a:cubicBezTo>
                      <a:pt x="32709" y="7941"/>
                      <a:pt x="32709" y="7941"/>
                      <a:pt x="32709" y="7941"/>
                    </a:cubicBezTo>
                    <a:close/>
                    <a:moveTo>
                      <a:pt x="31862" y="8835"/>
                    </a:moveTo>
                    <a:cubicBezTo>
                      <a:pt x="31693" y="9014"/>
                      <a:pt x="31525" y="9194"/>
                      <a:pt x="31356" y="9374"/>
                    </a:cubicBezTo>
                    <a:cubicBezTo>
                      <a:pt x="31536" y="9542"/>
                      <a:pt x="31536" y="9542"/>
                      <a:pt x="31536" y="9542"/>
                    </a:cubicBezTo>
                    <a:cubicBezTo>
                      <a:pt x="31704" y="9362"/>
                      <a:pt x="31872" y="9183"/>
                      <a:pt x="32041" y="9004"/>
                    </a:cubicBezTo>
                    <a:cubicBezTo>
                      <a:pt x="31862" y="8835"/>
                      <a:pt x="31862" y="8835"/>
                      <a:pt x="31862" y="8835"/>
                    </a:cubicBezTo>
                    <a:close/>
                    <a:moveTo>
                      <a:pt x="31020" y="9733"/>
                    </a:moveTo>
                    <a:cubicBezTo>
                      <a:pt x="30852" y="9913"/>
                      <a:pt x="30683" y="10092"/>
                      <a:pt x="30515" y="10271"/>
                    </a:cubicBezTo>
                    <a:cubicBezTo>
                      <a:pt x="30694" y="10440"/>
                      <a:pt x="30694" y="10440"/>
                      <a:pt x="30694" y="10440"/>
                    </a:cubicBezTo>
                    <a:cubicBezTo>
                      <a:pt x="30863" y="10261"/>
                      <a:pt x="31032" y="10081"/>
                      <a:pt x="31199" y="9901"/>
                    </a:cubicBezTo>
                    <a:cubicBezTo>
                      <a:pt x="31020" y="9733"/>
                      <a:pt x="31020" y="9733"/>
                      <a:pt x="31020" y="9733"/>
                    </a:cubicBezTo>
                    <a:close/>
                    <a:moveTo>
                      <a:pt x="30178" y="10630"/>
                    </a:moveTo>
                    <a:cubicBezTo>
                      <a:pt x="30009" y="10809"/>
                      <a:pt x="29840" y="10987"/>
                      <a:pt x="29670" y="11166"/>
                    </a:cubicBezTo>
                    <a:cubicBezTo>
                      <a:pt x="29848" y="11335"/>
                      <a:pt x="29848" y="11335"/>
                      <a:pt x="29848" y="11335"/>
                    </a:cubicBezTo>
                    <a:cubicBezTo>
                      <a:pt x="30018" y="11157"/>
                      <a:pt x="30187" y="10978"/>
                      <a:pt x="30357" y="10799"/>
                    </a:cubicBezTo>
                    <a:cubicBezTo>
                      <a:pt x="30178" y="10630"/>
                      <a:pt x="30178" y="10630"/>
                      <a:pt x="30178" y="10630"/>
                    </a:cubicBezTo>
                    <a:close/>
                    <a:moveTo>
                      <a:pt x="29330" y="11521"/>
                    </a:moveTo>
                    <a:cubicBezTo>
                      <a:pt x="29121" y="11739"/>
                      <a:pt x="29121" y="11739"/>
                      <a:pt x="29121" y="11739"/>
                    </a:cubicBezTo>
                    <a:cubicBezTo>
                      <a:pt x="28818" y="12051"/>
                      <a:pt x="28818" y="12051"/>
                      <a:pt x="28818" y="12051"/>
                    </a:cubicBezTo>
                    <a:cubicBezTo>
                      <a:pt x="28994" y="12223"/>
                      <a:pt x="28994" y="12223"/>
                      <a:pt x="28994" y="12223"/>
                    </a:cubicBezTo>
                    <a:cubicBezTo>
                      <a:pt x="29298" y="11910"/>
                      <a:pt x="29298" y="11910"/>
                      <a:pt x="29298" y="11910"/>
                    </a:cubicBezTo>
                    <a:cubicBezTo>
                      <a:pt x="29508" y="11692"/>
                      <a:pt x="29508" y="11692"/>
                      <a:pt x="29508" y="11692"/>
                    </a:cubicBezTo>
                    <a:cubicBezTo>
                      <a:pt x="29330" y="11521"/>
                      <a:pt x="29330" y="11521"/>
                      <a:pt x="29330" y="11521"/>
                    </a:cubicBezTo>
                    <a:close/>
                    <a:moveTo>
                      <a:pt x="28474" y="12402"/>
                    </a:moveTo>
                    <a:cubicBezTo>
                      <a:pt x="28318" y="12559"/>
                      <a:pt x="28318" y="12559"/>
                      <a:pt x="28318" y="12559"/>
                    </a:cubicBezTo>
                    <a:cubicBezTo>
                      <a:pt x="28156" y="12722"/>
                      <a:pt x="28156" y="12722"/>
                      <a:pt x="28156" y="12722"/>
                    </a:cubicBezTo>
                    <a:cubicBezTo>
                      <a:pt x="27953" y="12923"/>
                      <a:pt x="27953" y="12923"/>
                      <a:pt x="27953" y="12923"/>
                    </a:cubicBezTo>
                    <a:cubicBezTo>
                      <a:pt x="28125" y="13099"/>
                      <a:pt x="28125" y="13099"/>
                      <a:pt x="28125" y="13099"/>
                    </a:cubicBezTo>
                    <a:cubicBezTo>
                      <a:pt x="28330" y="12896"/>
                      <a:pt x="28330" y="12896"/>
                      <a:pt x="28330" y="12896"/>
                    </a:cubicBezTo>
                    <a:cubicBezTo>
                      <a:pt x="28492" y="12733"/>
                      <a:pt x="28492" y="12733"/>
                      <a:pt x="28492" y="12733"/>
                    </a:cubicBezTo>
                    <a:cubicBezTo>
                      <a:pt x="28648" y="12575"/>
                      <a:pt x="28648" y="12575"/>
                      <a:pt x="28648" y="12575"/>
                    </a:cubicBezTo>
                    <a:cubicBezTo>
                      <a:pt x="28474" y="12402"/>
                      <a:pt x="28474" y="12402"/>
                      <a:pt x="28474" y="12402"/>
                    </a:cubicBezTo>
                    <a:close/>
                    <a:moveTo>
                      <a:pt x="27602" y="13267"/>
                    </a:moveTo>
                    <a:cubicBezTo>
                      <a:pt x="27502" y="13364"/>
                      <a:pt x="27502" y="13364"/>
                      <a:pt x="27502" y="13364"/>
                    </a:cubicBezTo>
                    <a:cubicBezTo>
                      <a:pt x="27337" y="13523"/>
                      <a:pt x="27337" y="13523"/>
                      <a:pt x="27337" y="13523"/>
                    </a:cubicBezTo>
                    <a:cubicBezTo>
                      <a:pt x="27172" y="13681"/>
                      <a:pt x="27172" y="13681"/>
                      <a:pt x="27172" y="13681"/>
                    </a:cubicBezTo>
                    <a:cubicBezTo>
                      <a:pt x="27070" y="13777"/>
                      <a:pt x="27070" y="13777"/>
                      <a:pt x="27070" y="13777"/>
                    </a:cubicBezTo>
                    <a:cubicBezTo>
                      <a:pt x="27239" y="13956"/>
                      <a:pt x="27239" y="13956"/>
                      <a:pt x="27239" y="13956"/>
                    </a:cubicBezTo>
                    <a:cubicBezTo>
                      <a:pt x="27341" y="13860"/>
                      <a:pt x="27341" y="13860"/>
                      <a:pt x="27341" y="13860"/>
                    </a:cubicBezTo>
                    <a:cubicBezTo>
                      <a:pt x="27508" y="13701"/>
                      <a:pt x="27508" y="13701"/>
                      <a:pt x="27508" y="13701"/>
                    </a:cubicBezTo>
                    <a:cubicBezTo>
                      <a:pt x="27673" y="13541"/>
                      <a:pt x="27673" y="13541"/>
                      <a:pt x="27673" y="13541"/>
                    </a:cubicBezTo>
                    <a:cubicBezTo>
                      <a:pt x="27773" y="13444"/>
                      <a:pt x="27773" y="13444"/>
                      <a:pt x="27773" y="13444"/>
                    </a:cubicBezTo>
                    <a:cubicBezTo>
                      <a:pt x="27602" y="13267"/>
                      <a:pt x="27602" y="13267"/>
                      <a:pt x="27602" y="13267"/>
                    </a:cubicBezTo>
                    <a:close/>
                    <a:moveTo>
                      <a:pt x="26711" y="14112"/>
                    </a:moveTo>
                    <a:cubicBezTo>
                      <a:pt x="26503" y="14303"/>
                      <a:pt x="26503" y="14303"/>
                      <a:pt x="26503" y="14303"/>
                    </a:cubicBezTo>
                    <a:cubicBezTo>
                      <a:pt x="26335" y="14456"/>
                      <a:pt x="26335" y="14456"/>
                      <a:pt x="26335" y="14456"/>
                    </a:cubicBezTo>
                    <a:cubicBezTo>
                      <a:pt x="26166" y="14607"/>
                      <a:pt x="26166" y="14607"/>
                      <a:pt x="26166" y="14607"/>
                    </a:cubicBezTo>
                    <a:cubicBezTo>
                      <a:pt x="26330" y="14791"/>
                      <a:pt x="26330" y="14791"/>
                      <a:pt x="26330" y="14791"/>
                    </a:cubicBezTo>
                    <a:cubicBezTo>
                      <a:pt x="26499" y="14639"/>
                      <a:pt x="26499" y="14639"/>
                      <a:pt x="26499" y="14639"/>
                    </a:cubicBezTo>
                    <a:cubicBezTo>
                      <a:pt x="26669" y="14485"/>
                      <a:pt x="26669" y="14485"/>
                      <a:pt x="26669" y="14485"/>
                    </a:cubicBezTo>
                    <a:cubicBezTo>
                      <a:pt x="26878" y="14293"/>
                      <a:pt x="26878" y="14293"/>
                      <a:pt x="26878" y="14293"/>
                    </a:cubicBezTo>
                    <a:cubicBezTo>
                      <a:pt x="26711" y="14112"/>
                      <a:pt x="26711" y="14112"/>
                      <a:pt x="26711" y="14112"/>
                    </a:cubicBezTo>
                    <a:close/>
                    <a:moveTo>
                      <a:pt x="25798" y="14930"/>
                    </a:moveTo>
                    <a:cubicBezTo>
                      <a:pt x="25651" y="15056"/>
                      <a:pt x="25651" y="15056"/>
                      <a:pt x="25651" y="15056"/>
                    </a:cubicBezTo>
                    <a:cubicBezTo>
                      <a:pt x="25479" y="15203"/>
                      <a:pt x="25479" y="15203"/>
                      <a:pt x="25479" y="15203"/>
                    </a:cubicBezTo>
                    <a:cubicBezTo>
                      <a:pt x="25305" y="15349"/>
                      <a:pt x="25305" y="15349"/>
                      <a:pt x="25305" y="15349"/>
                    </a:cubicBezTo>
                    <a:cubicBezTo>
                      <a:pt x="25236" y="15406"/>
                      <a:pt x="25236" y="15406"/>
                      <a:pt x="25236" y="15406"/>
                    </a:cubicBezTo>
                    <a:cubicBezTo>
                      <a:pt x="25393" y="15596"/>
                      <a:pt x="25393" y="15596"/>
                      <a:pt x="25393" y="15596"/>
                    </a:cubicBezTo>
                    <a:cubicBezTo>
                      <a:pt x="25462" y="15538"/>
                      <a:pt x="25462" y="15538"/>
                      <a:pt x="25462" y="15538"/>
                    </a:cubicBezTo>
                    <a:cubicBezTo>
                      <a:pt x="25637" y="15391"/>
                      <a:pt x="25637" y="15391"/>
                      <a:pt x="25637" y="15391"/>
                    </a:cubicBezTo>
                    <a:cubicBezTo>
                      <a:pt x="25811" y="15243"/>
                      <a:pt x="25811" y="15243"/>
                      <a:pt x="25811" y="15243"/>
                    </a:cubicBezTo>
                    <a:cubicBezTo>
                      <a:pt x="25958" y="15117"/>
                      <a:pt x="25958" y="15117"/>
                      <a:pt x="25958" y="15117"/>
                    </a:cubicBezTo>
                    <a:cubicBezTo>
                      <a:pt x="25798" y="14930"/>
                      <a:pt x="25798" y="14930"/>
                      <a:pt x="25798" y="14930"/>
                    </a:cubicBezTo>
                    <a:close/>
                    <a:moveTo>
                      <a:pt x="24856" y="15716"/>
                    </a:moveTo>
                    <a:cubicBezTo>
                      <a:pt x="24778" y="15778"/>
                      <a:pt x="24778" y="15778"/>
                      <a:pt x="24778" y="15778"/>
                    </a:cubicBezTo>
                    <a:cubicBezTo>
                      <a:pt x="24601" y="15918"/>
                      <a:pt x="24601" y="15918"/>
                      <a:pt x="24601" y="15918"/>
                    </a:cubicBezTo>
                    <a:cubicBezTo>
                      <a:pt x="24423" y="16057"/>
                      <a:pt x="24423" y="16057"/>
                      <a:pt x="24423" y="16057"/>
                    </a:cubicBezTo>
                    <a:cubicBezTo>
                      <a:pt x="24277" y="16168"/>
                      <a:pt x="24277" y="16168"/>
                      <a:pt x="24277" y="16168"/>
                    </a:cubicBezTo>
                    <a:cubicBezTo>
                      <a:pt x="24425" y="16364"/>
                      <a:pt x="24425" y="16364"/>
                      <a:pt x="24425" y="16364"/>
                    </a:cubicBezTo>
                    <a:cubicBezTo>
                      <a:pt x="24573" y="16252"/>
                      <a:pt x="24573" y="16252"/>
                      <a:pt x="24573" y="16252"/>
                    </a:cubicBezTo>
                    <a:cubicBezTo>
                      <a:pt x="24753" y="16112"/>
                      <a:pt x="24753" y="16112"/>
                      <a:pt x="24753" y="16112"/>
                    </a:cubicBezTo>
                    <a:cubicBezTo>
                      <a:pt x="24932" y="15971"/>
                      <a:pt x="24932" y="15971"/>
                      <a:pt x="24932" y="15971"/>
                    </a:cubicBezTo>
                    <a:cubicBezTo>
                      <a:pt x="25010" y="15908"/>
                      <a:pt x="25010" y="15908"/>
                      <a:pt x="25010" y="15908"/>
                    </a:cubicBezTo>
                    <a:cubicBezTo>
                      <a:pt x="24856" y="15716"/>
                      <a:pt x="24856" y="15716"/>
                      <a:pt x="24856" y="15716"/>
                    </a:cubicBezTo>
                    <a:close/>
                    <a:moveTo>
                      <a:pt x="23884" y="16461"/>
                    </a:moveTo>
                    <a:cubicBezTo>
                      <a:pt x="23699" y="16595"/>
                      <a:pt x="23699" y="16595"/>
                      <a:pt x="23699" y="16595"/>
                    </a:cubicBezTo>
                    <a:cubicBezTo>
                      <a:pt x="23516" y="16725"/>
                      <a:pt x="23516" y="16725"/>
                      <a:pt x="23516" y="16725"/>
                    </a:cubicBezTo>
                    <a:cubicBezTo>
                      <a:pt x="23331" y="16854"/>
                      <a:pt x="23331" y="16854"/>
                      <a:pt x="23331" y="16854"/>
                    </a:cubicBezTo>
                    <a:cubicBezTo>
                      <a:pt x="23285" y="16886"/>
                      <a:pt x="23285" y="16886"/>
                      <a:pt x="23285" y="16886"/>
                    </a:cubicBezTo>
                    <a:cubicBezTo>
                      <a:pt x="23423" y="17089"/>
                      <a:pt x="23423" y="17089"/>
                      <a:pt x="23423" y="17089"/>
                    </a:cubicBezTo>
                    <a:cubicBezTo>
                      <a:pt x="23471" y="17056"/>
                      <a:pt x="23471" y="17056"/>
                      <a:pt x="23471" y="17056"/>
                    </a:cubicBezTo>
                    <a:cubicBezTo>
                      <a:pt x="23658" y="16926"/>
                      <a:pt x="23658" y="16926"/>
                      <a:pt x="23658" y="16926"/>
                    </a:cubicBezTo>
                    <a:cubicBezTo>
                      <a:pt x="23843" y="16795"/>
                      <a:pt x="23843" y="16795"/>
                      <a:pt x="23843" y="16795"/>
                    </a:cubicBezTo>
                    <a:cubicBezTo>
                      <a:pt x="24029" y="16660"/>
                      <a:pt x="24029" y="16660"/>
                      <a:pt x="24029" y="16660"/>
                    </a:cubicBezTo>
                    <a:cubicBezTo>
                      <a:pt x="23884" y="16461"/>
                      <a:pt x="23884" y="16461"/>
                      <a:pt x="23884" y="16461"/>
                    </a:cubicBezTo>
                    <a:close/>
                    <a:moveTo>
                      <a:pt x="22878" y="17158"/>
                    </a:moveTo>
                    <a:cubicBezTo>
                      <a:pt x="22771" y="17229"/>
                      <a:pt x="22771" y="17229"/>
                      <a:pt x="22771" y="17229"/>
                    </a:cubicBezTo>
                    <a:cubicBezTo>
                      <a:pt x="22582" y="17350"/>
                      <a:pt x="22582" y="17350"/>
                      <a:pt x="22582" y="17350"/>
                    </a:cubicBezTo>
                    <a:cubicBezTo>
                      <a:pt x="22391" y="17469"/>
                      <a:pt x="22391" y="17469"/>
                      <a:pt x="22391" y="17469"/>
                    </a:cubicBezTo>
                    <a:cubicBezTo>
                      <a:pt x="22257" y="17551"/>
                      <a:pt x="22257" y="17551"/>
                      <a:pt x="22257" y="17551"/>
                    </a:cubicBezTo>
                    <a:cubicBezTo>
                      <a:pt x="22385" y="17762"/>
                      <a:pt x="22385" y="17762"/>
                      <a:pt x="22385" y="17762"/>
                    </a:cubicBezTo>
                    <a:cubicBezTo>
                      <a:pt x="22521" y="17678"/>
                      <a:pt x="22521" y="17678"/>
                      <a:pt x="22521" y="17678"/>
                    </a:cubicBezTo>
                    <a:cubicBezTo>
                      <a:pt x="22713" y="17558"/>
                      <a:pt x="22713" y="17558"/>
                      <a:pt x="22713" y="17558"/>
                    </a:cubicBezTo>
                    <a:cubicBezTo>
                      <a:pt x="22905" y="17435"/>
                      <a:pt x="22905" y="17435"/>
                      <a:pt x="22905" y="17435"/>
                    </a:cubicBezTo>
                    <a:cubicBezTo>
                      <a:pt x="23012" y="17365"/>
                      <a:pt x="23012" y="17365"/>
                      <a:pt x="23012" y="17365"/>
                    </a:cubicBezTo>
                    <a:cubicBezTo>
                      <a:pt x="22878" y="17158"/>
                      <a:pt x="22878" y="17158"/>
                      <a:pt x="22878" y="17158"/>
                    </a:cubicBezTo>
                    <a:close/>
                    <a:moveTo>
                      <a:pt x="21836" y="17801"/>
                    </a:moveTo>
                    <a:cubicBezTo>
                      <a:pt x="21617" y="17926"/>
                      <a:pt x="21617" y="17926"/>
                      <a:pt x="21617" y="17926"/>
                    </a:cubicBezTo>
                    <a:cubicBezTo>
                      <a:pt x="21420" y="18035"/>
                      <a:pt x="21420" y="18035"/>
                      <a:pt x="21420" y="18035"/>
                    </a:cubicBezTo>
                    <a:cubicBezTo>
                      <a:pt x="21222" y="18141"/>
                      <a:pt x="21222" y="18141"/>
                      <a:pt x="21222" y="18141"/>
                    </a:cubicBezTo>
                    <a:cubicBezTo>
                      <a:pt x="21195" y="18155"/>
                      <a:pt x="21195" y="18155"/>
                      <a:pt x="21195" y="18155"/>
                    </a:cubicBezTo>
                    <a:cubicBezTo>
                      <a:pt x="21308" y="18374"/>
                      <a:pt x="21308" y="18374"/>
                      <a:pt x="21308" y="18374"/>
                    </a:cubicBezTo>
                    <a:cubicBezTo>
                      <a:pt x="21337" y="18359"/>
                      <a:pt x="21337" y="18359"/>
                      <a:pt x="21337" y="18359"/>
                    </a:cubicBezTo>
                    <a:cubicBezTo>
                      <a:pt x="21538" y="18251"/>
                      <a:pt x="21538" y="18251"/>
                      <a:pt x="21538" y="18251"/>
                    </a:cubicBezTo>
                    <a:cubicBezTo>
                      <a:pt x="21737" y="18140"/>
                      <a:pt x="21737" y="18140"/>
                      <a:pt x="21737" y="18140"/>
                    </a:cubicBezTo>
                    <a:cubicBezTo>
                      <a:pt x="21959" y="18014"/>
                      <a:pt x="21959" y="18014"/>
                      <a:pt x="21959" y="18014"/>
                    </a:cubicBezTo>
                    <a:cubicBezTo>
                      <a:pt x="21836" y="17801"/>
                      <a:pt x="21836" y="17801"/>
                      <a:pt x="21836" y="17801"/>
                    </a:cubicBezTo>
                    <a:close/>
                    <a:moveTo>
                      <a:pt x="20759" y="18379"/>
                    </a:moveTo>
                    <a:cubicBezTo>
                      <a:pt x="20619" y="18448"/>
                      <a:pt x="20619" y="18448"/>
                      <a:pt x="20619" y="18448"/>
                    </a:cubicBezTo>
                    <a:cubicBezTo>
                      <a:pt x="20416" y="18545"/>
                      <a:pt x="20416" y="18545"/>
                      <a:pt x="20416" y="18545"/>
                    </a:cubicBezTo>
                    <a:cubicBezTo>
                      <a:pt x="20210" y="18640"/>
                      <a:pt x="20210" y="18640"/>
                      <a:pt x="20210" y="18640"/>
                    </a:cubicBezTo>
                    <a:cubicBezTo>
                      <a:pt x="20096" y="18692"/>
                      <a:pt x="20096" y="18692"/>
                      <a:pt x="20096" y="18692"/>
                    </a:cubicBezTo>
                    <a:cubicBezTo>
                      <a:pt x="20195" y="18917"/>
                      <a:pt x="20195" y="18917"/>
                      <a:pt x="20195" y="18917"/>
                    </a:cubicBezTo>
                    <a:cubicBezTo>
                      <a:pt x="20313" y="18864"/>
                      <a:pt x="20313" y="18864"/>
                      <a:pt x="20313" y="18864"/>
                    </a:cubicBezTo>
                    <a:cubicBezTo>
                      <a:pt x="20521" y="18768"/>
                      <a:pt x="20521" y="18768"/>
                      <a:pt x="20521" y="18768"/>
                    </a:cubicBezTo>
                    <a:cubicBezTo>
                      <a:pt x="20727" y="18669"/>
                      <a:pt x="20727" y="18669"/>
                      <a:pt x="20727" y="18669"/>
                    </a:cubicBezTo>
                    <a:cubicBezTo>
                      <a:pt x="20867" y="18600"/>
                      <a:pt x="20867" y="18600"/>
                      <a:pt x="20867" y="18600"/>
                    </a:cubicBezTo>
                    <a:cubicBezTo>
                      <a:pt x="20759" y="18379"/>
                      <a:pt x="20759" y="18379"/>
                      <a:pt x="20759" y="18379"/>
                    </a:cubicBezTo>
                    <a:close/>
                    <a:moveTo>
                      <a:pt x="19647" y="18885"/>
                    </a:moveTo>
                    <a:cubicBezTo>
                      <a:pt x="19586" y="18911"/>
                      <a:pt x="19586" y="18911"/>
                      <a:pt x="19586" y="18911"/>
                    </a:cubicBezTo>
                    <a:cubicBezTo>
                      <a:pt x="19375" y="18996"/>
                      <a:pt x="19375" y="18996"/>
                      <a:pt x="19375" y="18996"/>
                    </a:cubicBezTo>
                    <a:cubicBezTo>
                      <a:pt x="19162" y="19078"/>
                      <a:pt x="19162" y="19078"/>
                      <a:pt x="19162" y="19078"/>
                    </a:cubicBezTo>
                    <a:cubicBezTo>
                      <a:pt x="18963" y="19152"/>
                      <a:pt x="18963" y="19152"/>
                      <a:pt x="18963" y="19152"/>
                    </a:cubicBezTo>
                    <a:cubicBezTo>
                      <a:pt x="19048" y="19383"/>
                      <a:pt x="19048" y="19383"/>
                      <a:pt x="19048" y="19383"/>
                    </a:cubicBezTo>
                    <a:cubicBezTo>
                      <a:pt x="19249" y="19308"/>
                      <a:pt x="19249" y="19308"/>
                      <a:pt x="19249" y="19308"/>
                    </a:cubicBezTo>
                    <a:cubicBezTo>
                      <a:pt x="19465" y="19225"/>
                      <a:pt x="19465" y="19225"/>
                      <a:pt x="19465" y="19225"/>
                    </a:cubicBezTo>
                    <a:cubicBezTo>
                      <a:pt x="19679" y="19138"/>
                      <a:pt x="19679" y="19138"/>
                      <a:pt x="19679" y="19138"/>
                    </a:cubicBezTo>
                    <a:cubicBezTo>
                      <a:pt x="19740" y="19113"/>
                      <a:pt x="19740" y="19113"/>
                      <a:pt x="19740" y="19113"/>
                    </a:cubicBezTo>
                    <a:cubicBezTo>
                      <a:pt x="19647" y="18885"/>
                      <a:pt x="19647" y="18885"/>
                      <a:pt x="19647" y="18885"/>
                    </a:cubicBezTo>
                    <a:close/>
                    <a:moveTo>
                      <a:pt x="18504" y="19313"/>
                    </a:moveTo>
                    <a:cubicBezTo>
                      <a:pt x="18295" y="19381"/>
                      <a:pt x="18295" y="19381"/>
                      <a:pt x="18295" y="19381"/>
                    </a:cubicBezTo>
                    <a:cubicBezTo>
                      <a:pt x="18074" y="19450"/>
                      <a:pt x="18074" y="19450"/>
                      <a:pt x="18074" y="19450"/>
                    </a:cubicBezTo>
                    <a:cubicBezTo>
                      <a:pt x="17851" y="19516"/>
                      <a:pt x="17851" y="19516"/>
                      <a:pt x="17851" y="19516"/>
                    </a:cubicBezTo>
                    <a:cubicBezTo>
                      <a:pt x="17803" y="19530"/>
                      <a:pt x="17803" y="19530"/>
                      <a:pt x="17803" y="19530"/>
                    </a:cubicBezTo>
                    <a:cubicBezTo>
                      <a:pt x="17868" y="19767"/>
                      <a:pt x="17868" y="19767"/>
                      <a:pt x="17868" y="19767"/>
                    </a:cubicBezTo>
                    <a:cubicBezTo>
                      <a:pt x="17919" y="19753"/>
                      <a:pt x="17919" y="19753"/>
                      <a:pt x="17919" y="19753"/>
                    </a:cubicBezTo>
                    <a:cubicBezTo>
                      <a:pt x="18145" y="19686"/>
                      <a:pt x="18145" y="19686"/>
                      <a:pt x="18145" y="19686"/>
                    </a:cubicBezTo>
                    <a:cubicBezTo>
                      <a:pt x="18370" y="19616"/>
                      <a:pt x="18370" y="19616"/>
                      <a:pt x="18370" y="19616"/>
                    </a:cubicBezTo>
                    <a:cubicBezTo>
                      <a:pt x="18578" y="19548"/>
                      <a:pt x="18578" y="19548"/>
                      <a:pt x="18578" y="19548"/>
                    </a:cubicBezTo>
                    <a:cubicBezTo>
                      <a:pt x="18504" y="19313"/>
                      <a:pt x="18504" y="19313"/>
                      <a:pt x="18504" y="19313"/>
                    </a:cubicBezTo>
                    <a:close/>
                    <a:moveTo>
                      <a:pt x="17331" y="19657"/>
                    </a:moveTo>
                    <a:cubicBezTo>
                      <a:pt x="17172" y="19697"/>
                      <a:pt x="17172" y="19697"/>
                      <a:pt x="17172" y="19697"/>
                    </a:cubicBezTo>
                    <a:cubicBezTo>
                      <a:pt x="16943" y="19752"/>
                      <a:pt x="16943" y="19752"/>
                      <a:pt x="16943" y="19752"/>
                    </a:cubicBezTo>
                    <a:cubicBezTo>
                      <a:pt x="16711" y="19803"/>
                      <a:pt x="16711" y="19803"/>
                      <a:pt x="16711" y="19803"/>
                    </a:cubicBezTo>
                    <a:cubicBezTo>
                      <a:pt x="16617" y="19822"/>
                      <a:pt x="16617" y="19822"/>
                      <a:pt x="16617" y="19822"/>
                    </a:cubicBezTo>
                    <a:cubicBezTo>
                      <a:pt x="16665" y="20064"/>
                      <a:pt x="16665" y="20064"/>
                      <a:pt x="16665" y="20064"/>
                    </a:cubicBezTo>
                    <a:cubicBezTo>
                      <a:pt x="16763" y="20043"/>
                      <a:pt x="16763" y="20043"/>
                      <a:pt x="16763" y="20043"/>
                    </a:cubicBezTo>
                    <a:cubicBezTo>
                      <a:pt x="16998" y="19991"/>
                      <a:pt x="16998" y="19991"/>
                      <a:pt x="16998" y="19991"/>
                    </a:cubicBezTo>
                    <a:cubicBezTo>
                      <a:pt x="17231" y="19936"/>
                      <a:pt x="17231" y="19936"/>
                      <a:pt x="17231" y="19936"/>
                    </a:cubicBezTo>
                    <a:cubicBezTo>
                      <a:pt x="17389" y="19896"/>
                      <a:pt x="17389" y="19896"/>
                      <a:pt x="17389" y="19896"/>
                    </a:cubicBezTo>
                    <a:cubicBezTo>
                      <a:pt x="17331" y="19657"/>
                      <a:pt x="17331" y="19657"/>
                      <a:pt x="17331" y="19657"/>
                    </a:cubicBezTo>
                    <a:close/>
                    <a:moveTo>
                      <a:pt x="16137" y="19915"/>
                    </a:moveTo>
                    <a:cubicBezTo>
                      <a:pt x="16005" y="19938"/>
                      <a:pt x="16005" y="19938"/>
                      <a:pt x="16005" y="19938"/>
                    </a:cubicBezTo>
                    <a:cubicBezTo>
                      <a:pt x="15766" y="19977"/>
                      <a:pt x="15766" y="19977"/>
                      <a:pt x="15766" y="19977"/>
                    </a:cubicBezTo>
                    <a:cubicBezTo>
                      <a:pt x="15525" y="20012"/>
                      <a:pt x="15525" y="20012"/>
                      <a:pt x="15525" y="20012"/>
                    </a:cubicBezTo>
                    <a:cubicBezTo>
                      <a:pt x="15413" y="20027"/>
                      <a:pt x="15413" y="20027"/>
                      <a:pt x="15413" y="20027"/>
                    </a:cubicBezTo>
                    <a:cubicBezTo>
                      <a:pt x="15443" y="20271"/>
                      <a:pt x="15443" y="20271"/>
                      <a:pt x="15443" y="20271"/>
                    </a:cubicBezTo>
                    <a:cubicBezTo>
                      <a:pt x="15559" y="20256"/>
                      <a:pt x="15559" y="20256"/>
                      <a:pt x="15559" y="20256"/>
                    </a:cubicBezTo>
                    <a:cubicBezTo>
                      <a:pt x="15804" y="20220"/>
                      <a:pt x="15804" y="20220"/>
                      <a:pt x="15804" y="20220"/>
                    </a:cubicBezTo>
                    <a:cubicBezTo>
                      <a:pt x="16046" y="20181"/>
                      <a:pt x="16046" y="20181"/>
                      <a:pt x="16046" y="20181"/>
                    </a:cubicBezTo>
                    <a:cubicBezTo>
                      <a:pt x="16178" y="20157"/>
                      <a:pt x="16178" y="20157"/>
                      <a:pt x="16178" y="20157"/>
                    </a:cubicBezTo>
                    <a:cubicBezTo>
                      <a:pt x="16137" y="19915"/>
                      <a:pt x="16137" y="19915"/>
                      <a:pt x="16137" y="19915"/>
                    </a:cubicBezTo>
                    <a:close/>
                    <a:moveTo>
                      <a:pt x="14927" y="20085"/>
                    </a:moveTo>
                    <a:cubicBezTo>
                      <a:pt x="14790" y="20099"/>
                      <a:pt x="14790" y="20099"/>
                      <a:pt x="14790" y="20099"/>
                    </a:cubicBezTo>
                    <a:cubicBezTo>
                      <a:pt x="14541" y="20121"/>
                      <a:pt x="14541" y="20121"/>
                      <a:pt x="14541" y="20121"/>
                    </a:cubicBezTo>
                    <a:cubicBezTo>
                      <a:pt x="14290" y="20140"/>
                      <a:pt x="14290" y="20140"/>
                      <a:pt x="14290" y="20140"/>
                    </a:cubicBezTo>
                    <a:cubicBezTo>
                      <a:pt x="14197" y="20145"/>
                      <a:pt x="14197" y="20145"/>
                      <a:pt x="14197" y="20145"/>
                    </a:cubicBezTo>
                    <a:cubicBezTo>
                      <a:pt x="14210" y="20391"/>
                      <a:pt x="14210" y="20391"/>
                      <a:pt x="14210" y="20391"/>
                    </a:cubicBezTo>
                    <a:cubicBezTo>
                      <a:pt x="14306" y="20385"/>
                      <a:pt x="14306" y="20385"/>
                      <a:pt x="14306" y="20385"/>
                    </a:cubicBezTo>
                    <a:cubicBezTo>
                      <a:pt x="14561" y="20366"/>
                      <a:pt x="14561" y="20366"/>
                      <a:pt x="14561" y="20366"/>
                    </a:cubicBezTo>
                    <a:cubicBezTo>
                      <a:pt x="14813" y="20344"/>
                      <a:pt x="14813" y="20344"/>
                      <a:pt x="14813" y="20344"/>
                    </a:cubicBezTo>
                    <a:cubicBezTo>
                      <a:pt x="14951" y="20330"/>
                      <a:pt x="14951" y="20330"/>
                      <a:pt x="14951" y="20330"/>
                    </a:cubicBezTo>
                    <a:cubicBezTo>
                      <a:pt x="14927" y="20085"/>
                      <a:pt x="14927" y="20085"/>
                      <a:pt x="14927" y="20085"/>
                    </a:cubicBezTo>
                    <a:close/>
                    <a:moveTo>
                      <a:pt x="13709" y="20169"/>
                    </a:moveTo>
                    <a:cubicBezTo>
                      <a:pt x="13524" y="20175"/>
                      <a:pt x="13524" y="20175"/>
                      <a:pt x="13524" y="20175"/>
                    </a:cubicBezTo>
                    <a:cubicBezTo>
                      <a:pt x="13264" y="20179"/>
                      <a:pt x="13264" y="20179"/>
                      <a:pt x="13264" y="20179"/>
                    </a:cubicBezTo>
                    <a:cubicBezTo>
                      <a:pt x="13002" y="20180"/>
                      <a:pt x="13002" y="20180"/>
                      <a:pt x="13002" y="20180"/>
                    </a:cubicBezTo>
                    <a:cubicBezTo>
                      <a:pt x="12975" y="20180"/>
                      <a:pt x="12975" y="20180"/>
                      <a:pt x="12975" y="20180"/>
                    </a:cubicBezTo>
                    <a:cubicBezTo>
                      <a:pt x="12971" y="20426"/>
                      <a:pt x="12971" y="20426"/>
                      <a:pt x="12971" y="20426"/>
                    </a:cubicBezTo>
                    <a:cubicBezTo>
                      <a:pt x="13001" y="20426"/>
                      <a:pt x="13001" y="20426"/>
                      <a:pt x="13001" y="20426"/>
                    </a:cubicBezTo>
                    <a:cubicBezTo>
                      <a:pt x="13267" y="20425"/>
                      <a:pt x="13267" y="20425"/>
                      <a:pt x="13267" y="20425"/>
                    </a:cubicBezTo>
                    <a:cubicBezTo>
                      <a:pt x="13530" y="20421"/>
                      <a:pt x="13530" y="20421"/>
                      <a:pt x="13530" y="20421"/>
                    </a:cubicBezTo>
                    <a:cubicBezTo>
                      <a:pt x="13715" y="20415"/>
                      <a:pt x="13715" y="20415"/>
                      <a:pt x="13715" y="20415"/>
                    </a:cubicBezTo>
                    <a:cubicBezTo>
                      <a:pt x="13709" y="20169"/>
                      <a:pt x="13709" y="20169"/>
                      <a:pt x="13709" y="20169"/>
                    </a:cubicBezTo>
                    <a:close/>
                    <a:moveTo>
                      <a:pt x="12485" y="20171"/>
                    </a:moveTo>
                    <a:cubicBezTo>
                      <a:pt x="12204" y="20160"/>
                      <a:pt x="12204" y="20160"/>
                      <a:pt x="12204" y="20160"/>
                    </a:cubicBezTo>
                    <a:cubicBezTo>
                      <a:pt x="11933" y="20146"/>
                      <a:pt x="11933" y="20146"/>
                      <a:pt x="11933" y="20146"/>
                    </a:cubicBezTo>
                    <a:cubicBezTo>
                      <a:pt x="11753" y="20134"/>
                      <a:pt x="11753" y="20134"/>
                      <a:pt x="11753" y="20134"/>
                    </a:cubicBezTo>
                    <a:cubicBezTo>
                      <a:pt x="11735" y="20379"/>
                      <a:pt x="11735" y="20379"/>
                      <a:pt x="11735" y="20379"/>
                    </a:cubicBezTo>
                    <a:cubicBezTo>
                      <a:pt x="11918" y="20392"/>
                      <a:pt x="11918" y="20392"/>
                      <a:pt x="11918" y="20392"/>
                    </a:cubicBezTo>
                    <a:cubicBezTo>
                      <a:pt x="12192" y="20406"/>
                      <a:pt x="12192" y="20406"/>
                      <a:pt x="12192" y="20406"/>
                    </a:cubicBezTo>
                    <a:cubicBezTo>
                      <a:pt x="12477" y="20417"/>
                      <a:pt x="12477" y="20417"/>
                      <a:pt x="12477" y="20417"/>
                    </a:cubicBezTo>
                    <a:cubicBezTo>
                      <a:pt x="12485" y="20171"/>
                      <a:pt x="12485" y="20171"/>
                      <a:pt x="12485" y="20171"/>
                    </a:cubicBezTo>
                    <a:close/>
                    <a:moveTo>
                      <a:pt x="11265" y="20095"/>
                    </a:moveTo>
                    <a:cubicBezTo>
                      <a:pt x="11107" y="20080"/>
                      <a:pt x="11107" y="20080"/>
                      <a:pt x="11107" y="20080"/>
                    </a:cubicBezTo>
                    <a:cubicBezTo>
                      <a:pt x="10827" y="20050"/>
                      <a:pt x="10827" y="20050"/>
                      <a:pt x="10827" y="20050"/>
                    </a:cubicBezTo>
                    <a:cubicBezTo>
                      <a:pt x="10536" y="20015"/>
                      <a:pt x="10536" y="20015"/>
                      <a:pt x="10536" y="20015"/>
                    </a:cubicBezTo>
                    <a:cubicBezTo>
                      <a:pt x="10502" y="20259"/>
                      <a:pt x="10502" y="20259"/>
                      <a:pt x="10502" y="20259"/>
                    </a:cubicBezTo>
                    <a:cubicBezTo>
                      <a:pt x="10799" y="20295"/>
                      <a:pt x="10799" y="20295"/>
                      <a:pt x="10799" y="20295"/>
                    </a:cubicBezTo>
                    <a:cubicBezTo>
                      <a:pt x="11082" y="20325"/>
                      <a:pt x="11082" y="20325"/>
                      <a:pt x="11082" y="20325"/>
                    </a:cubicBezTo>
                    <a:cubicBezTo>
                      <a:pt x="11241" y="20340"/>
                      <a:pt x="11241" y="20340"/>
                      <a:pt x="11241" y="20340"/>
                    </a:cubicBezTo>
                    <a:cubicBezTo>
                      <a:pt x="11265" y="20095"/>
                      <a:pt x="11265" y="20095"/>
                      <a:pt x="11265" y="20095"/>
                    </a:cubicBezTo>
                    <a:close/>
                    <a:moveTo>
                      <a:pt x="10050" y="19948"/>
                    </a:moveTo>
                    <a:cubicBezTo>
                      <a:pt x="9972" y="19936"/>
                      <a:pt x="9972" y="19936"/>
                      <a:pt x="9972" y="19936"/>
                    </a:cubicBezTo>
                    <a:cubicBezTo>
                      <a:pt x="9683" y="19890"/>
                      <a:pt x="9683" y="19890"/>
                      <a:pt x="9683" y="19890"/>
                    </a:cubicBezTo>
                    <a:cubicBezTo>
                      <a:pt x="9390" y="19840"/>
                      <a:pt x="9390" y="19840"/>
                      <a:pt x="9390" y="19840"/>
                    </a:cubicBezTo>
                    <a:cubicBezTo>
                      <a:pt x="9326" y="19828"/>
                      <a:pt x="9326" y="19828"/>
                      <a:pt x="9326" y="19828"/>
                    </a:cubicBezTo>
                    <a:cubicBezTo>
                      <a:pt x="9280" y="20069"/>
                      <a:pt x="9280" y="20069"/>
                      <a:pt x="9280" y="20069"/>
                    </a:cubicBezTo>
                    <a:cubicBezTo>
                      <a:pt x="9347" y="20082"/>
                      <a:pt x="9347" y="20082"/>
                      <a:pt x="9347" y="20082"/>
                    </a:cubicBezTo>
                    <a:cubicBezTo>
                      <a:pt x="9642" y="20133"/>
                      <a:pt x="9642" y="20133"/>
                      <a:pt x="9642" y="20133"/>
                    </a:cubicBezTo>
                    <a:cubicBezTo>
                      <a:pt x="9935" y="20179"/>
                      <a:pt x="9935" y="20179"/>
                      <a:pt x="9935" y="20179"/>
                    </a:cubicBezTo>
                    <a:cubicBezTo>
                      <a:pt x="10013" y="20191"/>
                      <a:pt x="10013" y="20191"/>
                      <a:pt x="10013" y="20191"/>
                    </a:cubicBezTo>
                    <a:cubicBezTo>
                      <a:pt x="10050" y="19948"/>
                      <a:pt x="10050" y="19948"/>
                      <a:pt x="10050" y="19948"/>
                    </a:cubicBezTo>
                    <a:close/>
                    <a:moveTo>
                      <a:pt x="8844" y="19735"/>
                    </a:moveTo>
                    <a:cubicBezTo>
                      <a:pt x="8798" y="19726"/>
                      <a:pt x="8798" y="19726"/>
                      <a:pt x="8798" y="19726"/>
                    </a:cubicBezTo>
                    <a:cubicBezTo>
                      <a:pt x="8499" y="19663"/>
                      <a:pt x="8499" y="19663"/>
                      <a:pt x="8499" y="19663"/>
                    </a:cubicBezTo>
                    <a:cubicBezTo>
                      <a:pt x="8196" y="19595"/>
                      <a:pt x="8196" y="19595"/>
                      <a:pt x="8196" y="19595"/>
                    </a:cubicBezTo>
                    <a:cubicBezTo>
                      <a:pt x="8127" y="19579"/>
                      <a:pt x="8127" y="19579"/>
                      <a:pt x="8127" y="19579"/>
                    </a:cubicBezTo>
                    <a:cubicBezTo>
                      <a:pt x="8069" y="19818"/>
                      <a:pt x="8069" y="19818"/>
                      <a:pt x="8069" y="19818"/>
                    </a:cubicBezTo>
                    <a:cubicBezTo>
                      <a:pt x="8141" y="19835"/>
                      <a:pt x="8141" y="19835"/>
                      <a:pt x="8141" y="19835"/>
                    </a:cubicBezTo>
                    <a:cubicBezTo>
                      <a:pt x="8446" y="19903"/>
                      <a:pt x="8446" y="19903"/>
                      <a:pt x="8446" y="19903"/>
                    </a:cubicBezTo>
                    <a:cubicBezTo>
                      <a:pt x="8749" y="19967"/>
                      <a:pt x="8749" y="19967"/>
                      <a:pt x="8749" y="19967"/>
                    </a:cubicBezTo>
                    <a:cubicBezTo>
                      <a:pt x="8795" y="19976"/>
                      <a:pt x="8795" y="19976"/>
                      <a:pt x="8795" y="19976"/>
                    </a:cubicBezTo>
                    <a:cubicBezTo>
                      <a:pt x="8844" y="19735"/>
                      <a:pt x="8844" y="19735"/>
                      <a:pt x="8844" y="19735"/>
                    </a:cubicBezTo>
                    <a:close/>
                    <a:moveTo>
                      <a:pt x="7650" y="19463"/>
                    </a:moveTo>
                    <a:cubicBezTo>
                      <a:pt x="7584" y="19447"/>
                      <a:pt x="7584" y="19447"/>
                      <a:pt x="7584" y="19447"/>
                    </a:cubicBezTo>
                    <a:cubicBezTo>
                      <a:pt x="7273" y="19366"/>
                      <a:pt x="7273" y="19366"/>
                      <a:pt x="7273" y="19366"/>
                    </a:cubicBezTo>
                    <a:cubicBezTo>
                      <a:pt x="6940" y="19275"/>
                      <a:pt x="6940" y="19275"/>
                      <a:pt x="6940" y="19275"/>
                    </a:cubicBezTo>
                    <a:cubicBezTo>
                      <a:pt x="6871" y="19511"/>
                      <a:pt x="6871" y="19511"/>
                      <a:pt x="6871" y="19511"/>
                    </a:cubicBezTo>
                    <a:cubicBezTo>
                      <a:pt x="7210" y="19604"/>
                      <a:pt x="7210" y="19604"/>
                      <a:pt x="7210" y="19604"/>
                    </a:cubicBezTo>
                    <a:cubicBezTo>
                      <a:pt x="7523" y="19685"/>
                      <a:pt x="7523" y="19685"/>
                      <a:pt x="7523" y="19685"/>
                    </a:cubicBezTo>
                    <a:cubicBezTo>
                      <a:pt x="7589" y="19702"/>
                      <a:pt x="7589" y="19702"/>
                      <a:pt x="7589" y="19702"/>
                    </a:cubicBezTo>
                    <a:cubicBezTo>
                      <a:pt x="7650" y="19463"/>
                      <a:pt x="7650" y="19463"/>
                      <a:pt x="7650" y="19463"/>
                    </a:cubicBezTo>
                    <a:close/>
                    <a:moveTo>
                      <a:pt x="6469" y="19138"/>
                    </a:moveTo>
                    <a:cubicBezTo>
                      <a:pt x="6327" y="19096"/>
                      <a:pt x="6327" y="19096"/>
                      <a:pt x="6327" y="19096"/>
                    </a:cubicBezTo>
                    <a:cubicBezTo>
                      <a:pt x="6006" y="18996"/>
                      <a:pt x="6006" y="18996"/>
                      <a:pt x="6006" y="18996"/>
                    </a:cubicBezTo>
                    <a:cubicBezTo>
                      <a:pt x="5766" y="18919"/>
                      <a:pt x="5766" y="18919"/>
                      <a:pt x="5766" y="18919"/>
                    </a:cubicBezTo>
                    <a:cubicBezTo>
                      <a:pt x="5690" y="19153"/>
                      <a:pt x="5690" y="19153"/>
                      <a:pt x="5690" y="19153"/>
                    </a:cubicBezTo>
                    <a:cubicBezTo>
                      <a:pt x="5932" y="19231"/>
                      <a:pt x="5932" y="19231"/>
                      <a:pt x="5932" y="19231"/>
                    </a:cubicBezTo>
                    <a:cubicBezTo>
                      <a:pt x="6255" y="19331"/>
                      <a:pt x="6255" y="19331"/>
                      <a:pt x="6255" y="19331"/>
                    </a:cubicBezTo>
                    <a:cubicBezTo>
                      <a:pt x="6397" y="19373"/>
                      <a:pt x="6397" y="19373"/>
                      <a:pt x="6397" y="19373"/>
                    </a:cubicBezTo>
                    <a:cubicBezTo>
                      <a:pt x="6469" y="19138"/>
                      <a:pt x="6469" y="19138"/>
                      <a:pt x="6469" y="19138"/>
                    </a:cubicBezTo>
                    <a:close/>
                    <a:moveTo>
                      <a:pt x="5301" y="18765"/>
                    </a:moveTo>
                    <a:cubicBezTo>
                      <a:pt x="5026" y="18670"/>
                      <a:pt x="5026" y="18670"/>
                      <a:pt x="5026" y="18670"/>
                    </a:cubicBezTo>
                    <a:cubicBezTo>
                      <a:pt x="4694" y="18552"/>
                      <a:pt x="4694" y="18552"/>
                      <a:pt x="4694" y="18552"/>
                    </a:cubicBezTo>
                    <a:cubicBezTo>
                      <a:pt x="4608" y="18520"/>
                      <a:pt x="4608" y="18520"/>
                      <a:pt x="4608" y="18520"/>
                    </a:cubicBezTo>
                    <a:cubicBezTo>
                      <a:pt x="4521" y="18751"/>
                      <a:pt x="4521" y="18751"/>
                      <a:pt x="4521" y="18751"/>
                    </a:cubicBezTo>
                    <a:cubicBezTo>
                      <a:pt x="4610" y="18783"/>
                      <a:pt x="4610" y="18783"/>
                      <a:pt x="4610" y="18783"/>
                    </a:cubicBezTo>
                    <a:cubicBezTo>
                      <a:pt x="4945" y="18903"/>
                      <a:pt x="4945" y="18903"/>
                      <a:pt x="4945" y="18903"/>
                    </a:cubicBezTo>
                    <a:cubicBezTo>
                      <a:pt x="5220" y="18997"/>
                      <a:pt x="5220" y="18997"/>
                      <a:pt x="5220" y="18997"/>
                    </a:cubicBezTo>
                    <a:cubicBezTo>
                      <a:pt x="5301" y="18765"/>
                      <a:pt x="5301" y="18765"/>
                      <a:pt x="5301" y="18765"/>
                    </a:cubicBezTo>
                    <a:close/>
                    <a:moveTo>
                      <a:pt x="4147" y="18348"/>
                    </a:moveTo>
                    <a:cubicBezTo>
                      <a:pt x="4021" y="18301"/>
                      <a:pt x="4021" y="18301"/>
                      <a:pt x="4021" y="18301"/>
                    </a:cubicBezTo>
                    <a:cubicBezTo>
                      <a:pt x="3681" y="18168"/>
                      <a:pt x="3681" y="18168"/>
                      <a:pt x="3681" y="18168"/>
                    </a:cubicBezTo>
                    <a:cubicBezTo>
                      <a:pt x="3462" y="18080"/>
                      <a:pt x="3462" y="18080"/>
                      <a:pt x="3462" y="18080"/>
                    </a:cubicBezTo>
                    <a:cubicBezTo>
                      <a:pt x="3369" y="18308"/>
                      <a:pt x="3369" y="18308"/>
                      <a:pt x="3369" y="18308"/>
                    </a:cubicBezTo>
                    <a:cubicBezTo>
                      <a:pt x="3590" y="18397"/>
                      <a:pt x="3590" y="18397"/>
                      <a:pt x="3590" y="18397"/>
                    </a:cubicBezTo>
                    <a:cubicBezTo>
                      <a:pt x="3933" y="18530"/>
                      <a:pt x="3933" y="18530"/>
                      <a:pt x="3933" y="18530"/>
                    </a:cubicBezTo>
                    <a:cubicBezTo>
                      <a:pt x="4059" y="18578"/>
                      <a:pt x="4059" y="18578"/>
                      <a:pt x="4059" y="18578"/>
                    </a:cubicBezTo>
                    <a:cubicBezTo>
                      <a:pt x="4147" y="18348"/>
                      <a:pt x="4147" y="18348"/>
                      <a:pt x="4147" y="18348"/>
                    </a:cubicBezTo>
                    <a:close/>
                    <a:moveTo>
                      <a:pt x="3008" y="17894"/>
                    </a:moveTo>
                    <a:cubicBezTo>
                      <a:pt x="2641" y="17739"/>
                      <a:pt x="2641" y="17739"/>
                      <a:pt x="2641" y="17739"/>
                    </a:cubicBezTo>
                    <a:cubicBezTo>
                      <a:pt x="2331" y="17604"/>
                      <a:pt x="2331" y="17604"/>
                      <a:pt x="2331" y="17604"/>
                    </a:cubicBezTo>
                    <a:cubicBezTo>
                      <a:pt x="2232" y="17829"/>
                      <a:pt x="2232" y="17829"/>
                      <a:pt x="2232" y="17829"/>
                    </a:cubicBezTo>
                    <a:cubicBezTo>
                      <a:pt x="2544" y="17965"/>
                      <a:pt x="2544" y="17965"/>
                      <a:pt x="2544" y="17965"/>
                    </a:cubicBezTo>
                    <a:cubicBezTo>
                      <a:pt x="2913" y="18121"/>
                      <a:pt x="2913" y="18121"/>
                      <a:pt x="2913" y="18121"/>
                    </a:cubicBezTo>
                    <a:cubicBezTo>
                      <a:pt x="3008" y="17894"/>
                      <a:pt x="3008" y="17894"/>
                      <a:pt x="3008" y="17894"/>
                    </a:cubicBezTo>
                    <a:close/>
                    <a:moveTo>
                      <a:pt x="1883" y="17404"/>
                    </a:moveTo>
                    <a:cubicBezTo>
                      <a:pt x="1575" y="17264"/>
                      <a:pt x="1575" y="17264"/>
                      <a:pt x="1575" y="17264"/>
                    </a:cubicBezTo>
                    <a:cubicBezTo>
                      <a:pt x="1214" y="17095"/>
                      <a:pt x="1214" y="17095"/>
                      <a:pt x="1214" y="17095"/>
                    </a:cubicBezTo>
                    <a:cubicBezTo>
                      <a:pt x="1109" y="17318"/>
                      <a:pt x="1109" y="17318"/>
                      <a:pt x="1109" y="17318"/>
                    </a:cubicBezTo>
                    <a:cubicBezTo>
                      <a:pt x="1472" y="17487"/>
                      <a:pt x="1472" y="17487"/>
                      <a:pt x="1472" y="17487"/>
                    </a:cubicBezTo>
                    <a:cubicBezTo>
                      <a:pt x="1780" y="17628"/>
                      <a:pt x="1780" y="17628"/>
                      <a:pt x="1780" y="17628"/>
                    </a:cubicBezTo>
                    <a:lnTo>
                      <a:pt x="1883" y="1740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5" name="Google Shape;695;p31"/>
            <p:cNvGrpSpPr/>
            <p:nvPr/>
          </p:nvGrpSpPr>
          <p:grpSpPr>
            <a:xfrm rot="8999956">
              <a:off x="82885" y="3509839"/>
              <a:ext cx="146303" cy="261934"/>
              <a:chOff x="7419591" y="3612333"/>
              <a:chExt cx="146306" cy="261940"/>
            </a:xfrm>
          </p:grpSpPr>
          <p:sp>
            <p:nvSpPr>
              <p:cNvPr id="696" name="Google Shape;696;p31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31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31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9" name="Google Shape;699;p31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0" name="Google Shape;700;p31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p31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p31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3" name="Google Shape;703;p31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704;p31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5" name="Google Shape;705;p31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6" name="Google Shape;706;p31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707;p31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31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31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31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31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31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31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31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31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31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31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8" name="Google Shape;718;p31"/>
            <p:cNvGrpSpPr/>
            <p:nvPr/>
          </p:nvGrpSpPr>
          <p:grpSpPr>
            <a:xfrm rot="-1800044" flipH="1">
              <a:off x="494603" y="4783183"/>
              <a:ext cx="146303" cy="261934"/>
              <a:chOff x="7419591" y="3612333"/>
              <a:chExt cx="146306" cy="261940"/>
            </a:xfrm>
          </p:grpSpPr>
          <p:sp>
            <p:nvSpPr>
              <p:cNvPr id="719" name="Google Shape;719;p31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p31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31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p31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3" name="Google Shape;723;p31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31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5" name="Google Shape;725;p31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p31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31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31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31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31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1" name="Google Shape;731;p31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p31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31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31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31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p31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p31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738;p31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p31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p31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41" name="Google Shape;741;p31"/>
          <p:cNvGrpSpPr/>
          <p:nvPr/>
        </p:nvGrpSpPr>
        <p:grpSpPr>
          <a:xfrm rot="3599956">
            <a:off x="4064828" y="-2488169"/>
            <a:ext cx="8255496" cy="6056071"/>
            <a:chOff x="4371876" y="1396513"/>
            <a:chExt cx="8255678" cy="6056204"/>
          </a:xfrm>
        </p:grpSpPr>
        <p:grpSp>
          <p:nvGrpSpPr>
            <p:cNvPr id="742" name="Google Shape;742;p31"/>
            <p:cNvGrpSpPr/>
            <p:nvPr/>
          </p:nvGrpSpPr>
          <p:grpSpPr>
            <a:xfrm rot="-899960">
              <a:off x="4800679" y="2280810"/>
              <a:ext cx="7398072" cy="4287609"/>
              <a:chOff x="-2979150" y="-1440600"/>
              <a:chExt cx="7398293" cy="4287738"/>
            </a:xfrm>
          </p:grpSpPr>
          <p:sp>
            <p:nvSpPr>
              <p:cNvPr id="743" name="Google Shape;743;p31"/>
              <p:cNvSpPr/>
              <p:nvPr/>
            </p:nvSpPr>
            <p:spPr>
              <a:xfrm>
                <a:off x="-2979150" y="-1440600"/>
                <a:ext cx="7398293" cy="4287738"/>
              </a:xfrm>
              <a:custGeom>
                <a:avLst/>
                <a:gdLst/>
                <a:ahLst/>
                <a:cxnLst/>
                <a:rect l="l" t="t" r="r" b="b"/>
                <a:pathLst>
                  <a:path w="57682" h="33432" extrusionOk="0">
                    <a:moveTo>
                      <a:pt x="1769" y="20835"/>
                    </a:moveTo>
                    <a:cubicBezTo>
                      <a:pt x="17205" y="28606"/>
                      <a:pt x="24064" y="21282"/>
                      <a:pt x="30602" y="14299"/>
                    </a:cubicBezTo>
                    <a:cubicBezTo>
                      <a:pt x="37449" y="6988"/>
                      <a:pt x="43994" y="0"/>
                      <a:pt x="57682" y="6680"/>
                    </a:cubicBezTo>
                    <a:cubicBezTo>
                      <a:pt x="55959" y="10218"/>
                      <a:pt x="55959" y="10218"/>
                      <a:pt x="55959" y="10218"/>
                    </a:cubicBezTo>
                    <a:cubicBezTo>
                      <a:pt x="44863" y="4804"/>
                      <a:pt x="39292" y="10753"/>
                      <a:pt x="33464" y="16976"/>
                    </a:cubicBezTo>
                    <a:cubicBezTo>
                      <a:pt x="25943" y="25007"/>
                      <a:pt x="18054" y="33432"/>
                      <a:pt x="0" y="24343"/>
                    </a:cubicBezTo>
                    <a:lnTo>
                      <a:pt x="1769" y="20835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31"/>
              <p:cNvSpPr/>
              <p:nvPr/>
            </p:nvSpPr>
            <p:spPr>
              <a:xfrm>
                <a:off x="-2873185" y="-681503"/>
                <a:ext cx="7153629" cy="2620247"/>
              </a:xfrm>
              <a:custGeom>
                <a:avLst/>
                <a:gdLst/>
                <a:ahLst/>
                <a:cxnLst/>
                <a:rect l="l" t="t" r="r" b="b"/>
                <a:pathLst>
                  <a:path w="55769" h="20426" extrusionOk="0">
                    <a:moveTo>
                      <a:pt x="772" y="16883"/>
                    </a:moveTo>
                    <a:cubicBezTo>
                      <a:pt x="482" y="16741"/>
                      <a:pt x="482" y="16741"/>
                      <a:pt x="482" y="16741"/>
                    </a:cubicBezTo>
                    <a:cubicBezTo>
                      <a:pt x="111" y="16557"/>
                      <a:pt x="111" y="16557"/>
                      <a:pt x="111" y="16557"/>
                    </a:cubicBezTo>
                    <a:cubicBezTo>
                      <a:pt x="0" y="16777"/>
                      <a:pt x="0" y="16777"/>
                      <a:pt x="0" y="16777"/>
                    </a:cubicBezTo>
                    <a:cubicBezTo>
                      <a:pt x="373" y="16962"/>
                      <a:pt x="373" y="16962"/>
                      <a:pt x="373" y="16962"/>
                    </a:cubicBezTo>
                    <a:cubicBezTo>
                      <a:pt x="663" y="17104"/>
                      <a:pt x="663" y="17104"/>
                      <a:pt x="663" y="17104"/>
                    </a:cubicBezTo>
                    <a:cubicBezTo>
                      <a:pt x="772" y="16883"/>
                      <a:pt x="772" y="16883"/>
                      <a:pt x="772" y="16883"/>
                    </a:cubicBezTo>
                    <a:close/>
                    <a:moveTo>
                      <a:pt x="55769" y="2283"/>
                    </a:moveTo>
                    <a:cubicBezTo>
                      <a:pt x="55739" y="2269"/>
                      <a:pt x="55739" y="2269"/>
                      <a:pt x="55739" y="2269"/>
                    </a:cubicBezTo>
                    <a:cubicBezTo>
                      <a:pt x="55436" y="2126"/>
                      <a:pt x="55436" y="2126"/>
                      <a:pt x="55436" y="2126"/>
                    </a:cubicBezTo>
                    <a:cubicBezTo>
                      <a:pt x="55135" y="1989"/>
                      <a:pt x="55135" y="1989"/>
                      <a:pt x="55135" y="1989"/>
                    </a:cubicBezTo>
                    <a:cubicBezTo>
                      <a:pt x="55096" y="1972"/>
                      <a:pt x="55096" y="1972"/>
                      <a:pt x="55096" y="1972"/>
                    </a:cubicBezTo>
                    <a:cubicBezTo>
                      <a:pt x="54997" y="2197"/>
                      <a:pt x="54997" y="2197"/>
                      <a:pt x="54997" y="2197"/>
                    </a:cubicBezTo>
                    <a:cubicBezTo>
                      <a:pt x="55034" y="2214"/>
                      <a:pt x="55034" y="2214"/>
                      <a:pt x="55034" y="2214"/>
                    </a:cubicBezTo>
                    <a:cubicBezTo>
                      <a:pt x="55332" y="2350"/>
                      <a:pt x="55332" y="2350"/>
                      <a:pt x="55332" y="2350"/>
                    </a:cubicBezTo>
                    <a:cubicBezTo>
                      <a:pt x="55634" y="2491"/>
                      <a:pt x="55634" y="2491"/>
                      <a:pt x="55634" y="2491"/>
                    </a:cubicBezTo>
                    <a:cubicBezTo>
                      <a:pt x="55664" y="2506"/>
                      <a:pt x="55664" y="2506"/>
                      <a:pt x="55664" y="2506"/>
                    </a:cubicBezTo>
                    <a:cubicBezTo>
                      <a:pt x="55769" y="2283"/>
                      <a:pt x="55769" y="2283"/>
                      <a:pt x="55769" y="2283"/>
                    </a:cubicBezTo>
                    <a:close/>
                    <a:moveTo>
                      <a:pt x="54643" y="1774"/>
                    </a:moveTo>
                    <a:cubicBezTo>
                      <a:pt x="54540" y="1729"/>
                      <a:pt x="54540" y="1729"/>
                      <a:pt x="54540" y="1729"/>
                    </a:cubicBezTo>
                    <a:cubicBezTo>
                      <a:pt x="54246" y="1607"/>
                      <a:pt x="54246" y="1607"/>
                      <a:pt x="54246" y="1607"/>
                    </a:cubicBezTo>
                    <a:cubicBezTo>
                      <a:pt x="53959" y="1490"/>
                      <a:pt x="53959" y="1490"/>
                      <a:pt x="53959" y="1490"/>
                    </a:cubicBezTo>
                    <a:cubicBezTo>
                      <a:pt x="53868" y="1719"/>
                      <a:pt x="53868" y="1719"/>
                      <a:pt x="53868" y="1719"/>
                    </a:cubicBezTo>
                    <a:cubicBezTo>
                      <a:pt x="54153" y="1834"/>
                      <a:pt x="54153" y="1834"/>
                      <a:pt x="54153" y="1834"/>
                    </a:cubicBezTo>
                    <a:cubicBezTo>
                      <a:pt x="54444" y="1956"/>
                      <a:pt x="54444" y="1956"/>
                      <a:pt x="54444" y="1956"/>
                    </a:cubicBezTo>
                    <a:cubicBezTo>
                      <a:pt x="54547" y="2000"/>
                      <a:pt x="54547" y="2000"/>
                      <a:pt x="54547" y="2000"/>
                    </a:cubicBezTo>
                    <a:cubicBezTo>
                      <a:pt x="54643" y="1774"/>
                      <a:pt x="54643" y="1774"/>
                      <a:pt x="54643" y="1774"/>
                    </a:cubicBezTo>
                    <a:close/>
                    <a:moveTo>
                      <a:pt x="53497" y="1312"/>
                    </a:moveTo>
                    <a:cubicBezTo>
                      <a:pt x="53379" y="1268"/>
                      <a:pt x="53379" y="1268"/>
                      <a:pt x="53379" y="1268"/>
                    </a:cubicBezTo>
                    <a:cubicBezTo>
                      <a:pt x="53095" y="1164"/>
                      <a:pt x="53095" y="1164"/>
                      <a:pt x="53095" y="1164"/>
                    </a:cubicBezTo>
                    <a:cubicBezTo>
                      <a:pt x="52798" y="1060"/>
                      <a:pt x="52798" y="1060"/>
                      <a:pt x="52798" y="1060"/>
                    </a:cubicBezTo>
                    <a:cubicBezTo>
                      <a:pt x="52721" y="1294"/>
                      <a:pt x="52721" y="1294"/>
                      <a:pt x="52721" y="1294"/>
                    </a:cubicBezTo>
                    <a:cubicBezTo>
                      <a:pt x="53013" y="1396"/>
                      <a:pt x="53013" y="1396"/>
                      <a:pt x="53013" y="1396"/>
                    </a:cubicBezTo>
                    <a:cubicBezTo>
                      <a:pt x="53294" y="1499"/>
                      <a:pt x="53294" y="1499"/>
                      <a:pt x="53294" y="1499"/>
                    </a:cubicBezTo>
                    <a:cubicBezTo>
                      <a:pt x="53411" y="1543"/>
                      <a:pt x="53411" y="1543"/>
                      <a:pt x="53411" y="1543"/>
                    </a:cubicBezTo>
                    <a:cubicBezTo>
                      <a:pt x="53497" y="1312"/>
                      <a:pt x="53497" y="1312"/>
                      <a:pt x="53497" y="1312"/>
                    </a:cubicBezTo>
                    <a:close/>
                    <a:moveTo>
                      <a:pt x="52329" y="905"/>
                    </a:moveTo>
                    <a:cubicBezTo>
                      <a:pt x="52257" y="882"/>
                      <a:pt x="52257" y="882"/>
                      <a:pt x="52257" y="882"/>
                    </a:cubicBezTo>
                    <a:cubicBezTo>
                      <a:pt x="51982" y="797"/>
                      <a:pt x="51982" y="797"/>
                      <a:pt x="51982" y="797"/>
                    </a:cubicBezTo>
                    <a:cubicBezTo>
                      <a:pt x="51709" y="717"/>
                      <a:pt x="51709" y="717"/>
                      <a:pt x="51709" y="717"/>
                    </a:cubicBezTo>
                    <a:cubicBezTo>
                      <a:pt x="51617" y="691"/>
                      <a:pt x="51617" y="691"/>
                      <a:pt x="51617" y="691"/>
                    </a:cubicBezTo>
                    <a:cubicBezTo>
                      <a:pt x="51552" y="929"/>
                      <a:pt x="51552" y="929"/>
                      <a:pt x="51552" y="929"/>
                    </a:cubicBezTo>
                    <a:cubicBezTo>
                      <a:pt x="51641" y="954"/>
                      <a:pt x="51641" y="954"/>
                      <a:pt x="51641" y="954"/>
                    </a:cubicBezTo>
                    <a:cubicBezTo>
                      <a:pt x="51911" y="1033"/>
                      <a:pt x="51911" y="1033"/>
                      <a:pt x="51911" y="1033"/>
                    </a:cubicBezTo>
                    <a:cubicBezTo>
                      <a:pt x="52183" y="1117"/>
                      <a:pt x="52183" y="1117"/>
                      <a:pt x="52183" y="1117"/>
                    </a:cubicBezTo>
                    <a:cubicBezTo>
                      <a:pt x="52255" y="1140"/>
                      <a:pt x="52255" y="1140"/>
                      <a:pt x="52255" y="1140"/>
                    </a:cubicBezTo>
                    <a:cubicBezTo>
                      <a:pt x="52329" y="905"/>
                      <a:pt x="52329" y="905"/>
                      <a:pt x="52329" y="905"/>
                    </a:cubicBezTo>
                    <a:close/>
                    <a:moveTo>
                      <a:pt x="51139" y="562"/>
                    </a:moveTo>
                    <a:cubicBezTo>
                      <a:pt x="50904" y="503"/>
                      <a:pt x="50904" y="503"/>
                      <a:pt x="50904" y="503"/>
                    </a:cubicBezTo>
                    <a:cubicBezTo>
                      <a:pt x="50640" y="440"/>
                      <a:pt x="50640" y="440"/>
                      <a:pt x="50640" y="440"/>
                    </a:cubicBezTo>
                    <a:cubicBezTo>
                      <a:pt x="50417" y="391"/>
                      <a:pt x="50417" y="391"/>
                      <a:pt x="50417" y="391"/>
                    </a:cubicBezTo>
                    <a:cubicBezTo>
                      <a:pt x="50365" y="631"/>
                      <a:pt x="50365" y="631"/>
                      <a:pt x="50365" y="631"/>
                    </a:cubicBezTo>
                    <a:cubicBezTo>
                      <a:pt x="50585" y="680"/>
                      <a:pt x="50585" y="680"/>
                      <a:pt x="50585" y="680"/>
                    </a:cubicBezTo>
                    <a:cubicBezTo>
                      <a:pt x="50845" y="742"/>
                      <a:pt x="50845" y="742"/>
                      <a:pt x="50845" y="742"/>
                    </a:cubicBezTo>
                    <a:cubicBezTo>
                      <a:pt x="51080" y="801"/>
                      <a:pt x="51080" y="801"/>
                      <a:pt x="51080" y="801"/>
                    </a:cubicBezTo>
                    <a:cubicBezTo>
                      <a:pt x="51139" y="562"/>
                      <a:pt x="51139" y="562"/>
                      <a:pt x="51139" y="562"/>
                    </a:cubicBezTo>
                    <a:close/>
                    <a:moveTo>
                      <a:pt x="49931" y="292"/>
                    </a:moveTo>
                    <a:cubicBezTo>
                      <a:pt x="49860" y="279"/>
                      <a:pt x="49860" y="279"/>
                      <a:pt x="49860" y="279"/>
                    </a:cubicBezTo>
                    <a:cubicBezTo>
                      <a:pt x="49605" y="233"/>
                      <a:pt x="49605" y="233"/>
                      <a:pt x="49605" y="233"/>
                    </a:cubicBezTo>
                    <a:cubicBezTo>
                      <a:pt x="49351" y="192"/>
                      <a:pt x="49351" y="192"/>
                      <a:pt x="49351" y="192"/>
                    </a:cubicBezTo>
                    <a:cubicBezTo>
                      <a:pt x="49197" y="169"/>
                      <a:pt x="49197" y="169"/>
                      <a:pt x="49197" y="169"/>
                    </a:cubicBezTo>
                    <a:cubicBezTo>
                      <a:pt x="49163" y="413"/>
                      <a:pt x="49163" y="413"/>
                      <a:pt x="49163" y="413"/>
                    </a:cubicBezTo>
                    <a:cubicBezTo>
                      <a:pt x="49313" y="435"/>
                      <a:pt x="49313" y="435"/>
                      <a:pt x="49313" y="435"/>
                    </a:cubicBezTo>
                    <a:cubicBezTo>
                      <a:pt x="49563" y="476"/>
                      <a:pt x="49563" y="476"/>
                      <a:pt x="49563" y="476"/>
                    </a:cubicBezTo>
                    <a:cubicBezTo>
                      <a:pt x="49816" y="521"/>
                      <a:pt x="49816" y="521"/>
                      <a:pt x="49816" y="521"/>
                    </a:cubicBezTo>
                    <a:cubicBezTo>
                      <a:pt x="49886" y="534"/>
                      <a:pt x="49886" y="534"/>
                      <a:pt x="49886" y="534"/>
                    </a:cubicBezTo>
                    <a:cubicBezTo>
                      <a:pt x="49931" y="292"/>
                      <a:pt x="49931" y="292"/>
                      <a:pt x="49931" y="292"/>
                    </a:cubicBezTo>
                    <a:close/>
                    <a:moveTo>
                      <a:pt x="48706" y="105"/>
                    </a:moveTo>
                    <a:cubicBezTo>
                      <a:pt x="48602" y="93"/>
                      <a:pt x="48602" y="93"/>
                      <a:pt x="48602" y="93"/>
                    </a:cubicBezTo>
                    <a:cubicBezTo>
                      <a:pt x="48357" y="68"/>
                      <a:pt x="48357" y="68"/>
                      <a:pt x="48357" y="68"/>
                    </a:cubicBezTo>
                    <a:cubicBezTo>
                      <a:pt x="48113" y="47"/>
                      <a:pt x="48113" y="47"/>
                      <a:pt x="48113" y="47"/>
                    </a:cubicBezTo>
                    <a:cubicBezTo>
                      <a:pt x="47965" y="36"/>
                      <a:pt x="47965" y="36"/>
                      <a:pt x="47965" y="36"/>
                    </a:cubicBezTo>
                    <a:cubicBezTo>
                      <a:pt x="47949" y="282"/>
                      <a:pt x="47949" y="282"/>
                      <a:pt x="47949" y="282"/>
                    </a:cubicBezTo>
                    <a:cubicBezTo>
                      <a:pt x="48094" y="292"/>
                      <a:pt x="48094" y="292"/>
                      <a:pt x="48094" y="292"/>
                    </a:cubicBezTo>
                    <a:cubicBezTo>
                      <a:pt x="48334" y="313"/>
                      <a:pt x="48334" y="313"/>
                      <a:pt x="48334" y="313"/>
                    </a:cubicBezTo>
                    <a:cubicBezTo>
                      <a:pt x="48576" y="337"/>
                      <a:pt x="48576" y="337"/>
                      <a:pt x="48576" y="337"/>
                    </a:cubicBezTo>
                    <a:cubicBezTo>
                      <a:pt x="48679" y="349"/>
                      <a:pt x="48679" y="349"/>
                      <a:pt x="48679" y="349"/>
                    </a:cubicBezTo>
                    <a:cubicBezTo>
                      <a:pt x="48706" y="105"/>
                      <a:pt x="48706" y="105"/>
                      <a:pt x="48706" y="105"/>
                    </a:cubicBezTo>
                    <a:close/>
                    <a:moveTo>
                      <a:pt x="47469" y="10"/>
                    </a:moveTo>
                    <a:cubicBezTo>
                      <a:pt x="47394" y="7"/>
                      <a:pt x="47394" y="7"/>
                      <a:pt x="47394" y="7"/>
                    </a:cubicBezTo>
                    <a:cubicBezTo>
                      <a:pt x="47157" y="2"/>
                      <a:pt x="47157" y="2"/>
                      <a:pt x="47157" y="2"/>
                    </a:cubicBezTo>
                    <a:cubicBezTo>
                      <a:pt x="46923" y="0"/>
                      <a:pt x="46923" y="0"/>
                      <a:pt x="46923" y="0"/>
                    </a:cubicBezTo>
                    <a:cubicBezTo>
                      <a:pt x="46725" y="2"/>
                      <a:pt x="46725" y="2"/>
                      <a:pt x="46725" y="2"/>
                    </a:cubicBezTo>
                    <a:cubicBezTo>
                      <a:pt x="46729" y="248"/>
                      <a:pt x="46729" y="248"/>
                      <a:pt x="46729" y="248"/>
                    </a:cubicBezTo>
                    <a:cubicBezTo>
                      <a:pt x="46923" y="246"/>
                      <a:pt x="46923" y="246"/>
                      <a:pt x="46923" y="246"/>
                    </a:cubicBezTo>
                    <a:cubicBezTo>
                      <a:pt x="47154" y="248"/>
                      <a:pt x="47154" y="248"/>
                      <a:pt x="47154" y="248"/>
                    </a:cubicBezTo>
                    <a:cubicBezTo>
                      <a:pt x="47386" y="253"/>
                      <a:pt x="47386" y="253"/>
                      <a:pt x="47386" y="253"/>
                    </a:cubicBezTo>
                    <a:cubicBezTo>
                      <a:pt x="47462" y="256"/>
                      <a:pt x="47462" y="256"/>
                      <a:pt x="47462" y="256"/>
                    </a:cubicBezTo>
                    <a:cubicBezTo>
                      <a:pt x="47469" y="10"/>
                      <a:pt x="47469" y="10"/>
                      <a:pt x="47469" y="10"/>
                    </a:cubicBezTo>
                    <a:close/>
                    <a:moveTo>
                      <a:pt x="46227" y="17"/>
                    </a:moveTo>
                    <a:cubicBezTo>
                      <a:pt x="46004" y="30"/>
                      <a:pt x="46004" y="30"/>
                      <a:pt x="46004" y="30"/>
                    </a:cubicBezTo>
                    <a:cubicBezTo>
                      <a:pt x="45779" y="47"/>
                      <a:pt x="45779" y="47"/>
                      <a:pt x="45779" y="47"/>
                    </a:cubicBezTo>
                    <a:cubicBezTo>
                      <a:pt x="45555" y="67"/>
                      <a:pt x="45555" y="67"/>
                      <a:pt x="45555" y="67"/>
                    </a:cubicBezTo>
                    <a:cubicBezTo>
                      <a:pt x="45485" y="74"/>
                      <a:pt x="45485" y="74"/>
                      <a:pt x="45485" y="74"/>
                    </a:cubicBezTo>
                    <a:cubicBezTo>
                      <a:pt x="45513" y="319"/>
                      <a:pt x="45513" y="319"/>
                      <a:pt x="45513" y="319"/>
                    </a:cubicBezTo>
                    <a:cubicBezTo>
                      <a:pt x="45579" y="312"/>
                      <a:pt x="45579" y="312"/>
                      <a:pt x="45579" y="312"/>
                    </a:cubicBezTo>
                    <a:cubicBezTo>
                      <a:pt x="45799" y="292"/>
                      <a:pt x="45799" y="292"/>
                      <a:pt x="45799" y="292"/>
                    </a:cubicBezTo>
                    <a:cubicBezTo>
                      <a:pt x="46020" y="276"/>
                      <a:pt x="46020" y="276"/>
                      <a:pt x="46020" y="276"/>
                    </a:cubicBezTo>
                    <a:cubicBezTo>
                      <a:pt x="46243" y="263"/>
                      <a:pt x="46243" y="263"/>
                      <a:pt x="46243" y="263"/>
                    </a:cubicBezTo>
                    <a:cubicBezTo>
                      <a:pt x="46227" y="17"/>
                      <a:pt x="46227" y="17"/>
                      <a:pt x="46227" y="17"/>
                    </a:cubicBezTo>
                    <a:close/>
                    <a:moveTo>
                      <a:pt x="44992" y="134"/>
                    </a:moveTo>
                    <a:cubicBezTo>
                      <a:pt x="44894" y="148"/>
                      <a:pt x="44894" y="148"/>
                      <a:pt x="44894" y="148"/>
                    </a:cubicBezTo>
                    <a:cubicBezTo>
                      <a:pt x="44677" y="181"/>
                      <a:pt x="44677" y="181"/>
                      <a:pt x="44677" y="181"/>
                    </a:cubicBezTo>
                    <a:cubicBezTo>
                      <a:pt x="44461" y="219"/>
                      <a:pt x="44461" y="219"/>
                      <a:pt x="44461" y="219"/>
                    </a:cubicBezTo>
                    <a:cubicBezTo>
                      <a:pt x="44258" y="257"/>
                      <a:pt x="44258" y="257"/>
                      <a:pt x="44258" y="257"/>
                    </a:cubicBezTo>
                    <a:cubicBezTo>
                      <a:pt x="44306" y="498"/>
                      <a:pt x="44306" y="498"/>
                      <a:pt x="44306" y="498"/>
                    </a:cubicBezTo>
                    <a:cubicBezTo>
                      <a:pt x="44505" y="461"/>
                      <a:pt x="44505" y="461"/>
                      <a:pt x="44505" y="461"/>
                    </a:cubicBezTo>
                    <a:cubicBezTo>
                      <a:pt x="44717" y="424"/>
                      <a:pt x="44717" y="424"/>
                      <a:pt x="44717" y="424"/>
                    </a:cubicBezTo>
                    <a:cubicBezTo>
                      <a:pt x="44930" y="391"/>
                      <a:pt x="44930" y="391"/>
                      <a:pt x="44930" y="391"/>
                    </a:cubicBezTo>
                    <a:cubicBezTo>
                      <a:pt x="45028" y="377"/>
                      <a:pt x="45028" y="377"/>
                      <a:pt x="45028" y="377"/>
                    </a:cubicBezTo>
                    <a:cubicBezTo>
                      <a:pt x="44992" y="134"/>
                      <a:pt x="44992" y="134"/>
                      <a:pt x="44992" y="134"/>
                    </a:cubicBezTo>
                    <a:close/>
                    <a:moveTo>
                      <a:pt x="43771" y="362"/>
                    </a:moveTo>
                    <a:cubicBezTo>
                      <a:pt x="43615" y="399"/>
                      <a:pt x="43615" y="399"/>
                      <a:pt x="43615" y="399"/>
                    </a:cubicBezTo>
                    <a:cubicBezTo>
                      <a:pt x="43408" y="453"/>
                      <a:pt x="43408" y="453"/>
                      <a:pt x="43408" y="453"/>
                    </a:cubicBezTo>
                    <a:cubicBezTo>
                      <a:pt x="43202" y="509"/>
                      <a:pt x="43202" y="509"/>
                      <a:pt x="43202" y="509"/>
                    </a:cubicBezTo>
                    <a:cubicBezTo>
                      <a:pt x="43052" y="552"/>
                      <a:pt x="43052" y="552"/>
                      <a:pt x="43052" y="552"/>
                    </a:cubicBezTo>
                    <a:cubicBezTo>
                      <a:pt x="43122" y="788"/>
                      <a:pt x="43122" y="788"/>
                      <a:pt x="43122" y="788"/>
                    </a:cubicBezTo>
                    <a:cubicBezTo>
                      <a:pt x="43268" y="746"/>
                      <a:pt x="43268" y="746"/>
                      <a:pt x="43268" y="746"/>
                    </a:cubicBezTo>
                    <a:cubicBezTo>
                      <a:pt x="43471" y="691"/>
                      <a:pt x="43471" y="691"/>
                      <a:pt x="43471" y="691"/>
                    </a:cubicBezTo>
                    <a:cubicBezTo>
                      <a:pt x="43675" y="638"/>
                      <a:pt x="43675" y="638"/>
                      <a:pt x="43675" y="638"/>
                    </a:cubicBezTo>
                    <a:cubicBezTo>
                      <a:pt x="43831" y="601"/>
                      <a:pt x="43831" y="601"/>
                      <a:pt x="43831" y="601"/>
                    </a:cubicBezTo>
                    <a:cubicBezTo>
                      <a:pt x="43771" y="362"/>
                      <a:pt x="43771" y="362"/>
                      <a:pt x="43771" y="362"/>
                    </a:cubicBezTo>
                    <a:close/>
                    <a:moveTo>
                      <a:pt x="42577" y="700"/>
                    </a:moveTo>
                    <a:cubicBezTo>
                      <a:pt x="42391" y="763"/>
                      <a:pt x="42391" y="763"/>
                      <a:pt x="42391" y="763"/>
                    </a:cubicBezTo>
                    <a:cubicBezTo>
                      <a:pt x="42192" y="834"/>
                      <a:pt x="42192" y="834"/>
                      <a:pt x="42192" y="834"/>
                    </a:cubicBezTo>
                    <a:cubicBezTo>
                      <a:pt x="41995" y="908"/>
                      <a:pt x="41995" y="908"/>
                      <a:pt x="41995" y="908"/>
                    </a:cubicBezTo>
                    <a:cubicBezTo>
                      <a:pt x="41877" y="954"/>
                      <a:pt x="41877" y="954"/>
                      <a:pt x="41877" y="954"/>
                    </a:cubicBezTo>
                    <a:cubicBezTo>
                      <a:pt x="41968" y="1182"/>
                      <a:pt x="41968" y="1182"/>
                      <a:pt x="41968" y="1182"/>
                    </a:cubicBezTo>
                    <a:cubicBezTo>
                      <a:pt x="42082" y="1138"/>
                      <a:pt x="42082" y="1138"/>
                      <a:pt x="42082" y="1138"/>
                    </a:cubicBezTo>
                    <a:cubicBezTo>
                      <a:pt x="42277" y="1065"/>
                      <a:pt x="42277" y="1065"/>
                      <a:pt x="42277" y="1065"/>
                    </a:cubicBezTo>
                    <a:cubicBezTo>
                      <a:pt x="42472" y="996"/>
                      <a:pt x="42472" y="996"/>
                      <a:pt x="42472" y="996"/>
                    </a:cubicBezTo>
                    <a:cubicBezTo>
                      <a:pt x="42658" y="933"/>
                      <a:pt x="42658" y="933"/>
                      <a:pt x="42658" y="933"/>
                    </a:cubicBezTo>
                    <a:cubicBezTo>
                      <a:pt x="42577" y="700"/>
                      <a:pt x="42577" y="700"/>
                      <a:pt x="42577" y="700"/>
                    </a:cubicBezTo>
                    <a:close/>
                    <a:moveTo>
                      <a:pt x="41419" y="1142"/>
                    </a:moveTo>
                    <a:cubicBezTo>
                      <a:pt x="41217" y="1230"/>
                      <a:pt x="41217" y="1230"/>
                      <a:pt x="41217" y="1230"/>
                    </a:cubicBezTo>
                    <a:cubicBezTo>
                      <a:pt x="41026" y="1317"/>
                      <a:pt x="41026" y="1317"/>
                      <a:pt x="41026" y="1317"/>
                    </a:cubicBezTo>
                    <a:cubicBezTo>
                      <a:pt x="40836" y="1407"/>
                      <a:pt x="40836" y="1407"/>
                      <a:pt x="40836" y="1407"/>
                    </a:cubicBezTo>
                    <a:cubicBezTo>
                      <a:pt x="40742" y="1453"/>
                      <a:pt x="40742" y="1453"/>
                      <a:pt x="40742" y="1453"/>
                    </a:cubicBezTo>
                    <a:cubicBezTo>
                      <a:pt x="40852" y="1674"/>
                      <a:pt x="40852" y="1674"/>
                      <a:pt x="40852" y="1674"/>
                    </a:cubicBezTo>
                    <a:cubicBezTo>
                      <a:pt x="40943" y="1629"/>
                      <a:pt x="40943" y="1629"/>
                      <a:pt x="40943" y="1629"/>
                    </a:cubicBezTo>
                    <a:cubicBezTo>
                      <a:pt x="41130" y="1541"/>
                      <a:pt x="41130" y="1541"/>
                      <a:pt x="41130" y="1541"/>
                    </a:cubicBezTo>
                    <a:cubicBezTo>
                      <a:pt x="41318" y="1455"/>
                      <a:pt x="41318" y="1455"/>
                      <a:pt x="41318" y="1455"/>
                    </a:cubicBezTo>
                    <a:cubicBezTo>
                      <a:pt x="41516" y="1368"/>
                      <a:pt x="41516" y="1368"/>
                      <a:pt x="41516" y="1368"/>
                    </a:cubicBezTo>
                    <a:cubicBezTo>
                      <a:pt x="41419" y="1142"/>
                      <a:pt x="41419" y="1142"/>
                      <a:pt x="41419" y="1142"/>
                    </a:cubicBezTo>
                    <a:close/>
                    <a:moveTo>
                      <a:pt x="40300" y="1678"/>
                    </a:moveTo>
                    <a:cubicBezTo>
                      <a:pt x="40274" y="1692"/>
                      <a:pt x="40274" y="1692"/>
                      <a:pt x="40274" y="1692"/>
                    </a:cubicBezTo>
                    <a:cubicBezTo>
                      <a:pt x="40089" y="1791"/>
                      <a:pt x="40089" y="1791"/>
                      <a:pt x="40089" y="1791"/>
                    </a:cubicBezTo>
                    <a:cubicBezTo>
                      <a:pt x="39905" y="1893"/>
                      <a:pt x="39905" y="1893"/>
                      <a:pt x="39905" y="1893"/>
                    </a:cubicBezTo>
                    <a:cubicBezTo>
                      <a:pt x="39722" y="1997"/>
                      <a:pt x="39722" y="1997"/>
                      <a:pt x="39722" y="1997"/>
                    </a:cubicBezTo>
                    <a:cubicBezTo>
                      <a:pt x="39650" y="2040"/>
                      <a:pt x="39650" y="2040"/>
                      <a:pt x="39650" y="2040"/>
                    </a:cubicBezTo>
                    <a:cubicBezTo>
                      <a:pt x="39775" y="2251"/>
                      <a:pt x="39775" y="2251"/>
                      <a:pt x="39775" y="2251"/>
                    </a:cubicBezTo>
                    <a:cubicBezTo>
                      <a:pt x="39845" y="2210"/>
                      <a:pt x="39845" y="2210"/>
                      <a:pt x="39845" y="2210"/>
                    </a:cubicBezTo>
                    <a:cubicBezTo>
                      <a:pt x="40025" y="2108"/>
                      <a:pt x="40025" y="2108"/>
                      <a:pt x="40025" y="2108"/>
                    </a:cubicBezTo>
                    <a:cubicBezTo>
                      <a:pt x="40207" y="2007"/>
                      <a:pt x="40207" y="2007"/>
                      <a:pt x="40207" y="2007"/>
                    </a:cubicBezTo>
                    <a:cubicBezTo>
                      <a:pt x="40389" y="1909"/>
                      <a:pt x="40389" y="1909"/>
                      <a:pt x="40389" y="1909"/>
                    </a:cubicBezTo>
                    <a:cubicBezTo>
                      <a:pt x="40416" y="1895"/>
                      <a:pt x="40416" y="1895"/>
                      <a:pt x="40416" y="1895"/>
                    </a:cubicBezTo>
                    <a:cubicBezTo>
                      <a:pt x="40300" y="1678"/>
                      <a:pt x="40300" y="1678"/>
                      <a:pt x="40300" y="1678"/>
                    </a:cubicBezTo>
                    <a:close/>
                    <a:moveTo>
                      <a:pt x="39226" y="2295"/>
                    </a:moveTo>
                    <a:cubicBezTo>
                      <a:pt x="39179" y="2324"/>
                      <a:pt x="39179" y="2324"/>
                      <a:pt x="39179" y="2324"/>
                    </a:cubicBezTo>
                    <a:cubicBezTo>
                      <a:pt x="39001" y="2437"/>
                      <a:pt x="39001" y="2437"/>
                      <a:pt x="39001" y="2437"/>
                    </a:cubicBezTo>
                    <a:cubicBezTo>
                      <a:pt x="38823" y="2552"/>
                      <a:pt x="38823" y="2552"/>
                      <a:pt x="38823" y="2552"/>
                    </a:cubicBezTo>
                    <a:cubicBezTo>
                      <a:pt x="38646" y="2669"/>
                      <a:pt x="38646" y="2669"/>
                      <a:pt x="38646" y="2669"/>
                    </a:cubicBezTo>
                    <a:cubicBezTo>
                      <a:pt x="38602" y="2699"/>
                      <a:pt x="38602" y="2699"/>
                      <a:pt x="38602" y="2699"/>
                    </a:cubicBezTo>
                    <a:cubicBezTo>
                      <a:pt x="38741" y="2902"/>
                      <a:pt x="38741" y="2902"/>
                      <a:pt x="38741" y="2902"/>
                    </a:cubicBezTo>
                    <a:cubicBezTo>
                      <a:pt x="38783" y="2874"/>
                      <a:pt x="38783" y="2874"/>
                      <a:pt x="38783" y="2874"/>
                    </a:cubicBezTo>
                    <a:cubicBezTo>
                      <a:pt x="38958" y="2758"/>
                      <a:pt x="38958" y="2758"/>
                      <a:pt x="38958" y="2758"/>
                    </a:cubicBezTo>
                    <a:cubicBezTo>
                      <a:pt x="39133" y="2644"/>
                      <a:pt x="39133" y="2644"/>
                      <a:pt x="39133" y="2644"/>
                    </a:cubicBezTo>
                    <a:cubicBezTo>
                      <a:pt x="39310" y="2532"/>
                      <a:pt x="39310" y="2532"/>
                      <a:pt x="39310" y="2532"/>
                    </a:cubicBezTo>
                    <a:cubicBezTo>
                      <a:pt x="39356" y="2504"/>
                      <a:pt x="39356" y="2504"/>
                      <a:pt x="39356" y="2504"/>
                    </a:cubicBezTo>
                    <a:cubicBezTo>
                      <a:pt x="39226" y="2295"/>
                      <a:pt x="39226" y="2295"/>
                      <a:pt x="39226" y="2295"/>
                    </a:cubicBezTo>
                    <a:close/>
                    <a:moveTo>
                      <a:pt x="38195" y="2981"/>
                    </a:moveTo>
                    <a:cubicBezTo>
                      <a:pt x="38121" y="3033"/>
                      <a:pt x="38121" y="3033"/>
                      <a:pt x="38121" y="3033"/>
                    </a:cubicBezTo>
                    <a:cubicBezTo>
                      <a:pt x="37948" y="3158"/>
                      <a:pt x="37948" y="3158"/>
                      <a:pt x="37948" y="3158"/>
                    </a:cubicBezTo>
                    <a:cubicBezTo>
                      <a:pt x="37776" y="3285"/>
                      <a:pt x="37776" y="3285"/>
                      <a:pt x="37776" y="3285"/>
                    </a:cubicBezTo>
                    <a:cubicBezTo>
                      <a:pt x="37596" y="3420"/>
                      <a:pt x="37596" y="3420"/>
                      <a:pt x="37596" y="3420"/>
                    </a:cubicBezTo>
                    <a:cubicBezTo>
                      <a:pt x="37746" y="3615"/>
                      <a:pt x="37746" y="3615"/>
                      <a:pt x="37746" y="3615"/>
                    </a:cubicBezTo>
                    <a:cubicBezTo>
                      <a:pt x="37923" y="3482"/>
                      <a:pt x="37923" y="3482"/>
                      <a:pt x="37923" y="3482"/>
                    </a:cubicBezTo>
                    <a:cubicBezTo>
                      <a:pt x="38093" y="3357"/>
                      <a:pt x="38093" y="3357"/>
                      <a:pt x="38093" y="3357"/>
                    </a:cubicBezTo>
                    <a:cubicBezTo>
                      <a:pt x="38265" y="3233"/>
                      <a:pt x="38265" y="3233"/>
                      <a:pt x="38265" y="3233"/>
                    </a:cubicBezTo>
                    <a:cubicBezTo>
                      <a:pt x="38338" y="3181"/>
                      <a:pt x="38338" y="3181"/>
                      <a:pt x="38338" y="3181"/>
                    </a:cubicBezTo>
                    <a:cubicBezTo>
                      <a:pt x="38195" y="2981"/>
                      <a:pt x="38195" y="2981"/>
                      <a:pt x="38195" y="2981"/>
                    </a:cubicBezTo>
                    <a:close/>
                    <a:moveTo>
                      <a:pt x="37205" y="3723"/>
                    </a:moveTo>
                    <a:cubicBezTo>
                      <a:pt x="37095" y="3810"/>
                      <a:pt x="37095" y="3810"/>
                      <a:pt x="37095" y="3810"/>
                    </a:cubicBezTo>
                    <a:cubicBezTo>
                      <a:pt x="36927" y="3946"/>
                      <a:pt x="36927" y="3946"/>
                      <a:pt x="36927" y="3946"/>
                    </a:cubicBezTo>
                    <a:cubicBezTo>
                      <a:pt x="36759" y="4083"/>
                      <a:pt x="36759" y="4083"/>
                      <a:pt x="36759" y="4083"/>
                    </a:cubicBezTo>
                    <a:cubicBezTo>
                      <a:pt x="36630" y="4190"/>
                      <a:pt x="36630" y="4190"/>
                      <a:pt x="36630" y="4190"/>
                    </a:cubicBezTo>
                    <a:cubicBezTo>
                      <a:pt x="36788" y="4379"/>
                      <a:pt x="36788" y="4379"/>
                      <a:pt x="36788" y="4379"/>
                    </a:cubicBezTo>
                    <a:cubicBezTo>
                      <a:pt x="36916" y="4273"/>
                      <a:pt x="36916" y="4273"/>
                      <a:pt x="36916" y="4273"/>
                    </a:cubicBezTo>
                    <a:cubicBezTo>
                      <a:pt x="37082" y="4137"/>
                      <a:pt x="37082" y="4137"/>
                      <a:pt x="37082" y="4137"/>
                    </a:cubicBezTo>
                    <a:cubicBezTo>
                      <a:pt x="37249" y="4002"/>
                      <a:pt x="37249" y="4002"/>
                      <a:pt x="37249" y="4002"/>
                    </a:cubicBezTo>
                    <a:cubicBezTo>
                      <a:pt x="37359" y="3915"/>
                      <a:pt x="37359" y="3915"/>
                      <a:pt x="37359" y="3915"/>
                    </a:cubicBezTo>
                    <a:cubicBezTo>
                      <a:pt x="37205" y="3723"/>
                      <a:pt x="37205" y="3723"/>
                      <a:pt x="37205" y="3723"/>
                    </a:cubicBezTo>
                    <a:close/>
                    <a:moveTo>
                      <a:pt x="36252" y="4510"/>
                    </a:moveTo>
                    <a:cubicBezTo>
                      <a:pt x="36096" y="4646"/>
                      <a:pt x="36096" y="4646"/>
                      <a:pt x="36096" y="4646"/>
                    </a:cubicBezTo>
                    <a:cubicBezTo>
                      <a:pt x="35931" y="4791"/>
                      <a:pt x="35931" y="4791"/>
                      <a:pt x="35931" y="4791"/>
                    </a:cubicBezTo>
                    <a:cubicBezTo>
                      <a:pt x="35768" y="4937"/>
                      <a:pt x="35768" y="4937"/>
                      <a:pt x="35768" y="4937"/>
                    </a:cubicBezTo>
                    <a:cubicBezTo>
                      <a:pt x="35697" y="5001"/>
                      <a:pt x="35697" y="5001"/>
                      <a:pt x="35697" y="5001"/>
                    </a:cubicBezTo>
                    <a:cubicBezTo>
                      <a:pt x="35862" y="5183"/>
                      <a:pt x="35862" y="5183"/>
                      <a:pt x="35862" y="5183"/>
                    </a:cubicBezTo>
                    <a:cubicBezTo>
                      <a:pt x="35932" y="5120"/>
                      <a:pt x="35932" y="5120"/>
                      <a:pt x="35932" y="5120"/>
                    </a:cubicBezTo>
                    <a:cubicBezTo>
                      <a:pt x="36095" y="4975"/>
                      <a:pt x="36095" y="4975"/>
                      <a:pt x="36095" y="4975"/>
                    </a:cubicBezTo>
                    <a:cubicBezTo>
                      <a:pt x="36258" y="4832"/>
                      <a:pt x="36258" y="4832"/>
                      <a:pt x="36258" y="4832"/>
                    </a:cubicBezTo>
                    <a:cubicBezTo>
                      <a:pt x="36414" y="4696"/>
                      <a:pt x="36414" y="4696"/>
                      <a:pt x="36414" y="4696"/>
                    </a:cubicBezTo>
                    <a:cubicBezTo>
                      <a:pt x="36252" y="4510"/>
                      <a:pt x="36252" y="4510"/>
                      <a:pt x="36252" y="4510"/>
                    </a:cubicBezTo>
                    <a:close/>
                    <a:moveTo>
                      <a:pt x="35332" y="5334"/>
                    </a:moveTo>
                    <a:cubicBezTo>
                      <a:pt x="35280" y="5382"/>
                      <a:pt x="35280" y="5382"/>
                      <a:pt x="35280" y="5382"/>
                    </a:cubicBezTo>
                    <a:cubicBezTo>
                      <a:pt x="35118" y="5533"/>
                      <a:pt x="35118" y="5533"/>
                      <a:pt x="35118" y="5533"/>
                    </a:cubicBezTo>
                    <a:cubicBezTo>
                      <a:pt x="34957" y="5685"/>
                      <a:pt x="34957" y="5685"/>
                      <a:pt x="34957" y="5685"/>
                    </a:cubicBezTo>
                    <a:cubicBezTo>
                      <a:pt x="34793" y="5841"/>
                      <a:pt x="34793" y="5841"/>
                      <a:pt x="34793" y="5841"/>
                    </a:cubicBezTo>
                    <a:cubicBezTo>
                      <a:pt x="34964" y="6018"/>
                      <a:pt x="34964" y="6018"/>
                      <a:pt x="34964" y="6018"/>
                    </a:cubicBezTo>
                    <a:cubicBezTo>
                      <a:pt x="35127" y="5863"/>
                      <a:pt x="35127" y="5863"/>
                      <a:pt x="35127" y="5863"/>
                    </a:cubicBezTo>
                    <a:cubicBezTo>
                      <a:pt x="35287" y="5712"/>
                      <a:pt x="35287" y="5712"/>
                      <a:pt x="35287" y="5712"/>
                    </a:cubicBezTo>
                    <a:cubicBezTo>
                      <a:pt x="35447" y="5562"/>
                      <a:pt x="35447" y="5562"/>
                      <a:pt x="35447" y="5562"/>
                    </a:cubicBezTo>
                    <a:cubicBezTo>
                      <a:pt x="35500" y="5514"/>
                      <a:pt x="35500" y="5514"/>
                      <a:pt x="35500" y="5514"/>
                    </a:cubicBezTo>
                    <a:cubicBezTo>
                      <a:pt x="35332" y="5334"/>
                      <a:pt x="35332" y="5334"/>
                      <a:pt x="35332" y="5334"/>
                    </a:cubicBezTo>
                    <a:close/>
                    <a:moveTo>
                      <a:pt x="34438" y="6184"/>
                    </a:moveTo>
                    <a:cubicBezTo>
                      <a:pt x="34317" y="6303"/>
                      <a:pt x="34317" y="6303"/>
                      <a:pt x="34317" y="6303"/>
                    </a:cubicBezTo>
                    <a:cubicBezTo>
                      <a:pt x="34158" y="6461"/>
                      <a:pt x="34158" y="6461"/>
                      <a:pt x="34158" y="6461"/>
                    </a:cubicBezTo>
                    <a:cubicBezTo>
                      <a:pt x="33913" y="6705"/>
                      <a:pt x="33913" y="6705"/>
                      <a:pt x="33913" y="6705"/>
                    </a:cubicBezTo>
                    <a:cubicBezTo>
                      <a:pt x="34087" y="6878"/>
                      <a:pt x="34087" y="6878"/>
                      <a:pt x="34087" y="6878"/>
                    </a:cubicBezTo>
                    <a:cubicBezTo>
                      <a:pt x="34331" y="6635"/>
                      <a:pt x="34331" y="6635"/>
                      <a:pt x="34331" y="6635"/>
                    </a:cubicBezTo>
                    <a:cubicBezTo>
                      <a:pt x="34489" y="6479"/>
                      <a:pt x="34489" y="6479"/>
                      <a:pt x="34489" y="6479"/>
                    </a:cubicBezTo>
                    <a:cubicBezTo>
                      <a:pt x="34611" y="6360"/>
                      <a:pt x="34611" y="6360"/>
                      <a:pt x="34611" y="6360"/>
                    </a:cubicBezTo>
                    <a:cubicBezTo>
                      <a:pt x="34438" y="6184"/>
                      <a:pt x="34438" y="6184"/>
                      <a:pt x="34438" y="6184"/>
                    </a:cubicBezTo>
                    <a:close/>
                    <a:moveTo>
                      <a:pt x="33566" y="7055"/>
                    </a:moveTo>
                    <a:cubicBezTo>
                      <a:pt x="33367" y="7259"/>
                      <a:pt x="33367" y="7259"/>
                      <a:pt x="33367" y="7259"/>
                    </a:cubicBezTo>
                    <a:cubicBezTo>
                      <a:pt x="33209" y="7421"/>
                      <a:pt x="33209" y="7421"/>
                      <a:pt x="33209" y="7421"/>
                    </a:cubicBezTo>
                    <a:cubicBezTo>
                      <a:pt x="33050" y="7585"/>
                      <a:pt x="33050" y="7585"/>
                      <a:pt x="33050" y="7585"/>
                    </a:cubicBezTo>
                    <a:cubicBezTo>
                      <a:pt x="33227" y="7756"/>
                      <a:pt x="33227" y="7756"/>
                      <a:pt x="33227" y="7756"/>
                    </a:cubicBezTo>
                    <a:cubicBezTo>
                      <a:pt x="33386" y="7592"/>
                      <a:pt x="33386" y="7592"/>
                      <a:pt x="33386" y="7592"/>
                    </a:cubicBezTo>
                    <a:cubicBezTo>
                      <a:pt x="33543" y="7431"/>
                      <a:pt x="33543" y="7431"/>
                      <a:pt x="33543" y="7431"/>
                    </a:cubicBezTo>
                    <a:cubicBezTo>
                      <a:pt x="33742" y="7228"/>
                      <a:pt x="33742" y="7228"/>
                      <a:pt x="33742" y="7228"/>
                    </a:cubicBezTo>
                    <a:cubicBezTo>
                      <a:pt x="33566" y="7055"/>
                      <a:pt x="33566" y="7055"/>
                      <a:pt x="33566" y="7055"/>
                    </a:cubicBezTo>
                    <a:close/>
                    <a:moveTo>
                      <a:pt x="32709" y="7941"/>
                    </a:moveTo>
                    <a:cubicBezTo>
                      <a:pt x="32538" y="8119"/>
                      <a:pt x="32369" y="8298"/>
                      <a:pt x="32200" y="8477"/>
                    </a:cubicBezTo>
                    <a:cubicBezTo>
                      <a:pt x="32379" y="8646"/>
                      <a:pt x="32379" y="8646"/>
                      <a:pt x="32379" y="8646"/>
                    </a:cubicBezTo>
                    <a:cubicBezTo>
                      <a:pt x="32547" y="8467"/>
                      <a:pt x="32717" y="8289"/>
                      <a:pt x="32887" y="8111"/>
                    </a:cubicBezTo>
                    <a:cubicBezTo>
                      <a:pt x="32709" y="7941"/>
                      <a:pt x="32709" y="7941"/>
                      <a:pt x="32709" y="7941"/>
                    </a:cubicBezTo>
                    <a:close/>
                    <a:moveTo>
                      <a:pt x="31862" y="8835"/>
                    </a:moveTo>
                    <a:cubicBezTo>
                      <a:pt x="31693" y="9014"/>
                      <a:pt x="31525" y="9194"/>
                      <a:pt x="31356" y="9374"/>
                    </a:cubicBezTo>
                    <a:cubicBezTo>
                      <a:pt x="31536" y="9542"/>
                      <a:pt x="31536" y="9542"/>
                      <a:pt x="31536" y="9542"/>
                    </a:cubicBezTo>
                    <a:cubicBezTo>
                      <a:pt x="31704" y="9362"/>
                      <a:pt x="31872" y="9183"/>
                      <a:pt x="32041" y="9004"/>
                    </a:cubicBezTo>
                    <a:cubicBezTo>
                      <a:pt x="31862" y="8835"/>
                      <a:pt x="31862" y="8835"/>
                      <a:pt x="31862" y="8835"/>
                    </a:cubicBezTo>
                    <a:close/>
                    <a:moveTo>
                      <a:pt x="31020" y="9733"/>
                    </a:moveTo>
                    <a:cubicBezTo>
                      <a:pt x="30852" y="9913"/>
                      <a:pt x="30683" y="10092"/>
                      <a:pt x="30515" y="10271"/>
                    </a:cubicBezTo>
                    <a:cubicBezTo>
                      <a:pt x="30694" y="10440"/>
                      <a:pt x="30694" y="10440"/>
                      <a:pt x="30694" y="10440"/>
                    </a:cubicBezTo>
                    <a:cubicBezTo>
                      <a:pt x="30863" y="10261"/>
                      <a:pt x="31032" y="10081"/>
                      <a:pt x="31199" y="9901"/>
                    </a:cubicBezTo>
                    <a:cubicBezTo>
                      <a:pt x="31020" y="9733"/>
                      <a:pt x="31020" y="9733"/>
                      <a:pt x="31020" y="9733"/>
                    </a:cubicBezTo>
                    <a:close/>
                    <a:moveTo>
                      <a:pt x="30178" y="10630"/>
                    </a:moveTo>
                    <a:cubicBezTo>
                      <a:pt x="30009" y="10809"/>
                      <a:pt x="29840" y="10987"/>
                      <a:pt x="29670" y="11166"/>
                    </a:cubicBezTo>
                    <a:cubicBezTo>
                      <a:pt x="29848" y="11335"/>
                      <a:pt x="29848" y="11335"/>
                      <a:pt x="29848" y="11335"/>
                    </a:cubicBezTo>
                    <a:cubicBezTo>
                      <a:pt x="30018" y="11157"/>
                      <a:pt x="30187" y="10978"/>
                      <a:pt x="30357" y="10799"/>
                    </a:cubicBezTo>
                    <a:cubicBezTo>
                      <a:pt x="30178" y="10630"/>
                      <a:pt x="30178" y="10630"/>
                      <a:pt x="30178" y="10630"/>
                    </a:cubicBezTo>
                    <a:close/>
                    <a:moveTo>
                      <a:pt x="29330" y="11521"/>
                    </a:moveTo>
                    <a:cubicBezTo>
                      <a:pt x="29121" y="11739"/>
                      <a:pt x="29121" y="11739"/>
                      <a:pt x="29121" y="11739"/>
                    </a:cubicBezTo>
                    <a:cubicBezTo>
                      <a:pt x="28818" y="12051"/>
                      <a:pt x="28818" y="12051"/>
                      <a:pt x="28818" y="12051"/>
                    </a:cubicBezTo>
                    <a:cubicBezTo>
                      <a:pt x="28994" y="12223"/>
                      <a:pt x="28994" y="12223"/>
                      <a:pt x="28994" y="12223"/>
                    </a:cubicBezTo>
                    <a:cubicBezTo>
                      <a:pt x="29298" y="11910"/>
                      <a:pt x="29298" y="11910"/>
                      <a:pt x="29298" y="11910"/>
                    </a:cubicBezTo>
                    <a:cubicBezTo>
                      <a:pt x="29508" y="11692"/>
                      <a:pt x="29508" y="11692"/>
                      <a:pt x="29508" y="11692"/>
                    </a:cubicBezTo>
                    <a:cubicBezTo>
                      <a:pt x="29330" y="11521"/>
                      <a:pt x="29330" y="11521"/>
                      <a:pt x="29330" y="11521"/>
                    </a:cubicBezTo>
                    <a:close/>
                    <a:moveTo>
                      <a:pt x="28474" y="12402"/>
                    </a:moveTo>
                    <a:cubicBezTo>
                      <a:pt x="28318" y="12559"/>
                      <a:pt x="28318" y="12559"/>
                      <a:pt x="28318" y="12559"/>
                    </a:cubicBezTo>
                    <a:cubicBezTo>
                      <a:pt x="28156" y="12722"/>
                      <a:pt x="28156" y="12722"/>
                      <a:pt x="28156" y="12722"/>
                    </a:cubicBezTo>
                    <a:cubicBezTo>
                      <a:pt x="27953" y="12923"/>
                      <a:pt x="27953" y="12923"/>
                      <a:pt x="27953" y="12923"/>
                    </a:cubicBezTo>
                    <a:cubicBezTo>
                      <a:pt x="28125" y="13099"/>
                      <a:pt x="28125" y="13099"/>
                      <a:pt x="28125" y="13099"/>
                    </a:cubicBezTo>
                    <a:cubicBezTo>
                      <a:pt x="28330" y="12896"/>
                      <a:pt x="28330" y="12896"/>
                      <a:pt x="28330" y="12896"/>
                    </a:cubicBezTo>
                    <a:cubicBezTo>
                      <a:pt x="28492" y="12733"/>
                      <a:pt x="28492" y="12733"/>
                      <a:pt x="28492" y="12733"/>
                    </a:cubicBezTo>
                    <a:cubicBezTo>
                      <a:pt x="28648" y="12575"/>
                      <a:pt x="28648" y="12575"/>
                      <a:pt x="28648" y="12575"/>
                    </a:cubicBezTo>
                    <a:cubicBezTo>
                      <a:pt x="28474" y="12402"/>
                      <a:pt x="28474" y="12402"/>
                      <a:pt x="28474" y="12402"/>
                    </a:cubicBezTo>
                    <a:close/>
                    <a:moveTo>
                      <a:pt x="27602" y="13267"/>
                    </a:moveTo>
                    <a:cubicBezTo>
                      <a:pt x="27502" y="13364"/>
                      <a:pt x="27502" y="13364"/>
                      <a:pt x="27502" y="13364"/>
                    </a:cubicBezTo>
                    <a:cubicBezTo>
                      <a:pt x="27337" y="13523"/>
                      <a:pt x="27337" y="13523"/>
                      <a:pt x="27337" y="13523"/>
                    </a:cubicBezTo>
                    <a:cubicBezTo>
                      <a:pt x="27172" y="13681"/>
                      <a:pt x="27172" y="13681"/>
                      <a:pt x="27172" y="13681"/>
                    </a:cubicBezTo>
                    <a:cubicBezTo>
                      <a:pt x="27070" y="13777"/>
                      <a:pt x="27070" y="13777"/>
                      <a:pt x="27070" y="13777"/>
                    </a:cubicBezTo>
                    <a:cubicBezTo>
                      <a:pt x="27239" y="13956"/>
                      <a:pt x="27239" y="13956"/>
                      <a:pt x="27239" y="13956"/>
                    </a:cubicBezTo>
                    <a:cubicBezTo>
                      <a:pt x="27341" y="13860"/>
                      <a:pt x="27341" y="13860"/>
                      <a:pt x="27341" y="13860"/>
                    </a:cubicBezTo>
                    <a:cubicBezTo>
                      <a:pt x="27508" y="13701"/>
                      <a:pt x="27508" y="13701"/>
                      <a:pt x="27508" y="13701"/>
                    </a:cubicBezTo>
                    <a:cubicBezTo>
                      <a:pt x="27673" y="13541"/>
                      <a:pt x="27673" y="13541"/>
                      <a:pt x="27673" y="13541"/>
                    </a:cubicBezTo>
                    <a:cubicBezTo>
                      <a:pt x="27773" y="13444"/>
                      <a:pt x="27773" y="13444"/>
                      <a:pt x="27773" y="13444"/>
                    </a:cubicBezTo>
                    <a:cubicBezTo>
                      <a:pt x="27602" y="13267"/>
                      <a:pt x="27602" y="13267"/>
                      <a:pt x="27602" y="13267"/>
                    </a:cubicBezTo>
                    <a:close/>
                    <a:moveTo>
                      <a:pt x="26711" y="14112"/>
                    </a:moveTo>
                    <a:cubicBezTo>
                      <a:pt x="26503" y="14303"/>
                      <a:pt x="26503" y="14303"/>
                      <a:pt x="26503" y="14303"/>
                    </a:cubicBezTo>
                    <a:cubicBezTo>
                      <a:pt x="26335" y="14456"/>
                      <a:pt x="26335" y="14456"/>
                      <a:pt x="26335" y="14456"/>
                    </a:cubicBezTo>
                    <a:cubicBezTo>
                      <a:pt x="26166" y="14607"/>
                      <a:pt x="26166" y="14607"/>
                      <a:pt x="26166" y="14607"/>
                    </a:cubicBezTo>
                    <a:cubicBezTo>
                      <a:pt x="26330" y="14791"/>
                      <a:pt x="26330" y="14791"/>
                      <a:pt x="26330" y="14791"/>
                    </a:cubicBezTo>
                    <a:cubicBezTo>
                      <a:pt x="26499" y="14639"/>
                      <a:pt x="26499" y="14639"/>
                      <a:pt x="26499" y="14639"/>
                    </a:cubicBezTo>
                    <a:cubicBezTo>
                      <a:pt x="26669" y="14485"/>
                      <a:pt x="26669" y="14485"/>
                      <a:pt x="26669" y="14485"/>
                    </a:cubicBezTo>
                    <a:cubicBezTo>
                      <a:pt x="26878" y="14293"/>
                      <a:pt x="26878" y="14293"/>
                      <a:pt x="26878" y="14293"/>
                    </a:cubicBezTo>
                    <a:cubicBezTo>
                      <a:pt x="26711" y="14112"/>
                      <a:pt x="26711" y="14112"/>
                      <a:pt x="26711" y="14112"/>
                    </a:cubicBezTo>
                    <a:close/>
                    <a:moveTo>
                      <a:pt x="25798" y="14930"/>
                    </a:moveTo>
                    <a:cubicBezTo>
                      <a:pt x="25651" y="15056"/>
                      <a:pt x="25651" y="15056"/>
                      <a:pt x="25651" y="15056"/>
                    </a:cubicBezTo>
                    <a:cubicBezTo>
                      <a:pt x="25479" y="15203"/>
                      <a:pt x="25479" y="15203"/>
                      <a:pt x="25479" y="15203"/>
                    </a:cubicBezTo>
                    <a:cubicBezTo>
                      <a:pt x="25305" y="15349"/>
                      <a:pt x="25305" y="15349"/>
                      <a:pt x="25305" y="15349"/>
                    </a:cubicBezTo>
                    <a:cubicBezTo>
                      <a:pt x="25236" y="15406"/>
                      <a:pt x="25236" y="15406"/>
                      <a:pt x="25236" y="15406"/>
                    </a:cubicBezTo>
                    <a:cubicBezTo>
                      <a:pt x="25393" y="15596"/>
                      <a:pt x="25393" y="15596"/>
                      <a:pt x="25393" y="15596"/>
                    </a:cubicBezTo>
                    <a:cubicBezTo>
                      <a:pt x="25462" y="15538"/>
                      <a:pt x="25462" y="15538"/>
                      <a:pt x="25462" y="15538"/>
                    </a:cubicBezTo>
                    <a:cubicBezTo>
                      <a:pt x="25637" y="15391"/>
                      <a:pt x="25637" y="15391"/>
                      <a:pt x="25637" y="15391"/>
                    </a:cubicBezTo>
                    <a:cubicBezTo>
                      <a:pt x="25811" y="15243"/>
                      <a:pt x="25811" y="15243"/>
                      <a:pt x="25811" y="15243"/>
                    </a:cubicBezTo>
                    <a:cubicBezTo>
                      <a:pt x="25958" y="15117"/>
                      <a:pt x="25958" y="15117"/>
                      <a:pt x="25958" y="15117"/>
                    </a:cubicBezTo>
                    <a:cubicBezTo>
                      <a:pt x="25798" y="14930"/>
                      <a:pt x="25798" y="14930"/>
                      <a:pt x="25798" y="14930"/>
                    </a:cubicBezTo>
                    <a:close/>
                    <a:moveTo>
                      <a:pt x="24856" y="15716"/>
                    </a:moveTo>
                    <a:cubicBezTo>
                      <a:pt x="24778" y="15778"/>
                      <a:pt x="24778" y="15778"/>
                      <a:pt x="24778" y="15778"/>
                    </a:cubicBezTo>
                    <a:cubicBezTo>
                      <a:pt x="24601" y="15918"/>
                      <a:pt x="24601" y="15918"/>
                      <a:pt x="24601" y="15918"/>
                    </a:cubicBezTo>
                    <a:cubicBezTo>
                      <a:pt x="24423" y="16057"/>
                      <a:pt x="24423" y="16057"/>
                      <a:pt x="24423" y="16057"/>
                    </a:cubicBezTo>
                    <a:cubicBezTo>
                      <a:pt x="24277" y="16168"/>
                      <a:pt x="24277" y="16168"/>
                      <a:pt x="24277" y="16168"/>
                    </a:cubicBezTo>
                    <a:cubicBezTo>
                      <a:pt x="24425" y="16364"/>
                      <a:pt x="24425" y="16364"/>
                      <a:pt x="24425" y="16364"/>
                    </a:cubicBezTo>
                    <a:cubicBezTo>
                      <a:pt x="24573" y="16252"/>
                      <a:pt x="24573" y="16252"/>
                      <a:pt x="24573" y="16252"/>
                    </a:cubicBezTo>
                    <a:cubicBezTo>
                      <a:pt x="24753" y="16112"/>
                      <a:pt x="24753" y="16112"/>
                      <a:pt x="24753" y="16112"/>
                    </a:cubicBezTo>
                    <a:cubicBezTo>
                      <a:pt x="24932" y="15971"/>
                      <a:pt x="24932" y="15971"/>
                      <a:pt x="24932" y="15971"/>
                    </a:cubicBezTo>
                    <a:cubicBezTo>
                      <a:pt x="25010" y="15908"/>
                      <a:pt x="25010" y="15908"/>
                      <a:pt x="25010" y="15908"/>
                    </a:cubicBezTo>
                    <a:cubicBezTo>
                      <a:pt x="24856" y="15716"/>
                      <a:pt x="24856" y="15716"/>
                      <a:pt x="24856" y="15716"/>
                    </a:cubicBezTo>
                    <a:close/>
                    <a:moveTo>
                      <a:pt x="23884" y="16461"/>
                    </a:moveTo>
                    <a:cubicBezTo>
                      <a:pt x="23699" y="16595"/>
                      <a:pt x="23699" y="16595"/>
                      <a:pt x="23699" y="16595"/>
                    </a:cubicBezTo>
                    <a:cubicBezTo>
                      <a:pt x="23516" y="16725"/>
                      <a:pt x="23516" y="16725"/>
                      <a:pt x="23516" y="16725"/>
                    </a:cubicBezTo>
                    <a:cubicBezTo>
                      <a:pt x="23331" y="16854"/>
                      <a:pt x="23331" y="16854"/>
                      <a:pt x="23331" y="16854"/>
                    </a:cubicBezTo>
                    <a:cubicBezTo>
                      <a:pt x="23285" y="16886"/>
                      <a:pt x="23285" y="16886"/>
                      <a:pt x="23285" y="16886"/>
                    </a:cubicBezTo>
                    <a:cubicBezTo>
                      <a:pt x="23423" y="17089"/>
                      <a:pt x="23423" y="17089"/>
                      <a:pt x="23423" y="17089"/>
                    </a:cubicBezTo>
                    <a:cubicBezTo>
                      <a:pt x="23471" y="17056"/>
                      <a:pt x="23471" y="17056"/>
                      <a:pt x="23471" y="17056"/>
                    </a:cubicBezTo>
                    <a:cubicBezTo>
                      <a:pt x="23658" y="16926"/>
                      <a:pt x="23658" y="16926"/>
                      <a:pt x="23658" y="16926"/>
                    </a:cubicBezTo>
                    <a:cubicBezTo>
                      <a:pt x="23843" y="16795"/>
                      <a:pt x="23843" y="16795"/>
                      <a:pt x="23843" y="16795"/>
                    </a:cubicBezTo>
                    <a:cubicBezTo>
                      <a:pt x="24029" y="16660"/>
                      <a:pt x="24029" y="16660"/>
                      <a:pt x="24029" y="16660"/>
                    </a:cubicBezTo>
                    <a:cubicBezTo>
                      <a:pt x="23884" y="16461"/>
                      <a:pt x="23884" y="16461"/>
                      <a:pt x="23884" y="16461"/>
                    </a:cubicBezTo>
                    <a:close/>
                    <a:moveTo>
                      <a:pt x="22878" y="17158"/>
                    </a:moveTo>
                    <a:cubicBezTo>
                      <a:pt x="22771" y="17229"/>
                      <a:pt x="22771" y="17229"/>
                      <a:pt x="22771" y="17229"/>
                    </a:cubicBezTo>
                    <a:cubicBezTo>
                      <a:pt x="22582" y="17350"/>
                      <a:pt x="22582" y="17350"/>
                      <a:pt x="22582" y="17350"/>
                    </a:cubicBezTo>
                    <a:cubicBezTo>
                      <a:pt x="22391" y="17469"/>
                      <a:pt x="22391" y="17469"/>
                      <a:pt x="22391" y="17469"/>
                    </a:cubicBezTo>
                    <a:cubicBezTo>
                      <a:pt x="22257" y="17551"/>
                      <a:pt x="22257" y="17551"/>
                      <a:pt x="22257" y="17551"/>
                    </a:cubicBezTo>
                    <a:cubicBezTo>
                      <a:pt x="22385" y="17762"/>
                      <a:pt x="22385" y="17762"/>
                      <a:pt x="22385" y="17762"/>
                    </a:cubicBezTo>
                    <a:cubicBezTo>
                      <a:pt x="22521" y="17678"/>
                      <a:pt x="22521" y="17678"/>
                      <a:pt x="22521" y="17678"/>
                    </a:cubicBezTo>
                    <a:cubicBezTo>
                      <a:pt x="22713" y="17558"/>
                      <a:pt x="22713" y="17558"/>
                      <a:pt x="22713" y="17558"/>
                    </a:cubicBezTo>
                    <a:cubicBezTo>
                      <a:pt x="22905" y="17435"/>
                      <a:pt x="22905" y="17435"/>
                      <a:pt x="22905" y="17435"/>
                    </a:cubicBezTo>
                    <a:cubicBezTo>
                      <a:pt x="23012" y="17365"/>
                      <a:pt x="23012" y="17365"/>
                      <a:pt x="23012" y="17365"/>
                    </a:cubicBezTo>
                    <a:cubicBezTo>
                      <a:pt x="22878" y="17158"/>
                      <a:pt x="22878" y="17158"/>
                      <a:pt x="22878" y="17158"/>
                    </a:cubicBezTo>
                    <a:close/>
                    <a:moveTo>
                      <a:pt x="21836" y="17801"/>
                    </a:moveTo>
                    <a:cubicBezTo>
                      <a:pt x="21617" y="17926"/>
                      <a:pt x="21617" y="17926"/>
                      <a:pt x="21617" y="17926"/>
                    </a:cubicBezTo>
                    <a:cubicBezTo>
                      <a:pt x="21420" y="18035"/>
                      <a:pt x="21420" y="18035"/>
                      <a:pt x="21420" y="18035"/>
                    </a:cubicBezTo>
                    <a:cubicBezTo>
                      <a:pt x="21222" y="18141"/>
                      <a:pt x="21222" y="18141"/>
                      <a:pt x="21222" y="18141"/>
                    </a:cubicBezTo>
                    <a:cubicBezTo>
                      <a:pt x="21195" y="18155"/>
                      <a:pt x="21195" y="18155"/>
                      <a:pt x="21195" y="18155"/>
                    </a:cubicBezTo>
                    <a:cubicBezTo>
                      <a:pt x="21308" y="18374"/>
                      <a:pt x="21308" y="18374"/>
                      <a:pt x="21308" y="18374"/>
                    </a:cubicBezTo>
                    <a:cubicBezTo>
                      <a:pt x="21337" y="18359"/>
                      <a:pt x="21337" y="18359"/>
                      <a:pt x="21337" y="18359"/>
                    </a:cubicBezTo>
                    <a:cubicBezTo>
                      <a:pt x="21538" y="18251"/>
                      <a:pt x="21538" y="18251"/>
                      <a:pt x="21538" y="18251"/>
                    </a:cubicBezTo>
                    <a:cubicBezTo>
                      <a:pt x="21737" y="18140"/>
                      <a:pt x="21737" y="18140"/>
                      <a:pt x="21737" y="18140"/>
                    </a:cubicBezTo>
                    <a:cubicBezTo>
                      <a:pt x="21959" y="18014"/>
                      <a:pt x="21959" y="18014"/>
                      <a:pt x="21959" y="18014"/>
                    </a:cubicBezTo>
                    <a:cubicBezTo>
                      <a:pt x="21836" y="17801"/>
                      <a:pt x="21836" y="17801"/>
                      <a:pt x="21836" y="17801"/>
                    </a:cubicBezTo>
                    <a:close/>
                    <a:moveTo>
                      <a:pt x="20759" y="18379"/>
                    </a:moveTo>
                    <a:cubicBezTo>
                      <a:pt x="20619" y="18448"/>
                      <a:pt x="20619" y="18448"/>
                      <a:pt x="20619" y="18448"/>
                    </a:cubicBezTo>
                    <a:cubicBezTo>
                      <a:pt x="20416" y="18545"/>
                      <a:pt x="20416" y="18545"/>
                      <a:pt x="20416" y="18545"/>
                    </a:cubicBezTo>
                    <a:cubicBezTo>
                      <a:pt x="20210" y="18640"/>
                      <a:pt x="20210" y="18640"/>
                      <a:pt x="20210" y="18640"/>
                    </a:cubicBezTo>
                    <a:cubicBezTo>
                      <a:pt x="20096" y="18692"/>
                      <a:pt x="20096" y="18692"/>
                      <a:pt x="20096" y="18692"/>
                    </a:cubicBezTo>
                    <a:cubicBezTo>
                      <a:pt x="20195" y="18917"/>
                      <a:pt x="20195" y="18917"/>
                      <a:pt x="20195" y="18917"/>
                    </a:cubicBezTo>
                    <a:cubicBezTo>
                      <a:pt x="20313" y="18864"/>
                      <a:pt x="20313" y="18864"/>
                      <a:pt x="20313" y="18864"/>
                    </a:cubicBezTo>
                    <a:cubicBezTo>
                      <a:pt x="20521" y="18768"/>
                      <a:pt x="20521" y="18768"/>
                      <a:pt x="20521" y="18768"/>
                    </a:cubicBezTo>
                    <a:cubicBezTo>
                      <a:pt x="20727" y="18669"/>
                      <a:pt x="20727" y="18669"/>
                      <a:pt x="20727" y="18669"/>
                    </a:cubicBezTo>
                    <a:cubicBezTo>
                      <a:pt x="20867" y="18600"/>
                      <a:pt x="20867" y="18600"/>
                      <a:pt x="20867" y="18600"/>
                    </a:cubicBezTo>
                    <a:cubicBezTo>
                      <a:pt x="20759" y="18379"/>
                      <a:pt x="20759" y="18379"/>
                      <a:pt x="20759" y="18379"/>
                    </a:cubicBezTo>
                    <a:close/>
                    <a:moveTo>
                      <a:pt x="19647" y="18885"/>
                    </a:moveTo>
                    <a:cubicBezTo>
                      <a:pt x="19586" y="18911"/>
                      <a:pt x="19586" y="18911"/>
                      <a:pt x="19586" y="18911"/>
                    </a:cubicBezTo>
                    <a:cubicBezTo>
                      <a:pt x="19375" y="18996"/>
                      <a:pt x="19375" y="18996"/>
                      <a:pt x="19375" y="18996"/>
                    </a:cubicBezTo>
                    <a:cubicBezTo>
                      <a:pt x="19162" y="19078"/>
                      <a:pt x="19162" y="19078"/>
                      <a:pt x="19162" y="19078"/>
                    </a:cubicBezTo>
                    <a:cubicBezTo>
                      <a:pt x="18963" y="19152"/>
                      <a:pt x="18963" y="19152"/>
                      <a:pt x="18963" y="19152"/>
                    </a:cubicBezTo>
                    <a:cubicBezTo>
                      <a:pt x="19048" y="19383"/>
                      <a:pt x="19048" y="19383"/>
                      <a:pt x="19048" y="19383"/>
                    </a:cubicBezTo>
                    <a:cubicBezTo>
                      <a:pt x="19249" y="19308"/>
                      <a:pt x="19249" y="19308"/>
                      <a:pt x="19249" y="19308"/>
                    </a:cubicBezTo>
                    <a:cubicBezTo>
                      <a:pt x="19465" y="19225"/>
                      <a:pt x="19465" y="19225"/>
                      <a:pt x="19465" y="19225"/>
                    </a:cubicBezTo>
                    <a:cubicBezTo>
                      <a:pt x="19679" y="19138"/>
                      <a:pt x="19679" y="19138"/>
                      <a:pt x="19679" y="19138"/>
                    </a:cubicBezTo>
                    <a:cubicBezTo>
                      <a:pt x="19740" y="19113"/>
                      <a:pt x="19740" y="19113"/>
                      <a:pt x="19740" y="19113"/>
                    </a:cubicBezTo>
                    <a:cubicBezTo>
                      <a:pt x="19647" y="18885"/>
                      <a:pt x="19647" y="18885"/>
                      <a:pt x="19647" y="18885"/>
                    </a:cubicBezTo>
                    <a:close/>
                    <a:moveTo>
                      <a:pt x="18504" y="19313"/>
                    </a:moveTo>
                    <a:cubicBezTo>
                      <a:pt x="18295" y="19381"/>
                      <a:pt x="18295" y="19381"/>
                      <a:pt x="18295" y="19381"/>
                    </a:cubicBezTo>
                    <a:cubicBezTo>
                      <a:pt x="18074" y="19450"/>
                      <a:pt x="18074" y="19450"/>
                      <a:pt x="18074" y="19450"/>
                    </a:cubicBezTo>
                    <a:cubicBezTo>
                      <a:pt x="17851" y="19516"/>
                      <a:pt x="17851" y="19516"/>
                      <a:pt x="17851" y="19516"/>
                    </a:cubicBezTo>
                    <a:cubicBezTo>
                      <a:pt x="17803" y="19530"/>
                      <a:pt x="17803" y="19530"/>
                      <a:pt x="17803" y="19530"/>
                    </a:cubicBezTo>
                    <a:cubicBezTo>
                      <a:pt x="17868" y="19767"/>
                      <a:pt x="17868" y="19767"/>
                      <a:pt x="17868" y="19767"/>
                    </a:cubicBezTo>
                    <a:cubicBezTo>
                      <a:pt x="17919" y="19753"/>
                      <a:pt x="17919" y="19753"/>
                      <a:pt x="17919" y="19753"/>
                    </a:cubicBezTo>
                    <a:cubicBezTo>
                      <a:pt x="18145" y="19686"/>
                      <a:pt x="18145" y="19686"/>
                      <a:pt x="18145" y="19686"/>
                    </a:cubicBezTo>
                    <a:cubicBezTo>
                      <a:pt x="18370" y="19616"/>
                      <a:pt x="18370" y="19616"/>
                      <a:pt x="18370" y="19616"/>
                    </a:cubicBezTo>
                    <a:cubicBezTo>
                      <a:pt x="18578" y="19548"/>
                      <a:pt x="18578" y="19548"/>
                      <a:pt x="18578" y="19548"/>
                    </a:cubicBezTo>
                    <a:cubicBezTo>
                      <a:pt x="18504" y="19313"/>
                      <a:pt x="18504" y="19313"/>
                      <a:pt x="18504" y="19313"/>
                    </a:cubicBezTo>
                    <a:close/>
                    <a:moveTo>
                      <a:pt x="17331" y="19657"/>
                    </a:moveTo>
                    <a:cubicBezTo>
                      <a:pt x="17172" y="19697"/>
                      <a:pt x="17172" y="19697"/>
                      <a:pt x="17172" y="19697"/>
                    </a:cubicBezTo>
                    <a:cubicBezTo>
                      <a:pt x="16943" y="19752"/>
                      <a:pt x="16943" y="19752"/>
                      <a:pt x="16943" y="19752"/>
                    </a:cubicBezTo>
                    <a:cubicBezTo>
                      <a:pt x="16711" y="19803"/>
                      <a:pt x="16711" y="19803"/>
                      <a:pt x="16711" y="19803"/>
                    </a:cubicBezTo>
                    <a:cubicBezTo>
                      <a:pt x="16617" y="19822"/>
                      <a:pt x="16617" y="19822"/>
                      <a:pt x="16617" y="19822"/>
                    </a:cubicBezTo>
                    <a:cubicBezTo>
                      <a:pt x="16665" y="20064"/>
                      <a:pt x="16665" y="20064"/>
                      <a:pt x="16665" y="20064"/>
                    </a:cubicBezTo>
                    <a:cubicBezTo>
                      <a:pt x="16763" y="20043"/>
                      <a:pt x="16763" y="20043"/>
                      <a:pt x="16763" y="20043"/>
                    </a:cubicBezTo>
                    <a:cubicBezTo>
                      <a:pt x="16998" y="19991"/>
                      <a:pt x="16998" y="19991"/>
                      <a:pt x="16998" y="19991"/>
                    </a:cubicBezTo>
                    <a:cubicBezTo>
                      <a:pt x="17231" y="19936"/>
                      <a:pt x="17231" y="19936"/>
                      <a:pt x="17231" y="19936"/>
                    </a:cubicBezTo>
                    <a:cubicBezTo>
                      <a:pt x="17389" y="19896"/>
                      <a:pt x="17389" y="19896"/>
                      <a:pt x="17389" y="19896"/>
                    </a:cubicBezTo>
                    <a:cubicBezTo>
                      <a:pt x="17331" y="19657"/>
                      <a:pt x="17331" y="19657"/>
                      <a:pt x="17331" y="19657"/>
                    </a:cubicBezTo>
                    <a:close/>
                    <a:moveTo>
                      <a:pt x="16137" y="19915"/>
                    </a:moveTo>
                    <a:cubicBezTo>
                      <a:pt x="16005" y="19938"/>
                      <a:pt x="16005" y="19938"/>
                      <a:pt x="16005" y="19938"/>
                    </a:cubicBezTo>
                    <a:cubicBezTo>
                      <a:pt x="15766" y="19977"/>
                      <a:pt x="15766" y="19977"/>
                      <a:pt x="15766" y="19977"/>
                    </a:cubicBezTo>
                    <a:cubicBezTo>
                      <a:pt x="15525" y="20012"/>
                      <a:pt x="15525" y="20012"/>
                      <a:pt x="15525" y="20012"/>
                    </a:cubicBezTo>
                    <a:cubicBezTo>
                      <a:pt x="15413" y="20027"/>
                      <a:pt x="15413" y="20027"/>
                      <a:pt x="15413" y="20027"/>
                    </a:cubicBezTo>
                    <a:cubicBezTo>
                      <a:pt x="15443" y="20271"/>
                      <a:pt x="15443" y="20271"/>
                      <a:pt x="15443" y="20271"/>
                    </a:cubicBezTo>
                    <a:cubicBezTo>
                      <a:pt x="15559" y="20256"/>
                      <a:pt x="15559" y="20256"/>
                      <a:pt x="15559" y="20256"/>
                    </a:cubicBezTo>
                    <a:cubicBezTo>
                      <a:pt x="15804" y="20220"/>
                      <a:pt x="15804" y="20220"/>
                      <a:pt x="15804" y="20220"/>
                    </a:cubicBezTo>
                    <a:cubicBezTo>
                      <a:pt x="16046" y="20181"/>
                      <a:pt x="16046" y="20181"/>
                      <a:pt x="16046" y="20181"/>
                    </a:cubicBezTo>
                    <a:cubicBezTo>
                      <a:pt x="16178" y="20157"/>
                      <a:pt x="16178" y="20157"/>
                      <a:pt x="16178" y="20157"/>
                    </a:cubicBezTo>
                    <a:cubicBezTo>
                      <a:pt x="16137" y="19915"/>
                      <a:pt x="16137" y="19915"/>
                      <a:pt x="16137" y="19915"/>
                    </a:cubicBezTo>
                    <a:close/>
                    <a:moveTo>
                      <a:pt x="14927" y="20085"/>
                    </a:moveTo>
                    <a:cubicBezTo>
                      <a:pt x="14790" y="20099"/>
                      <a:pt x="14790" y="20099"/>
                      <a:pt x="14790" y="20099"/>
                    </a:cubicBezTo>
                    <a:cubicBezTo>
                      <a:pt x="14541" y="20121"/>
                      <a:pt x="14541" y="20121"/>
                      <a:pt x="14541" y="20121"/>
                    </a:cubicBezTo>
                    <a:cubicBezTo>
                      <a:pt x="14290" y="20140"/>
                      <a:pt x="14290" y="20140"/>
                      <a:pt x="14290" y="20140"/>
                    </a:cubicBezTo>
                    <a:cubicBezTo>
                      <a:pt x="14197" y="20145"/>
                      <a:pt x="14197" y="20145"/>
                      <a:pt x="14197" y="20145"/>
                    </a:cubicBezTo>
                    <a:cubicBezTo>
                      <a:pt x="14210" y="20391"/>
                      <a:pt x="14210" y="20391"/>
                      <a:pt x="14210" y="20391"/>
                    </a:cubicBezTo>
                    <a:cubicBezTo>
                      <a:pt x="14306" y="20385"/>
                      <a:pt x="14306" y="20385"/>
                      <a:pt x="14306" y="20385"/>
                    </a:cubicBezTo>
                    <a:cubicBezTo>
                      <a:pt x="14561" y="20366"/>
                      <a:pt x="14561" y="20366"/>
                      <a:pt x="14561" y="20366"/>
                    </a:cubicBezTo>
                    <a:cubicBezTo>
                      <a:pt x="14813" y="20344"/>
                      <a:pt x="14813" y="20344"/>
                      <a:pt x="14813" y="20344"/>
                    </a:cubicBezTo>
                    <a:cubicBezTo>
                      <a:pt x="14951" y="20330"/>
                      <a:pt x="14951" y="20330"/>
                      <a:pt x="14951" y="20330"/>
                    </a:cubicBezTo>
                    <a:cubicBezTo>
                      <a:pt x="14927" y="20085"/>
                      <a:pt x="14927" y="20085"/>
                      <a:pt x="14927" y="20085"/>
                    </a:cubicBezTo>
                    <a:close/>
                    <a:moveTo>
                      <a:pt x="13709" y="20169"/>
                    </a:moveTo>
                    <a:cubicBezTo>
                      <a:pt x="13524" y="20175"/>
                      <a:pt x="13524" y="20175"/>
                      <a:pt x="13524" y="20175"/>
                    </a:cubicBezTo>
                    <a:cubicBezTo>
                      <a:pt x="13264" y="20179"/>
                      <a:pt x="13264" y="20179"/>
                      <a:pt x="13264" y="20179"/>
                    </a:cubicBezTo>
                    <a:cubicBezTo>
                      <a:pt x="13002" y="20180"/>
                      <a:pt x="13002" y="20180"/>
                      <a:pt x="13002" y="20180"/>
                    </a:cubicBezTo>
                    <a:cubicBezTo>
                      <a:pt x="12975" y="20180"/>
                      <a:pt x="12975" y="20180"/>
                      <a:pt x="12975" y="20180"/>
                    </a:cubicBezTo>
                    <a:cubicBezTo>
                      <a:pt x="12971" y="20426"/>
                      <a:pt x="12971" y="20426"/>
                      <a:pt x="12971" y="20426"/>
                    </a:cubicBezTo>
                    <a:cubicBezTo>
                      <a:pt x="13001" y="20426"/>
                      <a:pt x="13001" y="20426"/>
                      <a:pt x="13001" y="20426"/>
                    </a:cubicBezTo>
                    <a:cubicBezTo>
                      <a:pt x="13267" y="20425"/>
                      <a:pt x="13267" y="20425"/>
                      <a:pt x="13267" y="20425"/>
                    </a:cubicBezTo>
                    <a:cubicBezTo>
                      <a:pt x="13530" y="20421"/>
                      <a:pt x="13530" y="20421"/>
                      <a:pt x="13530" y="20421"/>
                    </a:cubicBezTo>
                    <a:cubicBezTo>
                      <a:pt x="13715" y="20415"/>
                      <a:pt x="13715" y="20415"/>
                      <a:pt x="13715" y="20415"/>
                    </a:cubicBezTo>
                    <a:cubicBezTo>
                      <a:pt x="13709" y="20169"/>
                      <a:pt x="13709" y="20169"/>
                      <a:pt x="13709" y="20169"/>
                    </a:cubicBezTo>
                    <a:close/>
                    <a:moveTo>
                      <a:pt x="12485" y="20171"/>
                    </a:moveTo>
                    <a:cubicBezTo>
                      <a:pt x="12204" y="20160"/>
                      <a:pt x="12204" y="20160"/>
                      <a:pt x="12204" y="20160"/>
                    </a:cubicBezTo>
                    <a:cubicBezTo>
                      <a:pt x="11933" y="20146"/>
                      <a:pt x="11933" y="20146"/>
                      <a:pt x="11933" y="20146"/>
                    </a:cubicBezTo>
                    <a:cubicBezTo>
                      <a:pt x="11753" y="20134"/>
                      <a:pt x="11753" y="20134"/>
                      <a:pt x="11753" y="20134"/>
                    </a:cubicBezTo>
                    <a:cubicBezTo>
                      <a:pt x="11735" y="20379"/>
                      <a:pt x="11735" y="20379"/>
                      <a:pt x="11735" y="20379"/>
                    </a:cubicBezTo>
                    <a:cubicBezTo>
                      <a:pt x="11918" y="20392"/>
                      <a:pt x="11918" y="20392"/>
                      <a:pt x="11918" y="20392"/>
                    </a:cubicBezTo>
                    <a:cubicBezTo>
                      <a:pt x="12192" y="20406"/>
                      <a:pt x="12192" y="20406"/>
                      <a:pt x="12192" y="20406"/>
                    </a:cubicBezTo>
                    <a:cubicBezTo>
                      <a:pt x="12477" y="20417"/>
                      <a:pt x="12477" y="20417"/>
                      <a:pt x="12477" y="20417"/>
                    </a:cubicBezTo>
                    <a:cubicBezTo>
                      <a:pt x="12485" y="20171"/>
                      <a:pt x="12485" y="20171"/>
                      <a:pt x="12485" y="20171"/>
                    </a:cubicBezTo>
                    <a:close/>
                    <a:moveTo>
                      <a:pt x="11265" y="20095"/>
                    </a:moveTo>
                    <a:cubicBezTo>
                      <a:pt x="11107" y="20080"/>
                      <a:pt x="11107" y="20080"/>
                      <a:pt x="11107" y="20080"/>
                    </a:cubicBezTo>
                    <a:cubicBezTo>
                      <a:pt x="10827" y="20050"/>
                      <a:pt x="10827" y="20050"/>
                      <a:pt x="10827" y="20050"/>
                    </a:cubicBezTo>
                    <a:cubicBezTo>
                      <a:pt x="10536" y="20015"/>
                      <a:pt x="10536" y="20015"/>
                      <a:pt x="10536" y="20015"/>
                    </a:cubicBezTo>
                    <a:cubicBezTo>
                      <a:pt x="10502" y="20259"/>
                      <a:pt x="10502" y="20259"/>
                      <a:pt x="10502" y="20259"/>
                    </a:cubicBezTo>
                    <a:cubicBezTo>
                      <a:pt x="10799" y="20295"/>
                      <a:pt x="10799" y="20295"/>
                      <a:pt x="10799" y="20295"/>
                    </a:cubicBezTo>
                    <a:cubicBezTo>
                      <a:pt x="11082" y="20325"/>
                      <a:pt x="11082" y="20325"/>
                      <a:pt x="11082" y="20325"/>
                    </a:cubicBezTo>
                    <a:cubicBezTo>
                      <a:pt x="11241" y="20340"/>
                      <a:pt x="11241" y="20340"/>
                      <a:pt x="11241" y="20340"/>
                    </a:cubicBezTo>
                    <a:cubicBezTo>
                      <a:pt x="11265" y="20095"/>
                      <a:pt x="11265" y="20095"/>
                      <a:pt x="11265" y="20095"/>
                    </a:cubicBezTo>
                    <a:close/>
                    <a:moveTo>
                      <a:pt x="10050" y="19948"/>
                    </a:moveTo>
                    <a:cubicBezTo>
                      <a:pt x="9972" y="19936"/>
                      <a:pt x="9972" y="19936"/>
                      <a:pt x="9972" y="19936"/>
                    </a:cubicBezTo>
                    <a:cubicBezTo>
                      <a:pt x="9683" y="19890"/>
                      <a:pt x="9683" y="19890"/>
                      <a:pt x="9683" y="19890"/>
                    </a:cubicBezTo>
                    <a:cubicBezTo>
                      <a:pt x="9390" y="19840"/>
                      <a:pt x="9390" y="19840"/>
                      <a:pt x="9390" y="19840"/>
                    </a:cubicBezTo>
                    <a:cubicBezTo>
                      <a:pt x="9326" y="19828"/>
                      <a:pt x="9326" y="19828"/>
                      <a:pt x="9326" y="19828"/>
                    </a:cubicBezTo>
                    <a:cubicBezTo>
                      <a:pt x="9280" y="20069"/>
                      <a:pt x="9280" y="20069"/>
                      <a:pt x="9280" y="20069"/>
                    </a:cubicBezTo>
                    <a:cubicBezTo>
                      <a:pt x="9347" y="20082"/>
                      <a:pt x="9347" y="20082"/>
                      <a:pt x="9347" y="20082"/>
                    </a:cubicBezTo>
                    <a:cubicBezTo>
                      <a:pt x="9642" y="20133"/>
                      <a:pt x="9642" y="20133"/>
                      <a:pt x="9642" y="20133"/>
                    </a:cubicBezTo>
                    <a:cubicBezTo>
                      <a:pt x="9935" y="20179"/>
                      <a:pt x="9935" y="20179"/>
                      <a:pt x="9935" y="20179"/>
                    </a:cubicBezTo>
                    <a:cubicBezTo>
                      <a:pt x="10013" y="20191"/>
                      <a:pt x="10013" y="20191"/>
                      <a:pt x="10013" y="20191"/>
                    </a:cubicBezTo>
                    <a:cubicBezTo>
                      <a:pt x="10050" y="19948"/>
                      <a:pt x="10050" y="19948"/>
                      <a:pt x="10050" y="19948"/>
                    </a:cubicBezTo>
                    <a:close/>
                    <a:moveTo>
                      <a:pt x="8844" y="19735"/>
                    </a:moveTo>
                    <a:cubicBezTo>
                      <a:pt x="8798" y="19726"/>
                      <a:pt x="8798" y="19726"/>
                      <a:pt x="8798" y="19726"/>
                    </a:cubicBezTo>
                    <a:cubicBezTo>
                      <a:pt x="8499" y="19663"/>
                      <a:pt x="8499" y="19663"/>
                      <a:pt x="8499" y="19663"/>
                    </a:cubicBezTo>
                    <a:cubicBezTo>
                      <a:pt x="8196" y="19595"/>
                      <a:pt x="8196" y="19595"/>
                      <a:pt x="8196" y="19595"/>
                    </a:cubicBezTo>
                    <a:cubicBezTo>
                      <a:pt x="8127" y="19579"/>
                      <a:pt x="8127" y="19579"/>
                      <a:pt x="8127" y="19579"/>
                    </a:cubicBezTo>
                    <a:cubicBezTo>
                      <a:pt x="8069" y="19818"/>
                      <a:pt x="8069" y="19818"/>
                      <a:pt x="8069" y="19818"/>
                    </a:cubicBezTo>
                    <a:cubicBezTo>
                      <a:pt x="8141" y="19835"/>
                      <a:pt x="8141" y="19835"/>
                      <a:pt x="8141" y="19835"/>
                    </a:cubicBezTo>
                    <a:cubicBezTo>
                      <a:pt x="8446" y="19903"/>
                      <a:pt x="8446" y="19903"/>
                      <a:pt x="8446" y="19903"/>
                    </a:cubicBezTo>
                    <a:cubicBezTo>
                      <a:pt x="8749" y="19967"/>
                      <a:pt x="8749" y="19967"/>
                      <a:pt x="8749" y="19967"/>
                    </a:cubicBezTo>
                    <a:cubicBezTo>
                      <a:pt x="8795" y="19976"/>
                      <a:pt x="8795" y="19976"/>
                      <a:pt x="8795" y="19976"/>
                    </a:cubicBezTo>
                    <a:cubicBezTo>
                      <a:pt x="8844" y="19735"/>
                      <a:pt x="8844" y="19735"/>
                      <a:pt x="8844" y="19735"/>
                    </a:cubicBezTo>
                    <a:close/>
                    <a:moveTo>
                      <a:pt x="7650" y="19463"/>
                    </a:moveTo>
                    <a:cubicBezTo>
                      <a:pt x="7584" y="19447"/>
                      <a:pt x="7584" y="19447"/>
                      <a:pt x="7584" y="19447"/>
                    </a:cubicBezTo>
                    <a:cubicBezTo>
                      <a:pt x="7273" y="19366"/>
                      <a:pt x="7273" y="19366"/>
                      <a:pt x="7273" y="19366"/>
                    </a:cubicBezTo>
                    <a:cubicBezTo>
                      <a:pt x="6940" y="19275"/>
                      <a:pt x="6940" y="19275"/>
                      <a:pt x="6940" y="19275"/>
                    </a:cubicBezTo>
                    <a:cubicBezTo>
                      <a:pt x="6871" y="19511"/>
                      <a:pt x="6871" y="19511"/>
                      <a:pt x="6871" y="19511"/>
                    </a:cubicBezTo>
                    <a:cubicBezTo>
                      <a:pt x="7210" y="19604"/>
                      <a:pt x="7210" y="19604"/>
                      <a:pt x="7210" y="19604"/>
                    </a:cubicBezTo>
                    <a:cubicBezTo>
                      <a:pt x="7523" y="19685"/>
                      <a:pt x="7523" y="19685"/>
                      <a:pt x="7523" y="19685"/>
                    </a:cubicBezTo>
                    <a:cubicBezTo>
                      <a:pt x="7589" y="19702"/>
                      <a:pt x="7589" y="19702"/>
                      <a:pt x="7589" y="19702"/>
                    </a:cubicBezTo>
                    <a:cubicBezTo>
                      <a:pt x="7650" y="19463"/>
                      <a:pt x="7650" y="19463"/>
                      <a:pt x="7650" y="19463"/>
                    </a:cubicBezTo>
                    <a:close/>
                    <a:moveTo>
                      <a:pt x="6469" y="19138"/>
                    </a:moveTo>
                    <a:cubicBezTo>
                      <a:pt x="6327" y="19096"/>
                      <a:pt x="6327" y="19096"/>
                      <a:pt x="6327" y="19096"/>
                    </a:cubicBezTo>
                    <a:cubicBezTo>
                      <a:pt x="6006" y="18996"/>
                      <a:pt x="6006" y="18996"/>
                      <a:pt x="6006" y="18996"/>
                    </a:cubicBezTo>
                    <a:cubicBezTo>
                      <a:pt x="5766" y="18919"/>
                      <a:pt x="5766" y="18919"/>
                      <a:pt x="5766" y="18919"/>
                    </a:cubicBezTo>
                    <a:cubicBezTo>
                      <a:pt x="5690" y="19153"/>
                      <a:pt x="5690" y="19153"/>
                      <a:pt x="5690" y="19153"/>
                    </a:cubicBezTo>
                    <a:cubicBezTo>
                      <a:pt x="5932" y="19231"/>
                      <a:pt x="5932" y="19231"/>
                      <a:pt x="5932" y="19231"/>
                    </a:cubicBezTo>
                    <a:cubicBezTo>
                      <a:pt x="6255" y="19331"/>
                      <a:pt x="6255" y="19331"/>
                      <a:pt x="6255" y="19331"/>
                    </a:cubicBezTo>
                    <a:cubicBezTo>
                      <a:pt x="6397" y="19373"/>
                      <a:pt x="6397" y="19373"/>
                      <a:pt x="6397" y="19373"/>
                    </a:cubicBezTo>
                    <a:cubicBezTo>
                      <a:pt x="6469" y="19138"/>
                      <a:pt x="6469" y="19138"/>
                      <a:pt x="6469" y="19138"/>
                    </a:cubicBezTo>
                    <a:close/>
                    <a:moveTo>
                      <a:pt x="5301" y="18765"/>
                    </a:moveTo>
                    <a:cubicBezTo>
                      <a:pt x="5026" y="18670"/>
                      <a:pt x="5026" y="18670"/>
                      <a:pt x="5026" y="18670"/>
                    </a:cubicBezTo>
                    <a:cubicBezTo>
                      <a:pt x="4694" y="18552"/>
                      <a:pt x="4694" y="18552"/>
                      <a:pt x="4694" y="18552"/>
                    </a:cubicBezTo>
                    <a:cubicBezTo>
                      <a:pt x="4608" y="18520"/>
                      <a:pt x="4608" y="18520"/>
                      <a:pt x="4608" y="18520"/>
                    </a:cubicBezTo>
                    <a:cubicBezTo>
                      <a:pt x="4521" y="18751"/>
                      <a:pt x="4521" y="18751"/>
                      <a:pt x="4521" y="18751"/>
                    </a:cubicBezTo>
                    <a:cubicBezTo>
                      <a:pt x="4610" y="18783"/>
                      <a:pt x="4610" y="18783"/>
                      <a:pt x="4610" y="18783"/>
                    </a:cubicBezTo>
                    <a:cubicBezTo>
                      <a:pt x="4945" y="18903"/>
                      <a:pt x="4945" y="18903"/>
                      <a:pt x="4945" y="18903"/>
                    </a:cubicBezTo>
                    <a:cubicBezTo>
                      <a:pt x="5220" y="18997"/>
                      <a:pt x="5220" y="18997"/>
                      <a:pt x="5220" y="18997"/>
                    </a:cubicBezTo>
                    <a:cubicBezTo>
                      <a:pt x="5301" y="18765"/>
                      <a:pt x="5301" y="18765"/>
                      <a:pt x="5301" y="18765"/>
                    </a:cubicBezTo>
                    <a:close/>
                    <a:moveTo>
                      <a:pt x="4147" y="18348"/>
                    </a:moveTo>
                    <a:cubicBezTo>
                      <a:pt x="4021" y="18301"/>
                      <a:pt x="4021" y="18301"/>
                      <a:pt x="4021" y="18301"/>
                    </a:cubicBezTo>
                    <a:cubicBezTo>
                      <a:pt x="3681" y="18168"/>
                      <a:pt x="3681" y="18168"/>
                      <a:pt x="3681" y="18168"/>
                    </a:cubicBezTo>
                    <a:cubicBezTo>
                      <a:pt x="3462" y="18080"/>
                      <a:pt x="3462" y="18080"/>
                      <a:pt x="3462" y="18080"/>
                    </a:cubicBezTo>
                    <a:cubicBezTo>
                      <a:pt x="3369" y="18308"/>
                      <a:pt x="3369" y="18308"/>
                      <a:pt x="3369" y="18308"/>
                    </a:cubicBezTo>
                    <a:cubicBezTo>
                      <a:pt x="3590" y="18397"/>
                      <a:pt x="3590" y="18397"/>
                      <a:pt x="3590" y="18397"/>
                    </a:cubicBezTo>
                    <a:cubicBezTo>
                      <a:pt x="3933" y="18530"/>
                      <a:pt x="3933" y="18530"/>
                      <a:pt x="3933" y="18530"/>
                    </a:cubicBezTo>
                    <a:cubicBezTo>
                      <a:pt x="4059" y="18578"/>
                      <a:pt x="4059" y="18578"/>
                      <a:pt x="4059" y="18578"/>
                    </a:cubicBezTo>
                    <a:cubicBezTo>
                      <a:pt x="4147" y="18348"/>
                      <a:pt x="4147" y="18348"/>
                      <a:pt x="4147" y="18348"/>
                    </a:cubicBezTo>
                    <a:close/>
                    <a:moveTo>
                      <a:pt x="3008" y="17894"/>
                    </a:moveTo>
                    <a:cubicBezTo>
                      <a:pt x="2641" y="17739"/>
                      <a:pt x="2641" y="17739"/>
                      <a:pt x="2641" y="17739"/>
                    </a:cubicBezTo>
                    <a:cubicBezTo>
                      <a:pt x="2331" y="17604"/>
                      <a:pt x="2331" y="17604"/>
                      <a:pt x="2331" y="17604"/>
                    </a:cubicBezTo>
                    <a:cubicBezTo>
                      <a:pt x="2232" y="17829"/>
                      <a:pt x="2232" y="17829"/>
                      <a:pt x="2232" y="17829"/>
                    </a:cubicBezTo>
                    <a:cubicBezTo>
                      <a:pt x="2544" y="17965"/>
                      <a:pt x="2544" y="17965"/>
                      <a:pt x="2544" y="17965"/>
                    </a:cubicBezTo>
                    <a:cubicBezTo>
                      <a:pt x="2913" y="18121"/>
                      <a:pt x="2913" y="18121"/>
                      <a:pt x="2913" y="18121"/>
                    </a:cubicBezTo>
                    <a:cubicBezTo>
                      <a:pt x="3008" y="17894"/>
                      <a:pt x="3008" y="17894"/>
                      <a:pt x="3008" y="17894"/>
                    </a:cubicBezTo>
                    <a:close/>
                    <a:moveTo>
                      <a:pt x="1883" y="17404"/>
                    </a:moveTo>
                    <a:cubicBezTo>
                      <a:pt x="1575" y="17264"/>
                      <a:pt x="1575" y="17264"/>
                      <a:pt x="1575" y="17264"/>
                    </a:cubicBezTo>
                    <a:cubicBezTo>
                      <a:pt x="1214" y="17095"/>
                      <a:pt x="1214" y="17095"/>
                      <a:pt x="1214" y="17095"/>
                    </a:cubicBezTo>
                    <a:cubicBezTo>
                      <a:pt x="1109" y="17318"/>
                      <a:pt x="1109" y="17318"/>
                      <a:pt x="1109" y="17318"/>
                    </a:cubicBezTo>
                    <a:cubicBezTo>
                      <a:pt x="1472" y="17487"/>
                      <a:pt x="1472" y="17487"/>
                      <a:pt x="1472" y="17487"/>
                    </a:cubicBezTo>
                    <a:cubicBezTo>
                      <a:pt x="1780" y="17628"/>
                      <a:pt x="1780" y="17628"/>
                      <a:pt x="1780" y="17628"/>
                    </a:cubicBezTo>
                    <a:lnTo>
                      <a:pt x="1883" y="1740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5" name="Google Shape;745;p31"/>
            <p:cNvGrpSpPr/>
            <p:nvPr/>
          </p:nvGrpSpPr>
          <p:grpSpPr>
            <a:xfrm rot="1800033">
              <a:off x="8920442" y="3500648"/>
              <a:ext cx="156574" cy="280323"/>
              <a:chOff x="7419591" y="3612333"/>
              <a:chExt cx="146306" cy="261940"/>
            </a:xfrm>
          </p:grpSpPr>
          <p:sp>
            <p:nvSpPr>
              <p:cNvPr id="746" name="Google Shape;746;p31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31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p31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31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31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31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p31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3" name="Google Shape;753;p31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31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5" name="Google Shape;755;p31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31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31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31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31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p31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1" name="Google Shape;761;p31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31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31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31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5" name="Google Shape;765;p31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6" name="Google Shape;766;p31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31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8" name="Google Shape;768;p31"/>
            <p:cNvGrpSpPr/>
            <p:nvPr/>
          </p:nvGrpSpPr>
          <p:grpSpPr>
            <a:xfrm rot="-8999956" flipH="1">
              <a:off x="8578956" y="4720778"/>
              <a:ext cx="146303" cy="261934"/>
              <a:chOff x="7419591" y="3612333"/>
              <a:chExt cx="146306" cy="261940"/>
            </a:xfrm>
          </p:grpSpPr>
          <p:sp>
            <p:nvSpPr>
              <p:cNvPr id="769" name="Google Shape;769;p31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0" name="Google Shape;770;p31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1" name="Google Shape;771;p31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2" name="Google Shape;772;p31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31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4" name="Google Shape;774;p31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5" name="Google Shape;775;p31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6" name="Google Shape;776;p31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31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8" name="Google Shape;778;p31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9" name="Google Shape;779;p31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0" name="Google Shape;780;p31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1" name="Google Shape;781;p31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2" name="Google Shape;782;p31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3" name="Google Shape;783;p31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4" name="Google Shape;784;p31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5" name="Google Shape;785;p31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6" name="Google Shape;786;p31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7" name="Google Shape;787;p31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8" name="Google Shape;788;p31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31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31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2" name="Google Shape;792;p32"/>
          <p:cNvGrpSpPr/>
          <p:nvPr/>
        </p:nvGrpSpPr>
        <p:grpSpPr>
          <a:xfrm rot="2700000">
            <a:off x="-4140938" y="2357626"/>
            <a:ext cx="7717114" cy="7717114"/>
            <a:chOff x="-4053286" y="1286123"/>
            <a:chExt cx="7717188" cy="7717188"/>
          </a:xfrm>
        </p:grpSpPr>
        <p:grpSp>
          <p:nvGrpSpPr>
            <p:cNvPr id="793" name="Google Shape;793;p32"/>
            <p:cNvGrpSpPr/>
            <p:nvPr/>
          </p:nvGrpSpPr>
          <p:grpSpPr>
            <a:xfrm rot="8100000">
              <a:off x="-2923130" y="2416279"/>
              <a:ext cx="5456876" cy="5456876"/>
              <a:chOff x="-2008470" y="-2569457"/>
              <a:chExt cx="5456928" cy="5456928"/>
            </a:xfrm>
          </p:grpSpPr>
          <p:sp>
            <p:nvSpPr>
              <p:cNvPr id="794" name="Google Shape;794;p32"/>
              <p:cNvSpPr/>
              <p:nvPr/>
            </p:nvSpPr>
            <p:spPr>
              <a:xfrm rot="-2700000">
                <a:off x="-2029087" y="-950544"/>
                <a:ext cx="5498161" cy="2219101"/>
              </a:xfrm>
              <a:custGeom>
                <a:avLst/>
                <a:gdLst/>
                <a:ahLst/>
                <a:cxnLst/>
                <a:rect l="l" t="t" r="r" b="b"/>
                <a:pathLst>
                  <a:path w="40188" h="16216" extrusionOk="0">
                    <a:moveTo>
                      <a:pt x="24671" y="16216"/>
                    </a:moveTo>
                    <a:cubicBezTo>
                      <a:pt x="21399" y="16216"/>
                      <a:pt x="18737" y="13343"/>
                      <a:pt x="18737" y="9813"/>
                    </a:cubicBezTo>
                    <a:cubicBezTo>
                      <a:pt x="18737" y="6500"/>
                      <a:pt x="18737" y="6500"/>
                      <a:pt x="18737" y="6500"/>
                    </a:cubicBezTo>
                    <a:cubicBezTo>
                      <a:pt x="18737" y="4423"/>
                      <a:pt x="17275" y="2733"/>
                      <a:pt x="15478" y="2733"/>
                    </a:cubicBezTo>
                    <a:cubicBezTo>
                      <a:pt x="13681" y="2733"/>
                      <a:pt x="12219" y="4423"/>
                      <a:pt x="12219" y="6501"/>
                    </a:cubicBezTo>
                    <a:cubicBezTo>
                      <a:pt x="12219" y="9813"/>
                      <a:pt x="12219" y="9813"/>
                      <a:pt x="12219" y="9813"/>
                    </a:cubicBezTo>
                    <a:cubicBezTo>
                      <a:pt x="12219" y="13343"/>
                      <a:pt x="9479" y="16216"/>
                      <a:pt x="6110" y="16216"/>
                    </a:cubicBezTo>
                    <a:cubicBezTo>
                      <a:pt x="2741" y="16216"/>
                      <a:pt x="0" y="13343"/>
                      <a:pt x="0" y="9813"/>
                    </a:cubicBezTo>
                    <a:cubicBezTo>
                      <a:pt x="0" y="1317"/>
                      <a:pt x="0" y="1317"/>
                      <a:pt x="0" y="1317"/>
                    </a:cubicBezTo>
                    <a:cubicBezTo>
                      <a:pt x="2636" y="1317"/>
                      <a:pt x="2636" y="1317"/>
                      <a:pt x="2636" y="1317"/>
                    </a:cubicBezTo>
                    <a:cubicBezTo>
                      <a:pt x="2636" y="9813"/>
                      <a:pt x="2636" y="9813"/>
                      <a:pt x="2636" y="9813"/>
                    </a:cubicBezTo>
                    <a:cubicBezTo>
                      <a:pt x="2636" y="11890"/>
                      <a:pt x="4194" y="13580"/>
                      <a:pt x="6110" y="13580"/>
                    </a:cubicBezTo>
                    <a:cubicBezTo>
                      <a:pt x="8025" y="13580"/>
                      <a:pt x="9584" y="11890"/>
                      <a:pt x="9584" y="9813"/>
                    </a:cubicBezTo>
                    <a:cubicBezTo>
                      <a:pt x="9584" y="6501"/>
                      <a:pt x="9584" y="6501"/>
                      <a:pt x="9584" y="6501"/>
                    </a:cubicBezTo>
                    <a:cubicBezTo>
                      <a:pt x="9584" y="2970"/>
                      <a:pt x="12228" y="97"/>
                      <a:pt x="15478" y="97"/>
                    </a:cubicBezTo>
                    <a:cubicBezTo>
                      <a:pt x="18728" y="97"/>
                      <a:pt x="21373" y="2970"/>
                      <a:pt x="21373" y="6500"/>
                    </a:cubicBezTo>
                    <a:cubicBezTo>
                      <a:pt x="21373" y="9813"/>
                      <a:pt x="21373" y="9813"/>
                      <a:pt x="21373" y="9813"/>
                    </a:cubicBezTo>
                    <a:cubicBezTo>
                      <a:pt x="21373" y="11890"/>
                      <a:pt x="22852" y="13580"/>
                      <a:pt x="24671" y="13580"/>
                    </a:cubicBezTo>
                    <a:cubicBezTo>
                      <a:pt x="26489" y="13580"/>
                      <a:pt x="27969" y="11890"/>
                      <a:pt x="27969" y="9813"/>
                    </a:cubicBezTo>
                    <a:cubicBezTo>
                      <a:pt x="27969" y="6403"/>
                      <a:pt x="27969" y="6403"/>
                      <a:pt x="27969" y="6403"/>
                    </a:cubicBezTo>
                    <a:cubicBezTo>
                      <a:pt x="27969" y="4713"/>
                      <a:pt x="28596" y="3116"/>
                      <a:pt x="29735" y="1907"/>
                    </a:cubicBezTo>
                    <a:cubicBezTo>
                      <a:pt x="30894" y="677"/>
                      <a:pt x="32437" y="0"/>
                      <a:pt x="34078" y="0"/>
                    </a:cubicBezTo>
                    <a:cubicBezTo>
                      <a:pt x="34078" y="0"/>
                      <a:pt x="34078" y="0"/>
                      <a:pt x="34078" y="0"/>
                    </a:cubicBezTo>
                    <a:cubicBezTo>
                      <a:pt x="35720" y="0"/>
                      <a:pt x="37262" y="677"/>
                      <a:pt x="38422" y="1907"/>
                    </a:cubicBezTo>
                    <a:cubicBezTo>
                      <a:pt x="39561" y="3116"/>
                      <a:pt x="40188" y="4713"/>
                      <a:pt x="40188" y="6403"/>
                    </a:cubicBezTo>
                    <a:cubicBezTo>
                      <a:pt x="40188" y="14898"/>
                      <a:pt x="40188" y="14898"/>
                      <a:pt x="40188" y="14898"/>
                    </a:cubicBezTo>
                    <a:cubicBezTo>
                      <a:pt x="37552" y="14898"/>
                      <a:pt x="37552" y="14898"/>
                      <a:pt x="37552" y="14898"/>
                    </a:cubicBezTo>
                    <a:cubicBezTo>
                      <a:pt x="37552" y="6403"/>
                      <a:pt x="37552" y="6403"/>
                      <a:pt x="37552" y="6403"/>
                    </a:cubicBezTo>
                    <a:cubicBezTo>
                      <a:pt x="37552" y="5387"/>
                      <a:pt x="37180" y="4433"/>
                      <a:pt x="36503" y="3715"/>
                    </a:cubicBezTo>
                    <a:cubicBezTo>
                      <a:pt x="35847" y="3019"/>
                      <a:pt x="34986" y="2635"/>
                      <a:pt x="34078" y="2635"/>
                    </a:cubicBezTo>
                    <a:cubicBezTo>
                      <a:pt x="33171" y="2635"/>
                      <a:pt x="32309" y="3019"/>
                      <a:pt x="31653" y="3715"/>
                    </a:cubicBezTo>
                    <a:cubicBezTo>
                      <a:pt x="30977" y="4433"/>
                      <a:pt x="30604" y="5387"/>
                      <a:pt x="30604" y="6403"/>
                    </a:cubicBezTo>
                    <a:cubicBezTo>
                      <a:pt x="30604" y="9813"/>
                      <a:pt x="30604" y="9813"/>
                      <a:pt x="30604" y="9813"/>
                    </a:cubicBezTo>
                    <a:cubicBezTo>
                      <a:pt x="30604" y="13343"/>
                      <a:pt x="27943" y="16216"/>
                      <a:pt x="24671" y="1621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 rot="-2700000">
                <a:off x="-1861614" y="-783795"/>
                <a:ext cx="5162314" cy="1884632"/>
              </a:xfrm>
              <a:custGeom>
                <a:avLst/>
                <a:gdLst/>
                <a:ahLst/>
                <a:cxnLst/>
                <a:rect l="l" t="t" r="r" b="b"/>
                <a:pathLst>
                  <a:path w="37740" h="13779" extrusionOk="0">
                    <a:moveTo>
                      <a:pt x="23447" y="13779"/>
                    </a:moveTo>
                    <a:cubicBezTo>
                      <a:pt x="23200" y="13779"/>
                      <a:pt x="22952" y="13758"/>
                      <a:pt x="22710" y="13715"/>
                    </a:cubicBezTo>
                    <a:cubicBezTo>
                      <a:pt x="22743" y="13530"/>
                      <a:pt x="22743" y="13530"/>
                      <a:pt x="22743" y="13530"/>
                    </a:cubicBezTo>
                    <a:cubicBezTo>
                      <a:pt x="23044" y="13583"/>
                      <a:pt x="23355" y="13601"/>
                      <a:pt x="23659" y="13585"/>
                    </a:cubicBezTo>
                    <a:cubicBezTo>
                      <a:pt x="23669" y="13773"/>
                      <a:pt x="23669" y="13773"/>
                      <a:pt x="23669" y="13773"/>
                    </a:cubicBezTo>
                    <a:cubicBezTo>
                      <a:pt x="23595" y="13777"/>
                      <a:pt x="23521" y="13779"/>
                      <a:pt x="23447" y="13779"/>
                    </a:cubicBezTo>
                    <a:close/>
                    <a:moveTo>
                      <a:pt x="4631" y="13772"/>
                    </a:moveTo>
                    <a:cubicBezTo>
                      <a:pt x="4312" y="13755"/>
                      <a:pt x="3993" y="13703"/>
                      <a:pt x="3684" y="13620"/>
                    </a:cubicBezTo>
                    <a:cubicBezTo>
                      <a:pt x="3734" y="13438"/>
                      <a:pt x="3734" y="13438"/>
                      <a:pt x="3734" y="13438"/>
                    </a:cubicBezTo>
                    <a:cubicBezTo>
                      <a:pt x="4030" y="13518"/>
                      <a:pt x="4335" y="13567"/>
                      <a:pt x="4642" y="13584"/>
                    </a:cubicBezTo>
                    <a:lnTo>
                      <a:pt x="4631" y="13772"/>
                    </a:lnTo>
                    <a:close/>
                    <a:moveTo>
                      <a:pt x="5589" y="13725"/>
                    </a:moveTo>
                    <a:cubicBezTo>
                      <a:pt x="5560" y="13539"/>
                      <a:pt x="5560" y="13539"/>
                      <a:pt x="5560" y="13539"/>
                    </a:cubicBezTo>
                    <a:cubicBezTo>
                      <a:pt x="5863" y="13492"/>
                      <a:pt x="6162" y="13414"/>
                      <a:pt x="6449" y="13305"/>
                    </a:cubicBezTo>
                    <a:cubicBezTo>
                      <a:pt x="6516" y="13481"/>
                      <a:pt x="6516" y="13481"/>
                      <a:pt x="6516" y="13481"/>
                    </a:cubicBezTo>
                    <a:cubicBezTo>
                      <a:pt x="6216" y="13594"/>
                      <a:pt x="5904" y="13676"/>
                      <a:pt x="5589" y="13725"/>
                    </a:cubicBezTo>
                    <a:close/>
                    <a:moveTo>
                      <a:pt x="24616" y="13617"/>
                    </a:moveTo>
                    <a:cubicBezTo>
                      <a:pt x="24564" y="13436"/>
                      <a:pt x="24564" y="13436"/>
                      <a:pt x="24564" y="13436"/>
                    </a:cubicBezTo>
                    <a:cubicBezTo>
                      <a:pt x="24856" y="13353"/>
                      <a:pt x="25143" y="13236"/>
                      <a:pt x="25415" y="13090"/>
                    </a:cubicBezTo>
                    <a:cubicBezTo>
                      <a:pt x="25505" y="13255"/>
                      <a:pt x="25505" y="13255"/>
                      <a:pt x="25505" y="13255"/>
                    </a:cubicBezTo>
                    <a:cubicBezTo>
                      <a:pt x="25220" y="13409"/>
                      <a:pt x="24921" y="13530"/>
                      <a:pt x="24616" y="13617"/>
                    </a:cubicBezTo>
                    <a:close/>
                    <a:moveTo>
                      <a:pt x="21789" y="13446"/>
                    </a:moveTo>
                    <a:cubicBezTo>
                      <a:pt x="21496" y="13324"/>
                      <a:pt x="21213" y="13169"/>
                      <a:pt x="20948" y="12985"/>
                    </a:cubicBezTo>
                    <a:cubicBezTo>
                      <a:pt x="21055" y="12830"/>
                      <a:pt x="21055" y="12830"/>
                      <a:pt x="21055" y="12830"/>
                    </a:cubicBezTo>
                    <a:cubicBezTo>
                      <a:pt x="21310" y="13007"/>
                      <a:pt x="21581" y="13155"/>
                      <a:pt x="21861" y="13272"/>
                    </a:cubicBezTo>
                    <a:lnTo>
                      <a:pt x="21789" y="13446"/>
                    </a:lnTo>
                    <a:close/>
                    <a:moveTo>
                      <a:pt x="2790" y="13275"/>
                    </a:moveTo>
                    <a:cubicBezTo>
                      <a:pt x="2507" y="13132"/>
                      <a:pt x="2235" y="12958"/>
                      <a:pt x="1983" y="12759"/>
                    </a:cubicBezTo>
                    <a:cubicBezTo>
                      <a:pt x="2099" y="12611"/>
                      <a:pt x="2099" y="12611"/>
                      <a:pt x="2099" y="12611"/>
                    </a:cubicBezTo>
                    <a:cubicBezTo>
                      <a:pt x="2342" y="12803"/>
                      <a:pt x="2603" y="12970"/>
                      <a:pt x="2875" y="13107"/>
                    </a:cubicBezTo>
                    <a:lnTo>
                      <a:pt x="2790" y="13275"/>
                    </a:lnTo>
                    <a:close/>
                    <a:moveTo>
                      <a:pt x="7374" y="13053"/>
                    </a:moveTo>
                    <a:cubicBezTo>
                      <a:pt x="7273" y="12893"/>
                      <a:pt x="7273" y="12893"/>
                      <a:pt x="7273" y="12893"/>
                    </a:cubicBezTo>
                    <a:cubicBezTo>
                      <a:pt x="7531" y="12731"/>
                      <a:pt x="7776" y="12540"/>
                      <a:pt x="8000" y="12328"/>
                    </a:cubicBezTo>
                    <a:cubicBezTo>
                      <a:pt x="8130" y="12464"/>
                      <a:pt x="8130" y="12464"/>
                      <a:pt x="8130" y="12464"/>
                    </a:cubicBezTo>
                    <a:cubicBezTo>
                      <a:pt x="7896" y="12685"/>
                      <a:pt x="7642" y="12883"/>
                      <a:pt x="7374" y="13053"/>
                    </a:cubicBezTo>
                    <a:close/>
                    <a:moveTo>
                      <a:pt x="37740" y="12749"/>
                    </a:moveTo>
                    <a:cubicBezTo>
                      <a:pt x="37552" y="12749"/>
                      <a:pt x="37552" y="12749"/>
                      <a:pt x="37552" y="12749"/>
                    </a:cubicBezTo>
                    <a:cubicBezTo>
                      <a:pt x="37552" y="11808"/>
                      <a:pt x="37552" y="11808"/>
                      <a:pt x="37552" y="11808"/>
                    </a:cubicBezTo>
                    <a:cubicBezTo>
                      <a:pt x="37740" y="11808"/>
                      <a:pt x="37740" y="11808"/>
                      <a:pt x="37740" y="11808"/>
                    </a:cubicBezTo>
                    <a:lnTo>
                      <a:pt x="37740" y="12749"/>
                    </a:lnTo>
                    <a:close/>
                    <a:moveTo>
                      <a:pt x="26297" y="12716"/>
                    </a:moveTo>
                    <a:cubicBezTo>
                      <a:pt x="26176" y="12572"/>
                      <a:pt x="26176" y="12572"/>
                      <a:pt x="26176" y="12572"/>
                    </a:cubicBezTo>
                    <a:cubicBezTo>
                      <a:pt x="26409" y="12376"/>
                      <a:pt x="26626" y="12155"/>
                      <a:pt x="26820" y="11913"/>
                    </a:cubicBezTo>
                    <a:cubicBezTo>
                      <a:pt x="26967" y="12031"/>
                      <a:pt x="26967" y="12031"/>
                      <a:pt x="26967" y="12031"/>
                    </a:cubicBezTo>
                    <a:cubicBezTo>
                      <a:pt x="26764" y="12282"/>
                      <a:pt x="26539" y="12513"/>
                      <a:pt x="26297" y="12716"/>
                    </a:cubicBezTo>
                    <a:close/>
                    <a:moveTo>
                      <a:pt x="20219" y="12363"/>
                    </a:moveTo>
                    <a:cubicBezTo>
                      <a:pt x="19999" y="12135"/>
                      <a:pt x="19799" y="11883"/>
                      <a:pt x="19622" y="11614"/>
                    </a:cubicBezTo>
                    <a:cubicBezTo>
                      <a:pt x="19780" y="11511"/>
                      <a:pt x="19780" y="11511"/>
                      <a:pt x="19780" y="11511"/>
                    </a:cubicBezTo>
                    <a:cubicBezTo>
                      <a:pt x="19950" y="11770"/>
                      <a:pt x="20143" y="12013"/>
                      <a:pt x="20354" y="12232"/>
                    </a:cubicBezTo>
                    <a:lnTo>
                      <a:pt x="20219" y="12363"/>
                    </a:lnTo>
                    <a:close/>
                    <a:moveTo>
                      <a:pt x="1290" y="12098"/>
                    </a:moveTo>
                    <a:cubicBezTo>
                      <a:pt x="1082" y="11857"/>
                      <a:pt x="894" y="11596"/>
                      <a:pt x="732" y="11320"/>
                    </a:cubicBezTo>
                    <a:cubicBezTo>
                      <a:pt x="895" y="11224"/>
                      <a:pt x="895" y="11224"/>
                      <a:pt x="895" y="11224"/>
                    </a:cubicBezTo>
                    <a:cubicBezTo>
                      <a:pt x="1051" y="11491"/>
                      <a:pt x="1232" y="11743"/>
                      <a:pt x="1432" y="11974"/>
                    </a:cubicBezTo>
                    <a:lnTo>
                      <a:pt x="1290" y="12098"/>
                    </a:lnTo>
                    <a:close/>
                    <a:moveTo>
                      <a:pt x="8761" y="11745"/>
                    </a:moveTo>
                    <a:cubicBezTo>
                      <a:pt x="8609" y="11634"/>
                      <a:pt x="8609" y="11634"/>
                      <a:pt x="8609" y="11634"/>
                    </a:cubicBezTo>
                    <a:cubicBezTo>
                      <a:pt x="8788" y="11386"/>
                      <a:pt x="8947" y="11119"/>
                      <a:pt x="9080" y="10841"/>
                    </a:cubicBezTo>
                    <a:cubicBezTo>
                      <a:pt x="9250" y="10922"/>
                      <a:pt x="9250" y="10922"/>
                      <a:pt x="9250" y="10922"/>
                    </a:cubicBezTo>
                    <a:cubicBezTo>
                      <a:pt x="9112" y="11211"/>
                      <a:pt x="8948" y="11487"/>
                      <a:pt x="8761" y="11745"/>
                    </a:cubicBezTo>
                    <a:close/>
                    <a:moveTo>
                      <a:pt x="27497" y="11234"/>
                    </a:moveTo>
                    <a:cubicBezTo>
                      <a:pt x="27332" y="11145"/>
                      <a:pt x="27332" y="11145"/>
                      <a:pt x="27332" y="11145"/>
                    </a:cubicBezTo>
                    <a:cubicBezTo>
                      <a:pt x="27477" y="10876"/>
                      <a:pt x="27600" y="10590"/>
                      <a:pt x="27697" y="10297"/>
                    </a:cubicBezTo>
                    <a:cubicBezTo>
                      <a:pt x="27876" y="10356"/>
                      <a:pt x="27876" y="10356"/>
                      <a:pt x="27876" y="10356"/>
                    </a:cubicBezTo>
                    <a:cubicBezTo>
                      <a:pt x="27776" y="10660"/>
                      <a:pt x="27648" y="10956"/>
                      <a:pt x="27497" y="11234"/>
                    </a:cubicBezTo>
                    <a:close/>
                    <a:moveTo>
                      <a:pt x="37740" y="10866"/>
                    </a:moveTo>
                    <a:cubicBezTo>
                      <a:pt x="37552" y="10866"/>
                      <a:pt x="37552" y="10866"/>
                      <a:pt x="37552" y="10866"/>
                    </a:cubicBezTo>
                    <a:cubicBezTo>
                      <a:pt x="37552" y="9925"/>
                      <a:pt x="37552" y="9925"/>
                      <a:pt x="37552" y="9925"/>
                    </a:cubicBezTo>
                    <a:cubicBezTo>
                      <a:pt x="37740" y="9925"/>
                      <a:pt x="37740" y="9925"/>
                      <a:pt x="37740" y="9925"/>
                    </a:cubicBezTo>
                    <a:lnTo>
                      <a:pt x="37740" y="10866"/>
                    </a:lnTo>
                    <a:close/>
                    <a:moveTo>
                      <a:pt x="19173" y="10769"/>
                    </a:moveTo>
                    <a:cubicBezTo>
                      <a:pt x="19049" y="10477"/>
                      <a:pt x="18950" y="10170"/>
                      <a:pt x="18879" y="9859"/>
                    </a:cubicBezTo>
                    <a:cubicBezTo>
                      <a:pt x="19062" y="9817"/>
                      <a:pt x="19062" y="9817"/>
                      <a:pt x="19062" y="9817"/>
                    </a:cubicBezTo>
                    <a:cubicBezTo>
                      <a:pt x="19131" y="10118"/>
                      <a:pt x="19227" y="10414"/>
                      <a:pt x="19346" y="10696"/>
                    </a:cubicBezTo>
                    <a:lnTo>
                      <a:pt x="19173" y="10769"/>
                    </a:lnTo>
                    <a:close/>
                    <a:moveTo>
                      <a:pt x="325" y="10454"/>
                    </a:moveTo>
                    <a:cubicBezTo>
                      <a:pt x="216" y="10155"/>
                      <a:pt x="133" y="9844"/>
                      <a:pt x="79" y="9529"/>
                    </a:cubicBezTo>
                    <a:cubicBezTo>
                      <a:pt x="264" y="9497"/>
                      <a:pt x="264" y="9497"/>
                      <a:pt x="264" y="9497"/>
                    </a:cubicBezTo>
                    <a:cubicBezTo>
                      <a:pt x="317" y="9801"/>
                      <a:pt x="397" y="10101"/>
                      <a:pt x="502" y="10389"/>
                    </a:cubicBezTo>
                    <a:lnTo>
                      <a:pt x="325" y="10454"/>
                    </a:lnTo>
                    <a:close/>
                    <a:moveTo>
                      <a:pt x="9582" y="10025"/>
                    </a:moveTo>
                    <a:cubicBezTo>
                      <a:pt x="9401" y="9975"/>
                      <a:pt x="9401" y="9975"/>
                      <a:pt x="9401" y="9975"/>
                    </a:cubicBezTo>
                    <a:cubicBezTo>
                      <a:pt x="9481" y="9680"/>
                      <a:pt x="9536" y="9374"/>
                      <a:pt x="9563" y="9067"/>
                    </a:cubicBezTo>
                    <a:cubicBezTo>
                      <a:pt x="9750" y="9083"/>
                      <a:pt x="9750" y="9083"/>
                      <a:pt x="9750" y="9083"/>
                    </a:cubicBezTo>
                    <a:cubicBezTo>
                      <a:pt x="9722" y="9402"/>
                      <a:pt x="9666" y="9718"/>
                      <a:pt x="9582" y="10025"/>
                    </a:cubicBezTo>
                    <a:close/>
                    <a:moveTo>
                      <a:pt x="28096" y="9426"/>
                    </a:moveTo>
                    <a:cubicBezTo>
                      <a:pt x="27910" y="9398"/>
                      <a:pt x="27910" y="9398"/>
                      <a:pt x="27910" y="9398"/>
                    </a:cubicBezTo>
                    <a:cubicBezTo>
                      <a:pt x="27949" y="9136"/>
                      <a:pt x="27968" y="8867"/>
                      <a:pt x="27968" y="8600"/>
                    </a:cubicBezTo>
                    <a:cubicBezTo>
                      <a:pt x="27968" y="8474"/>
                      <a:pt x="27968" y="8474"/>
                      <a:pt x="27968" y="8474"/>
                    </a:cubicBezTo>
                    <a:cubicBezTo>
                      <a:pt x="28157" y="8474"/>
                      <a:pt x="28157" y="8474"/>
                      <a:pt x="28157" y="8474"/>
                    </a:cubicBezTo>
                    <a:cubicBezTo>
                      <a:pt x="28157" y="8600"/>
                      <a:pt x="28157" y="8600"/>
                      <a:pt x="28157" y="8600"/>
                    </a:cubicBezTo>
                    <a:cubicBezTo>
                      <a:pt x="28157" y="8876"/>
                      <a:pt x="28136" y="9154"/>
                      <a:pt x="28096" y="9426"/>
                    </a:cubicBezTo>
                    <a:close/>
                    <a:moveTo>
                      <a:pt x="37740" y="8984"/>
                    </a:moveTo>
                    <a:cubicBezTo>
                      <a:pt x="37552" y="8984"/>
                      <a:pt x="37552" y="8984"/>
                      <a:pt x="37552" y="8984"/>
                    </a:cubicBezTo>
                    <a:cubicBezTo>
                      <a:pt x="37552" y="8042"/>
                      <a:pt x="37552" y="8042"/>
                      <a:pt x="37552" y="8042"/>
                    </a:cubicBezTo>
                    <a:cubicBezTo>
                      <a:pt x="37740" y="8042"/>
                      <a:pt x="37740" y="8042"/>
                      <a:pt x="37740" y="8042"/>
                    </a:cubicBezTo>
                    <a:lnTo>
                      <a:pt x="37740" y="8984"/>
                    </a:lnTo>
                    <a:close/>
                    <a:moveTo>
                      <a:pt x="18745" y="8913"/>
                    </a:moveTo>
                    <a:cubicBezTo>
                      <a:pt x="18740" y="8809"/>
                      <a:pt x="18737" y="8703"/>
                      <a:pt x="18737" y="8600"/>
                    </a:cubicBezTo>
                    <a:cubicBezTo>
                      <a:pt x="18737" y="7966"/>
                      <a:pt x="18737" y="7966"/>
                      <a:pt x="18737" y="7966"/>
                    </a:cubicBezTo>
                    <a:cubicBezTo>
                      <a:pt x="18925" y="7966"/>
                      <a:pt x="18925" y="7966"/>
                      <a:pt x="18925" y="7966"/>
                    </a:cubicBezTo>
                    <a:cubicBezTo>
                      <a:pt x="18925" y="8600"/>
                      <a:pt x="18925" y="8600"/>
                      <a:pt x="18925" y="8600"/>
                    </a:cubicBezTo>
                    <a:cubicBezTo>
                      <a:pt x="18925" y="8700"/>
                      <a:pt x="18928" y="8802"/>
                      <a:pt x="18933" y="8902"/>
                    </a:cubicBezTo>
                    <a:lnTo>
                      <a:pt x="18745" y="8913"/>
                    </a:lnTo>
                    <a:close/>
                    <a:moveTo>
                      <a:pt x="188" y="8577"/>
                    </a:moveTo>
                    <a:cubicBezTo>
                      <a:pt x="0" y="8577"/>
                      <a:pt x="0" y="8577"/>
                      <a:pt x="0" y="8577"/>
                    </a:cubicBezTo>
                    <a:cubicBezTo>
                      <a:pt x="0" y="7635"/>
                      <a:pt x="0" y="7635"/>
                      <a:pt x="0" y="7635"/>
                    </a:cubicBezTo>
                    <a:cubicBezTo>
                      <a:pt x="188" y="7635"/>
                      <a:pt x="188" y="7635"/>
                      <a:pt x="188" y="7635"/>
                    </a:cubicBezTo>
                    <a:lnTo>
                      <a:pt x="188" y="8577"/>
                    </a:lnTo>
                    <a:close/>
                    <a:moveTo>
                      <a:pt x="9772" y="8134"/>
                    </a:moveTo>
                    <a:cubicBezTo>
                      <a:pt x="9583" y="8134"/>
                      <a:pt x="9583" y="8134"/>
                      <a:pt x="9583" y="8134"/>
                    </a:cubicBezTo>
                    <a:cubicBezTo>
                      <a:pt x="9583" y="7193"/>
                      <a:pt x="9583" y="7193"/>
                      <a:pt x="9583" y="7193"/>
                    </a:cubicBezTo>
                    <a:cubicBezTo>
                      <a:pt x="9772" y="7193"/>
                      <a:pt x="9772" y="7193"/>
                      <a:pt x="9772" y="7193"/>
                    </a:cubicBezTo>
                    <a:lnTo>
                      <a:pt x="9772" y="8134"/>
                    </a:lnTo>
                    <a:close/>
                    <a:moveTo>
                      <a:pt x="28157" y="7532"/>
                    </a:moveTo>
                    <a:cubicBezTo>
                      <a:pt x="27968" y="7532"/>
                      <a:pt x="27968" y="7532"/>
                      <a:pt x="27968" y="7532"/>
                    </a:cubicBezTo>
                    <a:cubicBezTo>
                      <a:pt x="27968" y="6591"/>
                      <a:pt x="27968" y="6591"/>
                      <a:pt x="27968" y="6591"/>
                    </a:cubicBezTo>
                    <a:cubicBezTo>
                      <a:pt x="28157" y="6591"/>
                      <a:pt x="28157" y="6591"/>
                      <a:pt x="28157" y="6591"/>
                    </a:cubicBezTo>
                    <a:lnTo>
                      <a:pt x="28157" y="7532"/>
                    </a:lnTo>
                    <a:close/>
                    <a:moveTo>
                      <a:pt x="37740" y="7101"/>
                    </a:moveTo>
                    <a:cubicBezTo>
                      <a:pt x="37552" y="7101"/>
                      <a:pt x="37552" y="7101"/>
                      <a:pt x="37552" y="7101"/>
                    </a:cubicBezTo>
                    <a:cubicBezTo>
                      <a:pt x="37552" y="6160"/>
                      <a:pt x="37552" y="6160"/>
                      <a:pt x="37552" y="6160"/>
                    </a:cubicBezTo>
                    <a:cubicBezTo>
                      <a:pt x="37740" y="6160"/>
                      <a:pt x="37740" y="6160"/>
                      <a:pt x="37740" y="6160"/>
                    </a:cubicBezTo>
                    <a:lnTo>
                      <a:pt x="37740" y="7101"/>
                    </a:lnTo>
                    <a:close/>
                    <a:moveTo>
                      <a:pt x="18925" y="7025"/>
                    </a:moveTo>
                    <a:cubicBezTo>
                      <a:pt x="18737" y="7025"/>
                      <a:pt x="18737" y="7025"/>
                      <a:pt x="18737" y="7025"/>
                    </a:cubicBezTo>
                    <a:cubicBezTo>
                      <a:pt x="18737" y="6084"/>
                      <a:pt x="18737" y="6084"/>
                      <a:pt x="18737" y="6084"/>
                    </a:cubicBezTo>
                    <a:cubicBezTo>
                      <a:pt x="18925" y="6084"/>
                      <a:pt x="18925" y="6084"/>
                      <a:pt x="18925" y="6084"/>
                    </a:cubicBezTo>
                    <a:lnTo>
                      <a:pt x="18925" y="7025"/>
                    </a:lnTo>
                    <a:close/>
                    <a:moveTo>
                      <a:pt x="188" y="6694"/>
                    </a:moveTo>
                    <a:cubicBezTo>
                      <a:pt x="0" y="6694"/>
                      <a:pt x="0" y="6694"/>
                      <a:pt x="0" y="6694"/>
                    </a:cubicBezTo>
                    <a:cubicBezTo>
                      <a:pt x="0" y="5753"/>
                      <a:pt x="0" y="5753"/>
                      <a:pt x="0" y="5753"/>
                    </a:cubicBezTo>
                    <a:cubicBezTo>
                      <a:pt x="188" y="5753"/>
                      <a:pt x="188" y="5753"/>
                      <a:pt x="188" y="5753"/>
                    </a:cubicBezTo>
                    <a:lnTo>
                      <a:pt x="188" y="6694"/>
                    </a:lnTo>
                    <a:close/>
                    <a:moveTo>
                      <a:pt x="9772" y="6252"/>
                    </a:moveTo>
                    <a:cubicBezTo>
                      <a:pt x="9583" y="6252"/>
                      <a:pt x="9583" y="6252"/>
                      <a:pt x="9583" y="6252"/>
                    </a:cubicBezTo>
                    <a:cubicBezTo>
                      <a:pt x="9583" y="5310"/>
                      <a:pt x="9583" y="5310"/>
                      <a:pt x="9583" y="5310"/>
                    </a:cubicBezTo>
                    <a:cubicBezTo>
                      <a:pt x="9772" y="5310"/>
                      <a:pt x="9772" y="5310"/>
                      <a:pt x="9772" y="5310"/>
                    </a:cubicBezTo>
                    <a:lnTo>
                      <a:pt x="9772" y="6252"/>
                    </a:lnTo>
                    <a:close/>
                    <a:moveTo>
                      <a:pt x="28157" y="5650"/>
                    </a:moveTo>
                    <a:cubicBezTo>
                      <a:pt x="27968" y="5650"/>
                      <a:pt x="27968" y="5650"/>
                      <a:pt x="27968" y="5650"/>
                    </a:cubicBezTo>
                    <a:cubicBezTo>
                      <a:pt x="27968" y="5190"/>
                      <a:pt x="27968" y="5190"/>
                      <a:pt x="27968" y="5190"/>
                    </a:cubicBezTo>
                    <a:cubicBezTo>
                      <a:pt x="27968" y="5027"/>
                      <a:pt x="27976" y="4863"/>
                      <a:pt x="27990" y="4701"/>
                    </a:cubicBezTo>
                    <a:cubicBezTo>
                      <a:pt x="28178" y="4717"/>
                      <a:pt x="28178" y="4717"/>
                      <a:pt x="28178" y="4717"/>
                    </a:cubicBezTo>
                    <a:cubicBezTo>
                      <a:pt x="28164" y="4874"/>
                      <a:pt x="28157" y="5033"/>
                      <a:pt x="28157" y="5190"/>
                    </a:cubicBezTo>
                    <a:lnTo>
                      <a:pt x="28157" y="5650"/>
                    </a:lnTo>
                    <a:close/>
                    <a:moveTo>
                      <a:pt x="37740" y="5218"/>
                    </a:moveTo>
                    <a:cubicBezTo>
                      <a:pt x="37552" y="5218"/>
                      <a:pt x="37552" y="5218"/>
                      <a:pt x="37552" y="5218"/>
                    </a:cubicBezTo>
                    <a:cubicBezTo>
                      <a:pt x="37552" y="5190"/>
                      <a:pt x="37552" y="5190"/>
                      <a:pt x="37552" y="5190"/>
                    </a:cubicBezTo>
                    <a:cubicBezTo>
                      <a:pt x="37552" y="4890"/>
                      <a:pt x="37527" y="4590"/>
                      <a:pt x="37476" y="4297"/>
                    </a:cubicBezTo>
                    <a:cubicBezTo>
                      <a:pt x="37662" y="4266"/>
                      <a:pt x="37662" y="4266"/>
                      <a:pt x="37662" y="4266"/>
                    </a:cubicBezTo>
                    <a:cubicBezTo>
                      <a:pt x="37714" y="4569"/>
                      <a:pt x="37740" y="4880"/>
                      <a:pt x="37740" y="5190"/>
                    </a:cubicBezTo>
                    <a:lnTo>
                      <a:pt x="37740" y="5218"/>
                    </a:lnTo>
                    <a:close/>
                    <a:moveTo>
                      <a:pt x="18735" y="5145"/>
                    </a:moveTo>
                    <a:cubicBezTo>
                      <a:pt x="18727" y="4836"/>
                      <a:pt x="18693" y="4527"/>
                      <a:pt x="18634" y="4226"/>
                    </a:cubicBezTo>
                    <a:cubicBezTo>
                      <a:pt x="18819" y="4190"/>
                      <a:pt x="18819" y="4190"/>
                      <a:pt x="18819" y="4190"/>
                    </a:cubicBezTo>
                    <a:cubicBezTo>
                      <a:pt x="18880" y="4501"/>
                      <a:pt x="18915" y="4820"/>
                      <a:pt x="18923" y="5140"/>
                    </a:cubicBezTo>
                    <a:lnTo>
                      <a:pt x="18735" y="5145"/>
                    </a:lnTo>
                    <a:close/>
                    <a:moveTo>
                      <a:pt x="188" y="4811"/>
                    </a:moveTo>
                    <a:cubicBezTo>
                      <a:pt x="0" y="4811"/>
                      <a:pt x="0" y="4811"/>
                      <a:pt x="0" y="4811"/>
                    </a:cubicBezTo>
                    <a:cubicBezTo>
                      <a:pt x="0" y="3870"/>
                      <a:pt x="0" y="3870"/>
                      <a:pt x="0" y="3870"/>
                    </a:cubicBezTo>
                    <a:cubicBezTo>
                      <a:pt x="188" y="3870"/>
                      <a:pt x="188" y="3870"/>
                      <a:pt x="188" y="3870"/>
                    </a:cubicBezTo>
                    <a:lnTo>
                      <a:pt x="188" y="4811"/>
                    </a:lnTo>
                    <a:close/>
                    <a:moveTo>
                      <a:pt x="9845" y="4389"/>
                    </a:moveTo>
                    <a:cubicBezTo>
                      <a:pt x="9659" y="4358"/>
                      <a:pt x="9659" y="4358"/>
                      <a:pt x="9659" y="4358"/>
                    </a:cubicBezTo>
                    <a:cubicBezTo>
                      <a:pt x="9711" y="4043"/>
                      <a:pt x="9791" y="3731"/>
                      <a:pt x="9895" y="3431"/>
                    </a:cubicBezTo>
                    <a:cubicBezTo>
                      <a:pt x="10073" y="3493"/>
                      <a:pt x="10073" y="3493"/>
                      <a:pt x="10073" y="3493"/>
                    </a:cubicBezTo>
                    <a:cubicBezTo>
                      <a:pt x="9972" y="3783"/>
                      <a:pt x="9895" y="4084"/>
                      <a:pt x="9845" y="4389"/>
                    </a:cubicBezTo>
                    <a:close/>
                    <a:moveTo>
                      <a:pt x="28341" y="3809"/>
                    </a:moveTo>
                    <a:cubicBezTo>
                      <a:pt x="28159" y="3759"/>
                      <a:pt x="28159" y="3759"/>
                      <a:pt x="28159" y="3759"/>
                    </a:cubicBezTo>
                    <a:cubicBezTo>
                      <a:pt x="28243" y="3451"/>
                      <a:pt x="28355" y="3150"/>
                      <a:pt x="28493" y="2862"/>
                    </a:cubicBezTo>
                    <a:cubicBezTo>
                      <a:pt x="28662" y="2944"/>
                      <a:pt x="28662" y="2944"/>
                      <a:pt x="28662" y="2944"/>
                    </a:cubicBezTo>
                    <a:cubicBezTo>
                      <a:pt x="28530" y="3221"/>
                      <a:pt x="28422" y="3512"/>
                      <a:pt x="28341" y="3809"/>
                    </a:cubicBezTo>
                    <a:close/>
                    <a:moveTo>
                      <a:pt x="37240" y="3405"/>
                    </a:moveTo>
                    <a:cubicBezTo>
                      <a:pt x="37135" y="3115"/>
                      <a:pt x="37003" y="2834"/>
                      <a:pt x="36848" y="2570"/>
                    </a:cubicBezTo>
                    <a:cubicBezTo>
                      <a:pt x="37010" y="2474"/>
                      <a:pt x="37010" y="2474"/>
                      <a:pt x="37010" y="2474"/>
                    </a:cubicBezTo>
                    <a:cubicBezTo>
                      <a:pt x="37171" y="2749"/>
                      <a:pt x="37308" y="3040"/>
                      <a:pt x="37417" y="3341"/>
                    </a:cubicBezTo>
                    <a:lnTo>
                      <a:pt x="37240" y="3405"/>
                    </a:lnTo>
                    <a:close/>
                    <a:moveTo>
                      <a:pt x="18379" y="3338"/>
                    </a:moveTo>
                    <a:cubicBezTo>
                      <a:pt x="18268" y="3050"/>
                      <a:pt x="18131" y="2771"/>
                      <a:pt x="17973" y="2509"/>
                    </a:cubicBezTo>
                    <a:cubicBezTo>
                      <a:pt x="18134" y="2412"/>
                      <a:pt x="18134" y="2412"/>
                      <a:pt x="18134" y="2412"/>
                    </a:cubicBezTo>
                    <a:cubicBezTo>
                      <a:pt x="18298" y="2682"/>
                      <a:pt x="18440" y="2972"/>
                      <a:pt x="18555" y="3271"/>
                    </a:cubicBezTo>
                    <a:lnTo>
                      <a:pt x="18379" y="3338"/>
                    </a:lnTo>
                    <a:close/>
                    <a:moveTo>
                      <a:pt x="188" y="2928"/>
                    </a:moveTo>
                    <a:cubicBezTo>
                      <a:pt x="0" y="2928"/>
                      <a:pt x="0" y="2928"/>
                      <a:pt x="0" y="2928"/>
                    </a:cubicBezTo>
                    <a:cubicBezTo>
                      <a:pt x="0" y="1987"/>
                      <a:pt x="0" y="1987"/>
                      <a:pt x="0" y="1987"/>
                    </a:cubicBezTo>
                    <a:cubicBezTo>
                      <a:pt x="188" y="1987"/>
                      <a:pt x="188" y="1987"/>
                      <a:pt x="188" y="1987"/>
                    </a:cubicBezTo>
                    <a:lnTo>
                      <a:pt x="188" y="2928"/>
                    </a:lnTo>
                    <a:close/>
                    <a:moveTo>
                      <a:pt x="10452" y="2652"/>
                    </a:moveTo>
                    <a:cubicBezTo>
                      <a:pt x="10288" y="2559"/>
                      <a:pt x="10288" y="2559"/>
                      <a:pt x="10288" y="2559"/>
                    </a:cubicBezTo>
                    <a:cubicBezTo>
                      <a:pt x="10446" y="2279"/>
                      <a:pt x="10629" y="2014"/>
                      <a:pt x="10832" y="1771"/>
                    </a:cubicBezTo>
                    <a:cubicBezTo>
                      <a:pt x="10976" y="1892"/>
                      <a:pt x="10976" y="1892"/>
                      <a:pt x="10976" y="1892"/>
                    </a:cubicBezTo>
                    <a:cubicBezTo>
                      <a:pt x="10781" y="2126"/>
                      <a:pt x="10604" y="2382"/>
                      <a:pt x="10452" y="2652"/>
                    </a:cubicBezTo>
                    <a:close/>
                    <a:moveTo>
                      <a:pt x="29134" y="2151"/>
                    </a:moveTo>
                    <a:cubicBezTo>
                      <a:pt x="28982" y="2040"/>
                      <a:pt x="28982" y="2040"/>
                      <a:pt x="28982" y="2040"/>
                    </a:cubicBezTo>
                    <a:cubicBezTo>
                      <a:pt x="29171" y="1781"/>
                      <a:pt x="29383" y="1539"/>
                      <a:pt x="29614" y="1321"/>
                    </a:cubicBezTo>
                    <a:cubicBezTo>
                      <a:pt x="29743" y="1458"/>
                      <a:pt x="29743" y="1458"/>
                      <a:pt x="29743" y="1458"/>
                    </a:cubicBezTo>
                    <a:cubicBezTo>
                      <a:pt x="29521" y="1668"/>
                      <a:pt x="29316" y="1901"/>
                      <a:pt x="29134" y="2151"/>
                    </a:cubicBezTo>
                    <a:close/>
                    <a:moveTo>
                      <a:pt x="36311" y="1819"/>
                    </a:moveTo>
                    <a:cubicBezTo>
                      <a:pt x="36109" y="1585"/>
                      <a:pt x="35885" y="1371"/>
                      <a:pt x="35645" y="1181"/>
                    </a:cubicBezTo>
                    <a:cubicBezTo>
                      <a:pt x="35762" y="1034"/>
                      <a:pt x="35762" y="1034"/>
                      <a:pt x="35762" y="1034"/>
                    </a:cubicBezTo>
                    <a:cubicBezTo>
                      <a:pt x="36011" y="1230"/>
                      <a:pt x="36243" y="1453"/>
                      <a:pt x="36454" y="1696"/>
                    </a:cubicBezTo>
                    <a:lnTo>
                      <a:pt x="36311" y="1819"/>
                    </a:lnTo>
                    <a:close/>
                    <a:moveTo>
                      <a:pt x="17424" y="1767"/>
                    </a:moveTo>
                    <a:cubicBezTo>
                      <a:pt x="17217" y="1536"/>
                      <a:pt x="16989" y="1326"/>
                      <a:pt x="16746" y="1144"/>
                    </a:cubicBezTo>
                    <a:cubicBezTo>
                      <a:pt x="16859" y="994"/>
                      <a:pt x="16859" y="994"/>
                      <a:pt x="16859" y="994"/>
                    </a:cubicBezTo>
                    <a:cubicBezTo>
                      <a:pt x="17111" y="1183"/>
                      <a:pt x="17349" y="1401"/>
                      <a:pt x="17564" y="1642"/>
                    </a:cubicBezTo>
                    <a:lnTo>
                      <a:pt x="17424" y="1767"/>
                    </a:lnTo>
                    <a:close/>
                    <a:moveTo>
                      <a:pt x="11633" y="1245"/>
                    </a:moveTo>
                    <a:cubicBezTo>
                      <a:pt x="11514" y="1099"/>
                      <a:pt x="11514" y="1099"/>
                      <a:pt x="11514" y="1099"/>
                    </a:cubicBezTo>
                    <a:cubicBezTo>
                      <a:pt x="11766" y="896"/>
                      <a:pt x="12037" y="720"/>
                      <a:pt x="12319" y="576"/>
                    </a:cubicBezTo>
                    <a:cubicBezTo>
                      <a:pt x="12404" y="744"/>
                      <a:pt x="12404" y="744"/>
                      <a:pt x="12404" y="744"/>
                    </a:cubicBezTo>
                    <a:cubicBezTo>
                      <a:pt x="12134" y="882"/>
                      <a:pt x="11874" y="1050"/>
                      <a:pt x="11633" y="1245"/>
                    </a:cubicBezTo>
                    <a:close/>
                    <a:moveTo>
                      <a:pt x="188" y="1046"/>
                    </a:moveTo>
                    <a:cubicBezTo>
                      <a:pt x="0" y="1046"/>
                      <a:pt x="0" y="1046"/>
                      <a:pt x="0" y="1046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188" y="104"/>
                      <a:pt x="188" y="104"/>
                      <a:pt x="188" y="104"/>
                    </a:cubicBezTo>
                    <a:lnTo>
                      <a:pt x="188" y="1046"/>
                    </a:lnTo>
                    <a:close/>
                    <a:moveTo>
                      <a:pt x="30472" y="893"/>
                    </a:moveTo>
                    <a:cubicBezTo>
                      <a:pt x="30371" y="734"/>
                      <a:pt x="30371" y="734"/>
                      <a:pt x="30371" y="734"/>
                    </a:cubicBezTo>
                    <a:cubicBezTo>
                      <a:pt x="30643" y="562"/>
                      <a:pt x="30932" y="418"/>
                      <a:pt x="31229" y="307"/>
                    </a:cubicBezTo>
                    <a:cubicBezTo>
                      <a:pt x="31296" y="483"/>
                      <a:pt x="31296" y="483"/>
                      <a:pt x="31296" y="483"/>
                    </a:cubicBezTo>
                    <a:cubicBezTo>
                      <a:pt x="31010" y="590"/>
                      <a:pt x="30733" y="728"/>
                      <a:pt x="30472" y="893"/>
                    </a:cubicBezTo>
                    <a:close/>
                    <a:moveTo>
                      <a:pt x="34870" y="684"/>
                    </a:moveTo>
                    <a:cubicBezTo>
                      <a:pt x="34595" y="544"/>
                      <a:pt x="34306" y="433"/>
                      <a:pt x="34012" y="353"/>
                    </a:cubicBezTo>
                    <a:cubicBezTo>
                      <a:pt x="34061" y="171"/>
                      <a:pt x="34061" y="171"/>
                      <a:pt x="34061" y="171"/>
                    </a:cubicBezTo>
                    <a:cubicBezTo>
                      <a:pt x="34368" y="255"/>
                      <a:pt x="34669" y="371"/>
                      <a:pt x="34955" y="517"/>
                    </a:cubicBezTo>
                    <a:lnTo>
                      <a:pt x="34870" y="684"/>
                    </a:lnTo>
                    <a:close/>
                    <a:moveTo>
                      <a:pt x="15957" y="673"/>
                    </a:moveTo>
                    <a:cubicBezTo>
                      <a:pt x="15676" y="543"/>
                      <a:pt x="15383" y="446"/>
                      <a:pt x="15085" y="383"/>
                    </a:cubicBezTo>
                    <a:cubicBezTo>
                      <a:pt x="15124" y="199"/>
                      <a:pt x="15124" y="199"/>
                      <a:pt x="15124" y="199"/>
                    </a:cubicBezTo>
                    <a:cubicBezTo>
                      <a:pt x="15436" y="265"/>
                      <a:pt x="15742" y="366"/>
                      <a:pt x="16035" y="502"/>
                    </a:cubicBezTo>
                    <a:lnTo>
                      <a:pt x="15957" y="673"/>
                    </a:lnTo>
                    <a:close/>
                    <a:moveTo>
                      <a:pt x="13263" y="420"/>
                    </a:moveTo>
                    <a:cubicBezTo>
                      <a:pt x="13217" y="238"/>
                      <a:pt x="13217" y="238"/>
                      <a:pt x="13217" y="238"/>
                    </a:cubicBezTo>
                    <a:cubicBezTo>
                      <a:pt x="13528" y="159"/>
                      <a:pt x="13848" y="115"/>
                      <a:pt x="14168" y="109"/>
                    </a:cubicBezTo>
                    <a:cubicBezTo>
                      <a:pt x="14172" y="297"/>
                      <a:pt x="14172" y="297"/>
                      <a:pt x="14172" y="297"/>
                    </a:cubicBezTo>
                    <a:cubicBezTo>
                      <a:pt x="13866" y="303"/>
                      <a:pt x="13560" y="345"/>
                      <a:pt x="13263" y="420"/>
                    </a:cubicBezTo>
                    <a:close/>
                    <a:moveTo>
                      <a:pt x="32185" y="249"/>
                    </a:moveTo>
                    <a:cubicBezTo>
                      <a:pt x="32157" y="63"/>
                      <a:pt x="32157" y="63"/>
                      <a:pt x="32157" y="63"/>
                    </a:cubicBezTo>
                    <a:cubicBezTo>
                      <a:pt x="32472" y="15"/>
                      <a:pt x="32798" y="0"/>
                      <a:pt x="33115" y="18"/>
                    </a:cubicBezTo>
                    <a:cubicBezTo>
                      <a:pt x="33104" y="206"/>
                      <a:pt x="33104" y="206"/>
                      <a:pt x="33104" y="206"/>
                    </a:cubicBezTo>
                    <a:cubicBezTo>
                      <a:pt x="32800" y="188"/>
                      <a:pt x="32487" y="203"/>
                      <a:pt x="32185" y="24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6" name="Google Shape;796;p32"/>
            <p:cNvGrpSpPr/>
            <p:nvPr/>
          </p:nvGrpSpPr>
          <p:grpSpPr>
            <a:xfrm rot="5400000" flipH="1">
              <a:off x="323420" y="2345939"/>
              <a:ext cx="146306" cy="261940"/>
              <a:chOff x="7419591" y="3612333"/>
              <a:chExt cx="146306" cy="261940"/>
            </a:xfrm>
          </p:grpSpPr>
          <p:sp>
            <p:nvSpPr>
              <p:cNvPr id="797" name="Google Shape;797;p32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32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4" name="Google Shape;804;p32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5" name="Google Shape;805;p32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6" name="Google Shape;806;p32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7" name="Google Shape;807;p32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p32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p32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0" name="Google Shape;810;p32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1" name="Google Shape;811;p32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2" name="Google Shape;812;p32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3" name="Google Shape;813;p32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4" name="Google Shape;814;p32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5" name="Google Shape;815;p32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6" name="Google Shape;816;p32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7" name="Google Shape;817;p32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8" name="Google Shape;818;p32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19" name="Google Shape;819;p32"/>
          <p:cNvGrpSpPr/>
          <p:nvPr/>
        </p:nvGrpSpPr>
        <p:grpSpPr>
          <a:xfrm>
            <a:off x="4391691" y="-1276675"/>
            <a:ext cx="5498120" cy="2219119"/>
            <a:chOff x="4391691" y="-1276675"/>
            <a:chExt cx="5498120" cy="2219119"/>
          </a:xfrm>
        </p:grpSpPr>
        <p:grpSp>
          <p:nvGrpSpPr>
            <p:cNvPr id="820" name="Google Shape;820;p32"/>
            <p:cNvGrpSpPr/>
            <p:nvPr/>
          </p:nvGrpSpPr>
          <p:grpSpPr>
            <a:xfrm>
              <a:off x="4391691" y="-1276675"/>
              <a:ext cx="5498120" cy="2219119"/>
              <a:chOff x="4455866" y="-1276675"/>
              <a:chExt cx="5498120" cy="2219119"/>
            </a:xfrm>
          </p:grpSpPr>
          <p:sp>
            <p:nvSpPr>
              <p:cNvPr id="821" name="Google Shape;821;p32"/>
              <p:cNvSpPr/>
              <p:nvPr/>
            </p:nvSpPr>
            <p:spPr>
              <a:xfrm rot="10800000">
                <a:off x="4455866" y="-1276675"/>
                <a:ext cx="5498120" cy="2219119"/>
              </a:xfrm>
              <a:custGeom>
                <a:avLst/>
                <a:gdLst/>
                <a:ahLst/>
                <a:cxnLst/>
                <a:rect l="l" t="t" r="r" b="b"/>
                <a:pathLst>
                  <a:path w="40188" h="16216" extrusionOk="0">
                    <a:moveTo>
                      <a:pt x="24671" y="16216"/>
                    </a:moveTo>
                    <a:cubicBezTo>
                      <a:pt x="21399" y="16216"/>
                      <a:pt x="18737" y="13343"/>
                      <a:pt x="18737" y="9813"/>
                    </a:cubicBezTo>
                    <a:cubicBezTo>
                      <a:pt x="18737" y="6500"/>
                      <a:pt x="18737" y="6500"/>
                      <a:pt x="18737" y="6500"/>
                    </a:cubicBezTo>
                    <a:cubicBezTo>
                      <a:pt x="18737" y="4423"/>
                      <a:pt x="17275" y="2733"/>
                      <a:pt x="15478" y="2733"/>
                    </a:cubicBezTo>
                    <a:cubicBezTo>
                      <a:pt x="13681" y="2733"/>
                      <a:pt x="12219" y="4423"/>
                      <a:pt x="12219" y="6501"/>
                    </a:cubicBezTo>
                    <a:cubicBezTo>
                      <a:pt x="12219" y="9813"/>
                      <a:pt x="12219" y="9813"/>
                      <a:pt x="12219" y="9813"/>
                    </a:cubicBezTo>
                    <a:cubicBezTo>
                      <a:pt x="12219" y="13343"/>
                      <a:pt x="9479" y="16216"/>
                      <a:pt x="6110" y="16216"/>
                    </a:cubicBezTo>
                    <a:cubicBezTo>
                      <a:pt x="2741" y="16216"/>
                      <a:pt x="0" y="13343"/>
                      <a:pt x="0" y="9813"/>
                    </a:cubicBezTo>
                    <a:cubicBezTo>
                      <a:pt x="0" y="1317"/>
                      <a:pt x="0" y="1317"/>
                      <a:pt x="0" y="1317"/>
                    </a:cubicBezTo>
                    <a:cubicBezTo>
                      <a:pt x="2636" y="1317"/>
                      <a:pt x="2636" y="1317"/>
                      <a:pt x="2636" y="1317"/>
                    </a:cubicBezTo>
                    <a:cubicBezTo>
                      <a:pt x="2636" y="9813"/>
                      <a:pt x="2636" y="9813"/>
                      <a:pt x="2636" y="9813"/>
                    </a:cubicBezTo>
                    <a:cubicBezTo>
                      <a:pt x="2636" y="11890"/>
                      <a:pt x="4194" y="13580"/>
                      <a:pt x="6110" y="13580"/>
                    </a:cubicBezTo>
                    <a:cubicBezTo>
                      <a:pt x="8025" y="13580"/>
                      <a:pt x="9584" y="11890"/>
                      <a:pt x="9584" y="9813"/>
                    </a:cubicBezTo>
                    <a:cubicBezTo>
                      <a:pt x="9584" y="6501"/>
                      <a:pt x="9584" y="6501"/>
                      <a:pt x="9584" y="6501"/>
                    </a:cubicBezTo>
                    <a:cubicBezTo>
                      <a:pt x="9584" y="2970"/>
                      <a:pt x="12228" y="97"/>
                      <a:pt x="15478" y="97"/>
                    </a:cubicBezTo>
                    <a:cubicBezTo>
                      <a:pt x="18728" y="97"/>
                      <a:pt x="21373" y="2970"/>
                      <a:pt x="21373" y="6500"/>
                    </a:cubicBezTo>
                    <a:cubicBezTo>
                      <a:pt x="21373" y="9813"/>
                      <a:pt x="21373" y="9813"/>
                      <a:pt x="21373" y="9813"/>
                    </a:cubicBezTo>
                    <a:cubicBezTo>
                      <a:pt x="21373" y="11890"/>
                      <a:pt x="22852" y="13580"/>
                      <a:pt x="24671" y="13580"/>
                    </a:cubicBezTo>
                    <a:cubicBezTo>
                      <a:pt x="26489" y="13580"/>
                      <a:pt x="27969" y="11890"/>
                      <a:pt x="27969" y="9813"/>
                    </a:cubicBezTo>
                    <a:cubicBezTo>
                      <a:pt x="27969" y="6403"/>
                      <a:pt x="27969" y="6403"/>
                      <a:pt x="27969" y="6403"/>
                    </a:cubicBezTo>
                    <a:cubicBezTo>
                      <a:pt x="27969" y="4713"/>
                      <a:pt x="28596" y="3116"/>
                      <a:pt x="29735" y="1907"/>
                    </a:cubicBezTo>
                    <a:cubicBezTo>
                      <a:pt x="30894" y="677"/>
                      <a:pt x="32437" y="0"/>
                      <a:pt x="34078" y="0"/>
                    </a:cubicBezTo>
                    <a:cubicBezTo>
                      <a:pt x="34078" y="0"/>
                      <a:pt x="34078" y="0"/>
                      <a:pt x="34078" y="0"/>
                    </a:cubicBezTo>
                    <a:cubicBezTo>
                      <a:pt x="35720" y="0"/>
                      <a:pt x="37262" y="677"/>
                      <a:pt x="38422" y="1907"/>
                    </a:cubicBezTo>
                    <a:cubicBezTo>
                      <a:pt x="39561" y="3116"/>
                      <a:pt x="40188" y="4713"/>
                      <a:pt x="40188" y="6403"/>
                    </a:cubicBezTo>
                    <a:cubicBezTo>
                      <a:pt x="40188" y="14898"/>
                      <a:pt x="40188" y="14898"/>
                      <a:pt x="40188" y="14898"/>
                    </a:cubicBezTo>
                    <a:cubicBezTo>
                      <a:pt x="37552" y="14898"/>
                      <a:pt x="37552" y="14898"/>
                      <a:pt x="37552" y="14898"/>
                    </a:cubicBezTo>
                    <a:cubicBezTo>
                      <a:pt x="37552" y="6403"/>
                      <a:pt x="37552" y="6403"/>
                      <a:pt x="37552" y="6403"/>
                    </a:cubicBezTo>
                    <a:cubicBezTo>
                      <a:pt x="37552" y="5387"/>
                      <a:pt x="37180" y="4433"/>
                      <a:pt x="36503" y="3715"/>
                    </a:cubicBezTo>
                    <a:cubicBezTo>
                      <a:pt x="35847" y="3019"/>
                      <a:pt x="34986" y="2635"/>
                      <a:pt x="34078" y="2635"/>
                    </a:cubicBezTo>
                    <a:cubicBezTo>
                      <a:pt x="33171" y="2635"/>
                      <a:pt x="32309" y="3019"/>
                      <a:pt x="31653" y="3715"/>
                    </a:cubicBezTo>
                    <a:cubicBezTo>
                      <a:pt x="30977" y="4433"/>
                      <a:pt x="30604" y="5387"/>
                      <a:pt x="30604" y="6403"/>
                    </a:cubicBezTo>
                    <a:cubicBezTo>
                      <a:pt x="30604" y="9813"/>
                      <a:pt x="30604" y="9813"/>
                      <a:pt x="30604" y="9813"/>
                    </a:cubicBezTo>
                    <a:cubicBezTo>
                      <a:pt x="30604" y="13343"/>
                      <a:pt x="27943" y="16216"/>
                      <a:pt x="24671" y="1621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2" name="Google Shape;822;p32"/>
              <p:cNvSpPr/>
              <p:nvPr/>
            </p:nvSpPr>
            <p:spPr>
              <a:xfrm rot="10800000">
                <a:off x="4623680" y="-1108715"/>
                <a:ext cx="5162360" cy="1884588"/>
              </a:xfrm>
              <a:custGeom>
                <a:avLst/>
                <a:gdLst/>
                <a:ahLst/>
                <a:cxnLst/>
                <a:rect l="l" t="t" r="r" b="b"/>
                <a:pathLst>
                  <a:path w="37740" h="13779" extrusionOk="0">
                    <a:moveTo>
                      <a:pt x="23447" y="13779"/>
                    </a:moveTo>
                    <a:cubicBezTo>
                      <a:pt x="23200" y="13779"/>
                      <a:pt x="22952" y="13758"/>
                      <a:pt x="22710" y="13715"/>
                    </a:cubicBezTo>
                    <a:cubicBezTo>
                      <a:pt x="22743" y="13530"/>
                      <a:pt x="22743" y="13530"/>
                      <a:pt x="22743" y="13530"/>
                    </a:cubicBezTo>
                    <a:cubicBezTo>
                      <a:pt x="23044" y="13583"/>
                      <a:pt x="23355" y="13601"/>
                      <a:pt x="23659" y="13585"/>
                    </a:cubicBezTo>
                    <a:cubicBezTo>
                      <a:pt x="23669" y="13773"/>
                      <a:pt x="23669" y="13773"/>
                      <a:pt x="23669" y="13773"/>
                    </a:cubicBezTo>
                    <a:cubicBezTo>
                      <a:pt x="23595" y="13777"/>
                      <a:pt x="23521" y="13779"/>
                      <a:pt x="23447" y="13779"/>
                    </a:cubicBezTo>
                    <a:close/>
                    <a:moveTo>
                      <a:pt x="4631" y="13772"/>
                    </a:moveTo>
                    <a:cubicBezTo>
                      <a:pt x="4312" y="13755"/>
                      <a:pt x="3993" y="13703"/>
                      <a:pt x="3684" y="13620"/>
                    </a:cubicBezTo>
                    <a:cubicBezTo>
                      <a:pt x="3734" y="13438"/>
                      <a:pt x="3734" y="13438"/>
                      <a:pt x="3734" y="13438"/>
                    </a:cubicBezTo>
                    <a:cubicBezTo>
                      <a:pt x="4030" y="13518"/>
                      <a:pt x="4335" y="13567"/>
                      <a:pt x="4642" y="13584"/>
                    </a:cubicBezTo>
                    <a:lnTo>
                      <a:pt x="4631" y="13772"/>
                    </a:lnTo>
                    <a:close/>
                    <a:moveTo>
                      <a:pt x="5589" y="13725"/>
                    </a:moveTo>
                    <a:cubicBezTo>
                      <a:pt x="5560" y="13539"/>
                      <a:pt x="5560" y="13539"/>
                      <a:pt x="5560" y="13539"/>
                    </a:cubicBezTo>
                    <a:cubicBezTo>
                      <a:pt x="5863" y="13492"/>
                      <a:pt x="6162" y="13414"/>
                      <a:pt x="6449" y="13305"/>
                    </a:cubicBezTo>
                    <a:cubicBezTo>
                      <a:pt x="6516" y="13481"/>
                      <a:pt x="6516" y="13481"/>
                      <a:pt x="6516" y="13481"/>
                    </a:cubicBezTo>
                    <a:cubicBezTo>
                      <a:pt x="6216" y="13594"/>
                      <a:pt x="5904" y="13676"/>
                      <a:pt x="5589" y="13725"/>
                    </a:cubicBezTo>
                    <a:close/>
                    <a:moveTo>
                      <a:pt x="24616" y="13617"/>
                    </a:moveTo>
                    <a:cubicBezTo>
                      <a:pt x="24564" y="13436"/>
                      <a:pt x="24564" y="13436"/>
                      <a:pt x="24564" y="13436"/>
                    </a:cubicBezTo>
                    <a:cubicBezTo>
                      <a:pt x="24856" y="13353"/>
                      <a:pt x="25143" y="13236"/>
                      <a:pt x="25415" y="13090"/>
                    </a:cubicBezTo>
                    <a:cubicBezTo>
                      <a:pt x="25505" y="13255"/>
                      <a:pt x="25505" y="13255"/>
                      <a:pt x="25505" y="13255"/>
                    </a:cubicBezTo>
                    <a:cubicBezTo>
                      <a:pt x="25220" y="13409"/>
                      <a:pt x="24921" y="13530"/>
                      <a:pt x="24616" y="13617"/>
                    </a:cubicBezTo>
                    <a:close/>
                    <a:moveTo>
                      <a:pt x="21789" y="13446"/>
                    </a:moveTo>
                    <a:cubicBezTo>
                      <a:pt x="21496" y="13324"/>
                      <a:pt x="21213" y="13169"/>
                      <a:pt x="20948" y="12985"/>
                    </a:cubicBezTo>
                    <a:cubicBezTo>
                      <a:pt x="21055" y="12830"/>
                      <a:pt x="21055" y="12830"/>
                      <a:pt x="21055" y="12830"/>
                    </a:cubicBezTo>
                    <a:cubicBezTo>
                      <a:pt x="21310" y="13007"/>
                      <a:pt x="21581" y="13155"/>
                      <a:pt x="21861" y="13272"/>
                    </a:cubicBezTo>
                    <a:lnTo>
                      <a:pt x="21789" y="13446"/>
                    </a:lnTo>
                    <a:close/>
                    <a:moveTo>
                      <a:pt x="2790" y="13275"/>
                    </a:moveTo>
                    <a:cubicBezTo>
                      <a:pt x="2507" y="13132"/>
                      <a:pt x="2235" y="12958"/>
                      <a:pt x="1983" y="12759"/>
                    </a:cubicBezTo>
                    <a:cubicBezTo>
                      <a:pt x="2099" y="12611"/>
                      <a:pt x="2099" y="12611"/>
                      <a:pt x="2099" y="12611"/>
                    </a:cubicBezTo>
                    <a:cubicBezTo>
                      <a:pt x="2342" y="12803"/>
                      <a:pt x="2603" y="12970"/>
                      <a:pt x="2875" y="13107"/>
                    </a:cubicBezTo>
                    <a:lnTo>
                      <a:pt x="2790" y="13275"/>
                    </a:lnTo>
                    <a:close/>
                    <a:moveTo>
                      <a:pt x="7374" y="13053"/>
                    </a:moveTo>
                    <a:cubicBezTo>
                      <a:pt x="7273" y="12893"/>
                      <a:pt x="7273" y="12893"/>
                      <a:pt x="7273" y="12893"/>
                    </a:cubicBezTo>
                    <a:cubicBezTo>
                      <a:pt x="7531" y="12731"/>
                      <a:pt x="7776" y="12540"/>
                      <a:pt x="8000" y="12328"/>
                    </a:cubicBezTo>
                    <a:cubicBezTo>
                      <a:pt x="8130" y="12464"/>
                      <a:pt x="8130" y="12464"/>
                      <a:pt x="8130" y="12464"/>
                    </a:cubicBezTo>
                    <a:cubicBezTo>
                      <a:pt x="7896" y="12685"/>
                      <a:pt x="7642" y="12883"/>
                      <a:pt x="7374" y="13053"/>
                    </a:cubicBezTo>
                    <a:close/>
                    <a:moveTo>
                      <a:pt x="37740" y="12749"/>
                    </a:moveTo>
                    <a:cubicBezTo>
                      <a:pt x="37552" y="12749"/>
                      <a:pt x="37552" y="12749"/>
                      <a:pt x="37552" y="12749"/>
                    </a:cubicBezTo>
                    <a:cubicBezTo>
                      <a:pt x="37552" y="11808"/>
                      <a:pt x="37552" y="11808"/>
                      <a:pt x="37552" y="11808"/>
                    </a:cubicBezTo>
                    <a:cubicBezTo>
                      <a:pt x="37740" y="11808"/>
                      <a:pt x="37740" y="11808"/>
                      <a:pt x="37740" y="11808"/>
                    </a:cubicBezTo>
                    <a:lnTo>
                      <a:pt x="37740" y="12749"/>
                    </a:lnTo>
                    <a:close/>
                    <a:moveTo>
                      <a:pt x="26297" y="12716"/>
                    </a:moveTo>
                    <a:cubicBezTo>
                      <a:pt x="26176" y="12572"/>
                      <a:pt x="26176" y="12572"/>
                      <a:pt x="26176" y="12572"/>
                    </a:cubicBezTo>
                    <a:cubicBezTo>
                      <a:pt x="26409" y="12376"/>
                      <a:pt x="26626" y="12155"/>
                      <a:pt x="26820" y="11913"/>
                    </a:cubicBezTo>
                    <a:cubicBezTo>
                      <a:pt x="26967" y="12031"/>
                      <a:pt x="26967" y="12031"/>
                      <a:pt x="26967" y="12031"/>
                    </a:cubicBezTo>
                    <a:cubicBezTo>
                      <a:pt x="26764" y="12282"/>
                      <a:pt x="26539" y="12513"/>
                      <a:pt x="26297" y="12716"/>
                    </a:cubicBezTo>
                    <a:close/>
                    <a:moveTo>
                      <a:pt x="20219" y="12363"/>
                    </a:moveTo>
                    <a:cubicBezTo>
                      <a:pt x="19999" y="12135"/>
                      <a:pt x="19799" y="11883"/>
                      <a:pt x="19622" y="11614"/>
                    </a:cubicBezTo>
                    <a:cubicBezTo>
                      <a:pt x="19780" y="11511"/>
                      <a:pt x="19780" y="11511"/>
                      <a:pt x="19780" y="11511"/>
                    </a:cubicBezTo>
                    <a:cubicBezTo>
                      <a:pt x="19950" y="11770"/>
                      <a:pt x="20143" y="12013"/>
                      <a:pt x="20354" y="12232"/>
                    </a:cubicBezTo>
                    <a:lnTo>
                      <a:pt x="20219" y="12363"/>
                    </a:lnTo>
                    <a:close/>
                    <a:moveTo>
                      <a:pt x="1290" y="12098"/>
                    </a:moveTo>
                    <a:cubicBezTo>
                      <a:pt x="1082" y="11857"/>
                      <a:pt x="894" y="11596"/>
                      <a:pt x="732" y="11320"/>
                    </a:cubicBezTo>
                    <a:cubicBezTo>
                      <a:pt x="895" y="11224"/>
                      <a:pt x="895" y="11224"/>
                      <a:pt x="895" y="11224"/>
                    </a:cubicBezTo>
                    <a:cubicBezTo>
                      <a:pt x="1051" y="11491"/>
                      <a:pt x="1232" y="11743"/>
                      <a:pt x="1432" y="11974"/>
                    </a:cubicBezTo>
                    <a:lnTo>
                      <a:pt x="1290" y="12098"/>
                    </a:lnTo>
                    <a:close/>
                    <a:moveTo>
                      <a:pt x="8761" y="11745"/>
                    </a:moveTo>
                    <a:cubicBezTo>
                      <a:pt x="8609" y="11634"/>
                      <a:pt x="8609" y="11634"/>
                      <a:pt x="8609" y="11634"/>
                    </a:cubicBezTo>
                    <a:cubicBezTo>
                      <a:pt x="8788" y="11386"/>
                      <a:pt x="8947" y="11119"/>
                      <a:pt x="9080" y="10841"/>
                    </a:cubicBezTo>
                    <a:cubicBezTo>
                      <a:pt x="9250" y="10922"/>
                      <a:pt x="9250" y="10922"/>
                      <a:pt x="9250" y="10922"/>
                    </a:cubicBezTo>
                    <a:cubicBezTo>
                      <a:pt x="9112" y="11211"/>
                      <a:pt x="8948" y="11487"/>
                      <a:pt x="8761" y="11745"/>
                    </a:cubicBezTo>
                    <a:close/>
                    <a:moveTo>
                      <a:pt x="27497" y="11234"/>
                    </a:moveTo>
                    <a:cubicBezTo>
                      <a:pt x="27332" y="11145"/>
                      <a:pt x="27332" y="11145"/>
                      <a:pt x="27332" y="11145"/>
                    </a:cubicBezTo>
                    <a:cubicBezTo>
                      <a:pt x="27477" y="10876"/>
                      <a:pt x="27600" y="10590"/>
                      <a:pt x="27697" y="10297"/>
                    </a:cubicBezTo>
                    <a:cubicBezTo>
                      <a:pt x="27876" y="10356"/>
                      <a:pt x="27876" y="10356"/>
                      <a:pt x="27876" y="10356"/>
                    </a:cubicBezTo>
                    <a:cubicBezTo>
                      <a:pt x="27776" y="10660"/>
                      <a:pt x="27648" y="10956"/>
                      <a:pt x="27497" y="11234"/>
                    </a:cubicBezTo>
                    <a:close/>
                    <a:moveTo>
                      <a:pt x="37740" y="10866"/>
                    </a:moveTo>
                    <a:cubicBezTo>
                      <a:pt x="37552" y="10866"/>
                      <a:pt x="37552" y="10866"/>
                      <a:pt x="37552" y="10866"/>
                    </a:cubicBezTo>
                    <a:cubicBezTo>
                      <a:pt x="37552" y="9925"/>
                      <a:pt x="37552" y="9925"/>
                      <a:pt x="37552" y="9925"/>
                    </a:cubicBezTo>
                    <a:cubicBezTo>
                      <a:pt x="37740" y="9925"/>
                      <a:pt x="37740" y="9925"/>
                      <a:pt x="37740" y="9925"/>
                    </a:cubicBezTo>
                    <a:lnTo>
                      <a:pt x="37740" y="10866"/>
                    </a:lnTo>
                    <a:close/>
                    <a:moveTo>
                      <a:pt x="19173" y="10769"/>
                    </a:moveTo>
                    <a:cubicBezTo>
                      <a:pt x="19049" y="10477"/>
                      <a:pt x="18950" y="10170"/>
                      <a:pt x="18879" y="9859"/>
                    </a:cubicBezTo>
                    <a:cubicBezTo>
                      <a:pt x="19062" y="9817"/>
                      <a:pt x="19062" y="9817"/>
                      <a:pt x="19062" y="9817"/>
                    </a:cubicBezTo>
                    <a:cubicBezTo>
                      <a:pt x="19131" y="10118"/>
                      <a:pt x="19227" y="10414"/>
                      <a:pt x="19346" y="10696"/>
                    </a:cubicBezTo>
                    <a:lnTo>
                      <a:pt x="19173" y="10769"/>
                    </a:lnTo>
                    <a:close/>
                    <a:moveTo>
                      <a:pt x="325" y="10454"/>
                    </a:moveTo>
                    <a:cubicBezTo>
                      <a:pt x="216" y="10155"/>
                      <a:pt x="133" y="9844"/>
                      <a:pt x="79" y="9529"/>
                    </a:cubicBezTo>
                    <a:cubicBezTo>
                      <a:pt x="264" y="9497"/>
                      <a:pt x="264" y="9497"/>
                      <a:pt x="264" y="9497"/>
                    </a:cubicBezTo>
                    <a:cubicBezTo>
                      <a:pt x="317" y="9801"/>
                      <a:pt x="397" y="10101"/>
                      <a:pt x="502" y="10389"/>
                    </a:cubicBezTo>
                    <a:lnTo>
                      <a:pt x="325" y="10454"/>
                    </a:lnTo>
                    <a:close/>
                    <a:moveTo>
                      <a:pt x="9582" y="10025"/>
                    </a:moveTo>
                    <a:cubicBezTo>
                      <a:pt x="9401" y="9975"/>
                      <a:pt x="9401" y="9975"/>
                      <a:pt x="9401" y="9975"/>
                    </a:cubicBezTo>
                    <a:cubicBezTo>
                      <a:pt x="9481" y="9680"/>
                      <a:pt x="9536" y="9374"/>
                      <a:pt x="9563" y="9067"/>
                    </a:cubicBezTo>
                    <a:cubicBezTo>
                      <a:pt x="9750" y="9083"/>
                      <a:pt x="9750" y="9083"/>
                      <a:pt x="9750" y="9083"/>
                    </a:cubicBezTo>
                    <a:cubicBezTo>
                      <a:pt x="9722" y="9402"/>
                      <a:pt x="9666" y="9718"/>
                      <a:pt x="9582" y="10025"/>
                    </a:cubicBezTo>
                    <a:close/>
                    <a:moveTo>
                      <a:pt x="28096" y="9426"/>
                    </a:moveTo>
                    <a:cubicBezTo>
                      <a:pt x="27910" y="9398"/>
                      <a:pt x="27910" y="9398"/>
                      <a:pt x="27910" y="9398"/>
                    </a:cubicBezTo>
                    <a:cubicBezTo>
                      <a:pt x="27949" y="9136"/>
                      <a:pt x="27968" y="8867"/>
                      <a:pt x="27968" y="8600"/>
                    </a:cubicBezTo>
                    <a:cubicBezTo>
                      <a:pt x="27968" y="8474"/>
                      <a:pt x="27968" y="8474"/>
                      <a:pt x="27968" y="8474"/>
                    </a:cubicBezTo>
                    <a:cubicBezTo>
                      <a:pt x="28157" y="8474"/>
                      <a:pt x="28157" y="8474"/>
                      <a:pt x="28157" y="8474"/>
                    </a:cubicBezTo>
                    <a:cubicBezTo>
                      <a:pt x="28157" y="8600"/>
                      <a:pt x="28157" y="8600"/>
                      <a:pt x="28157" y="8600"/>
                    </a:cubicBezTo>
                    <a:cubicBezTo>
                      <a:pt x="28157" y="8876"/>
                      <a:pt x="28136" y="9154"/>
                      <a:pt x="28096" y="9426"/>
                    </a:cubicBezTo>
                    <a:close/>
                    <a:moveTo>
                      <a:pt x="37740" y="8984"/>
                    </a:moveTo>
                    <a:cubicBezTo>
                      <a:pt x="37552" y="8984"/>
                      <a:pt x="37552" y="8984"/>
                      <a:pt x="37552" y="8984"/>
                    </a:cubicBezTo>
                    <a:cubicBezTo>
                      <a:pt x="37552" y="8042"/>
                      <a:pt x="37552" y="8042"/>
                      <a:pt x="37552" y="8042"/>
                    </a:cubicBezTo>
                    <a:cubicBezTo>
                      <a:pt x="37740" y="8042"/>
                      <a:pt x="37740" y="8042"/>
                      <a:pt x="37740" y="8042"/>
                    </a:cubicBezTo>
                    <a:lnTo>
                      <a:pt x="37740" y="8984"/>
                    </a:lnTo>
                    <a:close/>
                    <a:moveTo>
                      <a:pt x="18745" y="8913"/>
                    </a:moveTo>
                    <a:cubicBezTo>
                      <a:pt x="18740" y="8809"/>
                      <a:pt x="18737" y="8703"/>
                      <a:pt x="18737" y="8600"/>
                    </a:cubicBezTo>
                    <a:cubicBezTo>
                      <a:pt x="18737" y="7966"/>
                      <a:pt x="18737" y="7966"/>
                      <a:pt x="18737" y="7966"/>
                    </a:cubicBezTo>
                    <a:cubicBezTo>
                      <a:pt x="18925" y="7966"/>
                      <a:pt x="18925" y="7966"/>
                      <a:pt x="18925" y="7966"/>
                    </a:cubicBezTo>
                    <a:cubicBezTo>
                      <a:pt x="18925" y="8600"/>
                      <a:pt x="18925" y="8600"/>
                      <a:pt x="18925" y="8600"/>
                    </a:cubicBezTo>
                    <a:cubicBezTo>
                      <a:pt x="18925" y="8700"/>
                      <a:pt x="18928" y="8802"/>
                      <a:pt x="18933" y="8902"/>
                    </a:cubicBezTo>
                    <a:lnTo>
                      <a:pt x="18745" y="8913"/>
                    </a:lnTo>
                    <a:close/>
                    <a:moveTo>
                      <a:pt x="188" y="8577"/>
                    </a:moveTo>
                    <a:cubicBezTo>
                      <a:pt x="0" y="8577"/>
                      <a:pt x="0" y="8577"/>
                      <a:pt x="0" y="8577"/>
                    </a:cubicBezTo>
                    <a:cubicBezTo>
                      <a:pt x="0" y="7635"/>
                      <a:pt x="0" y="7635"/>
                      <a:pt x="0" y="7635"/>
                    </a:cubicBezTo>
                    <a:cubicBezTo>
                      <a:pt x="188" y="7635"/>
                      <a:pt x="188" y="7635"/>
                      <a:pt x="188" y="7635"/>
                    </a:cubicBezTo>
                    <a:lnTo>
                      <a:pt x="188" y="8577"/>
                    </a:lnTo>
                    <a:close/>
                    <a:moveTo>
                      <a:pt x="9772" y="8134"/>
                    </a:moveTo>
                    <a:cubicBezTo>
                      <a:pt x="9583" y="8134"/>
                      <a:pt x="9583" y="8134"/>
                      <a:pt x="9583" y="8134"/>
                    </a:cubicBezTo>
                    <a:cubicBezTo>
                      <a:pt x="9583" y="7193"/>
                      <a:pt x="9583" y="7193"/>
                      <a:pt x="9583" y="7193"/>
                    </a:cubicBezTo>
                    <a:cubicBezTo>
                      <a:pt x="9772" y="7193"/>
                      <a:pt x="9772" y="7193"/>
                      <a:pt x="9772" y="7193"/>
                    </a:cubicBezTo>
                    <a:lnTo>
                      <a:pt x="9772" y="8134"/>
                    </a:lnTo>
                    <a:close/>
                    <a:moveTo>
                      <a:pt x="28157" y="7532"/>
                    </a:moveTo>
                    <a:cubicBezTo>
                      <a:pt x="27968" y="7532"/>
                      <a:pt x="27968" y="7532"/>
                      <a:pt x="27968" y="7532"/>
                    </a:cubicBezTo>
                    <a:cubicBezTo>
                      <a:pt x="27968" y="6591"/>
                      <a:pt x="27968" y="6591"/>
                      <a:pt x="27968" y="6591"/>
                    </a:cubicBezTo>
                    <a:cubicBezTo>
                      <a:pt x="28157" y="6591"/>
                      <a:pt x="28157" y="6591"/>
                      <a:pt x="28157" y="6591"/>
                    </a:cubicBezTo>
                    <a:lnTo>
                      <a:pt x="28157" y="7532"/>
                    </a:lnTo>
                    <a:close/>
                    <a:moveTo>
                      <a:pt x="37740" y="7101"/>
                    </a:moveTo>
                    <a:cubicBezTo>
                      <a:pt x="37552" y="7101"/>
                      <a:pt x="37552" y="7101"/>
                      <a:pt x="37552" y="7101"/>
                    </a:cubicBezTo>
                    <a:cubicBezTo>
                      <a:pt x="37552" y="6160"/>
                      <a:pt x="37552" y="6160"/>
                      <a:pt x="37552" y="6160"/>
                    </a:cubicBezTo>
                    <a:cubicBezTo>
                      <a:pt x="37740" y="6160"/>
                      <a:pt x="37740" y="6160"/>
                      <a:pt x="37740" y="6160"/>
                    </a:cubicBezTo>
                    <a:lnTo>
                      <a:pt x="37740" y="7101"/>
                    </a:lnTo>
                    <a:close/>
                    <a:moveTo>
                      <a:pt x="18925" y="7025"/>
                    </a:moveTo>
                    <a:cubicBezTo>
                      <a:pt x="18737" y="7025"/>
                      <a:pt x="18737" y="7025"/>
                      <a:pt x="18737" y="7025"/>
                    </a:cubicBezTo>
                    <a:cubicBezTo>
                      <a:pt x="18737" y="6084"/>
                      <a:pt x="18737" y="6084"/>
                      <a:pt x="18737" y="6084"/>
                    </a:cubicBezTo>
                    <a:cubicBezTo>
                      <a:pt x="18925" y="6084"/>
                      <a:pt x="18925" y="6084"/>
                      <a:pt x="18925" y="6084"/>
                    </a:cubicBezTo>
                    <a:lnTo>
                      <a:pt x="18925" y="7025"/>
                    </a:lnTo>
                    <a:close/>
                    <a:moveTo>
                      <a:pt x="188" y="6694"/>
                    </a:moveTo>
                    <a:cubicBezTo>
                      <a:pt x="0" y="6694"/>
                      <a:pt x="0" y="6694"/>
                      <a:pt x="0" y="6694"/>
                    </a:cubicBezTo>
                    <a:cubicBezTo>
                      <a:pt x="0" y="5753"/>
                      <a:pt x="0" y="5753"/>
                      <a:pt x="0" y="5753"/>
                    </a:cubicBezTo>
                    <a:cubicBezTo>
                      <a:pt x="188" y="5753"/>
                      <a:pt x="188" y="5753"/>
                      <a:pt x="188" y="5753"/>
                    </a:cubicBezTo>
                    <a:lnTo>
                      <a:pt x="188" y="6694"/>
                    </a:lnTo>
                    <a:close/>
                    <a:moveTo>
                      <a:pt x="9772" y="6252"/>
                    </a:moveTo>
                    <a:cubicBezTo>
                      <a:pt x="9583" y="6252"/>
                      <a:pt x="9583" y="6252"/>
                      <a:pt x="9583" y="6252"/>
                    </a:cubicBezTo>
                    <a:cubicBezTo>
                      <a:pt x="9583" y="5310"/>
                      <a:pt x="9583" y="5310"/>
                      <a:pt x="9583" y="5310"/>
                    </a:cubicBezTo>
                    <a:cubicBezTo>
                      <a:pt x="9772" y="5310"/>
                      <a:pt x="9772" y="5310"/>
                      <a:pt x="9772" y="5310"/>
                    </a:cubicBezTo>
                    <a:lnTo>
                      <a:pt x="9772" y="6252"/>
                    </a:lnTo>
                    <a:close/>
                    <a:moveTo>
                      <a:pt x="28157" y="5650"/>
                    </a:moveTo>
                    <a:cubicBezTo>
                      <a:pt x="27968" y="5650"/>
                      <a:pt x="27968" y="5650"/>
                      <a:pt x="27968" y="5650"/>
                    </a:cubicBezTo>
                    <a:cubicBezTo>
                      <a:pt x="27968" y="5190"/>
                      <a:pt x="27968" y="5190"/>
                      <a:pt x="27968" y="5190"/>
                    </a:cubicBezTo>
                    <a:cubicBezTo>
                      <a:pt x="27968" y="5027"/>
                      <a:pt x="27976" y="4863"/>
                      <a:pt x="27990" y="4701"/>
                    </a:cubicBezTo>
                    <a:cubicBezTo>
                      <a:pt x="28178" y="4717"/>
                      <a:pt x="28178" y="4717"/>
                      <a:pt x="28178" y="4717"/>
                    </a:cubicBezTo>
                    <a:cubicBezTo>
                      <a:pt x="28164" y="4874"/>
                      <a:pt x="28157" y="5033"/>
                      <a:pt x="28157" y="5190"/>
                    </a:cubicBezTo>
                    <a:lnTo>
                      <a:pt x="28157" y="5650"/>
                    </a:lnTo>
                    <a:close/>
                    <a:moveTo>
                      <a:pt x="37740" y="5218"/>
                    </a:moveTo>
                    <a:cubicBezTo>
                      <a:pt x="37552" y="5218"/>
                      <a:pt x="37552" y="5218"/>
                      <a:pt x="37552" y="5218"/>
                    </a:cubicBezTo>
                    <a:cubicBezTo>
                      <a:pt x="37552" y="5190"/>
                      <a:pt x="37552" y="5190"/>
                      <a:pt x="37552" y="5190"/>
                    </a:cubicBezTo>
                    <a:cubicBezTo>
                      <a:pt x="37552" y="4890"/>
                      <a:pt x="37527" y="4590"/>
                      <a:pt x="37476" y="4297"/>
                    </a:cubicBezTo>
                    <a:cubicBezTo>
                      <a:pt x="37662" y="4266"/>
                      <a:pt x="37662" y="4266"/>
                      <a:pt x="37662" y="4266"/>
                    </a:cubicBezTo>
                    <a:cubicBezTo>
                      <a:pt x="37714" y="4569"/>
                      <a:pt x="37740" y="4880"/>
                      <a:pt x="37740" y="5190"/>
                    </a:cubicBezTo>
                    <a:lnTo>
                      <a:pt x="37740" y="5218"/>
                    </a:lnTo>
                    <a:close/>
                    <a:moveTo>
                      <a:pt x="18735" y="5145"/>
                    </a:moveTo>
                    <a:cubicBezTo>
                      <a:pt x="18727" y="4836"/>
                      <a:pt x="18693" y="4527"/>
                      <a:pt x="18634" y="4226"/>
                    </a:cubicBezTo>
                    <a:cubicBezTo>
                      <a:pt x="18819" y="4190"/>
                      <a:pt x="18819" y="4190"/>
                      <a:pt x="18819" y="4190"/>
                    </a:cubicBezTo>
                    <a:cubicBezTo>
                      <a:pt x="18880" y="4501"/>
                      <a:pt x="18915" y="4820"/>
                      <a:pt x="18923" y="5140"/>
                    </a:cubicBezTo>
                    <a:lnTo>
                      <a:pt x="18735" y="5145"/>
                    </a:lnTo>
                    <a:close/>
                    <a:moveTo>
                      <a:pt x="188" y="4811"/>
                    </a:moveTo>
                    <a:cubicBezTo>
                      <a:pt x="0" y="4811"/>
                      <a:pt x="0" y="4811"/>
                      <a:pt x="0" y="4811"/>
                    </a:cubicBezTo>
                    <a:cubicBezTo>
                      <a:pt x="0" y="3870"/>
                      <a:pt x="0" y="3870"/>
                      <a:pt x="0" y="3870"/>
                    </a:cubicBezTo>
                    <a:cubicBezTo>
                      <a:pt x="188" y="3870"/>
                      <a:pt x="188" y="3870"/>
                      <a:pt x="188" y="3870"/>
                    </a:cubicBezTo>
                    <a:lnTo>
                      <a:pt x="188" y="4811"/>
                    </a:lnTo>
                    <a:close/>
                    <a:moveTo>
                      <a:pt x="9845" y="4389"/>
                    </a:moveTo>
                    <a:cubicBezTo>
                      <a:pt x="9659" y="4358"/>
                      <a:pt x="9659" y="4358"/>
                      <a:pt x="9659" y="4358"/>
                    </a:cubicBezTo>
                    <a:cubicBezTo>
                      <a:pt x="9711" y="4043"/>
                      <a:pt x="9791" y="3731"/>
                      <a:pt x="9895" y="3431"/>
                    </a:cubicBezTo>
                    <a:cubicBezTo>
                      <a:pt x="10073" y="3493"/>
                      <a:pt x="10073" y="3493"/>
                      <a:pt x="10073" y="3493"/>
                    </a:cubicBezTo>
                    <a:cubicBezTo>
                      <a:pt x="9972" y="3783"/>
                      <a:pt x="9895" y="4084"/>
                      <a:pt x="9845" y="4389"/>
                    </a:cubicBezTo>
                    <a:close/>
                    <a:moveTo>
                      <a:pt x="28341" y="3809"/>
                    </a:moveTo>
                    <a:cubicBezTo>
                      <a:pt x="28159" y="3759"/>
                      <a:pt x="28159" y="3759"/>
                      <a:pt x="28159" y="3759"/>
                    </a:cubicBezTo>
                    <a:cubicBezTo>
                      <a:pt x="28243" y="3451"/>
                      <a:pt x="28355" y="3150"/>
                      <a:pt x="28493" y="2862"/>
                    </a:cubicBezTo>
                    <a:cubicBezTo>
                      <a:pt x="28662" y="2944"/>
                      <a:pt x="28662" y="2944"/>
                      <a:pt x="28662" y="2944"/>
                    </a:cubicBezTo>
                    <a:cubicBezTo>
                      <a:pt x="28530" y="3221"/>
                      <a:pt x="28422" y="3512"/>
                      <a:pt x="28341" y="3809"/>
                    </a:cubicBezTo>
                    <a:close/>
                    <a:moveTo>
                      <a:pt x="37240" y="3405"/>
                    </a:moveTo>
                    <a:cubicBezTo>
                      <a:pt x="37135" y="3115"/>
                      <a:pt x="37003" y="2834"/>
                      <a:pt x="36848" y="2570"/>
                    </a:cubicBezTo>
                    <a:cubicBezTo>
                      <a:pt x="37010" y="2474"/>
                      <a:pt x="37010" y="2474"/>
                      <a:pt x="37010" y="2474"/>
                    </a:cubicBezTo>
                    <a:cubicBezTo>
                      <a:pt x="37171" y="2749"/>
                      <a:pt x="37308" y="3040"/>
                      <a:pt x="37417" y="3341"/>
                    </a:cubicBezTo>
                    <a:lnTo>
                      <a:pt x="37240" y="3405"/>
                    </a:lnTo>
                    <a:close/>
                    <a:moveTo>
                      <a:pt x="18379" y="3338"/>
                    </a:moveTo>
                    <a:cubicBezTo>
                      <a:pt x="18268" y="3050"/>
                      <a:pt x="18131" y="2771"/>
                      <a:pt x="17973" y="2509"/>
                    </a:cubicBezTo>
                    <a:cubicBezTo>
                      <a:pt x="18134" y="2412"/>
                      <a:pt x="18134" y="2412"/>
                      <a:pt x="18134" y="2412"/>
                    </a:cubicBezTo>
                    <a:cubicBezTo>
                      <a:pt x="18298" y="2682"/>
                      <a:pt x="18440" y="2972"/>
                      <a:pt x="18555" y="3271"/>
                    </a:cubicBezTo>
                    <a:lnTo>
                      <a:pt x="18379" y="3338"/>
                    </a:lnTo>
                    <a:close/>
                    <a:moveTo>
                      <a:pt x="188" y="2928"/>
                    </a:moveTo>
                    <a:cubicBezTo>
                      <a:pt x="0" y="2928"/>
                      <a:pt x="0" y="2928"/>
                      <a:pt x="0" y="2928"/>
                    </a:cubicBezTo>
                    <a:cubicBezTo>
                      <a:pt x="0" y="1987"/>
                      <a:pt x="0" y="1987"/>
                      <a:pt x="0" y="1987"/>
                    </a:cubicBezTo>
                    <a:cubicBezTo>
                      <a:pt x="188" y="1987"/>
                      <a:pt x="188" y="1987"/>
                      <a:pt x="188" y="1987"/>
                    </a:cubicBezTo>
                    <a:lnTo>
                      <a:pt x="188" y="2928"/>
                    </a:lnTo>
                    <a:close/>
                    <a:moveTo>
                      <a:pt x="10452" y="2652"/>
                    </a:moveTo>
                    <a:cubicBezTo>
                      <a:pt x="10288" y="2559"/>
                      <a:pt x="10288" y="2559"/>
                      <a:pt x="10288" y="2559"/>
                    </a:cubicBezTo>
                    <a:cubicBezTo>
                      <a:pt x="10446" y="2279"/>
                      <a:pt x="10629" y="2014"/>
                      <a:pt x="10832" y="1771"/>
                    </a:cubicBezTo>
                    <a:cubicBezTo>
                      <a:pt x="10976" y="1892"/>
                      <a:pt x="10976" y="1892"/>
                      <a:pt x="10976" y="1892"/>
                    </a:cubicBezTo>
                    <a:cubicBezTo>
                      <a:pt x="10781" y="2126"/>
                      <a:pt x="10604" y="2382"/>
                      <a:pt x="10452" y="2652"/>
                    </a:cubicBezTo>
                    <a:close/>
                    <a:moveTo>
                      <a:pt x="29134" y="2151"/>
                    </a:moveTo>
                    <a:cubicBezTo>
                      <a:pt x="28982" y="2040"/>
                      <a:pt x="28982" y="2040"/>
                      <a:pt x="28982" y="2040"/>
                    </a:cubicBezTo>
                    <a:cubicBezTo>
                      <a:pt x="29171" y="1781"/>
                      <a:pt x="29383" y="1539"/>
                      <a:pt x="29614" y="1321"/>
                    </a:cubicBezTo>
                    <a:cubicBezTo>
                      <a:pt x="29743" y="1458"/>
                      <a:pt x="29743" y="1458"/>
                      <a:pt x="29743" y="1458"/>
                    </a:cubicBezTo>
                    <a:cubicBezTo>
                      <a:pt x="29521" y="1668"/>
                      <a:pt x="29316" y="1901"/>
                      <a:pt x="29134" y="2151"/>
                    </a:cubicBezTo>
                    <a:close/>
                    <a:moveTo>
                      <a:pt x="36311" y="1819"/>
                    </a:moveTo>
                    <a:cubicBezTo>
                      <a:pt x="36109" y="1585"/>
                      <a:pt x="35885" y="1371"/>
                      <a:pt x="35645" y="1181"/>
                    </a:cubicBezTo>
                    <a:cubicBezTo>
                      <a:pt x="35762" y="1034"/>
                      <a:pt x="35762" y="1034"/>
                      <a:pt x="35762" y="1034"/>
                    </a:cubicBezTo>
                    <a:cubicBezTo>
                      <a:pt x="36011" y="1230"/>
                      <a:pt x="36243" y="1453"/>
                      <a:pt x="36454" y="1696"/>
                    </a:cubicBezTo>
                    <a:lnTo>
                      <a:pt x="36311" y="1819"/>
                    </a:lnTo>
                    <a:close/>
                    <a:moveTo>
                      <a:pt x="17424" y="1767"/>
                    </a:moveTo>
                    <a:cubicBezTo>
                      <a:pt x="17217" y="1536"/>
                      <a:pt x="16989" y="1326"/>
                      <a:pt x="16746" y="1144"/>
                    </a:cubicBezTo>
                    <a:cubicBezTo>
                      <a:pt x="16859" y="994"/>
                      <a:pt x="16859" y="994"/>
                      <a:pt x="16859" y="994"/>
                    </a:cubicBezTo>
                    <a:cubicBezTo>
                      <a:pt x="17111" y="1183"/>
                      <a:pt x="17349" y="1401"/>
                      <a:pt x="17564" y="1642"/>
                    </a:cubicBezTo>
                    <a:lnTo>
                      <a:pt x="17424" y="1767"/>
                    </a:lnTo>
                    <a:close/>
                    <a:moveTo>
                      <a:pt x="11633" y="1245"/>
                    </a:moveTo>
                    <a:cubicBezTo>
                      <a:pt x="11514" y="1099"/>
                      <a:pt x="11514" y="1099"/>
                      <a:pt x="11514" y="1099"/>
                    </a:cubicBezTo>
                    <a:cubicBezTo>
                      <a:pt x="11766" y="896"/>
                      <a:pt x="12037" y="720"/>
                      <a:pt x="12319" y="576"/>
                    </a:cubicBezTo>
                    <a:cubicBezTo>
                      <a:pt x="12404" y="744"/>
                      <a:pt x="12404" y="744"/>
                      <a:pt x="12404" y="744"/>
                    </a:cubicBezTo>
                    <a:cubicBezTo>
                      <a:pt x="12134" y="882"/>
                      <a:pt x="11874" y="1050"/>
                      <a:pt x="11633" y="1245"/>
                    </a:cubicBezTo>
                    <a:close/>
                    <a:moveTo>
                      <a:pt x="188" y="1046"/>
                    </a:moveTo>
                    <a:cubicBezTo>
                      <a:pt x="0" y="1046"/>
                      <a:pt x="0" y="1046"/>
                      <a:pt x="0" y="1046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188" y="104"/>
                      <a:pt x="188" y="104"/>
                      <a:pt x="188" y="104"/>
                    </a:cubicBezTo>
                    <a:lnTo>
                      <a:pt x="188" y="1046"/>
                    </a:lnTo>
                    <a:close/>
                    <a:moveTo>
                      <a:pt x="30472" y="893"/>
                    </a:moveTo>
                    <a:cubicBezTo>
                      <a:pt x="30371" y="734"/>
                      <a:pt x="30371" y="734"/>
                      <a:pt x="30371" y="734"/>
                    </a:cubicBezTo>
                    <a:cubicBezTo>
                      <a:pt x="30643" y="562"/>
                      <a:pt x="30932" y="418"/>
                      <a:pt x="31229" y="307"/>
                    </a:cubicBezTo>
                    <a:cubicBezTo>
                      <a:pt x="31296" y="483"/>
                      <a:pt x="31296" y="483"/>
                      <a:pt x="31296" y="483"/>
                    </a:cubicBezTo>
                    <a:cubicBezTo>
                      <a:pt x="31010" y="590"/>
                      <a:pt x="30733" y="728"/>
                      <a:pt x="30472" y="893"/>
                    </a:cubicBezTo>
                    <a:close/>
                    <a:moveTo>
                      <a:pt x="34870" y="684"/>
                    </a:moveTo>
                    <a:cubicBezTo>
                      <a:pt x="34595" y="544"/>
                      <a:pt x="34306" y="433"/>
                      <a:pt x="34012" y="353"/>
                    </a:cubicBezTo>
                    <a:cubicBezTo>
                      <a:pt x="34061" y="171"/>
                      <a:pt x="34061" y="171"/>
                      <a:pt x="34061" y="171"/>
                    </a:cubicBezTo>
                    <a:cubicBezTo>
                      <a:pt x="34368" y="255"/>
                      <a:pt x="34669" y="371"/>
                      <a:pt x="34955" y="517"/>
                    </a:cubicBezTo>
                    <a:lnTo>
                      <a:pt x="34870" y="684"/>
                    </a:lnTo>
                    <a:close/>
                    <a:moveTo>
                      <a:pt x="15957" y="673"/>
                    </a:moveTo>
                    <a:cubicBezTo>
                      <a:pt x="15676" y="543"/>
                      <a:pt x="15383" y="446"/>
                      <a:pt x="15085" y="383"/>
                    </a:cubicBezTo>
                    <a:cubicBezTo>
                      <a:pt x="15124" y="199"/>
                      <a:pt x="15124" y="199"/>
                      <a:pt x="15124" y="199"/>
                    </a:cubicBezTo>
                    <a:cubicBezTo>
                      <a:pt x="15436" y="265"/>
                      <a:pt x="15742" y="366"/>
                      <a:pt x="16035" y="502"/>
                    </a:cubicBezTo>
                    <a:lnTo>
                      <a:pt x="15957" y="673"/>
                    </a:lnTo>
                    <a:close/>
                    <a:moveTo>
                      <a:pt x="13263" y="420"/>
                    </a:moveTo>
                    <a:cubicBezTo>
                      <a:pt x="13217" y="238"/>
                      <a:pt x="13217" y="238"/>
                      <a:pt x="13217" y="238"/>
                    </a:cubicBezTo>
                    <a:cubicBezTo>
                      <a:pt x="13528" y="159"/>
                      <a:pt x="13848" y="115"/>
                      <a:pt x="14168" y="109"/>
                    </a:cubicBezTo>
                    <a:cubicBezTo>
                      <a:pt x="14172" y="297"/>
                      <a:pt x="14172" y="297"/>
                      <a:pt x="14172" y="297"/>
                    </a:cubicBezTo>
                    <a:cubicBezTo>
                      <a:pt x="13866" y="303"/>
                      <a:pt x="13560" y="345"/>
                      <a:pt x="13263" y="420"/>
                    </a:cubicBezTo>
                    <a:close/>
                    <a:moveTo>
                      <a:pt x="32185" y="249"/>
                    </a:moveTo>
                    <a:cubicBezTo>
                      <a:pt x="32157" y="63"/>
                      <a:pt x="32157" y="63"/>
                      <a:pt x="32157" y="63"/>
                    </a:cubicBezTo>
                    <a:cubicBezTo>
                      <a:pt x="32472" y="15"/>
                      <a:pt x="32798" y="0"/>
                      <a:pt x="33115" y="18"/>
                    </a:cubicBezTo>
                    <a:cubicBezTo>
                      <a:pt x="33104" y="206"/>
                      <a:pt x="33104" y="206"/>
                      <a:pt x="33104" y="206"/>
                    </a:cubicBezTo>
                    <a:cubicBezTo>
                      <a:pt x="32800" y="188"/>
                      <a:pt x="32487" y="203"/>
                      <a:pt x="32185" y="24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3" name="Google Shape;823;p32"/>
            <p:cNvGrpSpPr/>
            <p:nvPr/>
          </p:nvGrpSpPr>
          <p:grpSpPr>
            <a:xfrm flipH="1">
              <a:off x="4498845" y="50639"/>
              <a:ext cx="146306" cy="261940"/>
              <a:chOff x="7419591" y="3612333"/>
              <a:chExt cx="146306" cy="261940"/>
            </a:xfrm>
          </p:grpSpPr>
          <p:sp>
            <p:nvSpPr>
              <p:cNvPr id="824" name="Google Shape;824;p32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5" name="Google Shape;825;p32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6" name="Google Shape;826;p32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32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8" name="Google Shape;828;p32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9" name="Google Shape;829;p32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0" name="Google Shape;830;p32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1" name="Google Shape;831;p32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2" name="Google Shape;832;p32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32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4" name="Google Shape;834;p32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5" name="Google Shape;835;p32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6" name="Google Shape;836;p32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7" name="Google Shape;837;p32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8" name="Google Shape;838;p32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9" name="Google Shape;839;p32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0" name="Google Shape;840;p32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1" name="Google Shape;841;p32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2" name="Google Shape;842;p32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3" name="Google Shape;843;p32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4" name="Google Shape;844;p32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5" name="Google Shape;845;p32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1208325" y="2360550"/>
            <a:ext cx="6727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2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4005750" y="1245225"/>
            <a:ext cx="1132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31550" y="3278550"/>
            <a:ext cx="6480900" cy="4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 flipH="1">
            <a:off x="5293600" y="4296317"/>
            <a:ext cx="3188400" cy="3188400"/>
          </a:xfrm>
          <a:prstGeom prst="chord">
            <a:avLst>
              <a:gd name="adj1" fmla="val 12130194"/>
              <a:gd name="adj2" fmla="val 2028213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 rot="10800000">
            <a:off x="130400" y="-2288408"/>
            <a:ext cx="3188400" cy="3188400"/>
          </a:xfrm>
          <a:prstGeom prst="chord">
            <a:avLst>
              <a:gd name="adj1" fmla="val 12130194"/>
              <a:gd name="adj2" fmla="val 2028213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0;p3"/>
          <p:cNvGrpSpPr/>
          <p:nvPr/>
        </p:nvGrpSpPr>
        <p:grpSpPr>
          <a:xfrm>
            <a:off x="3771917" y="-2758085"/>
            <a:ext cx="5508224" cy="4921317"/>
            <a:chOff x="3771917" y="-2758085"/>
            <a:chExt cx="5508224" cy="4921317"/>
          </a:xfrm>
        </p:grpSpPr>
        <p:grpSp>
          <p:nvGrpSpPr>
            <p:cNvPr id="21" name="Google Shape;21;p3"/>
            <p:cNvGrpSpPr/>
            <p:nvPr/>
          </p:nvGrpSpPr>
          <p:grpSpPr>
            <a:xfrm rot="10800000" flipH="1">
              <a:off x="3771917" y="-2758085"/>
              <a:ext cx="5508224" cy="4921317"/>
              <a:chOff x="-4643553" y="-317844"/>
              <a:chExt cx="5778059" cy="5162401"/>
            </a:xfrm>
          </p:grpSpPr>
          <p:sp>
            <p:nvSpPr>
              <p:cNvPr id="22" name="Google Shape;22;p3"/>
              <p:cNvSpPr/>
              <p:nvPr/>
            </p:nvSpPr>
            <p:spPr>
              <a:xfrm rot="5400000">
                <a:off x="665401" y="260930"/>
                <a:ext cx="69000" cy="45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23;p3"/>
              <p:cNvSpPr/>
              <p:nvPr/>
            </p:nvSpPr>
            <p:spPr>
              <a:xfrm>
                <a:off x="-4643553" y="-317844"/>
                <a:ext cx="5778059" cy="5162401"/>
              </a:xfrm>
              <a:custGeom>
                <a:avLst/>
                <a:gdLst/>
                <a:ahLst/>
                <a:cxnLst/>
                <a:rect l="l" t="t" r="r" b="b"/>
                <a:pathLst>
                  <a:path w="51982" h="46437" extrusionOk="0">
                    <a:moveTo>
                      <a:pt x="1275" y="46437"/>
                    </a:moveTo>
                    <a:cubicBezTo>
                      <a:pt x="0" y="46437"/>
                      <a:pt x="0" y="46437"/>
                      <a:pt x="0" y="46437"/>
                    </a:cubicBezTo>
                    <a:cubicBezTo>
                      <a:pt x="0" y="43439"/>
                      <a:pt x="0" y="43439"/>
                      <a:pt x="0" y="43439"/>
                    </a:cubicBezTo>
                    <a:cubicBezTo>
                      <a:pt x="1275" y="43422"/>
                      <a:pt x="1275" y="43422"/>
                      <a:pt x="1275" y="43422"/>
                    </a:cubicBezTo>
                    <a:cubicBezTo>
                      <a:pt x="2011" y="43422"/>
                      <a:pt x="2610" y="42823"/>
                      <a:pt x="2610" y="42087"/>
                    </a:cubicBezTo>
                    <a:cubicBezTo>
                      <a:pt x="2610" y="26691"/>
                      <a:pt x="2610" y="26691"/>
                      <a:pt x="2610" y="26691"/>
                    </a:cubicBezTo>
                    <a:cubicBezTo>
                      <a:pt x="2610" y="23517"/>
                      <a:pt x="5192" y="20935"/>
                      <a:pt x="8366" y="20935"/>
                    </a:cubicBezTo>
                    <a:cubicBezTo>
                      <a:pt x="11540" y="20935"/>
                      <a:pt x="14122" y="23517"/>
                      <a:pt x="14122" y="26691"/>
                    </a:cubicBezTo>
                    <a:cubicBezTo>
                      <a:pt x="14122" y="31798"/>
                      <a:pt x="14122" y="31798"/>
                      <a:pt x="14122" y="31798"/>
                    </a:cubicBezTo>
                    <a:cubicBezTo>
                      <a:pt x="14122" y="33310"/>
                      <a:pt x="15352" y="34539"/>
                      <a:pt x="16863" y="34539"/>
                    </a:cubicBezTo>
                    <a:cubicBezTo>
                      <a:pt x="17089" y="34539"/>
                      <a:pt x="17089" y="34539"/>
                      <a:pt x="17089" y="34539"/>
                    </a:cubicBezTo>
                    <a:cubicBezTo>
                      <a:pt x="18600" y="34539"/>
                      <a:pt x="19830" y="33310"/>
                      <a:pt x="19830" y="31798"/>
                    </a:cubicBezTo>
                    <a:cubicBezTo>
                      <a:pt x="19830" y="16859"/>
                      <a:pt x="19830" y="16859"/>
                      <a:pt x="19830" y="16859"/>
                    </a:cubicBezTo>
                    <a:cubicBezTo>
                      <a:pt x="19830" y="13686"/>
                      <a:pt x="22412" y="11103"/>
                      <a:pt x="25586" y="11103"/>
                    </a:cubicBezTo>
                    <a:cubicBezTo>
                      <a:pt x="25698" y="11103"/>
                      <a:pt x="25698" y="11103"/>
                      <a:pt x="25698" y="11103"/>
                    </a:cubicBezTo>
                    <a:cubicBezTo>
                      <a:pt x="28872" y="11103"/>
                      <a:pt x="31454" y="13686"/>
                      <a:pt x="31454" y="16859"/>
                    </a:cubicBezTo>
                    <a:cubicBezTo>
                      <a:pt x="31454" y="27421"/>
                      <a:pt x="31454" y="27421"/>
                      <a:pt x="31454" y="27421"/>
                    </a:cubicBezTo>
                    <a:cubicBezTo>
                      <a:pt x="31454" y="28933"/>
                      <a:pt x="32684" y="30162"/>
                      <a:pt x="34195" y="30162"/>
                    </a:cubicBezTo>
                    <a:cubicBezTo>
                      <a:pt x="34308" y="30162"/>
                      <a:pt x="34308" y="30162"/>
                      <a:pt x="34308" y="30162"/>
                    </a:cubicBezTo>
                    <a:cubicBezTo>
                      <a:pt x="35819" y="30162"/>
                      <a:pt x="37049" y="28933"/>
                      <a:pt x="37049" y="27421"/>
                    </a:cubicBezTo>
                    <a:cubicBezTo>
                      <a:pt x="37049" y="5756"/>
                      <a:pt x="37049" y="5756"/>
                      <a:pt x="37049" y="5756"/>
                    </a:cubicBezTo>
                    <a:cubicBezTo>
                      <a:pt x="37049" y="2582"/>
                      <a:pt x="39631" y="0"/>
                      <a:pt x="42805" y="0"/>
                    </a:cubicBezTo>
                    <a:cubicBezTo>
                      <a:pt x="42918" y="0"/>
                      <a:pt x="42918" y="0"/>
                      <a:pt x="42918" y="0"/>
                    </a:cubicBezTo>
                    <a:cubicBezTo>
                      <a:pt x="46091" y="0"/>
                      <a:pt x="48674" y="2582"/>
                      <a:pt x="48674" y="5756"/>
                    </a:cubicBezTo>
                    <a:cubicBezTo>
                      <a:pt x="48674" y="15639"/>
                      <a:pt x="48674" y="15639"/>
                      <a:pt x="48674" y="15639"/>
                    </a:cubicBezTo>
                    <a:cubicBezTo>
                      <a:pt x="48674" y="16406"/>
                      <a:pt x="49298" y="17031"/>
                      <a:pt x="50066" y="17031"/>
                    </a:cubicBezTo>
                    <a:cubicBezTo>
                      <a:pt x="51982" y="17058"/>
                      <a:pt x="51982" y="17058"/>
                      <a:pt x="51982" y="17058"/>
                    </a:cubicBezTo>
                    <a:cubicBezTo>
                      <a:pt x="51982" y="20034"/>
                      <a:pt x="51982" y="20034"/>
                      <a:pt x="51982" y="20034"/>
                    </a:cubicBezTo>
                    <a:cubicBezTo>
                      <a:pt x="50066" y="20046"/>
                      <a:pt x="50066" y="20046"/>
                      <a:pt x="50066" y="20046"/>
                    </a:cubicBezTo>
                    <a:cubicBezTo>
                      <a:pt x="47636" y="20046"/>
                      <a:pt x="45659" y="18069"/>
                      <a:pt x="45659" y="15639"/>
                    </a:cubicBezTo>
                    <a:cubicBezTo>
                      <a:pt x="45659" y="5756"/>
                      <a:pt x="45659" y="5756"/>
                      <a:pt x="45659" y="5756"/>
                    </a:cubicBezTo>
                    <a:cubicBezTo>
                      <a:pt x="45659" y="4244"/>
                      <a:pt x="44429" y="3015"/>
                      <a:pt x="42918" y="3015"/>
                    </a:cubicBezTo>
                    <a:cubicBezTo>
                      <a:pt x="42805" y="3015"/>
                      <a:pt x="42805" y="3015"/>
                      <a:pt x="42805" y="3015"/>
                    </a:cubicBezTo>
                    <a:cubicBezTo>
                      <a:pt x="41294" y="3015"/>
                      <a:pt x="40064" y="4244"/>
                      <a:pt x="40064" y="5756"/>
                    </a:cubicBezTo>
                    <a:cubicBezTo>
                      <a:pt x="40064" y="27421"/>
                      <a:pt x="40064" y="27421"/>
                      <a:pt x="40064" y="27421"/>
                    </a:cubicBezTo>
                    <a:cubicBezTo>
                      <a:pt x="40064" y="30595"/>
                      <a:pt x="37482" y="33177"/>
                      <a:pt x="34308" y="33177"/>
                    </a:cubicBezTo>
                    <a:cubicBezTo>
                      <a:pt x="34195" y="33177"/>
                      <a:pt x="34195" y="33177"/>
                      <a:pt x="34195" y="33177"/>
                    </a:cubicBezTo>
                    <a:cubicBezTo>
                      <a:pt x="31021" y="33177"/>
                      <a:pt x="28439" y="30595"/>
                      <a:pt x="28439" y="27421"/>
                    </a:cubicBezTo>
                    <a:cubicBezTo>
                      <a:pt x="28439" y="16859"/>
                      <a:pt x="28439" y="16859"/>
                      <a:pt x="28439" y="16859"/>
                    </a:cubicBezTo>
                    <a:cubicBezTo>
                      <a:pt x="28439" y="15348"/>
                      <a:pt x="27210" y="14118"/>
                      <a:pt x="25698" y="14118"/>
                    </a:cubicBezTo>
                    <a:cubicBezTo>
                      <a:pt x="25586" y="14118"/>
                      <a:pt x="25586" y="14118"/>
                      <a:pt x="25586" y="14118"/>
                    </a:cubicBezTo>
                    <a:cubicBezTo>
                      <a:pt x="24074" y="14118"/>
                      <a:pt x="22845" y="15348"/>
                      <a:pt x="22845" y="16859"/>
                    </a:cubicBezTo>
                    <a:cubicBezTo>
                      <a:pt x="22845" y="31798"/>
                      <a:pt x="22845" y="31798"/>
                      <a:pt x="22845" y="31798"/>
                    </a:cubicBezTo>
                    <a:cubicBezTo>
                      <a:pt x="22845" y="34972"/>
                      <a:pt x="20262" y="37554"/>
                      <a:pt x="17089" y="37554"/>
                    </a:cubicBezTo>
                    <a:cubicBezTo>
                      <a:pt x="16863" y="37554"/>
                      <a:pt x="16863" y="37554"/>
                      <a:pt x="16863" y="37554"/>
                    </a:cubicBezTo>
                    <a:cubicBezTo>
                      <a:pt x="13689" y="37554"/>
                      <a:pt x="11107" y="34972"/>
                      <a:pt x="11107" y="31798"/>
                    </a:cubicBezTo>
                    <a:cubicBezTo>
                      <a:pt x="11107" y="26691"/>
                      <a:pt x="11107" y="26691"/>
                      <a:pt x="11107" y="26691"/>
                    </a:cubicBezTo>
                    <a:cubicBezTo>
                      <a:pt x="11107" y="25179"/>
                      <a:pt x="9878" y="23950"/>
                      <a:pt x="8366" y="23950"/>
                    </a:cubicBezTo>
                    <a:cubicBezTo>
                      <a:pt x="6855" y="23950"/>
                      <a:pt x="5625" y="25179"/>
                      <a:pt x="5625" y="26691"/>
                    </a:cubicBezTo>
                    <a:cubicBezTo>
                      <a:pt x="5625" y="42087"/>
                      <a:pt x="5625" y="42087"/>
                      <a:pt x="5625" y="42087"/>
                    </a:cubicBezTo>
                    <a:cubicBezTo>
                      <a:pt x="5625" y="44485"/>
                      <a:pt x="3674" y="46437"/>
                      <a:pt x="1275" y="4643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24;p3"/>
              <p:cNvSpPr/>
              <p:nvPr/>
            </p:nvSpPr>
            <p:spPr>
              <a:xfrm>
                <a:off x="-4501017" y="4666099"/>
                <a:ext cx="69472" cy="19165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70" extrusionOk="0">
                    <a:moveTo>
                      <a:pt x="0" y="170"/>
                    </a:moveTo>
                    <a:cubicBezTo>
                      <a:pt x="0" y="66"/>
                      <a:pt x="0" y="66"/>
                      <a:pt x="0" y="66"/>
                    </a:cubicBezTo>
                    <a:cubicBezTo>
                      <a:pt x="205" y="66"/>
                      <a:pt x="410" y="44"/>
                      <a:pt x="608" y="0"/>
                    </a:cubicBezTo>
                    <a:cubicBezTo>
                      <a:pt x="631" y="101"/>
                      <a:pt x="631" y="101"/>
                      <a:pt x="631" y="101"/>
                    </a:cubicBezTo>
                    <a:cubicBezTo>
                      <a:pt x="425" y="147"/>
                      <a:pt x="213" y="170"/>
                      <a:pt x="0" y="17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-4311769" y="-150155"/>
                <a:ext cx="5040210" cy="4768407"/>
              </a:xfrm>
              <a:custGeom>
                <a:avLst/>
                <a:gdLst/>
                <a:ahLst/>
                <a:cxnLst/>
                <a:rect l="l" t="t" r="r" b="b"/>
                <a:pathLst>
                  <a:path w="45345" h="42891" extrusionOk="0">
                    <a:moveTo>
                      <a:pt x="64" y="42891"/>
                    </a:moveTo>
                    <a:cubicBezTo>
                      <a:pt x="0" y="42809"/>
                      <a:pt x="0" y="42809"/>
                      <a:pt x="0" y="42809"/>
                    </a:cubicBezTo>
                    <a:cubicBezTo>
                      <a:pt x="321" y="42561"/>
                      <a:pt x="590" y="42241"/>
                      <a:pt x="776" y="41882"/>
                    </a:cubicBezTo>
                    <a:cubicBezTo>
                      <a:pt x="868" y="41930"/>
                      <a:pt x="868" y="41930"/>
                      <a:pt x="868" y="41930"/>
                    </a:cubicBezTo>
                    <a:cubicBezTo>
                      <a:pt x="675" y="42302"/>
                      <a:pt x="397" y="42634"/>
                      <a:pt x="64" y="42891"/>
                    </a:cubicBezTo>
                    <a:close/>
                    <a:moveTo>
                      <a:pt x="1190" y="40719"/>
                    </a:moveTo>
                    <a:cubicBezTo>
                      <a:pt x="1086" y="40714"/>
                      <a:pt x="1086" y="40714"/>
                      <a:pt x="1086" y="40714"/>
                    </a:cubicBezTo>
                    <a:cubicBezTo>
                      <a:pt x="1087" y="40676"/>
                      <a:pt x="1088" y="40637"/>
                      <a:pt x="1088" y="40598"/>
                    </a:cubicBezTo>
                    <a:cubicBezTo>
                      <a:pt x="1088" y="39476"/>
                      <a:pt x="1088" y="39476"/>
                      <a:pt x="1088" y="39476"/>
                    </a:cubicBezTo>
                    <a:cubicBezTo>
                      <a:pt x="1192" y="39476"/>
                      <a:pt x="1192" y="39476"/>
                      <a:pt x="1192" y="39476"/>
                    </a:cubicBezTo>
                    <a:cubicBezTo>
                      <a:pt x="1192" y="40598"/>
                      <a:pt x="1192" y="40598"/>
                      <a:pt x="1192" y="40598"/>
                    </a:cubicBezTo>
                    <a:cubicBezTo>
                      <a:pt x="1192" y="40639"/>
                      <a:pt x="1191" y="40679"/>
                      <a:pt x="1190" y="40719"/>
                    </a:cubicBezTo>
                    <a:close/>
                    <a:moveTo>
                      <a:pt x="1192" y="38235"/>
                    </a:moveTo>
                    <a:cubicBezTo>
                      <a:pt x="1088" y="38235"/>
                      <a:pt x="1088" y="38235"/>
                      <a:pt x="1088" y="38235"/>
                    </a:cubicBezTo>
                    <a:cubicBezTo>
                      <a:pt x="1088" y="36994"/>
                      <a:pt x="1088" y="36994"/>
                      <a:pt x="1088" y="36994"/>
                    </a:cubicBezTo>
                    <a:cubicBezTo>
                      <a:pt x="1192" y="36994"/>
                      <a:pt x="1192" y="36994"/>
                      <a:pt x="1192" y="36994"/>
                    </a:cubicBezTo>
                    <a:lnTo>
                      <a:pt x="1192" y="38235"/>
                    </a:lnTo>
                    <a:close/>
                    <a:moveTo>
                      <a:pt x="1192" y="35754"/>
                    </a:moveTo>
                    <a:cubicBezTo>
                      <a:pt x="1088" y="35754"/>
                      <a:pt x="1088" y="35754"/>
                      <a:pt x="1088" y="35754"/>
                    </a:cubicBezTo>
                    <a:cubicBezTo>
                      <a:pt x="1088" y="34513"/>
                      <a:pt x="1088" y="34513"/>
                      <a:pt x="1088" y="34513"/>
                    </a:cubicBezTo>
                    <a:cubicBezTo>
                      <a:pt x="1192" y="34513"/>
                      <a:pt x="1192" y="34513"/>
                      <a:pt x="1192" y="34513"/>
                    </a:cubicBezTo>
                    <a:lnTo>
                      <a:pt x="1192" y="35754"/>
                    </a:lnTo>
                    <a:close/>
                    <a:moveTo>
                      <a:pt x="14111" y="34610"/>
                    </a:moveTo>
                    <a:cubicBezTo>
                      <a:pt x="13886" y="34610"/>
                      <a:pt x="13886" y="34610"/>
                      <a:pt x="13886" y="34610"/>
                    </a:cubicBezTo>
                    <a:cubicBezTo>
                      <a:pt x="13564" y="34610"/>
                      <a:pt x="13244" y="34574"/>
                      <a:pt x="12934" y="34504"/>
                    </a:cubicBezTo>
                    <a:cubicBezTo>
                      <a:pt x="12957" y="34403"/>
                      <a:pt x="12957" y="34403"/>
                      <a:pt x="12957" y="34403"/>
                    </a:cubicBezTo>
                    <a:cubicBezTo>
                      <a:pt x="13259" y="34471"/>
                      <a:pt x="13572" y="34506"/>
                      <a:pt x="13886" y="34506"/>
                    </a:cubicBezTo>
                    <a:cubicBezTo>
                      <a:pt x="14177" y="34505"/>
                      <a:pt x="14177" y="34505"/>
                      <a:pt x="14177" y="34505"/>
                    </a:cubicBezTo>
                    <a:cubicBezTo>
                      <a:pt x="14179" y="34609"/>
                      <a:pt x="14179" y="34609"/>
                      <a:pt x="14179" y="34609"/>
                    </a:cubicBezTo>
                    <a:lnTo>
                      <a:pt x="14111" y="34610"/>
                    </a:lnTo>
                    <a:close/>
                    <a:moveTo>
                      <a:pt x="15413" y="34409"/>
                    </a:moveTo>
                    <a:cubicBezTo>
                      <a:pt x="15382" y="34310"/>
                      <a:pt x="15382" y="34310"/>
                      <a:pt x="15382" y="34310"/>
                    </a:cubicBezTo>
                    <a:cubicBezTo>
                      <a:pt x="15771" y="34186"/>
                      <a:pt x="16141" y="34006"/>
                      <a:pt x="16479" y="33774"/>
                    </a:cubicBezTo>
                    <a:cubicBezTo>
                      <a:pt x="16538" y="33860"/>
                      <a:pt x="16538" y="33860"/>
                      <a:pt x="16538" y="33860"/>
                    </a:cubicBezTo>
                    <a:cubicBezTo>
                      <a:pt x="16191" y="34098"/>
                      <a:pt x="15813" y="34282"/>
                      <a:pt x="15413" y="34409"/>
                    </a:cubicBezTo>
                    <a:close/>
                    <a:moveTo>
                      <a:pt x="11767" y="34053"/>
                    </a:moveTo>
                    <a:cubicBezTo>
                      <a:pt x="11403" y="33846"/>
                      <a:pt x="11070" y="33587"/>
                      <a:pt x="10780" y="33284"/>
                    </a:cubicBezTo>
                    <a:cubicBezTo>
                      <a:pt x="10855" y="33212"/>
                      <a:pt x="10855" y="33212"/>
                      <a:pt x="10855" y="33212"/>
                    </a:cubicBezTo>
                    <a:cubicBezTo>
                      <a:pt x="11138" y="33508"/>
                      <a:pt x="11463" y="33761"/>
                      <a:pt x="11818" y="33962"/>
                    </a:cubicBezTo>
                    <a:lnTo>
                      <a:pt x="11767" y="34053"/>
                    </a:lnTo>
                    <a:close/>
                    <a:moveTo>
                      <a:pt x="1192" y="33272"/>
                    </a:moveTo>
                    <a:cubicBezTo>
                      <a:pt x="1088" y="33272"/>
                      <a:pt x="1088" y="33272"/>
                      <a:pt x="1088" y="33272"/>
                    </a:cubicBezTo>
                    <a:cubicBezTo>
                      <a:pt x="1088" y="32032"/>
                      <a:pt x="1088" y="32032"/>
                      <a:pt x="1088" y="32032"/>
                    </a:cubicBezTo>
                    <a:cubicBezTo>
                      <a:pt x="1192" y="32032"/>
                      <a:pt x="1192" y="32032"/>
                      <a:pt x="1192" y="32032"/>
                    </a:cubicBezTo>
                    <a:lnTo>
                      <a:pt x="1192" y="33272"/>
                    </a:lnTo>
                    <a:close/>
                    <a:moveTo>
                      <a:pt x="17457" y="33011"/>
                    </a:moveTo>
                    <a:cubicBezTo>
                      <a:pt x="17376" y="32946"/>
                      <a:pt x="17376" y="32946"/>
                      <a:pt x="17376" y="32946"/>
                    </a:cubicBezTo>
                    <a:cubicBezTo>
                      <a:pt x="17634" y="32627"/>
                      <a:pt x="17843" y="32274"/>
                      <a:pt x="17998" y="31895"/>
                    </a:cubicBezTo>
                    <a:cubicBezTo>
                      <a:pt x="18094" y="31935"/>
                      <a:pt x="18094" y="31935"/>
                      <a:pt x="18094" y="31935"/>
                    </a:cubicBezTo>
                    <a:cubicBezTo>
                      <a:pt x="17935" y="32322"/>
                      <a:pt x="17721" y="32685"/>
                      <a:pt x="17457" y="33011"/>
                    </a:cubicBezTo>
                    <a:close/>
                    <a:moveTo>
                      <a:pt x="10054" y="32265"/>
                    </a:moveTo>
                    <a:cubicBezTo>
                      <a:pt x="9863" y="31891"/>
                      <a:pt x="9728" y="31492"/>
                      <a:pt x="9654" y="31079"/>
                    </a:cubicBezTo>
                    <a:cubicBezTo>
                      <a:pt x="9756" y="31061"/>
                      <a:pt x="9756" y="31061"/>
                      <a:pt x="9756" y="31061"/>
                    </a:cubicBezTo>
                    <a:cubicBezTo>
                      <a:pt x="9829" y="31464"/>
                      <a:pt x="9960" y="31853"/>
                      <a:pt x="10147" y="32217"/>
                    </a:cubicBezTo>
                    <a:lnTo>
                      <a:pt x="10054" y="32265"/>
                    </a:lnTo>
                    <a:close/>
                    <a:moveTo>
                      <a:pt x="1192" y="30791"/>
                    </a:moveTo>
                    <a:cubicBezTo>
                      <a:pt x="1088" y="30791"/>
                      <a:pt x="1088" y="30791"/>
                      <a:pt x="1088" y="30791"/>
                    </a:cubicBezTo>
                    <a:cubicBezTo>
                      <a:pt x="1088" y="29550"/>
                      <a:pt x="1088" y="29550"/>
                      <a:pt x="1088" y="29550"/>
                    </a:cubicBezTo>
                    <a:cubicBezTo>
                      <a:pt x="1192" y="29550"/>
                      <a:pt x="1192" y="29550"/>
                      <a:pt x="1192" y="29550"/>
                    </a:cubicBezTo>
                    <a:lnTo>
                      <a:pt x="1192" y="30791"/>
                    </a:lnTo>
                    <a:close/>
                    <a:moveTo>
                      <a:pt x="18392" y="30719"/>
                    </a:moveTo>
                    <a:cubicBezTo>
                      <a:pt x="18289" y="30710"/>
                      <a:pt x="18289" y="30710"/>
                      <a:pt x="18289" y="30710"/>
                    </a:cubicBezTo>
                    <a:cubicBezTo>
                      <a:pt x="18301" y="30578"/>
                      <a:pt x="18307" y="30443"/>
                      <a:pt x="18307" y="30309"/>
                    </a:cubicBezTo>
                    <a:cubicBezTo>
                      <a:pt x="18307" y="29475"/>
                      <a:pt x="18307" y="29475"/>
                      <a:pt x="18307" y="29475"/>
                    </a:cubicBezTo>
                    <a:cubicBezTo>
                      <a:pt x="18411" y="29475"/>
                      <a:pt x="18411" y="29475"/>
                      <a:pt x="18411" y="29475"/>
                    </a:cubicBezTo>
                    <a:cubicBezTo>
                      <a:pt x="18411" y="30309"/>
                      <a:pt x="18411" y="30309"/>
                      <a:pt x="18411" y="30309"/>
                    </a:cubicBezTo>
                    <a:cubicBezTo>
                      <a:pt x="18411" y="30446"/>
                      <a:pt x="18405" y="30584"/>
                      <a:pt x="18392" y="30719"/>
                    </a:cubicBezTo>
                    <a:close/>
                    <a:moveTo>
                      <a:pt x="31073" y="30231"/>
                    </a:moveTo>
                    <a:cubicBezTo>
                      <a:pt x="30653" y="30217"/>
                      <a:pt x="30239" y="30142"/>
                      <a:pt x="29842" y="30008"/>
                    </a:cubicBezTo>
                    <a:cubicBezTo>
                      <a:pt x="29876" y="29910"/>
                      <a:pt x="29876" y="29910"/>
                      <a:pt x="29876" y="29910"/>
                    </a:cubicBezTo>
                    <a:cubicBezTo>
                      <a:pt x="30262" y="30040"/>
                      <a:pt x="30666" y="30113"/>
                      <a:pt x="31077" y="30127"/>
                    </a:cubicBezTo>
                    <a:lnTo>
                      <a:pt x="31073" y="30231"/>
                    </a:lnTo>
                    <a:close/>
                    <a:moveTo>
                      <a:pt x="32319" y="30119"/>
                    </a:moveTo>
                    <a:cubicBezTo>
                      <a:pt x="32295" y="30018"/>
                      <a:pt x="32295" y="30018"/>
                      <a:pt x="32295" y="30018"/>
                    </a:cubicBezTo>
                    <a:cubicBezTo>
                      <a:pt x="32693" y="29924"/>
                      <a:pt x="33075" y="29772"/>
                      <a:pt x="33429" y="29567"/>
                    </a:cubicBezTo>
                    <a:cubicBezTo>
                      <a:pt x="33481" y="29657"/>
                      <a:pt x="33481" y="29657"/>
                      <a:pt x="33481" y="29657"/>
                    </a:cubicBezTo>
                    <a:cubicBezTo>
                      <a:pt x="33118" y="29868"/>
                      <a:pt x="32727" y="30023"/>
                      <a:pt x="32319" y="30119"/>
                    </a:cubicBezTo>
                    <a:close/>
                    <a:moveTo>
                      <a:pt x="9689" y="29834"/>
                    </a:moveTo>
                    <a:cubicBezTo>
                      <a:pt x="9585" y="29834"/>
                      <a:pt x="9585" y="29834"/>
                      <a:pt x="9585" y="29834"/>
                    </a:cubicBezTo>
                    <a:cubicBezTo>
                      <a:pt x="9585" y="28593"/>
                      <a:pt x="9585" y="28593"/>
                      <a:pt x="9585" y="28593"/>
                    </a:cubicBezTo>
                    <a:cubicBezTo>
                      <a:pt x="9689" y="28593"/>
                      <a:pt x="9689" y="28593"/>
                      <a:pt x="9689" y="28593"/>
                    </a:cubicBezTo>
                    <a:lnTo>
                      <a:pt x="9689" y="29834"/>
                    </a:lnTo>
                    <a:close/>
                    <a:moveTo>
                      <a:pt x="28728" y="29439"/>
                    </a:moveTo>
                    <a:cubicBezTo>
                      <a:pt x="28386" y="29196"/>
                      <a:pt x="28082" y="28905"/>
                      <a:pt x="27824" y="28574"/>
                    </a:cubicBezTo>
                    <a:cubicBezTo>
                      <a:pt x="27906" y="28510"/>
                      <a:pt x="27906" y="28510"/>
                      <a:pt x="27906" y="28510"/>
                    </a:cubicBezTo>
                    <a:cubicBezTo>
                      <a:pt x="28158" y="28833"/>
                      <a:pt x="28455" y="29117"/>
                      <a:pt x="28788" y="29355"/>
                    </a:cubicBezTo>
                    <a:lnTo>
                      <a:pt x="28728" y="29439"/>
                    </a:lnTo>
                    <a:close/>
                    <a:moveTo>
                      <a:pt x="34462" y="28880"/>
                    </a:moveTo>
                    <a:cubicBezTo>
                      <a:pt x="34386" y="28809"/>
                      <a:pt x="34386" y="28809"/>
                      <a:pt x="34386" y="28809"/>
                    </a:cubicBezTo>
                    <a:cubicBezTo>
                      <a:pt x="34668" y="28510"/>
                      <a:pt x="34903" y="28173"/>
                      <a:pt x="35086" y="27808"/>
                    </a:cubicBezTo>
                    <a:cubicBezTo>
                      <a:pt x="35179" y="27854"/>
                      <a:pt x="35179" y="27854"/>
                      <a:pt x="35179" y="27854"/>
                    </a:cubicBezTo>
                    <a:cubicBezTo>
                      <a:pt x="34991" y="28229"/>
                      <a:pt x="34750" y="28574"/>
                      <a:pt x="34462" y="28880"/>
                    </a:cubicBezTo>
                    <a:close/>
                    <a:moveTo>
                      <a:pt x="1192" y="28310"/>
                    </a:moveTo>
                    <a:cubicBezTo>
                      <a:pt x="1088" y="28310"/>
                      <a:pt x="1088" y="28310"/>
                      <a:pt x="1088" y="28310"/>
                    </a:cubicBezTo>
                    <a:cubicBezTo>
                      <a:pt x="1088" y="27069"/>
                      <a:pt x="1088" y="27069"/>
                      <a:pt x="1088" y="27069"/>
                    </a:cubicBezTo>
                    <a:cubicBezTo>
                      <a:pt x="1192" y="27069"/>
                      <a:pt x="1192" y="27069"/>
                      <a:pt x="1192" y="27069"/>
                    </a:cubicBezTo>
                    <a:lnTo>
                      <a:pt x="1192" y="28310"/>
                    </a:lnTo>
                    <a:close/>
                    <a:moveTo>
                      <a:pt x="18411" y="28234"/>
                    </a:moveTo>
                    <a:cubicBezTo>
                      <a:pt x="18307" y="28234"/>
                      <a:pt x="18307" y="28234"/>
                      <a:pt x="18307" y="28234"/>
                    </a:cubicBezTo>
                    <a:cubicBezTo>
                      <a:pt x="18307" y="26993"/>
                      <a:pt x="18307" y="26993"/>
                      <a:pt x="18307" y="26993"/>
                    </a:cubicBezTo>
                    <a:cubicBezTo>
                      <a:pt x="18411" y="26993"/>
                      <a:pt x="18411" y="26993"/>
                      <a:pt x="18411" y="26993"/>
                    </a:cubicBezTo>
                    <a:lnTo>
                      <a:pt x="18411" y="28234"/>
                    </a:lnTo>
                    <a:close/>
                    <a:moveTo>
                      <a:pt x="27206" y="27486"/>
                    </a:moveTo>
                    <a:cubicBezTo>
                      <a:pt x="27055" y="27096"/>
                      <a:pt x="26962" y="26686"/>
                      <a:pt x="26930" y="26266"/>
                    </a:cubicBezTo>
                    <a:cubicBezTo>
                      <a:pt x="27034" y="26258"/>
                      <a:pt x="27034" y="26258"/>
                      <a:pt x="27034" y="26258"/>
                    </a:cubicBezTo>
                    <a:cubicBezTo>
                      <a:pt x="27065" y="26668"/>
                      <a:pt x="27156" y="27068"/>
                      <a:pt x="27303" y="27449"/>
                    </a:cubicBezTo>
                    <a:lnTo>
                      <a:pt x="27206" y="27486"/>
                    </a:lnTo>
                    <a:close/>
                    <a:moveTo>
                      <a:pt x="9689" y="27352"/>
                    </a:moveTo>
                    <a:cubicBezTo>
                      <a:pt x="9585" y="27352"/>
                      <a:pt x="9585" y="27352"/>
                      <a:pt x="9585" y="27352"/>
                    </a:cubicBezTo>
                    <a:cubicBezTo>
                      <a:pt x="9585" y="26112"/>
                      <a:pt x="9585" y="26112"/>
                      <a:pt x="9585" y="26112"/>
                    </a:cubicBezTo>
                    <a:cubicBezTo>
                      <a:pt x="9689" y="26112"/>
                      <a:pt x="9689" y="26112"/>
                      <a:pt x="9689" y="26112"/>
                    </a:cubicBezTo>
                    <a:lnTo>
                      <a:pt x="9689" y="27352"/>
                    </a:lnTo>
                    <a:close/>
                    <a:moveTo>
                      <a:pt x="35569" y="26666"/>
                    </a:moveTo>
                    <a:cubicBezTo>
                      <a:pt x="35466" y="26648"/>
                      <a:pt x="35466" y="26648"/>
                      <a:pt x="35466" y="26648"/>
                    </a:cubicBezTo>
                    <a:cubicBezTo>
                      <a:pt x="35506" y="26413"/>
                      <a:pt x="35527" y="26173"/>
                      <a:pt x="35527" y="25932"/>
                    </a:cubicBezTo>
                    <a:cubicBezTo>
                      <a:pt x="35527" y="25420"/>
                      <a:pt x="35527" y="25420"/>
                      <a:pt x="35527" y="25420"/>
                    </a:cubicBezTo>
                    <a:cubicBezTo>
                      <a:pt x="35631" y="25420"/>
                      <a:pt x="35631" y="25420"/>
                      <a:pt x="35631" y="25420"/>
                    </a:cubicBezTo>
                    <a:cubicBezTo>
                      <a:pt x="35631" y="25932"/>
                      <a:pt x="35631" y="25932"/>
                      <a:pt x="35631" y="25932"/>
                    </a:cubicBezTo>
                    <a:cubicBezTo>
                      <a:pt x="35631" y="26179"/>
                      <a:pt x="35610" y="26425"/>
                      <a:pt x="35569" y="26666"/>
                    </a:cubicBezTo>
                    <a:close/>
                    <a:moveTo>
                      <a:pt x="1192" y="25828"/>
                    </a:moveTo>
                    <a:cubicBezTo>
                      <a:pt x="1088" y="25828"/>
                      <a:pt x="1088" y="25828"/>
                      <a:pt x="1088" y="25828"/>
                    </a:cubicBezTo>
                    <a:cubicBezTo>
                      <a:pt x="1088" y="25202"/>
                      <a:pt x="1088" y="25202"/>
                      <a:pt x="1088" y="25202"/>
                    </a:cubicBezTo>
                    <a:cubicBezTo>
                      <a:pt x="1088" y="24995"/>
                      <a:pt x="1103" y="24786"/>
                      <a:pt x="1132" y="24583"/>
                    </a:cubicBezTo>
                    <a:cubicBezTo>
                      <a:pt x="1235" y="24597"/>
                      <a:pt x="1235" y="24597"/>
                      <a:pt x="1235" y="24597"/>
                    </a:cubicBezTo>
                    <a:cubicBezTo>
                      <a:pt x="1207" y="24796"/>
                      <a:pt x="1192" y="25000"/>
                      <a:pt x="1192" y="25202"/>
                    </a:cubicBezTo>
                    <a:lnTo>
                      <a:pt x="1192" y="25828"/>
                    </a:lnTo>
                    <a:close/>
                    <a:moveTo>
                      <a:pt x="18411" y="25753"/>
                    </a:moveTo>
                    <a:cubicBezTo>
                      <a:pt x="18307" y="25753"/>
                      <a:pt x="18307" y="25753"/>
                      <a:pt x="18307" y="25753"/>
                    </a:cubicBezTo>
                    <a:cubicBezTo>
                      <a:pt x="18307" y="24512"/>
                      <a:pt x="18307" y="24512"/>
                      <a:pt x="18307" y="24512"/>
                    </a:cubicBezTo>
                    <a:cubicBezTo>
                      <a:pt x="18411" y="24512"/>
                      <a:pt x="18411" y="24512"/>
                      <a:pt x="18411" y="24512"/>
                    </a:cubicBezTo>
                    <a:lnTo>
                      <a:pt x="18411" y="25753"/>
                    </a:lnTo>
                    <a:close/>
                    <a:moveTo>
                      <a:pt x="27021" y="25022"/>
                    </a:moveTo>
                    <a:cubicBezTo>
                      <a:pt x="26917" y="25022"/>
                      <a:pt x="26917" y="25022"/>
                      <a:pt x="26917" y="25022"/>
                    </a:cubicBezTo>
                    <a:cubicBezTo>
                      <a:pt x="26917" y="23781"/>
                      <a:pt x="26917" y="23781"/>
                      <a:pt x="26917" y="23781"/>
                    </a:cubicBezTo>
                    <a:cubicBezTo>
                      <a:pt x="27021" y="23781"/>
                      <a:pt x="27021" y="23781"/>
                      <a:pt x="27021" y="23781"/>
                    </a:cubicBezTo>
                    <a:lnTo>
                      <a:pt x="27021" y="25022"/>
                    </a:lnTo>
                    <a:close/>
                    <a:moveTo>
                      <a:pt x="9573" y="24875"/>
                    </a:moveTo>
                    <a:cubicBezTo>
                      <a:pt x="9541" y="24466"/>
                      <a:pt x="9450" y="24066"/>
                      <a:pt x="9303" y="23685"/>
                    </a:cubicBezTo>
                    <a:cubicBezTo>
                      <a:pt x="9399" y="23647"/>
                      <a:pt x="9399" y="23647"/>
                      <a:pt x="9399" y="23647"/>
                    </a:cubicBezTo>
                    <a:cubicBezTo>
                      <a:pt x="9551" y="24038"/>
                      <a:pt x="9644" y="24448"/>
                      <a:pt x="9676" y="24867"/>
                    </a:cubicBezTo>
                    <a:lnTo>
                      <a:pt x="9573" y="24875"/>
                    </a:lnTo>
                    <a:close/>
                    <a:moveTo>
                      <a:pt x="35631" y="24179"/>
                    </a:moveTo>
                    <a:cubicBezTo>
                      <a:pt x="35527" y="24179"/>
                      <a:pt x="35527" y="24179"/>
                      <a:pt x="35527" y="24179"/>
                    </a:cubicBezTo>
                    <a:cubicBezTo>
                      <a:pt x="35527" y="22938"/>
                      <a:pt x="35527" y="22938"/>
                      <a:pt x="35527" y="22938"/>
                    </a:cubicBezTo>
                    <a:cubicBezTo>
                      <a:pt x="35631" y="22938"/>
                      <a:pt x="35631" y="22938"/>
                      <a:pt x="35631" y="22938"/>
                    </a:cubicBezTo>
                    <a:lnTo>
                      <a:pt x="35631" y="24179"/>
                    </a:lnTo>
                    <a:close/>
                    <a:moveTo>
                      <a:pt x="1584" y="23428"/>
                    </a:moveTo>
                    <a:cubicBezTo>
                      <a:pt x="1490" y="23384"/>
                      <a:pt x="1490" y="23384"/>
                      <a:pt x="1490" y="23384"/>
                    </a:cubicBezTo>
                    <a:cubicBezTo>
                      <a:pt x="1668" y="23004"/>
                      <a:pt x="1899" y="22653"/>
                      <a:pt x="2179" y="22339"/>
                    </a:cubicBezTo>
                    <a:cubicBezTo>
                      <a:pt x="2257" y="22409"/>
                      <a:pt x="2257" y="22409"/>
                      <a:pt x="2257" y="22409"/>
                    </a:cubicBezTo>
                    <a:cubicBezTo>
                      <a:pt x="1984" y="22715"/>
                      <a:pt x="1757" y="23058"/>
                      <a:pt x="1584" y="23428"/>
                    </a:cubicBezTo>
                    <a:close/>
                    <a:moveTo>
                      <a:pt x="18411" y="23271"/>
                    </a:moveTo>
                    <a:cubicBezTo>
                      <a:pt x="18307" y="23271"/>
                      <a:pt x="18307" y="23271"/>
                      <a:pt x="18307" y="23271"/>
                    </a:cubicBezTo>
                    <a:cubicBezTo>
                      <a:pt x="18307" y="22031"/>
                      <a:pt x="18307" y="22031"/>
                      <a:pt x="18307" y="22031"/>
                    </a:cubicBezTo>
                    <a:cubicBezTo>
                      <a:pt x="18411" y="22031"/>
                      <a:pt x="18411" y="22031"/>
                      <a:pt x="18411" y="22031"/>
                    </a:cubicBezTo>
                    <a:lnTo>
                      <a:pt x="18411" y="23271"/>
                    </a:lnTo>
                    <a:close/>
                    <a:moveTo>
                      <a:pt x="8700" y="22623"/>
                    </a:moveTo>
                    <a:cubicBezTo>
                      <a:pt x="8448" y="22300"/>
                      <a:pt x="8151" y="22016"/>
                      <a:pt x="7817" y="21779"/>
                    </a:cubicBezTo>
                    <a:cubicBezTo>
                      <a:pt x="7877" y="21695"/>
                      <a:pt x="7877" y="21695"/>
                      <a:pt x="7877" y="21695"/>
                    </a:cubicBezTo>
                    <a:cubicBezTo>
                      <a:pt x="8219" y="21938"/>
                      <a:pt x="8524" y="22229"/>
                      <a:pt x="8782" y="22559"/>
                    </a:cubicBezTo>
                    <a:lnTo>
                      <a:pt x="8700" y="22623"/>
                    </a:lnTo>
                    <a:close/>
                    <a:moveTo>
                      <a:pt x="27021" y="22541"/>
                    </a:moveTo>
                    <a:cubicBezTo>
                      <a:pt x="26917" y="22541"/>
                      <a:pt x="26917" y="22541"/>
                      <a:pt x="26917" y="22541"/>
                    </a:cubicBezTo>
                    <a:cubicBezTo>
                      <a:pt x="26917" y="21300"/>
                      <a:pt x="26917" y="21300"/>
                      <a:pt x="26917" y="21300"/>
                    </a:cubicBezTo>
                    <a:cubicBezTo>
                      <a:pt x="27021" y="21300"/>
                      <a:pt x="27021" y="21300"/>
                      <a:pt x="27021" y="21300"/>
                    </a:cubicBezTo>
                    <a:lnTo>
                      <a:pt x="27021" y="22541"/>
                    </a:lnTo>
                    <a:close/>
                    <a:moveTo>
                      <a:pt x="35631" y="21698"/>
                    </a:moveTo>
                    <a:cubicBezTo>
                      <a:pt x="35527" y="21698"/>
                      <a:pt x="35527" y="21698"/>
                      <a:pt x="35527" y="21698"/>
                    </a:cubicBezTo>
                    <a:cubicBezTo>
                      <a:pt x="35527" y="20457"/>
                      <a:pt x="35527" y="20457"/>
                      <a:pt x="35527" y="20457"/>
                    </a:cubicBezTo>
                    <a:cubicBezTo>
                      <a:pt x="35631" y="20457"/>
                      <a:pt x="35631" y="20457"/>
                      <a:pt x="35631" y="20457"/>
                    </a:cubicBezTo>
                    <a:lnTo>
                      <a:pt x="35631" y="21698"/>
                    </a:lnTo>
                    <a:close/>
                    <a:moveTo>
                      <a:pt x="3193" y="21625"/>
                    </a:moveTo>
                    <a:cubicBezTo>
                      <a:pt x="3139" y="21536"/>
                      <a:pt x="3139" y="21536"/>
                      <a:pt x="3139" y="21536"/>
                    </a:cubicBezTo>
                    <a:cubicBezTo>
                      <a:pt x="3497" y="21316"/>
                      <a:pt x="3883" y="21150"/>
                      <a:pt x="4289" y="21044"/>
                    </a:cubicBezTo>
                    <a:cubicBezTo>
                      <a:pt x="4315" y="21144"/>
                      <a:pt x="4315" y="21144"/>
                      <a:pt x="4315" y="21144"/>
                    </a:cubicBezTo>
                    <a:cubicBezTo>
                      <a:pt x="3920" y="21248"/>
                      <a:pt x="3542" y="21410"/>
                      <a:pt x="3193" y="21625"/>
                    </a:cubicBezTo>
                    <a:close/>
                    <a:moveTo>
                      <a:pt x="6730" y="21224"/>
                    </a:moveTo>
                    <a:cubicBezTo>
                      <a:pt x="6343" y="21094"/>
                      <a:pt x="5939" y="21021"/>
                      <a:pt x="5528" y="21008"/>
                    </a:cubicBezTo>
                    <a:cubicBezTo>
                      <a:pt x="5532" y="20904"/>
                      <a:pt x="5532" y="20904"/>
                      <a:pt x="5532" y="20904"/>
                    </a:cubicBezTo>
                    <a:cubicBezTo>
                      <a:pt x="5953" y="20918"/>
                      <a:pt x="6367" y="20992"/>
                      <a:pt x="6763" y="21126"/>
                    </a:cubicBezTo>
                    <a:lnTo>
                      <a:pt x="6730" y="21224"/>
                    </a:lnTo>
                    <a:close/>
                    <a:moveTo>
                      <a:pt x="18411" y="20790"/>
                    </a:moveTo>
                    <a:cubicBezTo>
                      <a:pt x="18307" y="20790"/>
                      <a:pt x="18307" y="20790"/>
                      <a:pt x="18307" y="20790"/>
                    </a:cubicBezTo>
                    <a:cubicBezTo>
                      <a:pt x="18307" y="19549"/>
                      <a:pt x="18307" y="19549"/>
                      <a:pt x="18307" y="19549"/>
                    </a:cubicBezTo>
                    <a:cubicBezTo>
                      <a:pt x="18411" y="19549"/>
                      <a:pt x="18411" y="19549"/>
                      <a:pt x="18411" y="19549"/>
                    </a:cubicBezTo>
                    <a:lnTo>
                      <a:pt x="18411" y="20790"/>
                    </a:lnTo>
                    <a:close/>
                    <a:moveTo>
                      <a:pt x="27021" y="20059"/>
                    </a:moveTo>
                    <a:cubicBezTo>
                      <a:pt x="26917" y="20059"/>
                      <a:pt x="26917" y="20059"/>
                      <a:pt x="26917" y="20059"/>
                    </a:cubicBezTo>
                    <a:cubicBezTo>
                      <a:pt x="26917" y="18819"/>
                      <a:pt x="26917" y="18819"/>
                      <a:pt x="26917" y="18819"/>
                    </a:cubicBezTo>
                    <a:cubicBezTo>
                      <a:pt x="27021" y="18819"/>
                      <a:pt x="27021" y="18819"/>
                      <a:pt x="27021" y="18819"/>
                    </a:cubicBezTo>
                    <a:lnTo>
                      <a:pt x="27021" y="20059"/>
                    </a:lnTo>
                    <a:close/>
                    <a:moveTo>
                      <a:pt x="35631" y="19216"/>
                    </a:moveTo>
                    <a:cubicBezTo>
                      <a:pt x="35527" y="19216"/>
                      <a:pt x="35527" y="19216"/>
                      <a:pt x="35527" y="19216"/>
                    </a:cubicBezTo>
                    <a:cubicBezTo>
                      <a:pt x="35527" y="17976"/>
                      <a:pt x="35527" y="17976"/>
                      <a:pt x="35527" y="17976"/>
                    </a:cubicBezTo>
                    <a:cubicBezTo>
                      <a:pt x="35631" y="17976"/>
                      <a:pt x="35631" y="17976"/>
                      <a:pt x="35631" y="17976"/>
                    </a:cubicBezTo>
                    <a:lnTo>
                      <a:pt x="35631" y="19216"/>
                    </a:lnTo>
                    <a:close/>
                    <a:moveTo>
                      <a:pt x="18411" y="18309"/>
                    </a:moveTo>
                    <a:cubicBezTo>
                      <a:pt x="18307" y="18309"/>
                      <a:pt x="18307" y="18309"/>
                      <a:pt x="18307" y="18309"/>
                    </a:cubicBezTo>
                    <a:cubicBezTo>
                      <a:pt x="18307" y="17068"/>
                      <a:pt x="18307" y="17068"/>
                      <a:pt x="18307" y="17068"/>
                    </a:cubicBezTo>
                    <a:cubicBezTo>
                      <a:pt x="18411" y="17068"/>
                      <a:pt x="18411" y="17068"/>
                      <a:pt x="18411" y="17068"/>
                    </a:cubicBezTo>
                    <a:lnTo>
                      <a:pt x="18411" y="18309"/>
                    </a:lnTo>
                    <a:close/>
                    <a:moveTo>
                      <a:pt x="27021" y="17578"/>
                    </a:moveTo>
                    <a:cubicBezTo>
                      <a:pt x="26917" y="17578"/>
                      <a:pt x="26917" y="17578"/>
                      <a:pt x="26917" y="17578"/>
                    </a:cubicBezTo>
                    <a:cubicBezTo>
                      <a:pt x="26917" y="16337"/>
                      <a:pt x="26917" y="16337"/>
                      <a:pt x="26917" y="16337"/>
                    </a:cubicBezTo>
                    <a:cubicBezTo>
                      <a:pt x="27021" y="16337"/>
                      <a:pt x="27021" y="16337"/>
                      <a:pt x="27021" y="16337"/>
                    </a:cubicBezTo>
                    <a:lnTo>
                      <a:pt x="27021" y="17578"/>
                    </a:lnTo>
                    <a:close/>
                    <a:moveTo>
                      <a:pt x="35631" y="16735"/>
                    </a:moveTo>
                    <a:cubicBezTo>
                      <a:pt x="35527" y="16735"/>
                      <a:pt x="35527" y="16735"/>
                      <a:pt x="35527" y="16735"/>
                    </a:cubicBezTo>
                    <a:cubicBezTo>
                      <a:pt x="35527" y="15494"/>
                      <a:pt x="35527" y="15494"/>
                      <a:pt x="35527" y="15494"/>
                    </a:cubicBezTo>
                    <a:cubicBezTo>
                      <a:pt x="35631" y="15494"/>
                      <a:pt x="35631" y="15494"/>
                      <a:pt x="35631" y="15494"/>
                    </a:cubicBezTo>
                    <a:lnTo>
                      <a:pt x="35631" y="16735"/>
                    </a:lnTo>
                    <a:close/>
                    <a:moveTo>
                      <a:pt x="45281" y="16484"/>
                    </a:moveTo>
                    <a:cubicBezTo>
                      <a:pt x="44949" y="16227"/>
                      <a:pt x="44671" y="15895"/>
                      <a:pt x="44475" y="15524"/>
                    </a:cubicBezTo>
                    <a:cubicBezTo>
                      <a:pt x="44567" y="15476"/>
                      <a:pt x="44567" y="15476"/>
                      <a:pt x="44567" y="15476"/>
                    </a:cubicBezTo>
                    <a:cubicBezTo>
                      <a:pt x="44756" y="15833"/>
                      <a:pt x="45025" y="16154"/>
                      <a:pt x="45345" y="16402"/>
                    </a:cubicBezTo>
                    <a:lnTo>
                      <a:pt x="45281" y="16484"/>
                    </a:lnTo>
                    <a:close/>
                    <a:moveTo>
                      <a:pt x="18411" y="15827"/>
                    </a:moveTo>
                    <a:cubicBezTo>
                      <a:pt x="18307" y="15827"/>
                      <a:pt x="18307" y="15827"/>
                      <a:pt x="18307" y="15827"/>
                    </a:cubicBezTo>
                    <a:cubicBezTo>
                      <a:pt x="18307" y="15371"/>
                      <a:pt x="18307" y="15371"/>
                      <a:pt x="18307" y="15371"/>
                    </a:cubicBezTo>
                    <a:cubicBezTo>
                      <a:pt x="18307" y="15106"/>
                      <a:pt x="18332" y="14840"/>
                      <a:pt x="18380" y="14582"/>
                    </a:cubicBezTo>
                    <a:cubicBezTo>
                      <a:pt x="18482" y="14601"/>
                      <a:pt x="18482" y="14601"/>
                      <a:pt x="18482" y="14601"/>
                    </a:cubicBezTo>
                    <a:cubicBezTo>
                      <a:pt x="18435" y="14853"/>
                      <a:pt x="18411" y="15112"/>
                      <a:pt x="18411" y="15371"/>
                    </a:cubicBezTo>
                    <a:lnTo>
                      <a:pt x="18411" y="15827"/>
                    </a:lnTo>
                    <a:close/>
                    <a:moveTo>
                      <a:pt x="26909" y="15100"/>
                    </a:moveTo>
                    <a:cubicBezTo>
                      <a:pt x="26883" y="14690"/>
                      <a:pt x="26797" y="14289"/>
                      <a:pt x="26655" y="13906"/>
                    </a:cubicBezTo>
                    <a:cubicBezTo>
                      <a:pt x="26752" y="13870"/>
                      <a:pt x="26752" y="13870"/>
                      <a:pt x="26752" y="13870"/>
                    </a:cubicBezTo>
                    <a:cubicBezTo>
                      <a:pt x="26898" y="14262"/>
                      <a:pt x="26986" y="14674"/>
                      <a:pt x="27013" y="15093"/>
                    </a:cubicBezTo>
                    <a:lnTo>
                      <a:pt x="26909" y="15100"/>
                    </a:lnTo>
                    <a:close/>
                    <a:moveTo>
                      <a:pt x="44141" y="14316"/>
                    </a:moveTo>
                    <a:cubicBezTo>
                      <a:pt x="44138" y="14261"/>
                      <a:pt x="44137" y="14206"/>
                      <a:pt x="44137" y="14150"/>
                    </a:cubicBezTo>
                    <a:cubicBezTo>
                      <a:pt x="44137" y="13073"/>
                      <a:pt x="44137" y="13073"/>
                      <a:pt x="44137" y="13073"/>
                    </a:cubicBezTo>
                    <a:cubicBezTo>
                      <a:pt x="44241" y="13073"/>
                      <a:pt x="44241" y="13073"/>
                      <a:pt x="44241" y="13073"/>
                    </a:cubicBezTo>
                    <a:cubicBezTo>
                      <a:pt x="44241" y="14150"/>
                      <a:pt x="44241" y="14150"/>
                      <a:pt x="44241" y="14150"/>
                    </a:cubicBezTo>
                    <a:cubicBezTo>
                      <a:pt x="44241" y="14204"/>
                      <a:pt x="44242" y="14257"/>
                      <a:pt x="44245" y="14311"/>
                    </a:cubicBezTo>
                    <a:lnTo>
                      <a:pt x="44141" y="14316"/>
                    </a:lnTo>
                    <a:close/>
                    <a:moveTo>
                      <a:pt x="35631" y="14254"/>
                    </a:moveTo>
                    <a:cubicBezTo>
                      <a:pt x="35527" y="14254"/>
                      <a:pt x="35527" y="14254"/>
                      <a:pt x="35527" y="14254"/>
                    </a:cubicBezTo>
                    <a:cubicBezTo>
                      <a:pt x="35527" y="13013"/>
                      <a:pt x="35527" y="13013"/>
                      <a:pt x="35527" y="13013"/>
                    </a:cubicBezTo>
                    <a:cubicBezTo>
                      <a:pt x="35631" y="13013"/>
                      <a:pt x="35631" y="13013"/>
                      <a:pt x="35631" y="13013"/>
                    </a:cubicBezTo>
                    <a:lnTo>
                      <a:pt x="35631" y="14254"/>
                    </a:lnTo>
                    <a:close/>
                    <a:moveTo>
                      <a:pt x="18878" y="13446"/>
                    </a:moveTo>
                    <a:cubicBezTo>
                      <a:pt x="18785" y="13398"/>
                      <a:pt x="18785" y="13398"/>
                      <a:pt x="18785" y="13398"/>
                    </a:cubicBezTo>
                    <a:cubicBezTo>
                      <a:pt x="18978" y="13026"/>
                      <a:pt x="19224" y="12684"/>
                      <a:pt x="19516" y="12382"/>
                    </a:cubicBezTo>
                    <a:cubicBezTo>
                      <a:pt x="19590" y="12454"/>
                      <a:pt x="19590" y="12454"/>
                      <a:pt x="19590" y="12454"/>
                    </a:cubicBezTo>
                    <a:cubicBezTo>
                      <a:pt x="19305" y="12749"/>
                      <a:pt x="19066" y="13083"/>
                      <a:pt x="18878" y="13446"/>
                    </a:cubicBezTo>
                    <a:close/>
                    <a:moveTo>
                      <a:pt x="26066" y="12837"/>
                    </a:moveTo>
                    <a:cubicBezTo>
                      <a:pt x="25819" y="12510"/>
                      <a:pt x="25526" y="12223"/>
                      <a:pt x="25195" y="11981"/>
                    </a:cubicBezTo>
                    <a:cubicBezTo>
                      <a:pt x="25256" y="11897"/>
                      <a:pt x="25256" y="11897"/>
                      <a:pt x="25256" y="11897"/>
                    </a:cubicBezTo>
                    <a:cubicBezTo>
                      <a:pt x="25595" y="12145"/>
                      <a:pt x="25895" y="12440"/>
                      <a:pt x="26149" y="12774"/>
                    </a:cubicBezTo>
                    <a:lnTo>
                      <a:pt x="26066" y="12837"/>
                    </a:lnTo>
                    <a:close/>
                    <a:moveTo>
                      <a:pt x="44241" y="11832"/>
                    </a:moveTo>
                    <a:cubicBezTo>
                      <a:pt x="44137" y="11832"/>
                      <a:pt x="44137" y="11832"/>
                      <a:pt x="44137" y="11832"/>
                    </a:cubicBezTo>
                    <a:cubicBezTo>
                      <a:pt x="44137" y="10592"/>
                      <a:pt x="44137" y="10592"/>
                      <a:pt x="44137" y="10592"/>
                    </a:cubicBezTo>
                    <a:cubicBezTo>
                      <a:pt x="44241" y="10592"/>
                      <a:pt x="44241" y="10592"/>
                      <a:pt x="44241" y="10592"/>
                    </a:cubicBezTo>
                    <a:lnTo>
                      <a:pt x="44241" y="11832"/>
                    </a:lnTo>
                    <a:close/>
                    <a:moveTo>
                      <a:pt x="35631" y="11772"/>
                    </a:moveTo>
                    <a:cubicBezTo>
                      <a:pt x="35527" y="11772"/>
                      <a:pt x="35527" y="11772"/>
                      <a:pt x="35527" y="11772"/>
                    </a:cubicBezTo>
                    <a:cubicBezTo>
                      <a:pt x="35527" y="10532"/>
                      <a:pt x="35527" y="10532"/>
                      <a:pt x="35527" y="10532"/>
                    </a:cubicBezTo>
                    <a:cubicBezTo>
                      <a:pt x="35631" y="10532"/>
                      <a:pt x="35631" y="10532"/>
                      <a:pt x="35631" y="10532"/>
                    </a:cubicBezTo>
                    <a:lnTo>
                      <a:pt x="35631" y="11772"/>
                    </a:lnTo>
                    <a:close/>
                    <a:moveTo>
                      <a:pt x="20557" y="11709"/>
                    </a:moveTo>
                    <a:cubicBezTo>
                      <a:pt x="20506" y="11618"/>
                      <a:pt x="20506" y="11618"/>
                      <a:pt x="20506" y="11618"/>
                    </a:cubicBezTo>
                    <a:cubicBezTo>
                      <a:pt x="20872" y="11412"/>
                      <a:pt x="21266" y="11262"/>
                      <a:pt x="21675" y="11172"/>
                    </a:cubicBezTo>
                    <a:cubicBezTo>
                      <a:pt x="21697" y="11273"/>
                      <a:pt x="21697" y="11273"/>
                      <a:pt x="21697" y="11273"/>
                    </a:cubicBezTo>
                    <a:cubicBezTo>
                      <a:pt x="21298" y="11361"/>
                      <a:pt x="20914" y="11508"/>
                      <a:pt x="20557" y="11709"/>
                    </a:cubicBezTo>
                    <a:close/>
                    <a:moveTo>
                      <a:pt x="24115" y="11411"/>
                    </a:moveTo>
                    <a:cubicBezTo>
                      <a:pt x="23730" y="11276"/>
                      <a:pt x="23327" y="11198"/>
                      <a:pt x="22917" y="11179"/>
                    </a:cubicBezTo>
                    <a:cubicBezTo>
                      <a:pt x="22922" y="11075"/>
                      <a:pt x="22922" y="11075"/>
                      <a:pt x="22922" y="11075"/>
                    </a:cubicBezTo>
                    <a:cubicBezTo>
                      <a:pt x="23342" y="11094"/>
                      <a:pt x="23755" y="11174"/>
                      <a:pt x="24150" y="11313"/>
                    </a:cubicBezTo>
                    <a:lnTo>
                      <a:pt x="24115" y="11411"/>
                    </a:lnTo>
                    <a:close/>
                    <a:moveTo>
                      <a:pt x="44241" y="9351"/>
                    </a:moveTo>
                    <a:cubicBezTo>
                      <a:pt x="44137" y="9351"/>
                      <a:pt x="44137" y="9351"/>
                      <a:pt x="44137" y="9351"/>
                    </a:cubicBezTo>
                    <a:cubicBezTo>
                      <a:pt x="44137" y="8110"/>
                      <a:pt x="44137" y="8110"/>
                      <a:pt x="44137" y="8110"/>
                    </a:cubicBezTo>
                    <a:cubicBezTo>
                      <a:pt x="44241" y="8110"/>
                      <a:pt x="44241" y="8110"/>
                      <a:pt x="44241" y="8110"/>
                    </a:cubicBezTo>
                    <a:lnTo>
                      <a:pt x="44241" y="9351"/>
                    </a:lnTo>
                    <a:close/>
                    <a:moveTo>
                      <a:pt x="35631" y="9291"/>
                    </a:moveTo>
                    <a:cubicBezTo>
                      <a:pt x="35527" y="9291"/>
                      <a:pt x="35527" y="9291"/>
                      <a:pt x="35527" y="9291"/>
                    </a:cubicBezTo>
                    <a:cubicBezTo>
                      <a:pt x="35527" y="8050"/>
                      <a:pt x="35527" y="8050"/>
                      <a:pt x="35527" y="8050"/>
                    </a:cubicBezTo>
                    <a:cubicBezTo>
                      <a:pt x="35631" y="8050"/>
                      <a:pt x="35631" y="8050"/>
                      <a:pt x="35631" y="8050"/>
                    </a:cubicBezTo>
                    <a:lnTo>
                      <a:pt x="35631" y="9291"/>
                    </a:lnTo>
                    <a:close/>
                    <a:moveTo>
                      <a:pt x="44241" y="6870"/>
                    </a:moveTo>
                    <a:cubicBezTo>
                      <a:pt x="44137" y="6870"/>
                      <a:pt x="44137" y="6870"/>
                      <a:pt x="44137" y="6870"/>
                    </a:cubicBezTo>
                    <a:cubicBezTo>
                      <a:pt x="44137" y="5629"/>
                      <a:pt x="44137" y="5629"/>
                      <a:pt x="44137" y="5629"/>
                    </a:cubicBezTo>
                    <a:cubicBezTo>
                      <a:pt x="44241" y="5629"/>
                      <a:pt x="44241" y="5629"/>
                      <a:pt x="44241" y="5629"/>
                    </a:cubicBezTo>
                    <a:lnTo>
                      <a:pt x="44241" y="6870"/>
                    </a:lnTo>
                    <a:close/>
                    <a:moveTo>
                      <a:pt x="35631" y="6810"/>
                    </a:moveTo>
                    <a:cubicBezTo>
                      <a:pt x="35527" y="6810"/>
                      <a:pt x="35527" y="6810"/>
                      <a:pt x="35527" y="6810"/>
                    </a:cubicBezTo>
                    <a:cubicBezTo>
                      <a:pt x="35527" y="5569"/>
                      <a:pt x="35527" y="5569"/>
                      <a:pt x="35527" y="5569"/>
                    </a:cubicBezTo>
                    <a:cubicBezTo>
                      <a:pt x="35631" y="5569"/>
                      <a:pt x="35631" y="5569"/>
                      <a:pt x="35631" y="5569"/>
                    </a:cubicBezTo>
                    <a:lnTo>
                      <a:pt x="35631" y="6810"/>
                    </a:lnTo>
                    <a:close/>
                    <a:moveTo>
                      <a:pt x="44241" y="4388"/>
                    </a:moveTo>
                    <a:cubicBezTo>
                      <a:pt x="44137" y="4388"/>
                      <a:pt x="44137" y="4388"/>
                      <a:pt x="44137" y="4388"/>
                    </a:cubicBezTo>
                    <a:cubicBezTo>
                      <a:pt x="44137" y="4267"/>
                      <a:pt x="44137" y="4267"/>
                      <a:pt x="44137" y="4267"/>
                    </a:cubicBezTo>
                    <a:cubicBezTo>
                      <a:pt x="44136" y="3896"/>
                      <a:pt x="44088" y="3528"/>
                      <a:pt x="43993" y="3174"/>
                    </a:cubicBezTo>
                    <a:cubicBezTo>
                      <a:pt x="44093" y="3147"/>
                      <a:pt x="44093" y="3147"/>
                      <a:pt x="44093" y="3147"/>
                    </a:cubicBezTo>
                    <a:cubicBezTo>
                      <a:pt x="44191" y="3510"/>
                      <a:pt x="44240" y="3887"/>
                      <a:pt x="44241" y="4267"/>
                    </a:cubicBezTo>
                    <a:lnTo>
                      <a:pt x="44241" y="4388"/>
                    </a:lnTo>
                    <a:close/>
                    <a:moveTo>
                      <a:pt x="35631" y="4328"/>
                    </a:moveTo>
                    <a:cubicBezTo>
                      <a:pt x="35527" y="4328"/>
                      <a:pt x="35527" y="4328"/>
                      <a:pt x="35527" y="4328"/>
                    </a:cubicBezTo>
                    <a:cubicBezTo>
                      <a:pt x="35527" y="4267"/>
                      <a:pt x="35527" y="4267"/>
                      <a:pt x="35527" y="4267"/>
                    </a:cubicBezTo>
                    <a:cubicBezTo>
                      <a:pt x="35527" y="3866"/>
                      <a:pt x="35582" y="3470"/>
                      <a:pt x="35690" y="3089"/>
                    </a:cubicBezTo>
                    <a:cubicBezTo>
                      <a:pt x="35790" y="3117"/>
                      <a:pt x="35790" y="3117"/>
                      <a:pt x="35790" y="3117"/>
                    </a:cubicBezTo>
                    <a:cubicBezTo>
                      <a:pt x="35684" y="3489"/>
                      <a:pt x="35631" y="3876"/>
                      <a:pt x="35631" y="4267"/>
                    </a:cubicBezTo>
                    <a:lnTo>
                      <a:pt x="35631" y="4328"/>
                    </a:lnTo>
                    <a:close/>
                    <a:moveTo>
                      <a:pt x="43507" y="2054"/>
                    </a:moveTo>
                    <a:cubicBezTo>
                      <a:pt x="43291" y="1707"/>
                      <a:pt x="43025" y="1393"/>
                      <a:pt x="42719" y="1122"/>
                    </a:cubicBezTo>
                    <a:cubicBezTo>
                      <a:pt x="42787" y="1044"/>
                      <a:pt x="42787" y="1044"/>
                      <a:pt x="42787" y="1044"/>
                    </a:cubicBezTo>
                    <a:cubicBezTo>
                      <a:pt x="43102" y="1322"/>
                      <a:pt x="43374" y="1643"/>
                      <a:pt x="43595" y="2000"/>
                    </a:cubicBezTo>
                    <a:lnTo>
                      <a:pt x="43507" y="2054"/>
                    </a:lnTo>
                    <a:close/>
                    <a:moveTo>
                      <a:pt x="36293" y="2004"/>
                    </a:moveTo>
                    <a:cubicBezTo>
                      <a:pt x="36205" y="1948"/>
                      <a:pt x="36205" y="1948"/>
                      <a:pt x="36205" y="1948"/>
                    </a:cubicBezTo>
                    <a:cubicBezTo>
                      <a:pt x="36431" y="1595"/>
                      <a:pt x="36708" y="1278"/>
                      <a:pt x="37026" y="1004"/>
                    </a:cubicBezTo>
                    <a:cubicBezTo>
                      <a:pt x="37094" y="1083"/>
                      <a:pt x="37094" y="1083"/>
                      <a:pt x="37094" y="1083"/>
                    </a:cubicBezTo>
                    <a:cubicBezTo>
                      <a:pt x="36783" y="1350"/>
                      <a:pt x="36513" y="1660"/>
                      <a:pt x="36293" y="2004"/>
                    </a:cubicBezTo>
                    <a:close/>
                    <a:moveTo>
                      <a:pt x="41696" y="454"/>
                    </a:moveTo>
                    <a:cubicBezTo>
                      <a:pt x="41325" y="283"/>
                      <a:pt x="40930" y="167"/>
                      <a:pt x="40525" y="111"/>
                    </a:cubicBezTo>
                    <a:cubicBezTo>
                      <a:pt x="40539" y="8"/>
                      <a:pt x="40539" y="8"/>
                      <a:pt x="40539" y="8"/>
                    </a:cubicBezTo>
                    <a:cubicBezTo>
                      <a:pt x="40955" y="66"/>
                      <a:pt x="41359" y="184"/>
                      <a:pt x="41740" y="360"/>
                    </a:cubicBezTo>
                    <a:lnTo>
                      <a:pt x="41696" y="454"/>
                    </a:lnTo>
                    <a:close/>
                    <a:moveTo>
                      <a:pt x="38125" y="430"/>
                    </a:moveTo>
                    <a:cubicBezTo>
                      <a:pt x="38083" y="335"/>
                      <a:pt x="38083" y="335"/>
                      <a:pt x="38083" y="335"/>
                    </a:cubicBezTo>
                    <a:cubicBezTo>
                      <a:pt x="38466" y="165"/>
                      <a:pt x="38872" y="52"/>
                      <a:pt x="39289" y="0"/>
                    </a:cubicBezTo>
                    <a:cubicBezTo>
                      <a:pt x="39301" y="103"/>
                      <a:pt x="39301" y="103"/>
                      <a:pt x="39301" y="103"/>
                    </a:cubicBezTo>
                    <a:cubicBezTo>
                      <a:pt x="38895" y="154"/>
                      <a:pt x="38499" y="264"/>
                      <a:pt x="38125" y="43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26;p3"/>
              <p:cNvSpPr/>
              <p:nvPr/>
            </p:nvSpPr>
            <p:spPr>
              <a:xfrm>
                <a:off x="851843" y="1732748"/>
                <a:ext cx="70669" cy="19164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69" extrusionOk="0">
                    <a:moveTo>
                      <a:pt x="631" y="169"/>
                    </a:moveTo>
                    <a:cubicBezTo>
                      <a:pt x="418" y="169"/>
                      <a:pt x="206" y="146"/>
                      <a:pt x="0" y="101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1" y="43"/>
                      <a:pt x="425" y="65"/>
                      <a:pt x="631" y="65"/>
                    </a:cubicBezTo>
                    <a:lnTo>
                      <a:pt x="631" y="16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" name="Google Shape;27;p3"/>
            <p:cNvGrpSpPr/>
            <p:nvPr/>
          </p:nvGrpSpPr>
          <p:grpSpPr>
            <a:xfrm rot="10800000">
              <a:off x="8708630" y="1335083"/>
              <a:ext cx="146306" cy="261940"/>
              <a:chOff x="7419591" y="3612333"/>
              <a:chExt cx="146306" cy="261940"/>
            </a:xfrm>
          </p:grpSpPr>
          <p:sp>
            <p:nvSpPr>
              <p:cNvPr id="28" name="Google Shape;28;p3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29;p3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30;p3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2;p3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3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3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36;p3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37;p3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39;p3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40;p3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44;p3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45;p3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0" name="Google Shape;50;p3"/>
          <p:cNvGrpSpPr/>
          <p:nvPr/>
        </p:nvGrpSpPr>
        <p:grpSpPr>
          <a:xfrm>
            <a:off x="-3927065" y="666727"/>
            <a:ext cx="5508224" cy="4921317"/>
            <a:chOff x="-3927065" y="666727"/>
            <a:chExt cx="5508224" cy="4921317"/>
          </a:xfrm>
        </p:grpSpPr>
        <p:grpSp>
          <p:nvGrpSpPr>
            <p:cNvPr id="51" name="Google Shape;51;p3"/>
            <p:cNvGrpSpPr/>
            <p:nvPr/>
          </p:nvGrpSpPr>
          <p:grpSpPr>
            <a:xfrm flipH="1">
              <a:off x="-3927065" y="666727"/>
              <a:ext cx="5508224" cy="4921317"/>
              <a:chOff x="8071772" y="-317844"/>
              <a:chExt cx="5778059" cy="5162401"/>
            </a:xfrm>
          </p:grpSpPr>
          <p:sp>
            <p:nvSpPr>
              <p:cNvPr id="52" name="Google Shape;52;p3"/>
              <p:cNvSpPr/>
              <p:nvPr/>
            </p:nvSpPr>
            <p:spPr>
              <a:xfrm>
                <a:off x="8071772" y="-317844"/>
                <a:ext cx="5778059" cy="5162401"/>
              </a:xfrm>
              <a:custGeom>
                <a:avLst/>
                <a:gdLst/>
                <a:ahLst/>
                <a:cxnLst/>
                <a:rect l="l" t="t" r="r" b="b"/>
                <a:pathLst>
                  <a:path w="51982" h="46437" extrusionOk="0">
                    <a:moveTo>
                      <a:pt x="1275" y="46437"/>
                    </a:moveTo>
                    <a:cubicBezTo>
                      <a:pt x="0" y="46437"/>
                      <a:pt x="0" y="46437"/>
                      <a:pt x="0" y="46437"/>
                    </a:cubicBezTo>
                    <a:cubicBezTo>
                      <a:pt x="0" y="43439"/>
                      <a:pt x="0" y="43439"/>
                      <a:pt x="0" y="43439"/>
                    </a:cubicBezTo>
                    <a:cubicBezTo>
                      <a:pt x="1275" y="43422"/>
                      <a:pt x="1275" y="43422"/>
                      <a:pt x="1275" y="43422"/>
                    </a:cubicBezTo>
                    <a:cubicBezTo>
                      <a:pt x="2011" y="43422"/>
                      <a:pt x="2610" y="42823"/>
                      <a:pt x="2610" y="42087"/>
                    </a:cubicBezTo>
                    <a:cubicBezTo>
                      <a:pt x="2610" y="26691"/>
                      <a:pt x="2610" y="26691"/>
                      <a:pt x="2610" y="26691"/>
                    </a:cubicBezTo>
                    <a:cubicBezTo>
                      <a:pt x="2610" y="23517"/>
                      <a:pt x="5192" y="20935"/>
                      <a:pt x="8366" y="20935"/>
                    </a:cubicBezTo>
                    <a:cubicBezTo>
                      <a:pt x="11540" y="20935"/>
                      <a:pt x="14122" y="23517"/>
                      <a:pt x="14122" y="26691"/>
                    </a:cubicBezTo>
                    <a:cubicBezTo>
                      <a:pt x="14122" y="31798"/>
                      <a:pt x="14122" y="31798"/>
                      <a:pt x="14122" y="31798"/>
                    </a:cubicBezTo>
                    <a:cubicBezTo>
                      <a:pt x="14122" y="33310"/>
                      <a:pt x="15352" y="34539"/>
                      <a:pt x="16863" y="34539"/>
                    </a:cubicBezTo>
                    <a:cubicBezTo>
                      <a:pt x="17089" y="34539"/>
                      <a:pt x="17089" y="34539"/>
                      <a:pt x="17089" y="34539"/>
                    </a:cubicBezTo>
                    <a:cubicBezTo>
                      <a:pt x="18600" y="34539"/>
                      <a:pt x="19830" y="33310"/>
                      <a:pt x="19830" y="31798"/>
                    </a:cubicBezTo>
                    <a:cubicBezTo>
                      <a:pt x="19830" y="16859"/>
                      <a:pt x="19830" y="16859"/>
                      <a:pt x="19830" y="16859"/>
                    </a:cubicBezTo>
                    <a:cubicBezTo>
                      <a:pt x="19830" y="13686"/>
                      <a:pt x="22412" y="11103"/>
                      <a:pt x="25586" y="11103"/>
                    </a:cubicBezTo>
                    <a:cubicBezTo>
                      <a:pt x="25698" y="11103"/>
                      <a:pt x="25698" y="11103"/>
                      <a:pt x="25698" y="11103"/>
                    </a:cubicBezTo>
                    <a:cubicBezTo>
                      <a:pt x="28872" y="11103"/>
                      <a:pt x="31454" y="13686"/>
                      <a:pt x="31454" y="16859"/>
                    </a:cubicBezTo>
                    <a:cubicBezTo>
                      <a:pt x="31454" y="27421"/>
                      <a:pt x="31454" y="27421"/>
                      <a:pt x="31454" y="27421"/>
                    </a:cubicBezTo>
                    <a:cubicBezTo>
                      <a:pt x="31454" y="28933"/>
                      <a:pt x="32684" y="30162"/>
                      <a:pt x="34195" y="30162"/>
                    </a:cubicBezTo>
                    <a:cubicBezTo>
                      <a:pt x="34308" y="30162"/>
                      <a:pt x="34308" y="30162"/>
                      <a:pt x="34308" y="30162"/>
                    </a:cubicBezTo>
                    <a:cubicBezTo>
                      <a:pt x="35819" y="30162"/>
                      <a:pt x="37049" y="28933"/>
                      <a:pt x="37049" y="27421"/>
                    </a:cubicBezTo>
                    <a:cubicBezTo>
                      <a:pt x="37049" y="5756"/>
                      <a:pt x="37049" y="5756"/>
                      <a:pt x="37049" y="5756"/>
                    </a:cubicBezTo>
                    <a:cubicBezTo>
                      <a:pt x="37049" y="2582"/>
                      <a:pt x="39631" y="0"/>
                      <a:pt x="42805" y="0"/>
                    </a:cubicBezTo>
                    <a:cubicBezTo>
                      <a:pt x="42918" y="0"/>
                      <a:pt x="42918" y="0"/>
                      <a:pt x="42918" y="0"/>
                    </a:cubicBezTo>
                    <a:cubicBezTo>
                      <a:pt x="46091" y="0"/>
                      <a:pt x="48674" y="2582"/>
                      <a:pt x="48674" y="5756"/>
                    </a:cubicBezTo>
                    <a:cubicBezTo>
                      <a:pt x="48674" y="15639"/>
                      <a:pt x="48674" y="15639"/>
                      <a:pt x="48674" y="15639"/>
                    </a:cubicBezTo>
                    <a:cubicBezTo>
                      <a:pt x="48674" y="16406"/>
                      <a:pt x="49298" y="17031"/>
                      <a:pt x="50066" y="17031"/>
                    </a:cubicBezTo>
                    <a:cubicBezTo>
                      <a:pt x="51982" y="17058"/>
                      <a:pt x="51982" y="17058"/>
                      <a:pt x="51982" y="17058"/>
                    </a:cubicBezTo>
                    <a:cubicBezTo>
                      <a:pt x="51982" y="20034"/>
                      <a:pt x="51982" y="20034"/>
                      <a:pt x="51982" y="20034"/>
                    </a:cubicBezTo>
                    <a:cubicBezTo>
                      <a:pt x="50066" y="20046"/>
                      <a:pt x="50066" y="20046"/>
                      <a:pt x="50066" y="20046"/>
                    </a:cubicBezTo>
                    <a:cubicBezTo>
                      <a:pt x="47636" y="20046"/>
                      <a:pt x="45659" y="18069"/>
                      <a:pt x="45659" y="15639"/>
                    </a:cubicBezTo>
                    <a:cubicBezTo>
                      <a:pt x="45659" y="5756"/>
                      <a:pt x="45659" y="5756"/>
                      <a:pt x="45659" y="5756"/>
                    </a:cubicBezTo>
                    <a:cubicBezTo>
                      <a:pt x="45659" y="4244"/>
                      <a:pt x="44429" y="3015"/>
                      <a:pt x="42918" y="3015"/>
                    </a:cubicBezTo>
                    <a:cubicBezTo>
                      <a:pt x="42805" y="3015"/>
                      <a:pt x="42805" y="3015"/>
                      <a:pt x="42805" y="3015"/>
                    </a:cubicBezTo>
                    <a:cubicBezTo>
                      <a:pt x="41294" y="3015"/>
                      <a:pt x="40064" y="4244"/>
                      <a:pt x="40064" y="5756"/>
                    </a:cubicBezTo>
                    <a:cubicBezTo>
                      <a:pt x="40064" y="27421"/>
                      <a:pt x="40064" y="27421"/>
                      <a:pt x="40064" y="27421"/>
                    </a:cubicBezTo>
                    <a:cubicBezTo>
                      <a:pt x="40064" y="30595"/>
                      <a:pt x="37482" y="33177"/>
                      <a:pt x="34308" y="33177"/>
                    </a:cubicBezTo>
                    <a:cubicBezTo>
                      <a:pt x="34195" y="33177"/>
                      <a:pt x="34195" y="33177"/>
                      <a:pt x="34195" y="33177"/>
                    </a:cubicBezTo>
                    <a:cubicBezTo>
                      <a:pt x="31021" y="33177"/>
                      <a:pt x="28439" y="30595"/>
                      <a:pt x="28439" y="27421"/>
                    </a:cubicBezTo>
                    <a:cubicBezTo>
                      <a:pt x="28439" y="16859"/>
                      <a:pt x="28439" y="16859"/>
                      <a:pt x="28439" y="16859"/>
                    </a:cubicBezTo>
                    <a:cubicBezTo>
                      <a:pt x="28439" y="15348"/>
                      <a:pt x="27210" y="14118"/>
                      <a:pt x="25698" y="14118"/>
                    </a:cubicBezTo>
                    <a:cubicBezTo>
                      <a:pt x="25586" y="14118"/>
                      <a:pt x="25586" y="14118"/>
                      <a:pt x="25586" y="14118"/>
                    </a:cubicBezTo>
                    <a:cubicBezTo>
                      <a:pt x="24074" y="14118"/>
                      <a:pt x="22845" y="15348"/>
                      <a:pt x="22845" y="16859"/>
                    </a:cubicBezTo>
                    <a:cubicBezTo>
                      <a:pt x="22845" y="31798"/>
                      <a:pt x="22845" y="31798"/>
                      <a:pt x="22845" y="31798"/>
                    </a:cubicBezTo>
                    <a:cubicBezTo>
                      <a:pt x="22845" y="34972"/>
                      <a:pt x="20262" y="37554"/>
                      <a:pt x="17089" y="37554"/>
                    </a:cubicBezTo>
                    <a:cubicBezTo>
                      <a:pt x="16863" y="37554"/>
                      <a:pt x="16863" y="37554"/>
                      <a:pt x="16863" y="37554"/>
                    </a:cubicBezTo>
                    <a:cubicBezTo>
                      <a:pt x="13689" y="37554"/>
                      <a:pt x="11107" y="34972"/>
                      <a:pt x="11107" y="31798"/>
                    </a:cubicBezTo>
                    <a:cubicBezTo>
                      <a:pt x="11107" y="26691"/>
                      <a:pt x="11107" y="26691"/>
                      <a:pt x="11107" y="26691"/>
                    </a:cubicBezTo>
                    <a:cubicBezTo>
                      <a:pt x="11107" y="25179"/>
                      <a:pt x="9878" y="23950"/>
                      <a:pt x="8366" y="23950"/>
                    </a:cubicBezTo>
                    <a:cubicBezTo>
                      <a:pt x="6855" y="23950"/>
                      <a:pt x="5625" y="25179"/>
                      <a:pt x="5625" y="26691"/>
                    </a:cubicBezTo>
                    <a:cubicBezTo>
                      <a:pt x="5625" y="42087"/>
                      <a:pt x="5625" y="42087"/>
                      <a:pt x="5625" y="42087"/>
                    </a:cubicBezTo>
                    <a:cubicBezTo>
                      <a:pt x="5625" y="44485"/>
                      <a:pt x="3674" y="46437"/>
                      <a:pt x="1275" y="4643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8403556" y="-150155"/>
                <a:ext cx="5040210" cy="4768407"/>
              </a:xfrm>
              <a:custGeom>
                <a:avLst/>
                <a:gdLst/>
                <a:ahLst/>
                <a:cxnLst/>
                <a:rect l="l" t="t" r="r" b="b"/>
                <a:pathLst>
                  <a:path w="45345" h="42891" extrusionOk="0">
                    <a:moveTo>
                      <a:pt x="64" y="42891"/>
                    </a:moveTo>
                    <a:cubicBezTo>
                      <a:pt x="0" y="42809"/>
                      <a:pt x="0" y="42809"/>
                      <a:pt x="0" y="42809"/>
                    </a:cubicBezTo>
                    <a:cubicBezTo>
                      <a:pt x="321" y="42561"/>
                      <a:pt x="590" y="42241"/>
                      <a:pt x="776" y="41882"/>
                    </a:cubicBezTo>
                    <a:cubicBezTo>
                      <a:pt x="868" y="41930"/>
                      <a:pt x="868" y="41930"/>
                      <a:pt x="868" y="41930"/>
                    </a:cubicBezTo>
                    <a:cubicBezTo>
                      <a:pt x="675" y="42302"/>
                      <a:pt x="397" y="42634"/>
                      <a:pt x="64" y="42891"/>
                    </a:cubicBezTo>
                    <a:close/>
                    <a:moveTo>
                      <a:pt x="1190" y="40719"/>
                    </a:moveTo>
                    <a:cubicBezTo>
                      <a:pt x="1086" y="40714"/>
                      <a:pt x="1086" y="40714"/>
                      <a:pt x="1086" y="40714"/>
                    </a:cubicBezTo>
                    <a:cubicBezTo>
                      <a:pt x="1087" y="40676"/>
                      <a:pt x="1088" y="40637"/>
                      <a:pt x="1088" y="40598"/>
                    </a:cubicBezTo>
                    <a:cubicBezTo>
                      <a:pt x="1088" y="39476"/>
                      <a:pt x="1088" y="39476"/>
                      <a:pt x="1088" y="39476"/>
                    </a:cubicBezTo>
                    <a:cubicBezTo>
                      <a:pt x="1192" y="39476"/>
                      <a:pt x="1192" y="39476"/>
                      <a:pt x="1192" y="39476"/>
                    </a:cubicBezTo>
                    <a:cubicBezTo>
                      <a:pt x="1192" y="40598"/>
                      <a:pt x="1192" y="40598"/>
                      <a:pt x="1192" y="40598"/>
                    </a:cubicBezTo>
                    <a:cubicBezTo>
                      <a:pt x="1192" y="40639"/>
                      <a:pt x="1191" y="40679"/>
                      <a:pt x="1190" y="40719"/>
                    </a:cubicBezTo>
                    <a:close/>
                    <a:moveTo>
                      <a:pt x="1192" y="38235"/>
                    </a:moveTo>
                    <a:cubicBezTo>
                      <a:pt x="1088" y="38235"/>
                      <a:pt x="1088" y="38235"/>
                      <a:pt x="1088" y="38235"/>
                    </a:cubicBezTo>
                    <a:cubicBezTo>
                      <a:pt x="1088" y="36994"/>
                      <a:pt x="1088" y="36994"/>
                      <a:pt x="1088" y="36994"/>
                    </a:cubicBezTo>
                    <a:cubicBezTo>
                      <a:pt x="1192" y="36994"/>
                      <a:pt x="1192" y="36994"/>
                      <a:pt x="1192" y="36994"/>
                    </a:cubicBezTo>
                    <a:lnTo>
                      <a:pt x="1192" y="38235"/>
                    </a:lnTo>
                    <a:close/>
                    <a:moveTo>
                      <a:pt x="1192" y="35754"/>
                    </a:moveTo>
                    <a:cubicBezTo>
                      <a:pt x="1088" y="35754"/>
                      <a:pt x="1088" y="35754"/>
                      <a:pt x="1088" y="35754"/>
                    </a:cubicBezTo>
                    <a:cubicBezTo>
                      <a:pt x="1088" y="34513"/>
                      <a:pt x="1088" y="34513"/>
                      <a:pt x="1088" y="34513"/>
                    </a:cubicBezTo>
                    <a:cubicBezTo>
                      <a:pt x="1192" y="34513"/>
                      <a:pt x="1192" y="34513"/>
                      <a:pt x="1192" y="34513"/>
                    </a:cubicBezTo>
                    <a:lnTo>
                      <a:pt x="1192" y="35754"/>
                    </a:lnTo>
                    <a:close/>
                    <a:moveTo>
                      <a:pt x="14111" y="34610"/>
                    </a:moveTo>
                    <a:cubicBezTo>
                      <a:pt x="13886" y="34610"/>
                      <a:pt x="13886" y="34610"/>
                      <a:pt x="13886" y="34610"/>
                    </a:cubicBezTo>
                    <a:cubicBezTo>
                      <a:pt x="13564" y="34610"/>
                      <a:pt x="13244" y="34574"/>
                      <a:pt x="12934" y="34504"/>
                    </a:cubicBezTo>
                    <a:cubicBezTo>
                      <a:pt x="12957" y="34403"/>
                      <a:pt x="12957" y="34403"/>
                      <a:pt x="12957" y="34403"/>
                    </a:cubicBezTo>
                    <a:cubicBezTo>
                      <a:pt x="13259" y="34471"/>
                      <a:pt x="13572" y="34506"/>
                      <a:pt x="13886" y="34506"/>
                    </a:cubicBezTo>
                    <a:cubicBezTo>
                      <a:pt x="14177" y="34505"/>
                      <a:pt x="14177" y="34505"/>
                      <a:pt x="14177" y="34505"/>
                    </a:cubicBezTo>
                    <a:cubicBezTo>
                      <a:pt x="14179" y="34609"/>
                      <a:pt x="14179" y="34609"/>
                      <a:pt x="14179" y="34609"/>
                    </a:cubicBezTo>
                    <a:lnTo>
                      <a:pt x="14111" y="34610"/>
                    </a:lnTo>
                    <a:close/>
                    <a:moveTo>
                      <a:pt x="15413" y="34409"/>
                    </a:moveTo>
                    <a:cubicBezTo>
                      <a:pt x="15382" y="34310"/>
                      <a:pt x="15382" y="34310"/>
                      <a:pt x="15382" y="34310"/>
                    </a:cubicBezTo>
                    <a:cubicBezTo>
                      <a:pt x="15771" y="34186"/>
                      <a:pt x="16141" y="34006"/>
                      <a:pt x="16479" y="33774"/>
                    </a:cubicBezTo>
                    <a:cubicBezTo>
                      <a:pt x="16538" y="33860"/>
                      <a:pt x="16538" y="33860"/>
                      <a:pt x="16538" y="33860"/>
                    </a:cubicBezTo>
                    <a:cubicBezTo>
                      <a:pt x="16191" y="34098"/>
                      <a:pt x="15813" y="34282"/>
                      <a:pt x="15413" y="34409"/>
                    </a:cubicBezTo>
                    <a:close/>
                    <a:moveTo>
                      <a:pt x="11767" y="34053"/>
                    </a:moveTo>
                    <a:cubicBezTo>
                      <a:pt x="11403" y="33846"/>
                      <a:pt x="11070" y="33587"/>
                      <a:pt x="10780" y="33284"/>
                    </a:cubicBezTo>
                    <a:cubicBezTo>
                      <a:pt x="10855" y="33212"/>
                      <a:pt x="10855" y="33212"/>
                      <a:pt x="10855" y="33212"/>
                    </a:cubicBezTo>
                    <a:cubicBezTo>
                      <a:pt x="11138" y="33508"/>
                      <a:pt x="11463" y="33761"/>
                      <a:pt x="11818" y="33962"/>
                    </a:cubicBezTo>
                    <a:lnTo>
                      <a:pt x="11767" y="34053"/>
                    </a:lnTo>
                    <a:close/>
                    <a:moveTo>
                      <a:pt x="1192" y="33272"/>
                    </a:moveTo>
                    <a:cubicBezTo>
                      <a:pt x="1088" y="33272"/>
                      <a:pt x="1088" y="33272"/>
                      <a:pt x="1088" y="33272"/>
                    </a:cubicBezTo>
                    <a:cubicBezTo>
                      <a:pt x="1088" y="32032"/>
                      <a:pt x="1088" y="32032"/>
                      <a:pt x="1088" y="32032"/>
                    </a:cubicBezTo>
                    <a:cubicBezTo>
                      <a:pt x="1192" y="32032"/>
                      <a:pt x="1192" y="32032"/>
                      <a:pt x="1192" y="32032"/>
                    </a:cubicBezTo>
                    <a:lnTo>
                      <a:pt x="1192" y="33272"/>
                    </a:lnTo>
                    <a:close/>
                    <a:moveTo>
                      <a:pt x="17457" y="33011"/>
                    </a:moveTo>
                    <a:cubicBezTo>
                      <a:pt x="17376" y="32946"/>
                      <a:pt x="17376" y="32946"/>
                      <a:pt x="17376" y="32946"/>
                    </a:cubicBezTo>
                    <a:cubicBezTo>
                      <a:pt x="17634" y="32627"/>
                      <a:pt x="17843" y="32274"/>
                      <a:pt x="17998" y="31895"/>
                    </a:cubicBezTo>
                    <a:cubicBezTo>
                      <a:pt x="18094" y="31935"/>
                      <a:pt x="18094" y="31935"/>
                      <a:pt x="18094" y="31935"/>
                    </a:cubicBezTo>
                    <a:cubicBezTo>
                      <a:pt x="17935" y="32322"/>
                      <a:pt x="17721" y="32685"/>
                      <a:pt x="17457" y="33011"/>
                    </a:cubicBezTo>
                    <a:close/>
                    <a:moveTo>
                      <a:pt x="10054" y="32265"/>
                    </a:moveTo>
                    <a:cubicBezTo>
                      <a:pt x="9863" y="31891"/>
                      <a:pt x="9728" y="31492"/>
                      <a:pt x="9654" y="31079"/>
                    </a:cubicBezTo>
                    <a:cubicBezTo>
                      <a:pt x="9756" y="31061"/>
                      <a:pt x="9756" y="31061"/>
                      <a:pt x="9756" y="31061"/>
                    </a:cubicBezTo>
                    <a:cubicBezTo>
                      <a:pt x="9829" y="31464"/>
                      <a:pt x="9960" y="31853"/>
                      <a:pt x="10147" y="32217"/>
                    </a:cubicBezTo>
                    <a:lnTo>
                      <a:pt x="10054" y="32265"/>
                    </a:lnTo>
                    <a:close/>
                    <a:moveTo>
                      <a:pt x="1192" y="30791"/>
                    </a:moveTo>
                    <a:cubicBezTo>
                      <a:pt x="1088" y="30791"/>
                      <a:pt x="1088" y="30791"/>
                      <a:pt x="1088" y="30791"/>
                    </a:cubicBezTo>
                    <a:cubicBezTo>
                      <a:pt x="1088" y="29550"/>
                      <a:pt x="1088" y="29550"/>
                      <a:pt x="1088" y="29550"/>
                    </a:cubicBezTo>
                    <a:cubicBezTo>
                      <a:pt x="1192" y="29550"/>
                      <a:pt x="1192" y="29550"/>
                      <a:pt x="1192" y="29550"/>
                    </a:cubicBezTo>
                    <a:lnTo>
                      <a:pt x="1192" y="30791"/>
                    </a:lnTo>
                    <a:close/>
                    <a:moveTo>
                      <a:pt x="18392" y="30719"/>
                    </a:moveTo>
                    <a:cubicBezTo>
                      <a:pt x="18289" y="30710"/>
                      <a:pt x="18289" y="30710"/>
                      <a:pt x="18289" y="30710"/>
                    </a:cubicBezTo>
                    <a:cubicBezTo>
                      <a:pt x="18301" y="30578"/>
                      <a:pt x="18307" y="30443"/>
                      <a:pt x="18307" y="30309"/>
                    </a:cubicBezTo>
                    <a:cubicBezTo>
                      <a:pt x="18307" y="29475"/>
                      <a:pt x="18307" y="29475"/>
                      <a:pt x="18307" y="29475"/>
                    </a:cubicBezTo>
                    <a:cubicBezTo>
                      <a:pt x="18411" y="29475"/>
                      <a:pt x="18411" y="29475"/>
                      <a:pt x="18411" y="29475"/>
                    </a:cubicBezTo>
                    <a:cubicBezTo>
                      <a:pt x="18411" y="30309"/>
                      <a:pt x="18411" y="30309"/>
                      <a:pt x="18411" y="30309"/>
                    </a:cubicBezTo>
                    <a:cubicBezTo>
                      <a:pt x="18411" y="30446"/>
                      <a:pt x="18405" y="30584"/>
                      <a:pt x="18392" y="30719"/>
                    </a:cubicBezTo>
                    <a:close/>
                    <a:moveTo>
                      <a:pt x="31073" y="30231"/>
                    </a:moveTo>
                    <a:cubicBezTo>
                      <a:pt x="30653" y="30217"/>
                      <a:pt x="30239" y="30142"/>
                      <a:pt x="29842" y="30008"/>
                    </a:cubicBezTo>
                    <a:cubicBezTo>
                      <a:pt x="29876" y="29910"/>
                      <a:pt x="29876" y="29910"/>
                      <a:pt x="29876" y="29910"/>
                    </a:cubicBezTo>
                    <a:cubicBezTo>
                      <a:pt x="30262" y="30040"/>
                      <a:pt x="30666" y="30113"/>
                      <a:pt x="31077" y="30127"/>
                    </a:cubicBezTo>
                    <a:lnTo>
                      <a:pt x="31073" y="30231"/>
                    </a:lnTo>
                    <a:close/>
                    <a:moveTo>
                      <a:pt x="32319" y="30119"/>
                    </a:moveTo>
                    <a:cubicBezTo>
                      <a:pt x="32295" y="30018"/>
                      <a:pt x="32295" y="30018"/>
                      <a:pt x="32295" y="30018"/>
                    </a:cubicBezTo>
                    <a:cubicBezTo>
                      <a:pt x="32693" y="29924"/>
                      <a:pt x="33075" y="29772"/>
                      <a:pt x="33429" y="29567"/>
                    </a:cubicBezTo>
                    <a:cubicBezTo>
                      <a:pt x="33481" y="29657"/>
                      <a:pt x="33481" y="29657"/>
                      <a:pt x="33481" y="29657"/>
                    </a:cubicBezTo>
                    <a:cubicBezTo>
                      <a:pt x="33118" y="29868"/>
                      <a:pt x="32727" y="30023"/>
                      <a:pt x="32319" y="30119"/>
                    </a:cubicBezTo>
                    <a:close/>
                    <a:moveTo>
                      <a:pt x="9689" y="29834"/>
                    </a:moveTo>
                    <a:cubicBezTo>
                      <a:pt x="9585" y="29834"/>
                      <a:pt x="9585" y="29834"/>
                      <a:pt x="9585" y="29834"/>
                    </a:cubicBezTo>
                    <a:cubicBezTo>
                      <a:pt x="9585" y="28593"/>
                      <a:pt x="9585" y="28593"/>
                      <a:pt x="9585" y="28593"/>
                    </a:cubicBezTo>
                    <a:cubicBezTo>
                      <a:pt x="9689" y="28593"/>
                      <a:pt x="9689" y="28593"/>
                      <a:pt x="9689" y="28593"/>
                    </a:cubicBezTo>
                    <a:lnTo>
                      <a:pt x="9689" y="29834"/>
                    </a:lnTo>
                    <a:close/>
                    <a:moveTo>
                      <a:pt x="28728" y="29439"/>
                    </a:moveTo>
                    <a:cubicBezTo>
                      <a:pt x="28386" y="29196"/>
                      <a:pt x="28082" y="28905"/>
                      <a:pt x="27824" y="28574"/>
                    </a:cubicBezTo>
                    <a:cubicBezTo>
                      <a:pt x="27906" y="28510"/>
                      <a:pt x="27906" y="28510"/>
                      <a:pt x="27906" y="28510"/>
                    </a:cubicBezTo>
                    <a:cubicBezTo>
                      <a:pt x="28158" y="28833"/>
                      <a:pt x="28455" y="29117"/>
                      <a:pt x="28788" y="29355"/>
                    </a:cubicBezTo>
                    <a:lnTo>
                      <a:pt x="28728" y="29439"/>
                    </a:lnTo>
                    <a:close/>
                    <a:moveTo>
                      <a:pt x="34462" y="28880"/>
                    </a:moveTo>
                    <a:cubicBezTo>
                      <a:pt x="34386" y="28809"/>
                      <a:pt x="34386" y="28809"/>
                      <a:pt x="34386" y="28809"/>
                    </a:cubicBezTo>
                    <a:cubicBezTo>
                      <a:pt x="34668" y="28510"/>
                      <a:pt x="34903" y="28173"/>
                      <a:pt x="35086" y="27808"/>
                    </a:cubicBezTo>
                    <a:cubicBezTo>
                      <a:pt x="35179" y="27854"/>
                      <a:pt x="35179" y="27854"/>
                      <a:pt x="35179" y="27854"/>
                    </a:cubicBezTo>
                    <a:cubicBezTo>
                      <a:pt x="34991" y="28229"/>
                      <a:pt x="34750" y="28574"/>
                      <a:pt x="34462" y="28880"/>
                    </a:cubicBezTo>
                    <a:close/>
                    <a:moveTo>
                      <a:pt x="1192" y="28310"/>
                    </a:moveTo>
                    <a:cubicBezTo>
                      <a:pt x="1088" y="28310"/>
                      <a:pt x="1088" y="28310"/>
                      <a:pt x="1088" y="28310"/>
                    </a:cubicBezTo>
                    <a:cubicBezTo>
                      <a:pt x="1088" y="27069"/>
                      <a:pt x="1088" y="27069"/>
                      <a:pt x="1088" y="27069"/>
                    </a:cubicBezTo>
                    <a:cubicBezTo>
                      <a:pt x="1192" y="27069"/>
                      <a:pt x="1192" y="27069"/>
                      <a:pt x="1192" y="27069"/>
                    </a:cubicBezTo>
                    <a:lnTo>
                      <a:pt x="1192" y="28310"/>
                    </a:lnTo>
                    <a:close/>
                    <a:moveTo>
                      <a:pt x="18411" y="28234"/>
                    </a:moveTo>
                    <a:cubicBezTo>
                      <a:pt x="18307" y="28234"/>
                      <a:pt x="18307" y="28234"/>
                      <a:pt x="18307" y="28234"/>
                    </a:cubicBezTo>
                    <a:cubicBezTo>
                      <a:pt x="18307" y="26993"/>
                      <a:pt x="18307" y="26993"/>
                      <a:pt x="18307" y="26993"/>
                    </a:cubicBezTo>
                    <a:cubicBezTo>
                      <a:pt x="18411" y="26993"/>
                      <a:pt x="18411" y="26993"/>
                      <a:pt x="18411" y="26993"/>
                    </a:cubicBezTo>
                    <a:lnTo>
                      <a:pt x="18411" y="28234"/>
                    </a:lnTo>
                    <a:close/>
                    <a:moveTo>
                      <a:pt x="27206" y="27486"/>
                    </a:moveTo>
                    <a:cubicBezTo>
                      <a:pt x="27055" y="27096"/>
                      <a:pt x="26962" y="26686"/>
                      <a:pt x="26930" y="26266"/>
                    </a:cubicBezTo>
                    <a:cubicBezTo>
                      <a:pt x="27034" y="26258"/>
                      <a:pt x="27034" y="26258"/>
                      <a:pt x="27034" y="26258"/>
                    </a:cubicBezTo>
                    <a:cubicBezTo>
                      <a:pt x="27065" y="26668"/>
                      <a:pt x="27156" y="27068"/>
                      <a:pt x="27303" y="27449"/>
                    </a:cubicBezTo>
                    <a:lnTo>
                      <a:pt x="27206" y="27486"/>
                    </a:lnTo>
                    <a:close/>
                    <a:moveTo>
                      <a:pt x="9689" y="27352"/>
                    </a:moveTo>
                    <a:cubicBezTo>
                      <a:pt x="9585" y="27352"/>
                      <a:pt x="9585" y="27352"/>
                      <a:pt x="9585" y="27352"/>
                    </a:cubicBezTo>
                    <a:cubicBezTo>
                      <a:pt x="9585" y="26112"/>
                      <a:pt x="9585" y="26112"/>
                      <a:pt x="9585" y="26112"/>
                    </a:cubicBezTo>
                    <a:cubicBezTo>
                      <a:pt x="9689" y="26112"/>
                      <a:pt x="9689" y="26112"/>
                      <a:pt x="9689" y="26112"/>
                    </a:cubicBezTo>
                    <a:lnTo>
                      <a:pt x="9689" y="27352"/>
                    </a:lnTo>
                    <a:close/>
                    <a:moveTo>
                      <a:pt x="35569" y="26666"/>
                    </a:moveTo>
                    <a:cubicBezTo>
                      <a:pt x="35466" y="26648"/>
                      <a:pt x="35466" y="26648"/>
                      <a:pt x="35466" y="26648"/>
                    </a:cubicBezTo>
                    <a:cubicBezTo>
                      <a:pt x="35506" y="26413"/>
                      <a:pt x="35527" y="26173"/>
                      <a:pt x="35527" y="25932"/>
                    </a:cubicBezTo>
                    <a:cubicBezTo>
                      <a:pt x="35527" y="25420"/>
                      <a:pt x="35527" y="25420"/>
                      <a:pt x="35527" y="25420"/>
                    </a:cubicBezTo>
                    <a:cubicBezTo>
                      <a:pt x="35631" y="25420"/>
                      <a:pt x="35631" y="25420"/>
                      <a:pt x="35631" y="25420"/>
                    </a:cubicBezTo>
                    <a:cubicBezTo>
                      <a:pt x="35631" y="25932"/>
                      <a:pt x="35631" y="25932"/>
                      <a:pt x="35631" y="25932"/>
                    </a:cubicBezTo>
                    <a:cubicBezTo>
                      <a:pt x="35631" y="26179"/>
                      <a:pt x="35610" y="26425"/>
                      <a:pt x="35569" y="26666"/>
                    </a:cubicBezTo>
                    <a:close/>
                    <a:moveTo>
                      <a:pt x="1192" y="25828"/>
                    </a:moveTo>
                    <a:cubicBezTo>
                      <a:pt x="1088" y="25828"/>
                      <a:pt x="1088" y="25828"/>
                      <a:pt x="1088" y="25828"/>
                    </a:cubicBezTo>
                    <a:cubicBezTo>
                      <a:pt x="1088" y="25202"/>
                      <a:pt x="1088" y="25202"/>
                      <a:pt x="1088" y="25202"/>
                    </a:cubicBezTo>
                    <a:cubicBezTo>
                      <a:pt x="1088" y="24995"/>
                      <a:pt x="1103" y="24786"/>
                      <a:pt x="1132" y="24583"/>
                    </a:cubicBezTo>
                    <a:cubicBezTo>
                      <a:pt x="1235" y="24597"/>
                      <a:pt x="1235" y="24597"/>
                      <a:pt x="1235" y="24597"/>
                    </a:cubicBezTo>
                    <a:cubicBezTo>
                      <a:pt x="1207" y="24796"/>
                      <a:pt x="1192" y="25000"/>
                      <a:pt x="1192" y="25202"/>
                    </a:cubicBezTo>
                    <a:lnTo>
                      <a:pt x="1192" y="25828"/>
                    </a:lnTo>
                    <a:close/>
                    <a:moveTo>
                      <a:pt x="18411" y="25753"/>
                    </a:moveTo>
                    <a:cubicBezTo>
                      <a:pt x="18307" y="25753"/>
                      <a:pt x="18307" y="25753"/>
                      <a:pt x="18307" y="25753"/>
                    </a:cubicBezTo>
                    <a:cubicBezTo>
                      <a:pt x="18307" y="24512"/>
                      <a:pt x="18307" y="24512"/>
                      <a:pt x="18307" y="24512"/>
                    </a:cubicBezTo>
                    <a:cubicBezTo>
                      <a:pt x="18411" y="24512"/>
                      <a:pt x="18411" y="24512"/>
                      <a:pt x="18411" y="24512"/>
                    </a:cubicBezTo>
                    <a:lnTo>
                      <a:pt x="18411" y="25753"/>
                    </a:lnTo>
                    <a:close/>
                    <a:moveTo>
                      <a:pt x="27021" y="25022"/>
                    </a:moveTo>
                    <a:cubicBezTo>
                      <a:pt x="26917" y="25022"/>
                      <a:pt x="26917" y="25022"/>
                      <a:pt x="26917" y="25022"/>
                    </a:cubicBezTo>
                    <a:cubicBezTo>
                      <a:pt x="26917" y="23781"/>
                      <a:pt x="26917" y="23781"/>
                      <a:pt x="26917" y="23781"/>
                    </a:cubicBezTo>
                    <a:cubicBezTo>
                      <a:pt x="27021" y="23781"/>
                      <a:pt x="27021" y="23781"/>
                      <a:pt x="27021" y="23781"/>
                    </a:cubicBezTo>
                    <a:lnTo>
                      <a:pt x="27021" y="25022"/>
                    </a:lnTo>
                    <a:close/>
                    <a:moveTo>
                      <a:pt x="9573" y="24875"/>
                    </a:moveTo>
                    <a:cubicBezTo>
                      <a:pt x="9541" y="24466"/>
                      <a:pt x="9450" y="24066"/>
                      <a:pt x="9303" y="23685"/>
                    </a:cubicBezTo>
                    <a:cubicBezTo>
                      <a:pt x="9399" y="23647"/>
                      <a:pt x="9399" y="23647"/>
                      <a:pt x="9399" y="23647"/>
                    </a:cubicBezTo>
                    <a:cubicBezTo>
                      <a:pt x="9551" y="24038"/>
                      <a:pt x="9644" y="24448"/>
                      <a:pt x="9676" y="24867"/>
                    </a:cubicBezTo>
                    <a:lnTo>
                      <a:pt x="9573" y="24875"/>
                    </a:lnTo>
                    <a:close/>
                    <a:moveTo>
                      <a:pt x="35631" y="24179"/>
                    </a:moveTo>
                    <a:cubicBezTo>
                      <a:pt x="35527" y="24179"/>
                      <a:pt x="35527" y="24179"/>
                      <a:pt x="35527" y="24179"/>
                    </a:cubicBezTo>
                    <a:cubicBezTo>
                      <a:pt x="35527" y="22938"/>
                      <a:pt x="35527" y="22938"/>
                      <a:pt x="35527" y="22938"/>
                    </a:cubicBezTo>
                    <a:cubicBezTo>
                      <a:pt x="35631" y="22938"/>
                      <a:pt x="35631" y="22938"/>
                      <a:pt x="35631" y="22938"/>
                    </a:cubicBezTo>
                    <a:lnTo>
                      <a:pt x="35631" y="24179"/>
                    </a:lnTo>
                    <a:close/>
                    <a:moveTo>
                      <a:pt x="1584" y="23428"/>
                    </a:moveTo>
                    <a:cubicBezTo>
                      <a:pt x="1490" y="23384"/>
                      <a:pt x="1490" y="23384"/>
                      <a:pt x="1490" y="23384"/>
                    </a:cubicBezTo>
                    <a:cubicBezTo>
                      <a:pt x="1668" y="23004"/>
                      <a:pt x="1899" y="22653"/>
                      <a:pt x="2179" y="22339"/>
                    </a:cubicBezTo>
                    <a:cubicBezTo>
                      <a:pt x="2257" y="22409"/>
                      <a:pt x="2257" y="22409"/>
                      <a:pt x="2257" y="22409"/>
                    </a:cubicBezTo>
                    <a:cubicBezTo>
                      <a:pt x="1984" y="22715"/>
                      <a:pt x="1757" y="23058"/>
                      <a:pt x="1584" y="23428"/>
                    </a:cubicBezTo>
                    <a:close/>
                    <a:moveTo>
                      <a:pt x="18411" y="23271"/>
                    </a:moveTo>
                    <a:cubicBezTo>
                      <a:pt x="18307" y="23271"/>
                      <a:pt x="18307" y="23271"/>
                      <a:pt x="18307" y="23271"/>
                    </a:cubicBezTo>
                    <a:cubicBezTo>
                      <a:pt x="18307" y="22031"/>
                      <a:pt x="18307" y="22031"/>
                      <a:pt x="18307" y="22031"/>
                    </a:cubicBezTo>
                    <a:cubicBezTo>
                      <a:pt x="18411" y="22031"/>
                      <a:pt x="18411" y="22031"/>
                      <a:pt x="18411" y="22031"/>
                    </a:cubicBezTo>
                    <a:lnTo>
                      <a:pt x="18411" y="23271"/>
                    </a:lnTo>
                    <a:close/>
                    <a:moveTo>
                      <a:pt x="8700" y="22623"/>
                    </a:moveTo>
                    <a:cubicBezTo>
                      <a:pt x="8448" y="22300"/>
                      <a:pt x="8151" y="22016"/>
                      <a:pt x="7817" y="21779"/>
                    </a:cubicBezTo>
                    <a:cubicBezTo>
                      <a:pt x="7877" y="21695"/>
                      <a:pt x="7877" y="21695"/>
                      <a:pt x="7877" y="21695"/>
                    </a:cubicBezTo>
                    <a:cubicBezTo>
                      <a:pt x="8219" y="21938"/>
                      <a:pt x="8524" y="22229"/>
                      <a:pt x="8782" y="22559"/>
                    </a:cubicBezTo>
                    <a:lnTo>
                      <a:pt x="8700" y="22623"/>
                    </a:lnTo>
                    <a:close/>
                    <a:moveTo>
                      <a:pt x="27021" y="22541"/>
                    </a:moveTo>
                    <a:cubicBezTo>
                      <a:pt x="26917" y="22541"/>
                      <a:pt x="26917" y="22541"/>
                      <a:pt x="26917" y="22541"/>
                    </a:cubicBezTo>
                    <a:cubicBezTo>
                      <a:pt x="26917" y="21300"/>
                      <a:pt x="26917" y="21300"/>
                      <a:pt x="26917" y="21300"/>
                    </a:cubicBezTo>
                    <a:cubicBezTo>
                      <a:pt x="27021" y="21300"/>
                      <a:pt x="27021" y="21300"/>
                      <a:pt x="27021" y="21300"/>
                    </a:cubicBezTo>
                    <a:lnTo>
                      <a:pt x="27021" y="22541"/>
                    </a:lnTo>
                    <a:close/>
                    <a:moveTo>
                      <a:pt x="35631" y="21698"/>
                    </a:moveTo>
                    <a:cubicBezTo>
                      <a:pt x="35527" y="21698"/>
                      <a:pt x="35527" y="21698"/>
                      <a:pt x="35527" y="21698"/>
                    </a:cubicBezTo>
                    <a:cubicBezTo>
                      <a:pt x="35527" y="20457"/>
                      <a:pt x="35527" y="20457"/>
                      <a:pt x="35527" y="20457"/>
                    </a:cubicBezTo>
                    <a:cubicBezTo>
                      <a:pt x="35631" y="20457"/>
                      <a:pt x="35631" y="20457"/>
                      <a:pt x="35631" y="20457"/>
                    </a:cubicBezTo>
                    <a:lnTo>
                      <a:pt x="35631" y="21698"/>
                    </a:lnTo>
                    <a:close/>
                    <a:moveTo>
                      <a:pt x="3193" y="21625"/>
                    </a:moveTo>
                    <a:cubicBezTo>
                      <a:pt x="3139" y="21536"/>
                      <a:pt x="3139" y="21536"/>
                      <a:pt x="3139" y="21536"/>
                    </a:cubicBezTo>
                    <a:cubicBezTo>
                      <a:pt x="3497" y="21316"/>
                      <a:pt x="3883" y="21150"/>
                      <a:pt x="4289" y="21044"/>
                    </a:cubicBezTo>
                    <a:cubicBezTo>
                      <a:pt x="4315" y="21144"/>
                      <a:pt x="4315" y="21144"/>
                      <a:pt x="4315" y="21144"/>
                    </a:cubicBezTo>
                    <a:cubicBezTo>
                      <a:pt x="3920" y="21248"/>
                      <a:pt x="3542" y="21410"/>
                      <a:pt x="3193" y="21625"/>
                    </a:cubicBezTo>
                    <a:close/>
                    <a:moveTo>
                      <a:pt x="6730" y="21224"/>
                    </a:moveTo>
                    <a:cubicBezTo>
                      <a:pt x="6343" y="21094"/>
                      <a:pt x="5939" y="21021"/>
                      <a:pt x="5528" y="21008"/>
                    </a:cubicBezTo>
                    <a:cubicBezTo>
                      <a:pt x="5532" y="20904"/>
                      <a:pt x="5532" y="20904"/>
                      <a:pt x="5532" y="20904"/>
                    </a:cubicBezTo>
                    <a:cubicBezTo>
                      <a:pt x="5953" y="20918"/>
                      <a:pt x="6367" y="20992"/>
                      <a:pt x="6763" y="21126"/>
                    </a:cubicBezTo>
                    <a:lnTo>
                      <a:pt x="6730" y="21224"/>
                    </a:lnTo>
                    <a:close/>
                    <a:moveTo>
                      <a:pt x="18411" y="20790"/>
                    </a:moveTo>
                    <a:cubicBezTo>
                      <a:pt x="18307" y="20790"/>
                      <a:pt x="18307" y="20790"/>
                      <a:pt x="18307" y="20790"/>
                    </a:cubicBezTo>
                    <a:cubicBezTo>
                      <a:pt x="18307" y="19549"/>
                      <a:pt x="18307" y="19549"/>
                      <a:pt x="18307" y="19549"/>
                    </a:cubicBezTo>
                    <a:cubicBezTo>
                      <a:pt x="18411" y="19549"/>
                      <a:pt x="18411" y="19549"/>
                      <a:pt x="18411" y="19549"/>
                    </a:cubicBezTo>
                    <a:lnTo>
                      <a:pt x="18411" y="20790"/>
                    </a:lnTo>
                    <a:close/>
                    <a:moveTo>
                      <a:pt x="27021" y="20059"/>
                    </a:moveTo>
                    <a:cubicBezTo>
                      <a:pt x="26917" y="20059"/>
                      <a:pt x="26917" y="20059"/>
                      <a:pt x="26917" y="20059"/>
                    </a:cubicBezTo>
                    <a:cubicBezTo>
                      <a:pt x="26917" y="18819"/>
                      <a:pt x="26917" y="18819"/>
                      <a:pt x="26917" y="18819"/>
                    </a:cubicBezTo>
                    <a:cubicBezTo>
                      <a:pt x="27021" y="18819"/>
                      <a:pt x="27021" y="18819"/>
                      <a:pt x="27021" y="18819"/>
                    </a:cubicBezTo>
                    <a:lnTo>
                      <a:pt x="27021" y="20059"/>
                    </a:lnTo>
                    <a:close/>
                    <a:moveTo>
                      <a:pt x="35631" y="19216"/>
                    </a:moveTo>
                    <a:cubicBezTo>
                      <a:pt x="35527" y="19216"/>
                      <a:pt x="35527" y="19216"/>
                      <a:pt x="35527" y="19216"/>
                    </a:cubicBezTo>
                    <a:cubicBezTo>
                      <a:pt x="35527" y="17976"/>
                      <a:pt x="35527" y="17976"/>
                      <a:pt x="35527" y="17976"/>
                    </a:cubicBezTo>
                    <a:cubicBezTo>
                      <a:pt x="35631" y="17976"/>
                      <a:pt x="35631" y="17976"/>
                      <a:pt x="35631" y="17976"/>
                    </a:cubicBezTo>
                    <a:lnTo>
                      <a:pt x="35631" y="19216"/>
                    </a:lnTo>
                    <a:close/>
                    <a:moveTo>
                      <a:pt x="18411" y="18309"/>
                    </a:moveTo>
                    <a:cubicBezTo>
                      <a:pt x="18307" y="18309"/>
                      <a:pt x="18307" y="18309"/>
                      <a:pt x="18307" y="18309"/>
                    </a:cubicBezTo>
                    <a:cubicBezTo>
                      <a:pt x="18307" y="17068"/>
                      <a:pt x="18307" y="17068"/>
                      <a:pt x="18307" y="17068"/>
                    </a:cubicBezTo>
                    <a:cubicBezTo>
                      <a:pt x="18411" y="17068"/>
                      <a:pt x="18411" y="17068"/>
                      <a:pt x="18411" y="17068"/>
                    </a:cubicBezTo>
                    <a:lnTo>
                      <a:pt x="18411" y="18309"/>
                    </a:lnTo>
                    <a:close/>
                    <a:moveTo>
                      <a:pt x="27021" y="17578"/>
                    </a:moveTo>
                    <a:cubicBezTo>
                      <a:pt x="26917" y="17578"/>
                      <a:pt x="26917" y="17578"/>
                      <a:pt x="26917" y="17578"/>
                    </a:cubicBezTo>
                    <a:cubicBezTo>
                      <a:pt x="26917" y="16337"/>
                      <a:pt x="26917" y="16337"/>
                      <a:pt x="26917" y="16337"/>
                    </a:cubicBezTo>
                    <a:cubicBezTo>
                      <a:pt x="27021" y="16337"/>
                      <a:pt x="27021" y="16337"/>
                      <a:pt x="27021" y="16337"/>
                    </a:cubicBezTo>
                    <a:lnTo>
                      <a:pt x="27021" y="17578"/>
                    </a:lnTo>
                    <a:close/>
                    <a:moveTo>
                      <a:pt x="35631" y="16735"/>
                    </a:moveTo>
                    <a:cubicBezTo>
                      <a:pt x="35527" y="16735"/>
                      <a:pt x="35527" y="16735"/>
                      <a:pt x="35527" y="16735"/>
                    </a:cubicBezTo>
                    <a:cubicBezTo>
                      <a:pt x="35527" y="15494"/>
                      <a:pt x="35527" y="15494"/>
                      <a:pt x="35527" y="15494"/>
                    </a:cubicBezTo>
                    <a:cubicBezTo>
                      <a:pt x="35631" y="15494"/>
                      <a:pt x="35631" y="15494"/>
                      <a:pt x="35631" y="15494"/>
                    </a:cubicBezTo>
                    <a:lnTo>
                      <a:pt x="35631" y="16735"/>
                    </a:lnTo>
                    <a:close/>
                    <a:moveTo>
                      <a:pt x="45281" y="16484"/>
                    </a:moveTo>
                    <a:cubicBezTo>
                      <a:pt x="44949" y="16227"/>
                      <a:pt x="44671" y="15895"/>
                      <a:pt x="44475" y="15524"/>
                    </a:cubicBezTo>
                    <a:cubicBezTo>
                      <a:pt x="44567" y="15476"/>
                      <a:pt x="44567" y="15476"/>
                      <a:pt x="44567" y="15476"/>
                    </a:cubicBezTo>
                    <a:cubicBezTo>
                      <a:pt x="44756" y="15833"/>
                      <a:pt x="45025" y="16154"/>
                      <a:pt x="45345" y="16402"/>
                    </a:cubicBezTo>
                    <a:lnTo>
                      <a:pt x="45281" y="16484"/>
                    </a:lnTo>
                    <a:close/>
                    <a:moveTo>
                      <a:pt x="18411" y="15827"/>
                    </a:moveTo>
                    <a:cubicBezTo>
                      <a:pt x="18307" y="15827"/>
                      <a:pt x="18307" y="15827"/>
                      <a:pt x="18307" y="15827"/>
                    </a:cubicBezTo>
                    <a:cubicBezTo>
                      <a:pt x="18307" y="15371"/>
                      <a:pt x="18307" y="15371"/>
                      <a:pt x="18307" y="15371"/>
                    </a:cubicBezTo>
                    <a:cubicBezTo>
                      <a:pt x="18307" y="15106"/>
                      <a:pt x="18332" y="14840"/>
                      <a:pt x="18380" y="14582"/>
                    </a:cubicBezTo>
                    <a:cubicBezTo>
                      <a:pt x="18482" y="14601"/>
                      <a:pt x="18482" y="14601"/>
                      <a:pt x="18482" y="14601"/>
                    </a:cubicBezTo>
                    <a:cubicBezTo>
                      <a:pt x="18435" y="14853"/>
                      <a:pt x="18411" y="15112"/>
                      <a:pt x="18411" y="15371"/>
                    </a:cubicBezTo>
                    <a:lnTo>
                      <a:pt x="18411" y="15827"/>
                    </a:lnTo>
                    <a:close/>
                    <a:moveTo>
                      <a:pt x="26909" y="15100"/>
                    </a:moveTo>
                    <a:cubicBezTo>
                      <a:pt x="26883" y="14690"/>
                      <a:pt x="26797" y="14289"/>
                      <a:pt x="26655" y="13906"/>
                    </a:cubicBezTo>
                    <a:cubicBezTo>
                      <a:pt x="26752" y="13870"/>
                      <a:pt x="26752" y="13870"/>
                      <a:pt x="26752" y="13870"/>
                    </a:cubicBezTo>
                    <a:cubicBezTo>
                      <a:pt x="26898" y="14262"/>
                      <a:pt x="26986" y="14674"/>
                      <a:pt x="27013" y="15093"/>
                    </a:cubicBezTo>
                    <a:lnTo>
                      <a:pt x="26909" y="15100"/>
                    </a:lnTo>
                    <a:close/>
                    <a:moveTo>
                      <a:pt x="44141" y="14316"/>
                    </a:moveTo>
                    <a:cubicBezTo>
                      <a:pt x="44138" y="14261"/>
                      <a:pt x="44137" y="14206"/>
                      <a:pt x="44137" y="14150"/>
                    </a:cubicBezTo>
                    <a:cubicBezTo>
                      <a:pt x="44137" y="13073"/>
                      <a:pt x="44137" y="13073"/>
                      <a:pt x="44137" y="13073"/>
                    </a:cubicBezTo>
                    <a:cubicBezTo>
                      <a:pt x="44241" y="13073"/>
                      <a:pt x="44241" y="13073"/>
                      <a:pt x="44241" y="13073"/>
                    </a:cubicBezTo>
                    <a:cubicBezTo>
                      <a:pt x="44241" y="14150"/>
                      <a:pt x="44241" y="14150"/>
                      <a:pt x="44241" y="14150"/>
                    </a:cubicBezTo>
                    <a:cubicBezTo>
                      <a:pt x="44241" y="14204"/>
                      <a:pt x="44242" y="14257"/>
                      <a:pt x="44245" y="14311"/>
                    </a:cubicBezTo>
                    <a:lnTo>
                      <a:pt x="44141" y="14316"/>
                    </a:lnTo>
                    <a:close/>
                    <a:moveTo>
                      <a:pt x="35631" y="14254"/>
                    </a:moveTo>
                    <a:cubicBezTo>
                      <a:pt x="35527" y="14254"/>
                      <a:pt x="35527" y="14254"/>
                      <a:pt x="35527" y="14254"/>
                    </a:cubicBezTo>
                    <a:cubicBezTo>
                      <a:pt x="35527" y="13013"/>
                      <a:pt x="35527" y="13013"/>
                      <a:pt x="35527" y="13013"/>
                    </a:cubicBezTo>
                    <a:cubicBezTo>
                      <a:pt x="35631" y="13013"/>
                      <a:pt x="35631" y="13013"/>
                      <a:pt x="35631" y="13013"/>
                    </a:cubicBezTo>
                    <a:lnTo>
                      <a:pt x="35631" y="14254"/>
                    </a:lnTo>
                    <a:close/>
                    <a:moveTo>
                      <a:pt x="18878" y="13446"/>
                    </a:moveTo>
                    <a:cubicBezTo>
                      <a:pt x="18785" y="13398"/>
                      <a:pt x="18785" y="13398"/>
                      <a:pt x="18785" y="13398"/>
                    </a:cubicBezTo>
                    <a:cubicBezTo>
                      <a:pt x="18978" y="13026"/>
                      <a:pt x="19224" y="12684"/>
                      <a:pt x="19516" y="12382"/>
                    </a:cubicBezTo>
                    <a:cubicBezTo>
                      <a:pt x="19590" y="12454"/>
                      <a:pt x="19590" y="12454"/>
                      <a:pt x="19590" y="12454"/>
                    </a:cubicBezTo>
                    <a:cubicBezTo>
                      <a:pt x="19305" y="12749"/>
                      <a:pt x="19066" y="13083"/>
                      <a:pt x="18878" y="13446"/>
                    </a:cubicBezTo>
                    <a:close/>
                    <a:moveTo>
                      <a:pt x="26066" y="12837"/>
                    </a:moveTo>
                    <a:cubicBezTo>
                      <a:pt x="25819" y="12510"/>
                      <a:pt x="25526" y="12223"/>
                      <a:pt x="25195" y="11981"/>
                    </a:cubicBezTo>
                    <a:cubicBezTo>
                      <a:pt x="25256" y="11897"/>
                      <a:pt x="25256" y="11897"/>
                      <a:pt x="25256" y="11897"/>
                    </a:cubicBezTo>
                    <a:cubicBezTo>
                      <a:pt x="25595" y="12145"/>
                      <a:pt x="25895" y="12440"/>
                      <a:pt x="26149" y="12774"/>
                    </a:cubicBezTo>
                    <a:lnTo>
                      <a:pt x="26066" y="12837"/>
                    </a:lnTo>
                    <a:close/>
                    <a:moveTo>
                      <a:pt x="44241" y="11832"/>
                    </a:moveTo>
                    <a:cubicBezTo>
                      <a:pt x="44137" y="11832"/>
                      <a:pt x="44137" y="11832"/>
                      <a:pt x="44137" y="11832"/>
                    </a:cubicBezTo>
                    <a:cubicBezTo>
                      <a:pt x="44137" y="10592"/>
                      <a:pt x="44137" y="10592"/>
                      <a:pt x="44137" y="10592"/>
                    </a:cubicBezTo>
                    <a:cubicBezTo>
                      <a:pt x="44241" y="10592"/>
                      <a:pt x="44241" y="10592"/>
                      <a:pt x="44241" y="10592"/>
                    </a:cubicBezTo>
                    <a:lnTo>
                      <a:pt x="44241" y="11832"/>
                    </a:lnTo>
                    <a:close/>
                    <a:moveTo>
                      <a:pt x="35631" y="11772"/>
                    </a:moveTo>
                    <a:cubicBezTo>
                      <a:pt x="35527" y="11772"/>
                      <a:pt x="35527" y="11772"/>
                      <a:pt x="35527" y="11772"/>
                    </a:cubicBezTo>
                    <a:cubicBezTo>
                      <a:pt x="35527" y="10532"/>
                      <a:pt x="35527" y="10532"/>
                      <a:pt x="35527" y="10532"/>
                    </a:cubicBezTo>
                    <a:cubicBezTo>
                      <a:pt x="35631" y="10532"/>
                      <a:pt x="35631" y="10532"/>
                      <a:pt x="35631" y="10532"/>
                    </a:cubicBezTo>
                    <a:lnTo>
                      <a:pt x="35631" y="11772"/>
                    </a:lnTo>
                    <a:close/>
                    <a:moveTo>
                      <a:pt x="20557" y="11709"/>
                    </a:moveTo>
                    <a:cubicBezTo>
                      <a:pt x="20506" y="11618"/>
                      <a:pt x="20506" y="11618"/>
                      <a:pt x="20506" y="11618"/>
                    </a:cubicBezTo>
                    <a:cubicBezTo>
                      <a:pt x="20872" y="11412"/>
                      <a:pt x="21266" y="11262"/>
                      <a:pt x="21675" y="11172"/>
                    </a:cubicBezTo>
                    <a:cubicBezTo>
                      <a:pt x="21697" y="11273"/>
                      <a:pt x="21697" y="11273"/>
                      <a:pt x="21697" y="11273"/>
                    </a:cubicBezTo>
                    <a:cubicBezTo>
                      <a:pt x="21298" y="11361"/>
                      <a:pt x="20914" y="11508"/>
                      <a:pt x="20557" y="11709"/>
                    </a:cubicBezTo>
                    <a:close/>
                    <a:moveTo>
                      <a:pt x="24115" y="11411"/>
                    </a:moveTo>
                    <a:cubicBezTo>
                      <a:pt x="23730" y="11276"/>
                      <a:pt x="23327" y="11198"/>
                      <a:pt x="22917" y="11179"/>
                    </a:cubicBezTo>
                    <a:cubicBezTo>
                      <a:pt x="22922" y="11075"/>
                      <a:pt x="22922" y="11075"/>
                      <a:pt x="22922" y="11075"/>
                    </a:cubicBezTo>
                    <a:cubicBezTo>
                      <a:pt x="23342" y="11094"/>
                      <a:pt x="23755" y="11174"/>
                      <a:pt x="24150" y="11313"/>
                    </a:cubicBezTo>
                    <a:lnTo>
                      <a:pt x="24115" y="11411"/>
                    </a:lnTo>
                    <a:close/>
                    <a:moveTo>
                      <a:pt x="44241" y="9351"/>
                    </a:moveTo>
                    <a:cubicBezTo>
                      <a:pt x="44137" y="9351"/>
                      <a:pt x="44137" y="9351"/>
                      <a:pt x="44137" y="9351"/>
                    </a:cubicBezTo>
                    <a:cubicBezTo>
                      <a:pt x="44137" y="8110"/>
                      <a:pt x="44137" y="8110"/>
                      <a:pt x="44137" y="8110"/>
                    </a:cubicBezTo>
                    <a:cubicBezTo>
                      <a:pt x="44241" y="8110"/>
                      <a:pt x="44241" y="8110"/>
                      <a:pt x="44241" y="8110"/>
                    </a:cubicBezTo>
                    <a:lnTo>
                      <a:pt x="44241" y="9351"/>
                    </a:lnTo>
                    <a:close/>
                    <a:moveTo>
                      <a:pt x="35631" y="9291"/>
                    </a:moveTo>
                    <a:cubicBezTo>
                      <a:pt x="35527" y="9291"/>
                      <a:pt x="35527" y="9291"/>
                      <a:pt x="35527" y="9291"/>
                    </a:cubicBezTo>
                    <a:cubicBezTo>
                      <a:pt x="35527" y="8050"/>
                      <a:pt x="35527" y="8050"/>
                      <a:pt x="35527" y="8050"/>
                    </a:cubicBezTo>
                    <a:cubicBezTo>
                      <a:pt x="35631" y="8050"/>
                      <a:pt x="35631" y="8050"/>
                      <a:pt x="35631" y="8050"/>
                    </a:cubicBezTo>
                    <a:lnTo>
                      <a:pt x="35631" y="9291"/>
                    </a:lnTo>
                    <a:close/>
                    <a:moveTo>
                      <a:pt x="44241" y="6870"/>
                    </a:moveTo>
                    <a:cubicBezTo>
                      <a:pt x="44137" y="6870"/>
                      <a:pt x="44137" y="6870"/>
                      <a:pt x="44137" y="6870"/>
                    </a:cubicBezTo>
                    <a:cubicBezTo>
                      <a:pt x="44137" y="5629"/>
                      <a:pt x="44137" y="5629"/>
                      <a:pt x="44137" y="5629"/>
                    </a:cubicBezTo>
                    <a:cubicBezTo>
                      <a:pt x="44241" y="5629"/>
                      <a:pt x="44241" y="5629"/>
                      <a:pt x="44241" y="5629"/>
                    </a:cubicBezTo>
                    <a:lnTo>
                      <a:pt x="44241" y="6870"/>
                    </a:lnTo>
                    <a:close/>
                    <a:moveTo>
                      <a:pt x="35631" y="6810"/>
                    </a:moveTo>
                    <a:cubicBezTo>
                      <a:pt x="35527" y="6810"/>
                      <a:pt x="35527" y="6810"/>
                      <a:pt x="35527" y="6810"/>
                    </a:cubicBezTo>
                    <a:cubicBezTo>
                      <a:pt x="35527" y="5569"/>
                      <a:pt x="35527" y="5569"/>
                      <a:pt x="35527" y="5569"/>
                    </a:cubicBezTo>
                    <a:cubicBezTo>
                      <a:pt x="35631" y="5569"/>
                      <a:pt x="35631" y="5569"/>
                      <a:pt x="35631" y="5569"/>
                    </a:cubicBezTo>
                    <a:lnTo>
                      <a:pt x="35631" y="6810"/>
                    </a:lnTo>
                    <a:close/>
                    <a:moveTo>
                      <a:pt x="44241" y="4388"/>
                    </a:moveTo>
                    <a:cubicBezTo>
                      <a:pt x="44137" y="4388"/>
                      <a:pt x="44137" y="4388"/>
                      <a:pt x="44137" y="4388"/>
                    </a:cubicBezTo>
                    <a:cubicBezTo>
                      <a:pt x="44137" y="4267"/>
                      <a:pt x="44137" y="4267"/>
                      <a:pt x="44137" y="4267"/>
                    </a:cubicBezTo>
                    <a:cubicBezTo>
                      <a:pt x="44136" y="3896"/>
                      <a:pt x="44088" y="3528"/>
                      <a:pt x="43993" y="3174"/>
                    </a:cubicBezTo>
                    <a:cubicBezTo>
                      <a:pt x="44093" y="3147"/>
                      <a:pt x="44093" y="3147"/>
                      <a:pt x="44093" y="3147"/>
                    </a:cubicBezTo>
                    <a:cubicBezTo>
                      <a:pt x="44191" y="3510"/>
                      <a:pt x="44240" y="3887"/>
                      <a:pt x="44241" y="4267"/>
                    </a:cubicBezTo>
                    <a:lnTo>
                      <a:pt x="44241" y="4388"/>
                    </a:lnTo>
                    <a:close/>
                    <a:moveTo>
                      <a:pt x="35631" y="4328"/>
                    </a:moveTo>
                    <a:cubicBezTo>
                      <a:pt x="35527" y="4328"/>
                      <a:pt x="35527" y="4328"/>
                      <a:pt x="35527" y="4328"/>
                    </a:cubicBezTo>
                    <a:cubicBezTo>
                      <a:pt x="35527" y="4267"/>
                      <a:pt x="35527" y="4267"/>
                      <a:pt x="35527" y="4267"/>
                    </a:cubicBezTo>
                    <a:cubicBezTo>
                      <a:pt x="35527" y="3866"/>
                      <a:pt x="35582" y="3470"/>
                      <a:pt x="35690" y="3089"/>
                    </a:cubicBezTo>
                    <a:cubicBezTo>
                      <a:pt x="35790" y="3117"/>
                      <a:pt x="35790" y="3117"/>
                      <a:pt x="35790" y="3117"/>
                    </a:cubicBezTo>
                    <a:cubicBezTo>
                      <a:pt x="35684" y="3489"/>
                      <a:pt x="35631" y="3876"/>
                      <a:pt x="35631" y="4267"/>
                    </a:cubicBezTo>
                    <a:lnTo>
                      <a:pt x="35631" y="4328"/>
                    </a:lnTo>
                    <a:close/>
                    <a:moveTo>
                      <a:pt x="43507" y="2054"/>
                    </a:moveTo>
                    <a:cubicBezTo>
                      <a:pt x="43291" y="1707"/>
                      <a:pt x="43025" y="1393"/>
                      <a:pt x="42719" y="1122"/>
                    </a:cubicBezTo>
                    <a:cubicBezTo>
                      <a:pt x="42787" y="1044"/>
                      <a:pt x="42787" y="1044"/>
                      <a:pt x="42787" y="1044"/>
                    </a:cubicBezTo>
                    <a:cubicBezTo>
                      <a:pt x="43102" y="1322"/>
                      <a:pt x="43374" y="1643"/>
                      <a:pt x="43595" y="2000"/>
                    </a:cubicBezTo>
                    <a:lnTo>
                      <a:pt x="43507" y="2054"/>
                    </a:lnTo>
                    <a:close/>
                    <a:moveTo>
                      <a:pt x="36293" y="2004"/>
                    </a:moveTo>
                    <a:cubicBezTo>
                      <a:pt x="36205" y="1948"/>
                      <a:pt x="36205" y="1948"/>
                      <a:pt x="36205" y="1948"/>
                    </a:cubicBezTo>
                    <a:cubicBezTo>
                      <a:pt x="36431" y="1595"/>
                      <a:pt x="36708" y="1278"/>
                      <a:pt x="37026" y="1004"/>
                    </a:cubicBezTo>
                    <a:cubicBezTo>
                      <a:pt x="37094" y="1083"/>
                      <a:pt x="37094" y="1083"/>
                      <a:pt x="37094" y="1083"/>
                    </a:cubicBezTo>
                    <a:cubicBezTo>
                      <a:pt x="36783" y="1350"/>
                      <a:pt x="36513" y="1660"/>
                      <a:pt x="36293" y="2004"/>
                    </a:cubicBezTo>
                    <a:close/>
                    <a:moveTo>
                      <a:pt x="41696" y="454"/>
                    </a:moveTo>
                    <a:cubicBezTo>
                      <a:pt x="41325" y="283"/>
                      <a:pt x="40930" y="167"/>
                      <a:pt x="40525" y="111"/>
                    </a:cubicBezTo>
                    <a:cubicBezTo>
                      <a:pt x="40539" y="8"/>
                      <a:pt x="40539" y="8"/>
                      <a:pt x="40539" y="8"/>
                    </a:cubicBezTo>
                    <a:cubicBezTo>
                      <a:pt x="40955" y="66"/>
                      <a:pt x="41359" y="184"/>
                      <a:pt x="41740" y="360"/>
                    </a:cubicBezTo>
                    <a:lnTo>
                      <a:pt x="41696" y="454"/>
                    </a:lnTo>
                    <a:close/>
                    <a:moveTo>
                      <a:pt x="38125" y="430"/>
                    </a:moveTo>
                    <a:cubicBezTo>
                      <a:pt x="38083" y="335"/>
                      <a:pt x="38083" y="335"/>
                      <a:pt x="38083" y="335"/>
                    </a:cubicBezTo>
                    <a:cubicBezTo>
                      <a:pt x="38466" y="165"/>
                      <a:pt x="38872" y="52"/>
                      <a:pt x="39289" y="0"/>
                    </a:cubicBezTo>
                    <a:cubicBezTo>
                      <a:pt x="39301" y="103"/>
                      <a:pt x="39301" y="103"/>
                      <a:pt x="39301" y="103"/>
                    </a:cubicBezTo>
                    <a:cubicBezTo>
                      <a:pt x="38895" y="154"/>
                      <a:pt x="38499" y="264"/>
                      <a:pt x="38125" y="43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 rot="-5400000">
              <a:off x="605109" y="2939694"/>
              <a:ext cx="146306" cy="261940"/>
              <a:chOff x="7419591" y="3612333"/>
              <a:chExt cx="146306" cy="261940"/>
            </a:xfrm>
          </p:grpSpPr>
          <p:sp>
            <p:nvSpPr>
              <p:cNvPr id="55" name="Google Shape;55;p3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3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"/>
          <p:cNvSpPr txBox="1">
            <a:spLocks noGrp="1"/>
          </p:cNvSpPr>
          <p:nvPr>
            <p:ph type="title"/>
          </p:nvPr>
        </p:nvSpPr>
        <p:spPr>
          <a:xfrm>
            <a:off x="720000" y="856163"/>
            <a:ext cx="4995000" cy="106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8" name="Google Shape;118;p7"/>
          <p:cNvSpPr txBox="1">
            <a:spLocks noGrp="1"/>
          </p:cNvSpPr>
          <p:nvPr>
            <p:ph type="body" idx="1"/>
          </p:nvPr>
        </p:nvSpPr>
        <p:spPr>
          <a:xfrm>
            <a:off x="720000" y="1930838"/>
            <a:ext cx="4995000" cy="235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119" name="Google Shape;119;p7"/>
          <p:cNvSpPr/>
          <p:nvPr/>
        </p:nvSpPr>
        <p:spPr>
          <a:xfrm rot="-5400000" flipH="1">
            <a:off x="5633975" y="1132175"/>
            <a:ext cx="2965800" cy="29658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"/>
          <p:cNvSpPr/>
          <p:nvPr/>
        </p:nvSpPr>
        <p:spPr>
          <a:xfrm rot="-5400000" flipH="1">
            <a:off x="8424000" y="1971154"/>
            <a:ext cx="3188400" cy="3188400"/>
          </a:xfrm>
          <a:prstGeom prst="chord">
            <a:avLst>
              <a:gd name="adj1" fmla="val 12130194"/>
              <a:gd name="adj2" fmla="val 2028213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8"/>
          <p:cNvSpPr/>
          <p:nvPr/>
        </p:nvSpPr>
        <p:spPr>
          <a:xfrm flipH="1">
            <a:off x="0" y="-2449758"/>
            <a:ext cx="3188400" cy="3188400"/>
          </a:xfrm>
          <a:prstGeom prst="chord">
            <a:avLst>
              <a:gd name="adj1" fmla="val 1854034"/>
              <a:gd name="adj2" fmla="val 895228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8"/>
          <p:cNvSpPr/>
          <p:nvPr/>
        </p:nvSpPr>
        <p:spPr>
          <a:xfrm flipH="1">
            <a:off x="1672675" y="4689448"/>
            <a:ext cx="2474400" cy="2474400"/>
          </a:xfrm>
          <a:prstGeom prst="chord">
            <a:avLst>
              <a:gd name="adj1" fmla="val 12130194"/>
              <a:gd name="adj2" fmla="val 2028213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124;p8"/>
          <p:cNvGrpSpPr/>
          <p:nvPr/>
        </p:nvGrpSpPr>
        <p:grpSpPr>
          <a:xfrm>
            <a:off x="8081098" y="540000"/>
            <a:ext cx="5498221" cy="4317102"/>
            <a:chOff x="8081098" y="540000"/>
            <a:chExt cx="5498221" cy="4317102"/>
          </a:xfrm>
        </p:grpSpPr>
        <p:grpSp>
          <p:nvGrpSpPr>
            <p:cNvPr id="125" name="Google Shape;125;p8"/>
            <p:cNvGrpSpPr/>
            <p:nvPr/>
          </p:nvGrpSpPr>
          <p:grpSpPr>
            <a:xfrm>
              <a:off x="8081098" y="540000"/>
              <a:ext cx="5498221" cy="4317102"/>
              <a:chOff x="8423998" y="540000"/>
              <a:chExt cx="5498221" cy="4317102"/>
            </a:xfrm>
          </p:grpSpPr>
          <p:sp>
            <p:nvSpPr>
              <p:cNvPr id="126" name="Google Shape;126;p8"/>
              <p:cNvSpPr/>
              <p:nvPr/>
            </p:nvSpPr>
            <p:spPr>
              <a:xfrm>
                <a:off x="8423998" y="2637983"/>
                <a:ext cx="5498221" cy="2219119"/>
              </a:xfrm>
              <a:custGeom>
                <a:avLst/>
                <a:gdLst/>
                <a:ahLst/>
                <a:cxnLst/>
                <a:rect l="l" t="t" r="r" b="b"/>
                <a:pathLst>
                  <a:path w="40188" h="16216" extrusionOk="0">
                    <a:moveTo>
                      <a:pt x="24671" y="16216"/>
                    </a:moveTo>
                    <a:cubicBezTo>
                      <a:pt x="21399" y="16216"/>
                      <a:pt x="18737" y="13343"/>
                      <a:pt x="18737" y="9813"/>
                    </a:cubicBezTo>
                    <a:cubicBezTo>
                      <a:pt x="18737" y="6500"/>
                      <a:pt x="18737" y="6500"/>
                      <a:pt x="18737" y="6500"/>
                    </a:cubicBezTo>
                    <a:cubicBezTo>
                      <a:pt x="18737" y="4423"/>
                      <a:pt x="17275" y="2733"/>
                      <a:pt x="15478" y="2733"/>
                    </a:cubicBezTo>
                    <a:cubicBezTo>
                      <a:pt x="13681" y="2733"/>
                      <a:pt x="12219" y="4423"/>
                      <a:pt x="12219" y="6501"/>
                    </a:cubicBezTo>
                    <a:cubicBezTo>
                      <a:pt x="12219" y="9813"/>
                      <a:pt x="12219" y="9813"/>
                      <a:pt x="12219" y="9813"/>
                    </a:cubicBezTo>
                    <a:cubicBezTo>
                      <a:pt x="12219" y="13343"/>
                      <a:pt x="9479" y="16216"/>
                      <a:pt x="6110" y="16216"/>
                    </a:cubicBezTo>
                    <a:cubicBezTo>
                      <a:pt x="2741" y="16216"/>
                      <a:pt x="0" y="13343"/>
                      <a:pt x="0" y="9813"/>
                    </a:cubicBezTo>
                    <a:cubicBezTo>
                      <a:pt x="0" y="1317"/>
                      <a:pt x="0" y="1317"/>
                      <a:pt x="0" y="1317"/>
                    </a:cubicBezTo>
                    <a:cubicBezTo>
                      <a:pt x="2636" y="1317"/>
                      <a:pt x="2636" y="1317"/>
                      <a:pt x="2636" y="1317"/>
                    </a:cubicBezTo>
                    <a:cubicBezTo>
                      <a:pt x="2636" y="9813"/>
                      <a:pt x="2636" y="9813"/>
                      <a:pt x="2636" y="9813"/>
                    </a:cubicBezTo>
                    <a:cubicBezTo>
                      <a:pt x="2636" y="11890"/>
                      <a:pt x="4194" y="13580"/>
                      <a:pt x="6110" y="13580"/>
                    </a:cubicBezTo>
                    <a:cubicBezTo>
                      <a:pt x="8025" y="13580"/>
                      <a:pt x="9584" y="11890"/>
                      <a:pt x="9584" y="9813"/>
                    </a:cubicBezTo>
                    <a:cubicBezTo>
                      <a:pt x="9584" y="6501"/>
                      <a:pt x="9584" y="6501"/>
                      <a:pt x="9584" y="6501"/>
                    </a:cubicBezTo>
                    <a:cubicBezTo>
                      <a:pt x="9584" y="2970"/>
                      <a:pt x="12228" y="97"/>
                      <a:pt x="15478" y="97"/>
                    </a:cubicBezTo>
                    <a:cubicBezTo>
                      <a:pt x="18728" y="97"/>
                      <a:pt x="21373" y="2970"/>
                      <a:pt x="21373" y="6500"/>
                    </a:cubicBezTo>
                    <a:cubicBezTo>
                      <a:pt x="21373" y="9813"/>
                      <a:pt x="21373" y="9813"/>
                      <a:pt x="21373" y="9813"/>
                    </a:cubicBezTo>
                    <a:cubicBezTo>
                      <a:pt x="21373" y="11890"/>
                      <a:pt x="22852" y="13580"/>
                      <a:pt x="24671" y="13580"/>
                    </a:cubicBezTo>
                    <a:cubicBezTo>
                      <a:pt x="26489" y="13580"/>
                      <a:pt x="27969" y="11890"/>
                      <a:pt x="27969" y="9813"/>
                    </a:cubicBezTo>
                    <a:cubicBezTo>
                      <a:pt x="27969" y="6403"/>
                      <a:pt x="27969" y="6403"/>
                      <a:pt x="27969" y="6403"/>
                    </a:cubicBezTo>
                    <a:cubicBezTo>
                      <a:pt x="27969" y="4713"/>
                      <a:pt x="28596" y="3116"/>
                      <a:pt x="29735" y="1907"/>
                    </a:cubicBezTo>
                    <a:cubicBezTo>
                      <a:pt x="30894" y="677"/>
                      <a:pt x="32437" y="0"/>
                      <a:pt x="34078" y="0"/>
                    </a:cubicBezTo>
                    <a:cubicBezTo>
                      <a:pt x="34078" y="0"/>
                      <a:pt x="34078" y="0"/>
                      <a:pt x="34078" y="0"/>
                    </a:cubicBezTo>
                    <a:cubicBezTo>
                      <a:pt x="35720" y="0"/>
                      <a:pt x="37262" y="677"/>
                      <a:pt x="38422" y="1907"/>
                    </a:cubicBezTo>
                    <a:cubicBezTo>
                      <a:pt x="39561" y="3116"/>
                      <a:pt x="40188" y="4713"/>
                      <a:pt x="40188" y="6403"/>
                    </a:cubicBezTo>
                    <a:cubicBezTo>
                      <a:pt x="40188" y="14898"/>
                      <a:pt x="40188" y="14898"/>
                      <a:pt x="40188" y="14898"/>
                    </a:cubicBezTo>
                    <a:cubicBezTo>
                      <a:pt x="37552" y="14898"/>
                      <a:pt x="37552" y="14898"/>
                      <a:pt x="37552" y="14898"/>
                    </a:cubicBezTo>
                    <a:cubicBezTo>
                      <a:pt x="37552" y="6403"/>
                      <a:pt x="37552" y="6403"/>
                      <a:pt x="37552" y="6403"/>
                    </a:cubicBezTo>
                    <a:cubicBezTo>
                      <a:pt x="37552" y="5387"/>
                      <a:pt x="37180" y="4433"/>
                      <a:pt x="36503" y="3715"/>
                    </a:cubicBezTo>
                    <a:cubicBezTo>
                      <a:pt x="35847" y="3019"/>
                      <a:pt x="34986" y="2635"/>
                      <a:pt x="34078" y="2635"/>
                    </a:cubicBezTo>
                    <a:cubicBezTo>
                      <a:pt x="33171" y="2635"/>
                      <a:pt x="32309" y="3019"/>
                      <a:pt x="31653" y="3715"/>
                    </a:cubicBezTo>
                    <a:cubicBezTo>
                      <a:pt x="30977" y="4433"/>
                      <a:pt x="30604" y="5387"/>
                      <a:pt x="30604" y="6403"/>
                    </a:cubicBezTo>
                    <a:cubicBezTo>
                      <a:pt x="30604" y="9813"/>
                      <a:pt x="30604" y="9813"/>
                      <a:pt x="30604" y="9813"/>
                    </a:cubicBezTo>
                    <a:cubicBezTo>
                      <a:pt x="30604" y="13343"/>
                      <a:pt x="27943" y="16216"/>
                      <a:pt x="24671" y="1621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127;p8"/>
              <p:cNvSpPr/>
              <p:nvPr/>
            </p:nvSpPr>
            <p:spPr>
              <a:xfrm>
                <a:off x="8591947" y="2804555"/>
                <a:ext cx="5162360" cy="1884623"/>
              </a:xfrm>
              <a:custGeom>
                <a:avLst/>
                <a:gdLst/>
                <a:ahLst/>
                <a:cxnLst/>
                <a:rect l="l" t="t" r="r" b="b"/>
                <a:pathLst>
                  <a:path w="37740" h="13779" extrusionOk="0">
                    <a:moveTo>
                      <a:pt x="23447" y="13779"/>
                    </a:moveTo>
                    <a:cubicBezTo>
                      <a:pt x="23200" y="13779"/>
                      <a:pt x="22952" y="13758"/>
                      <a:pt x="22710" y="13715"/>
                    </a:cubicBezTo>
                    <a:cubicBezTo>
                      <a:pt x="22743" y="13530"/>
                      <a:pt x="22743" y="13530"/>
                      <a:pt x="22743" y="13530"/>
                    </a:cubicBezTo>
                    <a:cubicBezTo>
                      <a:pt x="23044" y="13583"/>
                      <a:pt x="23355" y="13601"/>
                      <a:pt x="23659" y="13585"/>
                    </a:cubicBezTo>
                    <a:cubicBezTo>
                      <a:pt x="23669" y="13773"/>
                      <a:pt x="23669" y="13773"/>
                      <a:pt x="23669" y="13773"/>
                    </a:cubicBezTo>
                    <a:cubicBezTo>
                      <a:pt x="23595" y="13777"/>
                      <a:pt x="23521" y="13779"/>
                      <a:pt x="23447" y="13779"/>
                    </a:cubicBezTo>
                    <a:close/>
                    <a:moveTo>
                      <a:pt x="4631" y="13772"/>
                    </a:moveTo>
                    <a:cubicBezTo>
                      <a:pt x="4312" y="13755"/>
                      <a:pt x="3993" y="13703"/>
                      <a:pt x="3684" y="13620"/>
                    </a:cubicBezTo>
                    <a:cubicBezTo>
                      <a:pt x="3734" y="13438"/>
                      <a:pt x="3734" y="13438"/>
                      <a:pt x="3734" y="13438"/>
                    </a:cubicBezTo>
                    <a:cubicBezTo>
                      <a:pt x="4030" y="13518"/>
                      <a:pt x="4335" y="13567"/>
                      <a:pt x="4642" y="13584"/>
                    </a:cubicBezTo>
                    <a:lnTo>
                      <a:pt x="4631" y="13772"/>
                    </a:lnTo>
                    <a:close/>
                    <a:moveTo>
                      <a:pt x="5589" y="13725"/>
                    </a:moveTo>
                    <a:cubicBezTo>
                      <a:pt x="5560" y="13539"/>
                      <a:pt x="5560" y="13539"/>
                      <a:pt x="5560" y="13539"/>
                    </a:cubicBezTo>
                    <a:cubicBezTo>
                      <a:pt x="5863" y="13492"/>
                      <a:pt x="6162" y="13414"/>
                      <a:pt x="6449" y="13305"/>
                    </a:cubicBezTo>
                    <a:cubicBezTo>
                      <a:pt x="6516" y="13481"/>
                      <a:pt x="6516" y="13481"/>
                      <a:pt x="6516" y="13481"/>
                    </a:cubicBezTo>
                    <a:cubicBezTo>
                      <a:pt x="6216" y="13594"/>
                      <a:pt x="5904" y="13676"/>
                      <a:pt x="5589" y="13725"/>
                    </a:cubicBezTo>
                    <a:close/>
                    <a:moveTo>
                      <a:pt x="24616" y="13617"/>
                    </a:moveTo>
                    <a:cubicBezTo>
                      <a:pt x="24564" y="13436"/>
                      <a:pt x="24564" y="13436"/>
                      <a:pt x="24564" y="13436"/>
                    </a:cubicBezTo>
                    <a:cubicBezTo>
                      <a:pt x="24856" y="13353"/>
                      <a:pt x="25143" y="13236"/>
                      <a:pt x="25415" y="13090"/>
                    </a:cubicBezTo>
                    <a:cubicBezTo>
                      <a:pt x="25505" y="13255"/>
                      <a:pt x="25505" y="13255"/>
                      <a:pt x="25505" y="13255"/>
                    </a:cubicBezTo>
                    <a:cubicBezTo>
                      <a:pt x="25220" y="13409"/>
                      <a:pt x="24921" y="13530"/>
                      <a:pt x="24616" y="13617"/>
                    </a:cubicBezTo>
                    <a:close/>
                    <a:moveTo>
                      <a:pt x="21789" y="13446"/>
                    </a:moveTo>
                    <a:cubicBezTo>
                      <a:pt x="21496" y="13324"/>
                      <a:pt x="21213" y="13169"/>
                      <a:pt x="20948" y="12985"/>
                    </a:cubicBezTo>
                    <a:cubicBezTo>
                      <a:pt x="21055" y="12830"/>
                      <a:pt x="21055" y="12830"/>
                      <a:pt x="21055" y="12830"/>
                    </a:cubicBezTo>
                    <a:cubicBezTo>
                      <a:pt x="21310" y="13007"/>
                      <a:pt x="21581" y="13155"/>
                      <a:pt x="21861" y="13272"/>
                    </a:cubicBezTo>
                    <a:lnTo>
                      <a:pt x="21789" y="13446"/>
                    </a:lnTo>
                    <a:close/>
                    <a:moveTo>
                      <a:pt x="2790" y="13275"/>
                    </a:moveTo>
                    <a:cubicBezTo>
                      <a:pt x="2507" y="13132"/>
                      <a:pt x="2235" y="12958"/>
                      <a:pt x="1983" y="12759"/>
                    </a:cubicBezTo>
                    <a:cubicBezTo>
                      <a:pt x="2099" y="12611"/>
                      <a:pt x="2099" y="12611"/>
                      <a:pt x="2099" y="12611"/>
                    </a:cubicBezTo>
                    <a:cubicBezTo>
                      <a:pt x="2342" y="12803"/>
                      <a:pt x="2603" y="12970"/>
                      <a:pt x="2875" y="13107"/>
                    </a:cubicBezTo>
                    <a:lnTo>
                      <a:pt x="2790" y="13275"/>
                    </a:lnTo>
                    <a:close/>
                    <a:moveTo>
                      <a:pt x="7374" y="13053"/>
                    </a:moveTo>
                    <a:cubicBezTo>
                      <a:pt x="7273" y="12893"/>
                      <a:pt x="7273" y="12893"/>
                      <a:pt x="7273" y="12893"/>
                    </a:cubicBezTo>
                    <a:cubicBezTo>
                      <a:pt x="7531" y="12731"/>
                      <a:pt x="7776" y="12540"/>
                      <a:pt x="8000" y="12328"/>
                    </a:cubicBezTo>
                    <a:cubicBezTo>
                      <a:pt x="8130" y="12464"/>
                      <a:pt x="8130" y="12464"/>
                      <a:pt x="8130" y="12464"/>
                    </a:cubicBezTo>
                    <a:cubicBezTo>
                      <a:pt x="7896" y="12685"/>
                      <a:pt x="7642" y="12883"/>
                      <a:pt x="7374" y="13053"/>
                    </a:cubicBezTo>
                    <a:close/>
                    <a:moveTo>
                      <a:pt x="37740" y="12749"/>
                    </a:moveTo>
                    <a:cubicBezTo>
                      <a:pt x="37552" y="12749"/>
                      <a:pt x="37552" y="12749"/>
                      <a:pt x="37552" y="12749"/>
                    </a:cubicBezTo>
                    <a:cubicBezTo>
                      <a:pt x="37552" y="11808"/>
                      <a:pt x="37552" y="11808"/>
                      <a:pt x="37552" y="11808"/>
                    </a:cubicBezTo>
                    <a:cubicBezTo>
                      <a:pt x="37740" y="11808"/>
                      <a:pt x="37740" y="11808"/>
                      <a:pt x="37740" y="11808"/>
                    </a:cubicBezTo>
                    <a:lnTo>
                      <a:pt x="37740" y="12749"/>
                    </a:lnTo>
                    <a:close/>
                    <a:moveTo>
                      <a:pt x="26297" y="12716"/>
                    </a:moveTo>
                    <a:cubicBezTo>
                      <a:pt x="26176" y="12572"/>
                      <a:pt x="26176" y="12572"/>
                      <a:pt x="26176" y="12572"/>
                    </a:cubicBezTo>
                    <a:cubicBezTo>
                      <a:pt x="26409" y="12376"/>
                      <a:pt x="26626" y="12155"/>
                      <a:pt x="26820" y="11913"/>
                    </a:cubicBezTo>
                    <a:cubicBezTo>
                      <a:pt x="26967" y="12031"/>
                      <a:pt x="26967" y="12031"/>
                      <a:pt x="26967" y="12031"/>
                    </a:cubicBezTo>
                    <a:cubicBezTo>
                      <a:pt x="26764" y="12282"/>
                      <a:pt x="26539" y="12513"/>
                      <a:pt x="26297" y="12716"/>
                    </a:cubicBezTo>
                    <a:close/>
                    <a:moveTo>
                      <a:pt x="20219" y="12363"/>
                    </a:moveTo>
                    <a:cubicBezTo>
                      <a:pt x="19999" y="12135"/>
                      <a:pt x="19799" y="11883"/>
                      <a:pt x="19622" y="11614"/>
                    </a:cubicBezTo>
                    <a:cubicBezTo>
                      <a:pt x="19780" y="11511"/>
                      <a:pt x="19780" y="11511"/>
                      <a:pt x="19780" y="11511"/>
                    </a:cubicBezTo>
                    <a:cubicBezTo>
                      <a:pt x="19950" y="11770"/>
                      <a:pt x="20143" y="12013"/>
                      <a:pt x="20354" y="12232"/>
                    </a:cubicBezTo>
                    <a:lnTo>
                      <a:pt x="20219" y="12363"/>
                    </a:lnTo>
                    <a:close/>
                    <a:moveTo>
                      <a:pt x="1290" y="12098"/>
                    </a:moveTo>
                    <a:cubicBezTo>
                      <a:pt x="1082" y="11857"/>
                      <a:pt x="894" y="11596"/>
                      <a:pt x="732" y="11320"/>
                    </a:cubicBezTo>
                    <a:cubicBezTo>
                      <a:pt x="895" y="11224"/>
                      <a:pt x="895" y="11224"/>
                      <a:pt x="895" y="11224"/>
                    </a:cubicBezTo>
                    <a:cubicBezTo>
                      <a:pt x="1051" y="11491"/>
                      <a:pt x="1232" y="11743"/>
                      <a:pt x="1432" y="11974"/>
                    </a:cubicBezTo>
                    <a:lnTo>
                      <a:pt x="1290" y="12098"/>
                    </a:lnTo>
                    <a:close/>
                    <a:moveTo>
                      <a:pt x="8761" y="11745"/>
                    </a:moveTo>
                    <a:cubicBezTo>
                      <a:pt x="8609" y="11634"/>
                      <a:pt x="8609" y="11634"/>
                      <a:pt x="8609" y="11634"/>
                    </a:cubicBezTo>
                    <a:cubicBezTo>
                      <a:pt x="8788" y="11386"/>
                      <a:pt x="8947" y="11119"/>
                      <a:pt x="9080" y="10841"/>
                    </a:cubicBezTo>
                    <a:cubicBezTo>
                      <a:pt x="9250" y="10922"/>
                      <a:pt x="9250" y="10922"/>
                      <a:pt x="9250" y="10922"/>
                    </a:cubicBezTo>
                    <a:cubicBezTo>
                      <a:pt x="9112" y="11211"/>
                      <a:pt x="8948" y="11487"/>
                      <a:pt x="8761" y="11745"/>
                    </a:cubicBezTo>
                    <a:close/>
                    <a:moveTo>
                      <a:pt x="27497" y="11234"/>
                    </a:moveTo>
                    <a:cubicBezTo>
                      <a:pt x="27332" y="11145"/>
                      <a:pt x="27332" y="11145"/>
                      <a:pt x="27332" y="11145"/>
                    </a:cubicBezTo>
                    <a:cubicBezTo>
                      <a:pt x="27477" y="10876"/>
                      <a:pt x="27600" y="10590"/>
                      <a:pt x="27697" y="10297"/>
                    </a:cubicBezTo>
                    <a:cubicBezTo>
                      <a:pt x="27876" y="10356"/>
                      <a:pt x="27876" y="10356"/>
                      <a:pt x="27876" y="10356"/>
                    </a:cubicBezTo>
                    <a:cubicBezTo>
                      <a:pt x="27776" y="10660"/>
                      <a:pt x="27648" y="10956"/>
                      <a:pt x="27497" y="11234"/>
                    </a:cubicBezTo>
                    <a:close/>
                    <a:moveTo>
                      <a:pt x="37740" y="10866"/>
                    </a:moveTo>
                    <a:cubicBezTo>
                      <a:pt x="37552" y="10866"/>
                      <a:pt x="37552" y="10866"/>
                      <a:pt x="37552" y="10866"/>
                    </a:cubicBezTo>
                    <a:cubicBezTo>
                      <a:pt x="37552" y="9925"/>
                      <a:pt x="37552" y="9925"/>
                      <a:pt x="37552" y="9925"/>
                    </a:cubicBezTo>
                    <a:cubicBezTo>
                      <a:pt x="37740" y="9925"/>
                      <a:pt x="37740" y="9925"/>
                      <a:pt x="37740" y="9925"/>
                    </a:cubicBezTo>
                    <a:lnTo>
                      <a:pt x="37740" y="10866"/>
                    </a:lnTo>
                    <a:close/>
                    <a:moveTo>
                      <a:pt x="19173" y="10769"/>
                    </a:moveTo>
                    <a:cubicBezTo>
                      <a:pt x="19049" y="10477"/>
                      <a:pt x="18950" y="10170"/>
                      <a:pt x="18879" y="9859"/>
                    </a:cubicBezTo>
                    <a:cubicBezTo>
                      <a:pt x="19062" y="9817"/>
                      <a:pt x="19062" y="9817"/>
                      <a:pt x="19062" y="9817"/>
                    </a:cubicBezTo>
                    <a:cubicBezTo>
                      <a:pt x="19131" y="10118"/>
                      <a:pt x="19227" y="10414"/>
                      <a:pt x="19346" y="10696"/>
                    </a:cubicBezTo>
                    <a:lnTo>
                      <a:pt x="19173" y="10769"/>
                    </a:lnTo>
                    <a:close/>
                    <a:moveTo>
                      <a:pt x="325" y="10454"/>
                    </a:moveTo>
                    <a:cubicBezTo>
                      <a:pt x="216" y="10155"/>
                      <a:pt x="133" y="9844"/>
                      <a:pt x="79" y="9529"/>
                    </a:cubicBezTo>
                    <a:cubicBezTo>
                      <a:pt x="264" y="9497"/>
                      <a:pt x="264" y="9497"/>
                      <a:pt x="264" y="9497"/>
                    </a:cubicBezTo>
                    <a:cubicBezTo>
                      <a:pt x="317" y="9801"/>
                      <a:pt x="397" y="10101"/>
                      <a:pt x="502" y="10389"/>
                    </a:cubicBezTo>
                    <a:lnTo>
                      <a:pt x="325" y="10454"/>
                    </a:lnTo>
                    <a:close/>
                    <a:moveTo>
                      <a:pt x="9582" y="10025"/>
                    </a:moveTo>
                    <a:cubicBezTo>
                      <a:pt x="9401" y="9975"/>
                      <a:pt x="9401" y="9975"/>
                      <a:pt x="9401" y="9975"/>
                    </a:cubicBezTo>
                    <a:cubicBezTo>
                      <a:pt x="9481" y="9680"/>
                      <a:pt x="9536" y="9374"/>
                      <a:pt x="9563" y="9067"/>
                    </a:cubicBezTo>
                    <a:cubicBezTo>
                      <a:pt x="9750" y="9083"/>
                      <a:pt x="9750" y="9083"/>
                      <a:pt x="9750" y="9083"/>
                    </a:cubicBezTo>
                    <a:cubicBezTo>
                      <a:pt x="9722" y="9402"/>
                      <a:pt x="9666" y="9718"/>
                      <a:pt x="9582" y="10025"/>
                    </a:cubicBezTo>
                    <a:close/>
                    <a:moveTo>
                      <a:pt x="28096" y="9426"/>
                    </a:moveTo>
                    <a:cubicBezTo>
                      <a:pt x="27910" y="9398"/>
                      <a:pt x="27910" y="9398"/>
                      <a:pt x="27910" y="9398"/>
                    </a:cubicBezTo>
                    <a:cubicBezTo>
                      <a:pt x="27949" y="9136"/>
                      <a:pt x="27968" y="8867"/>
                      <a:pt x="27968" y="8600"/>
                    </a:cubicBezTo>
                    <a:cubicBezTo>
                      <a:pt x="27968" y="8474"/>
                      <a:pt x="27968" y="8474"/>
                      <a:pt x="27968" y="8474"/>
                    </a:cubicBezTo>
                    <a:cubicBezTo>
                      <a:pt x="28157" y="8474"/>
                      <a:pt x="28157" y="8474"/>
                      <a:pt x="28157" y="8474"/>
                    </a:cubicBezTo>
                    <a:cubicBezTo>
                      <a:pt x="28157" y="8600"/>
                      <a:pt x="28157" y="8600"/>
                      <a:pt x="28157" y="8600"/>
                    </a:cubicBezTo>
                    <a:cubicBezTo>
                      <a:pt x="28157" y="8876"/>
                      <a:pt x="28136" y="9154"/>
                      <a:pt x="28096" y="9426"/>
                    </a:cubicBezTo>
                    <a:close/>
                    <a:moveTo>
                      <a:pt x="37740" y="8984"/>
                    </a:moveTo>
                    <a:cubicBezTo>
                      <a:pt x="37552" y="8984"/>
                      <a:pt x="37552" y="8984"/>
                      <a:pt x="37552" y="8984"/>
                    </a:cubicBezTo>
                    <a:cubicBezTo>
                      <a:pt x="37552" y="8042"/>
                      <a:pt x="37552" y="8042"/>
                      <a:pt x="37552" y="8042"/>
                    </a:cubicBezTo>
                    <a:cubicBezTo>
                      <a:pt x="37740" y="8042"/>
                      <a:pt x="37740" y="8042"/>
                      <a:pt x="37740" y="8042"/>
                    </a:cubicBezTo>
                    <a:lnTo>
                      <a:pt x="37740" y="8984"/>
                    </a:lnTo>
                    <a:close/>
                    <a:moveTo>
                      <a:pt x="18745" y="8913"/>
                    </a:moveTo>
                    <a:cubicBezTo>
                      <a:pt x="18740" y="8809"/>
                      <a:pt x="18737" y="8703"/>
                      <a:pt x="18737" y="8600"/>
                    </a:cubicBezTo>
                    <a:cubicBezTo>
                      <a:pt x="18737" y="7966"/>
                      <a:pt x="18737" y="7966"/>
                      <a:pt x="18737" y="7966"/>
                    </a:cubicBezTo>
                    <a:cubicBezTo>
                      <a:pt x="18925" y="7966"/>
                      <a:pt x="18925" y="7966"/>
                      <a:pt x="18925" y="7966"/>
                    </a:cubicBezTo>
                    <a:cubicBezTo>
                      <a:pt x="18925" y="8600"/>
                      <a:pt x="18925" y="8600"/>
                      <a:pt x="18925" y="8600"/>
                    </a:cubicBezTo>
                    <a:cubicBezTo>
                      <a:pt x="18925" y="8700"/>
                      <a:pt x="18928" y="8802"/>
                      <a:pt x="18933" y="8902"/>
                    </a:cubicBezTo>
                    <a:lnTo>
                      <a:pt x="18745" y="8913"/>
                    </a:lnTo>
                    <a:close/>
                    <a:moveTo>
                      <a:pt x="188" y="8577"/>
                    </a:moveTo>
                    <a:cubicBezTo>
                      <a:pt x="0" y="8577"/>
                      <a:pt x="0" y="8577"/>
                      <a:pt x="0" y="8577"/>
                    </a:cubicBezTo>
                    <a:cubicBezTo>
                      <a:pt x="0" y="7635"/>
                      <a:pt x="0" y="7635"/>
                      <a:pt x="0" y="7635"/>
                    </a:cubicBezTo>
                    <a:cubicBezTo>
                      <a:pt x="188" y="7635"/>
                      <a:pt x="188" y="7635"/>
                      <a:pt x="188" y="7635"/>
                    </a:cubicBezTo>
                    <a:lnTo>
                      <a:pt x="188" y="8577"/>
                    </a:lnTo>
                    <a:close/>
                    <a:moveTo>
                      <a:pt x="9772" y="8134"/>
                    </a:moveTo>
                    <a:cubicBezTo>
                      <a:pt x="9583" y="8134"/>
                      <a:pt x="9583" y="8134"/>
                      <a:pt x="9583" y="8134"/>
                    </a:cubicBezTo>
                    <a:cubicBezTo>
                      <a:pt x="9583" y="7193"/>
                      <a:pt x="9583" y="7193"/>
                      <a:pt x="9583" y="7193"/>
                    </a:cubicBezTo>
                    <a:cubicBezTo>
                      <a:pt x="9772" y="7193"/>
                      <a:pt x="9772" y="7193"/>
                      <a:pt x="9772" y="7193"/>
                    </a:cubicBezTo>
                    <a:lnTo>
                      <a:pt x="9772" y="8134"/>
                    </a:lnTo>
                    <a:close/>
                    <a:moveTo>
                      <a:pt x="28157" y="7532"/>
                    </a:moveTo>
                    <a:cubicBezTo>
                      <a:pt x="27968" y="7532"/>
                      <a:pt x="27968" y="7532"/>
                      <a:pt x="27968" y="7532"/>
                    </a:cubicBezTo>
                    <a:cubicBezTo>
                      <a:pt x="27968" y="6591"/>
                      <a:pt x="27968" y="6591"/>
                      <a:pt x="27968" y="6591"/>
                    </a:cubicBezTo>
                    <a:cubicBezTo>
                      <a:pt x="28157" y="6591"/>
                      <a:pt x="28157" y="6591"/>
                      <a:pt x="28157" y="6591"/>
                    </a:cubicBezTo>
                    <a:lnTo>
                      <a:pt x="28157" y="7532"/>
                    </a:lnTo>
                    <a:close/>
                    <a:moveTo>
                      <a:pt x="37740" y="7101"/>
                    </a:moveTo>
                    <a:cubicBezTo>
                      <a:pt x="37552" y="7101"/>
                      <a:pt x="37552" y="7101"/>
                      <a:pt x="37552" y="7101"/>
                    </a:cubicBezTo>
                    <a:cubicBezTo>
                      <a:pt x="37552" y="6160"/>
                      <a:pt x="37552" y="6160"/>
                      <a:pt x="37552" y="6160"/>
                    </a:cubicBezTo>
                    <a:cubicBezTo>
                      <a:pt x="37740" y="6160"/>
                      <a:pt x="37740" y="6160"/>
                      <a:pt x="37740" y="6160"/>
                    </a:cubicBezTo>
                    <a:lnTo>
                      <a:pt x="37740" y="7101"/>
                    </a:lnTo>
                    <a:close/>
                    <a:moveTo>
                      <a:pt x="18925" y="7025"/>
                    </a:moveTo>
                    <a:cubicBezTo>
                      <a:pt x="18737" y="7025"/>
                      <a:pt x="18737" y="7025"/>
                      <a:pt x="18737" y="7025"/>
                    </a:cubicBezTo>
                    <a:cubicBezTo>
                      <a:pt x="18737" y="6084"/>
                      <a:pt x="18737" y="6084"/>
                      <a:pt x="18737" y="6084"/>
                    </a:cubicBezTo>
                    <a:cubicBezTo>
                      <a:pt x="18925" y="6084"/>
                      <a:pt x="18925" y="6084"/>
                      <a:pt x="18925" y="6084"/>
                    </a:cubicBezTo>
                    <a:lnTo>
                      <a:pt x="18925" y="7025"/>
                    </a:lnTo>
                    <a:close/>
                    <a:moveTo>
                      <a:pt x="188" y="6694"/>
                    </a:moveTo>
                    <a:cubicBezTo>
                      <a:pt x="0" y="6694"/>
                      <a:pt x="0" y="6694"/>
                      <a:pt x="0" y="6694"/>
                    </a:cubicBezTo>
                    <a:cubicBezTo>
                      <a:pt x="0" y="5753"/>
                      <a:pt x="0" y="5753"/>
                      <a:pt x="0" y="5753"/>
                    </a:cubicBezTo>
                    <a:cubicBezTo>
                      <a:pt x="188" y="5753"/>
                      <a:pt x="188" y="5753"/>
                      <a:pt x="188" y="5753"/>
                    </a:cubicBezTo>
                    <a:lnTo>
                      <a:pt x="188" y="6694"/>
                    </a:lnTo>
                    <a:close/>
                    <a:moveTo>
                      <a:pt x="9772" y="6252"/>
                    </a:moveTo>
                    <a:cubicBezTo>
                      <a:pt x="9583" y="6252"/>
                      <a:pt x="9583" y="6252"/>
                      <a:pt x="9583" y="6252"/>
                    </a:cubicBezTo>
                    <a:cubicBezTo>
                      <a:pt x="9583" y="5310"/>
                      <a:pt x="9583" y="5310"/>
                      <a:pt x="9583" y="5310"/>
                    </a:cubicBezTo>
                    <a:cubicBezTo>
                      <a:pt x="9772" y="5310"/>
                      <a:pt x="9772" y="5310"/>
                      <a:pt x="9772" y="5310"/>
                    </a:cubicBezTo>
                    <a:lnTo>
                      <a:pt x="9772" y="6252"/>
                    </a:lnTo>
                    <a:close/>
                    <a:moveTo>
                      <a:pt x="28157" y="5650"/>
                    </a:moveTo>
                    <a:cubicBezTo>
                      <a:pt x="27968" y="5650"/>
                      <a:pt x="27968" y="5650"/>
                      <a:pt x="27968" y="5650"/>
                    </a:cubicBezTo>
                    <a:cubicBezTo>
                      <a:pt x="27968" y="5190"/>
                      <a:pt x="27968" y="5190"/>
                      <a:pt x="27968" y="5190"/>
                    </a:cubicBezTo>
                    <a:cubicBezTo>
                      <a:pt x="27968" y="5027"/>
                      <a:pt x="27976" y="4863"/>
                      <a:pt x="27990" y="4701"/>
                    </a:cubicBezTo>
                    <a:cubicBezTo>
                      <a:pt x="28178" y="4717"/>
                      <a:pt x="28178" y="4717"/>
                      <a:pt x="28178" y="4717"/>
                    </a:cubicBezTo>
                    <a:cubicBezTo>
                      <a:pt x="28164" y="4874"/>
                      <a:pt x="28157" y="5033"/>
                      <a:pt x="28157" y="5190"/>
                    </a:cubicBezTo>
                    <a:lnTo>
                      <a:pt x="28157" y="5650"/>
                    </a:lnTo>
                    <a:close/>
                    <a:moveTo>
                      <a:pt x="37740" y="5218"/>
                    </a:moveTo>
                    <a:cubicBezTo>
                      <a:pt x="37552" y="5218"/>
                      <a:pt x="37552" y="5218"/>
                      <a:pt x="37552" y="5218"/>
                    </a:cubicBezTo>
                    <a:cubicBezTo>
                      <a:pt x="37552" y="5190"/>
                      <a:pt x="37552" y="5190"/>
                      <a:pt x="37552" y="5190"/>
                    </a:cubicBezTo>
                    <a:cubicBezTo>
                      <a:pt x="37552" y="4890"/>
                      <a:pt x="37527" y="4590"/>
                      <a:pt x="37476" y="4297"/>
                    </a:cubicBezTo>
                    <a:cubicBezTo>
                      <a:pt x="37662" y="4266"/>
                      <a:pt x="37662" y="4266"/>
                      <a:pt x="37662" y="4266"/>
                    </a:cubicBezTo>
                    <a:cubicBezTo>
                      <a:pt x="37714" y="4569"/>
                      <a:pt x="37740" y="4880"/>
                      <a:pt x="37740" y="5190"/>
                    </a:cubicBezTo>
                    <a:lnTo>
                      <a:pt x="37740" y="5218"/>
                    </a:lnTo>
                    <a:close/>
                    <a:moveTo>
                      <a:pt x="18735" y="5145"/>
                    </a:moveTo>
                    <a:cubicBezTo>
                      <a:pt x="18727" y="4836"/>
                      <a:pt x="18693" y="4527"/>
                      <a:pt x="18634" y="4226"/>
                    </a:cubicBezTo>
                    <a:cubicBezTo>
                      <a:pt x="18819" y="4190"/>
                      <a:pt x="18819" y="4190"/>
                      <a:pt x="18819" y="4190"/>
                    </a:cubicBezTo>
                    <a:cubicBezTo>
                      <a:pt x="18880" y="4501"/>
                      <a:pt x="18915" y="4820"/>
                      <a:pt x="18923" y="5140"/>
                    </a:cubicBezTo>
                    <a:lnTo>
                      <a:pt x="18735" y="5145"/>
                    </a:lnTo>
                    <a:close/>
                    <a:moveTo>
                      <a:pt x="188" y="4811"/>
                    </a:moveTo>
                    <a:cubicBezTo>
                      <a:pt x="0" y="4811"/>
                      <a:pt x="0" y="4811"/>
                      <a:pt x="0" y="4811"/>
                    </a:cubicBezTo>
                    <a:cubicBezTo>
                      <a:pt x="0" y="3870"/>
                      <a:pt x="0" y="3870"/>
                      <a:pt x="0" y="3870"/>
                    </a:cubicBezTo>
                    <a:cubicBezTo>
                      <a:pt x="188" y="3870"/>
                      <a:pt x="188" y="3870"/>
                      <a:pt x="188" y="3870"/>
                    </a:cubicBezTo>
                    <a:lnTo>
                      <a:pt x="188" y="4811"/>
                    </a:lnTo>
                    <a:close/>
                    <a:moveTo>
                      <a:pt x="9845" y="4389"/>
                    </a:moveTo>
                    <a:cubicBezTo>
                      <a:pt x="9659" y="4358"/>
                      <a:pt x="9659" y="4358"/>
                      <a:pt x="9659" y="4358"/>
                    </a:cubicBezTo>
                    <a:cubicBezTo>
                      <a:pt x="9711" y="4043"/>
                      <a:pt x="9791" y="3731"/>
                      <a:pt x="9895" y="3431"/>
                    </a:cubicBezTo>
                    <a:cubicBezTo>
                      <a:pt x="10073" y="3493"/>
                      <a:pt x="10073" y="3493"/>
                      <a:pt x="10073" y="3493"/>
                    </a:cubicBezTo>
                    <a:cubicBezTo>
                      <a:pt x="9972" y="3783"/>
                      <a:pt x="9895" y="4084"/>
                      <a:pt x="9845" y="4389"/>
                    </a:cubicBezTo>
                    <a:close/>
                    <a:moveTo>
                      <a:pt x="28341" y="3809"/>
                    </a:moveTo>
                    <a:cubicBezTo>
                      <a:pt x="28159" y="3759"/>
                      <a:pt x="28159" y="3759"/>
                      <a:pt x="28159" y="3759"/>
                    </a:cubicBezTo>
                    <a:cubicBezTo>
                      <a:pt x="28243" y="3451"/>
                      <a:pt x="28355" y="3150"/>
                      <a:pt x="28493" y="2862"/>
                    </a:cubicBezTo>
                    <a:cubicBezTo>
                      <a:pt x="28662" y="2944"/>
                      <a:pt x="28662" y="2944"/>
                      <a:pt x="28662" y="2944"/>
                    </a:cubicBezTo>
                    <a:cubicBezTo>
                      <a:pt x="28530" y="3221"/>
                      <a:pt x="28422" y="3512"/>
                      <a:pt x="28341" y="3809"/>
                    </a:cubicBezTo>
                    <a:close/>
                    <a:moveTo>
                      <a:pt x="37240" y="3405"/>
                    </a:moveTo>
                    <a:cubicBezTo>
                      <a:pt x="37135" y="3115"/>
                      <a:pt x="37003" y="2834"/>
                      <a:pt x="36848" y="2570"/>
                    </a:cubicBezTo>
                    <a:cubicBezTo>
                      <a:pt x="37010" y="2474"/>
                      <a:pt x="37010" y="2474"/>
                      <a:pt x="37010" y="2474"/>
                    </a:cubicBezTo>
                    <a:cubicBezTo>
                      <a:pt x="37171" y="2749"/>
                      <a:pt x="37308" y="3040"/>
                      <a:pt x="37417" y="3341"/>
                    </a:cubicBezTo>
                    <a:lnTo>
                      <a:pt x="37240" y="3405"/>
                    </a:lnTo>
                    <a:close/>
                    <a:moveTo>
                      <a:pt x="18379" y="3338"/>
                    </a:moveTo>
                    <a:cubicBezTo>
                      <a:pt x="18268" y="3050"/>
                      <a:pt x="18131" y="2771"/>
                      <a:pt x="17973" y="2509"/>
                    </a:cubicBezTo>
                    <a:cubicBezTo>
                      <a:pt x="18134" y="2412"/>
                      <a:pt x="18134" y="2412"/>
                      <a:pt x="18134" y="2412"/>
                    </a:cubicBezTo>
                    <a:cubicBezTo>
                      <a:pt x="18298" y="2682"/>
                      <a:pt x="18440" y="2972"/>
                      <a:pt x="18555" y="3271"/>
                    </a:cubicBezTo>
                    <a:lnTo>
                      <a:pt x="18379" y="3338"/>
                    </a:lnTo>
                    <a:close/>
                    <a:moveTo>
                      <a:pt x="188" y="2928"/>
                    </a:moveTo>
                    <a:cubicBezTo>
                      <a:pt x="0" y="2928"/>
                      <a:pt x="0" y="2928"/>
                      <a:pt x="0" y="2928"/>
                    </a:cubicBezTo>
                    <a:cubicBezTo>
                      <a:pt x="0" y="1987"/>
                      <a:pt x="0" y="1987"/>
                      <a:pt x="0" y="1987"/>
                    </a:cubicBezTo>
                    <a:cubicBezTo>
                      <a:pt x="188" y="1987"/>
                      <a:pt x="188" y="1987"/>
                      <a:pt x="188" y="1987"/>
                    </a:cubicBezTo>
                    <a:lnTo>
                      <a:pt x="188" y="2928"/>
                    </a:lnTo>
                    <a:close/>
                    <a:moveTo>
                      <a:pt x="10452" y="2652"/>
                    </a:moveTo>
                    <a:cubicBezTo>
                      <a:pt x="10288" y="2559"/>
                      <a:pt x="10288" y="2559"/>
                      <a:pt x="10288" y="2559"/>
                    </a:cubicBezTo>
                    <a:cubicBezTo>
                      <a:pt x="10446" y="2279"/>
                      <a:pt x="10629" y="2014"/>
                      <a:pt x="10832" y="1771"/>
                    </a:cubicBezTo>
                    <a:cubicBezTo>
                      <a:pt x="10976" y="1892"/>
                      <a:pt x="10976" y="1892"/>
                      <a:pt x="10976" y="1892"/>
                    </a:cubicBezTo>
                    <a:cubicBezTo>
                      <a:pt x="10781" y="2126"/>
                      <a:pt x="10604" y="2382"/>
                      <a:pt x="10452" y="2652"/>
                    </a:cubicBezTo>
                    <a:close/>
                    <a:moveTo>
                      <a:pt x="29134" y="2151"/>
                    </a:moveTo>
                    <a:cubicBezTo>
                      <a:pt x="28982" y="2040"/>
                      <a:pt x="28982" y="2040"/>
                      <a:pt x="28982" y="2040"/>
                    </a:cubicBezTo>
                    <a:cubicBezTo>
                      <a:pt x="29171" y="1781"/>
                      <a:pt x="29383" y="1539"/>
                      <a:pt x="29614" y="1321"/>
                    </a:cubicBezTo>
                    <a:cubicBezTo>
                      <a:pt x="29743" y="1458"/>
                      <a:pt x="29743" y="1458"/>
                      <a:pt x="29743" y="1458"/>
                    </a:cubicBezTo>
                    <a:cubicBezTo>
                      <a:pt x="29521" y="1668"/>
                      <a:pt x="29316" y="1901"/>
                      <a:pt x="29134" y="2151"/>
                    </a:cubicBezTo>
                    <a:close/>
                    <a:moveTo>
                      <a:pt x="36311" y="1819"/>
                    </a:moveTo>
                    <a:cubicBezTo>
                      <a:pt x="36109" y="1585"/>
                      <a:pt x="35885" y="1371"/>
                      <a:pt x="35645" y="1181"/>
                    </a:cubicBezTo>
                    <a:cubicBezTo>
                      <a:pt x="35762" y="1034"/>
                      <a:pt x="35762" y="1034"/>
                      <a:pt x="35762" y="1034"/>
                    </a:cubicBezTo>
                    <a:cubicBezTo>
                      <a:pt x="36011" y="1230"/>
                      <a:pt x="36243" y="1453"/>
                      <a:pt x="36454" y="1696"/>
                    </a:cubicBezTo>
                    <a:lnTo>
                      <a:pt x="36311" y="1819"/>
                    </a:lnTo>
                    <a:close/>
                    <a:moveTo>
                      <a:pt x="17424" y="1767"/>
                    </a:moveTo>
                    <a:cubicBezTo>
                      <a:pt x="17217" y="1536"/>
                      <a:pt x="16989" y="1326"/>
                      <a:pt x="16746" y="1144"/>
                    </a:cubicBezTo>
                    <a:cubicBezTo>
                      <a:pt x="16859" y="994"/>
                      <a:pt x="16859" y="994"/>
                      <a:pt x="16859" y="994"/>
                    </a:cubicBezTo>
                    <a:cubicBezTo>
                      <a:pt x="17111" y="1183"/>
                      <a:pt x="17349" y="1401"/>
                      <a:pt x="17564" y="1642"/>
                    </a:cubicBezTo>
                    <a:lnTo>
                      <a:pt x="17424" y="1767"/>
                    </a:lnTo>
                    <a:close/>
                    <a:moveTo>
                      <a:pt x="11633" y="1245"/>
                    </a:moveTo>
                    <a:cubicBezTo>
                      <a:pt x="11514" y="1099"/>
                      <a:pt x="11514" y="1099"/>
                      <a:pt x="11514" y="1099"/>
                    </a:cubicBezTo>
                    <a:cubicBezTo>
                      <a:pt x="11766" y="896"/>
                      <a:pt x="12037" y="720"/>
                      <a:pt x="12319" y="576"/>
                    </a:cubicBezTo>
                    <a:cubicBezTo>
                      <a:pt x="12404" y="744"/>
                      <a:pt x="12404" y="744"/>
                      <a:pt x="12404" y="744"/>
                    </a:cubicBezTo>
                    <a:cubicBezTo>
                      <a:pt x="12134" y="882"/>
                      <a:pt x="11874" y="1050"/>
                      <a:pt x="11633" y="1245"/>
                    </a:cubicBezTo>
                    <a:close/>
                    <a:moveTo>
                      <a:pt x="188" y="1046"/>
                    </a:moveTo>
                    <a:cubicBezTo>
                      <a:pt x="0" y="1046"/>
                      <a:pt x="0" y="1046"/>
                      <a:pt x="0" y="1046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188" y="104"/>
                      <a:pt x="188" y="104"/>
                      <a:pt x="188" y="104"/>
                    </a:cubicBezTo>
                    <a:lnTo>
                      <a:pt x="188" y="1046"/>
                    </a:lnTo>
                    <a:close/>
                    <a:moveTo>
                      <a:pt x="30472" y="893"/>
                    </a:moveTo>
                    <a:cubicBezTo>
                      <a:pt x="30371" y="734"/>
                      <a:pt x="30371" y="734"/>
                      <a:pt x="30371" y="734"/>
                    </a:cubicBezTo>
                    <a:cubicBezTo>
                      <a:pt x="30643" y="562"/>
                      <a:pt x="30932" y="418"/>
                      <a:pt x="31229" y="307"/>
                    </a:cubicBezTo>
                    <a:cubicBezTo>
                      <a:pt x="31296" y="483"/>
                      <a:pt x="31296" y="483"/>
                      <a:pt x="31296" y="483"/>
                    </a:cubicBezTo>
                    <a:cubicBezTo>
                      <a:pt x="31010" y="590"/>
                      <a:pt x="30733" y="728"/>
                      <a:pt x="30472" y="893"/>
                    </a:cubicBezTo>
                    <a:close/>
                    <a:moveTo>
                      <a:pt x="34870" y="684"/>
                    </a:moveTo>
                    <a:cubicBezTo>
                      <a:pt x="34595" y="544"/>
                      <a:pt x="34306" y="433"/>
                      <a:pt x="34012" y="353"/>
                    </a:cubicBezTo>
                    <a:cubicBezTo>
                      <a:pt x="34061" y="171"/>
                      <a:pt x="34061" y="171"/>
                      <a:pt x="34061" y="171"/>
                    </a:cubicBezTo>
                    <a:cubicBezTo>
                      <a:pt x="34368" y="255"/>
                      <a:pt x="34669" y="371"/>
                      <a:pt x="34955" y="517"/>
                    </a:cubicBezTo>
                    <a:lnTo>
                      <a:pt x="34870" y="684"/>
                    </a:lnTo>
                    <a:close/>
                    <a:moveTo>
                      <a:pt x="15957" y="673"/>
                    </a:moveTo>
                    <a:cubicBezTo>
                      <a:pt x="15676" y="543"/>
                      <a:pt x="15383" y="446"/>
                      <a:pt x="15085" y="383"/>
                    </a:cubicBezTo>
                    <a:cubicBezTo>
                      <a:pt x="15124" y="199"/>
                      <a:pt x="15124" y="199"/>
                      <a:pt x="15124" y="199"/>
                    </a:cubicBezTo>
                    <a:cubicBezTo>
                      <a:pt x="15436" y="265"/>
                      <a:pt x="15742" y="366"/>
                      <a:pt x="16035" y="502"/>
                    </a:cubicBezTo>
                    <a:lnTo>
                      <a:pt x="15957" y="673"/>
                    </a:lnTo>
                    <a:close/>
                    <a:moveTo>
                      <a:pt x="13263" y="420"/>
                    </a:moveTo>
                    <a:cubicBezTo>
                      <a:pt x="13217" y="238"/>
                      <a:pt x="13217" y="238"/>
                      <a:pt x="13217" y="238"/>
                    </a:cubicBezTo>
                    <a:cubicBezTo>
                      <a:pt x="13528" y="159"/>
                      <a:pt x="13848" y="115"/>
                      <a:pt x="14168" y="109"/>
                    </a:cubicBezTo>
                    <a:cubicBezTo>
                      <a:pt x="14172" y="297"/>
                      <a:pt x="14172" y="297"/>
                      <a:pt x="14172" y="297"/>
                    </a:cubicBezTo>
                    <a:cubicBezTo>
                      <a:pt x="13866" y="303"/>
                      <a:pt x="13560" y="345"/>
                      <a:pt x="13263" y="420"/>
                    </a:cubicBezTo>
                    <a:close/>
                    <a:moveTo>
                      <a:pt x="32185" y="249"/>
                    </a:moveTo>
                    <a:cubicBezTo>
                      <a:pt x="32157" y="63"/>
                      <a:pt x="32157" y="63"/>
                      <a:pt x="32157" y="63"/>
                    </a:cubicBezTo>
                    <a:cubicBezTo>
                      <a:pt x="32472" y="15"/>
                      <a:pt x="32798" y="0"/>
                      <a:pt x="33115" y="18"/>
                    </a:cubicBezTo>
                    <a:cubicBezTo>
                      <a:pt x="33104" y="206"/>
                      <a:pt x="33104" y="206"/>
                      <a:pt x="33104" y="206"/>
                    </a:cubicBezTo>
                    <a:cubicBezTo>
                      <a:pt x="32800" y="188"/>
                      <a:pt x="32487" y="203"/>
                      <a:pt x="32185" y="24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8"/>
              <p:cNvSpPr/>
              <p:nvPr/>
            </p:nvSpPr>
            <p:spPr>
              <a:xfrm>
                <a:off x="8423998" y="540000"/>
                <a:ext cx="360600" cy="25356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8590570" y="540000"/>
                <a:ext cx="24779" cy="2411856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52" extrusionOk="0">
                    <a:moveTo>
                      <a:pt x="18" y="1752"/>
                    </a:moveTo>
                    <a:lnTo>
                      <a:pt x="0" y="1752"/>
                    </a:lnTo>
                    <a:lnTo>
                      <a:pt x="0" y="1656"/>
                    </a:lnTo>
                    <a:lnTo>
                      <a:pt x="18" y="1656"/>
                    </a:lnTo>
                    <a:lnTo>
                      <a:pt x="18" y="1752"/>
                    </a:lnTo>
                    <a:close/>
                    <a:moveTo>
                      <a:pt x="18" y="1559"/>
                    </a:moveTo>
                    <a:lnTo>
                      <a:pt x="0" y="1559"/>
                    </a:lnTo>
                    <a:lnTo>
                      <a:pt x="0" y="1463"/>
                    </a:lnTo>
                    <a:lnTo>
                      <a:pt x="18" y="1463"/>
                    </a:lnTo>
                    <a:lnTo>
                      <a:pt x="18" y="1559"/>
                    </a:lnTo>
                    <a:close/>
                    <a:moveTo>
                      <a:pt x="18" y="1367"/>
                    </a:moveTo>
                    <a:lnTo>
                      <a:pt x="0" y="1367"/>
                    </a:lnTo>
                    <a:lnTo>
                      <a:pt x="0" y="1271"/>
                    </a:lnTo>
                    <a:lnTo>
                      <a:pt x="18" y="1271"/>
                    </a:lnTo>
                    <a:lnTo>
                      <a:pt x="18" y="1367"/>
                    </a:lnTo>
                    <a:close/>
                    <a:moveTo>
                      <a:pt x="18" y="1174"/>
                    </a:moveTo>
                    <a:lnTo>
                      <a:pt x="0" y="1174"/>
                    </a:lnTo>
                    <a:lnTo>
                      <a:pt x="0" y="1078"/>
                    </a:lnTo>
                    <a:lnTo>
                      <a:pt x="18" y="1078"/>
                    </a:lnTo>
                    <a:lnTo>
                      <a:pt x="18" y="1174"/>
                    </a:lnTo>
                    <a:close/>
                    <a:moveTo>
                      <a:pt x="18" y="982"/>
                    </a:moveTo>
                    <a:lnTo>
                      <a:pt x="0" y="982"/>
                    </a:lnTo>
                    <a:lnTo>
                      <a:pt x="0" y="886"/>
                    </a:lnTo>
                    <a:lnTo>
                      <a:pt x="18" y="886"/>
                    </a:lnTo>
                    <a:lnTo>
                      <a:pt x="18" y="982"/>
                    </a:lnTo>
                    <a:close/>
                    <a:moveTo>
                      <a:pt x="18" y="789"/>
                    </a:moveTo>
                    <a:lnTo>
                      <a:pt x="0" y="789"/>
                    </a:lnTo>
                    <a:lnTo>
                      <a:pt x="0" y="693"/>
                    </a:lnTo>
                    <a:lnTo>
                      <a:pt x="18" y="693"/>
                    </a:lnTo>
                    <a:lnTo>
                      <a:pt x="18" y="789"/>
                    </a:lnTo>
                    <a:close/>
                    <a:moveTo>
                      <a:pt x="18" y="597"/>
                    </a:moveTo>
                    <a:lnTo>
                      <a:pt x="0" y="597"/>
                    </a:lnTo>
                    <a:lnTo>
                      <a:pt x="0" y="501"/>
                    </a:lnTo>
                    <a:lnTo>
                      <a:pt x="18" y="501"/>
                    </a:lnTo>
                    <a:lnTo>
                      <a:pt x="18" y="597"/>
                    </a:lnTo>
                    <a:close/>
                    <a:moveTo>
                      <a:pt x="18" y="404"/>
                    </a:moveTo>
                    <a:lnTo>
                      <a:pt x="0" y="404"/>
                    </a:lnTo>
                    <a:lnTo>
                      <a:pt x="0" y="308"/>
                    </a:lnTo>
                    <a:lnTo>
                      <a:pt x="18" y="308"/>
                    </a:lnTo>
                    <a:lnTo>
                      <a:pt x="18" y="404"/>
                    </a:lnTo>
                    <a:close/>
                    <a:moveTo>
                      <a:pt x="18" y="212"/>
                    </a:moveTo>
                    <a:lnTo>
                      <a:pt x="0" y="212"/>
                    </a:lnTo>
                    <a:lnTo>
                      <a:pt x="0" y="115"/>
                    </a:lnTo>
                    <a:lnTo>
                      <a:pt x="18" y="115"/>
                    </a:lnTo>
                    <a:lnTo>
                      <a:pt x="18" y="212"/>
                    </a:lnTo>
                    <a:close/>
                    <a:moveTo>
                      <a:pt x="18" y="19"/>
                    </a:moveTo>
                    <a:lnTo>
                      <a:pt x="0" y="19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1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>
              <a:off x="8188245" y="3839413"/>
              <a:ext cx="146306" cy="261940"/>
              <a:chOff x="7419591" y="3612333"/>
              <a:chExt cx="146306" cy="261940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8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8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8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8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8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8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8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8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8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8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8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8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8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8;p8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8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8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8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8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3" name="Google Shape;153;p8"/>
          <p:cNvGrpSpPr/>
          <p:nvPr/>
        </p:nvGrpSpPr>
        <p:grpSpPr>
          <a:xfrm>
            <a:off x="-862927" y="1971161"/>
            <a:ext cx="2535600" cy="780889"/>
            <a:chOff x="-862927" y="1971161"/>
            <a:chExt cx="2535600" cy="780889"/>
          </a:xfrm>
        </p:grpSpPr>
        <p:grpSp>
          <p:nvGrpSpPr>
            <p:cNvPr id="154" name="Google Shape;154;p8"/>
            <p:cNvGrpSpPr/>
            <p:nvPr/>
          </p:nvGrpSpPr>
          <p:grpSpPr>
            <a:xfrm>
              <a:off x="-862927" y="2391450"/>
              <a:ext cx="2535600" cy="360600"/>
              <a:chOff x="-1815602" y="2391450"/>
              <a:chExt cx="2535600" cy="360600"/>
            </a:xfrm>
          </p:grpSpPr>
          <p:sp>
            <p:nvSpPr>
              <p:cNvPr id="155" name="Google Shape;155;p8"/>
              <p:cNvSpPr/>
              <p:nvPr/>
            </p:nvSpPr>
            <p:spPr>
              <a:xfrm rot="-5400000">
                <a:off x="-728102" y="1303950"/>
                <a:ext cx="360600" cy="25356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8"/>
              <p:cNvSpPr/>
              <p:nvPr/>
            </p:nvSpPr>
            <p:spPr>
              <a:xfrm rot="-5400000">
                <a:off x="-622063" y="1367161"/>
                <a:ext cx="24779" cy="2411856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52" extrusionOk="0">
                    <a:moveTo>
                      <a:pt x="18" y="1752"/>
                    </a:moveTo>
                    <a:lnTo>
                      <a:pt x="0" y="1752"/>
                    </a:lnTo>
                    <a:lnTo>
                      <a:pt x="0" y="1656"/>
                    </a:lnTo>
                    <a:lnTo>
                      <a:pt x="18" y="1656"/>
                    </a:lnTo>
                    <a:lnTo>
                      <a:pt x="18" y="1752"/>
                    </a:lnTo>
                    <a:close/>
                    <a:moveTo>
                      <a:pt x="18" y="1559"/>
                    </a:moveTo>
                    <a:lnTo>
                      <a:pt x="0" y="1559"/>
                    </a:lnTo>
                    <a:lnTo>
                      <a:pt x="0" y="1463"/>
                    </a:lnTo>
                    <a:lnTo>
                      <a:pt x="18" y="1463"/>
                    </a:lnTo>
                    <a:lnTo>
                      <a:pt x="18" y="1559"/>
                    </a:lnTo>
                    <a:close/>
                    <a:moveTo>
                      <a:pt x="18" y="1367"/>
                    </a:moveTo>
                    <a:lnTo>
                      <a:pt x="0" y="1367"/>
                    </a:lnTo>
                    <a:lnTo>
                      <a:pt x="0" y="1271"/>
                    </a:lnTo>
                    <a:lnTo>
                      <a:pt x="18" y="1271"/>
                    </a:lnTo>
                    <a:lnTo>
                      <a:pt x="18" y="1367"/>
                    </a:lnTo>
                    <a:close/>
                    <a:moveTo>
                      <a:pt x="18" y="1174"/>
                    </a:moveTo>
                    <a:lnTo>
                      <a:pt x="0" y="1174"/>
                    </a:lnTo>
                    <a:lnTo>
                      <a:pt x="0" y="1078"/>
                    </a:lnTo>
                    <a:lnTo>
                      <a:pt x="18" y="1078"/>
                    </a:lnTo>
                    <a:lnTo>
                      <a:pt x="18" y="1174"/>
                    </a:lnTo>
                    <a:close/>
                    <a:moveTo>
                      <a:pt x="18" y="982"/>
                    </a:moveTo>
                    <a:lnTo>
                      <a:pt x="0" y="982"/>
                    </a:lnTo>
                    <a:lnTo>
                      <a:pt x="0" y="886"/>
                    </a:lnTo>
                    <a:lnTo>
                      <a:pt x="18" y="886"/>
                    </a:lnTo>
                    <a:lnTo>
                      <a:pt x="18" y="982"/>
                    </a:lnTo>
                    <a:close/>
                    <a:moveTo>
                      <a:pt x="18" y="789"/>
                    </a:moveTo>
                    <a:lnTo>
                      <a:pt x="0" y="789"/>
                    </a:lnTo>
                    <a:lnTo>
                      <a:pt x="0" y="693"/>
                    </a:lnTo>
                    <a:lnTo>
                      <a:pt x="18" y="693"/>
                    </a:lnTo>
                    <a:lnTo>
                      <a:pt x="18" y="789"/>
                    </a:lnTo>
                    <a:close/>
                    <a:moveTo>
                      <a:pt x="18" y="597"/>
                    </a:moveTo>
                    <a:lnTo>
                      <a:pt x="0" y="597"/>
                    </a:lnTo>
                    <a:lnTo>
                      <a:pt x="0" y="501"/>
                    </a:lnTo>
                    <a:lnTo>
                      <a:pt x="18" y="501"/>
                    </a:lnTo>
                    <a:lnTo>
                      <a:pt x="18" y="597"/>
                    </a:lnTo>
                    <a:close/>
                    <a:moveTo>
                      <a:pt x="18" y="404"/>
                    </a:moveTo>
                    <a:lnTo>
                      <a:pt x="0" y="404"/>
                    </a:lnTo>
                    <a:lnTo>
                      <a:pt x="0" y="308"/>
                    </a:lnTo>
                    <a:lnTo>
                      <a:pt x="18" y="308"/>
                    </a:lnTo>
                    <a:lnTo>
                      <a:pt x="18" y="404"/>
                    </a:lnTo>
                    <a:close/>
                    <a:moveTo>
                      <a:pt x="18" y="212"/>
                    </a:moveTo>
                    <a:lnTo>
                      <a:pt x="0" y="212"/>
                    </a:lnTo>
                    <a:lnTo>
                      <a:pt x="0" y="115"/>
                    </a:lnTo>
                    <a:lnTo>
                      <a:pt x="18" y="115"/>
                    </a:lnTo>
                    <a:lnTo>
                      <a:pt x="18" y="212"/>
                    </a:lnTo>
                    <a:close/>
                    <a:moveTo>
                      <a:pt x="18" y="19"/>
                    </a:moveTo>
                    <a:lnTo>
                      <a:pt x="0" y="19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1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" name="Google Shape;157;p8"/>
            <p:cNvGrpSpPr/>
            <p:nvPr/>
          </p:nvGrpSpPr>
          <p:grpSpPr>
            <a:xfrm rot="-5400000">
              <a:off x="1301977" y="2440782"/>
              <a:ext cx="146306" cy="261940"/>
              <a:chOff x="7419591" y="3612333"/>
              <a:chExt cx="146306" cy="261940"/>
            </a:xfrm>
          </p:grpSpPr>
          <p:sp>
            <p:nvSpPr>
              <p:cNvPr id="158" name="Google Shape;158;p8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8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8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8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8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8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8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8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8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8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8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8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8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8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8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8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8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8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8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8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8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8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0" name="Google Shape;180;p8"/>
            <p:cNvSpPr/>
            <p:nvPr/>
          </p:nvSpPr>
          <p:spPr>
            <a:xfrm>
              <a:off x="1231646" y="1971161"/>
              <a:ext cx="286945" cy="420292"/>
            </a:xfrm>
            <a:custGeom>
              <a:avLst/>
              <a:gdLst/>
              <a:ahLst/>
              <a:cxnLst/>
              <a:rect l="l" t="t" r="r" b="b"/>
              <a:pathLst>
                <a:path w="3295" h="4816" extrusionOk="0">
                  <a:moveTo>
                    <a:pt x="1647" y="0"/>
                  </a:moveTo>
                  <a:cubicBezTo>
                    <a:pt x="737" y="0"/>
                    <a:pt x="0" y="738"/>
                    <a:pt x="0" y="1648"/>
                  </a:cubicBezTo>
                  <a:cubicBezTo>
                    <a:pt x="0" y="2558"/>
                    <a:pt x="1647" y="4816"/>
                    <a:pt x="1647" y="4816"/>
                  </a:cubicBezTo>
                  <a:cubicBezTo>
                    <a:pt x="1647" y="4816"/>
                    <a:pt x="3295" y="2558"/>
                    <a:pt x="3295" y="1648"/>
                  </a:cubicBezTo>
                  <a:cubicBezTo>
                    <a:pt x="3295" y="738"/>
                    <a:pt x="2558" y="0"/>
                    <a:pt x="1647" y="0"/>
                  </a:cubicBezTo>
                  <a:close/>
                  <a:moveTo>
                    <a:pt x="763" y="1624"/>
                  </a:moveTo>
                  <a:cubicBezTo>
                    <a:pt x="763" y="1136"/>
                    <a:pt x="1159" y="740"/>
                    <a:pt x="1647" y="740"/>
                  </a:cubicBezTo>
                  <a:cubicBezTo>
                    <a:pt x="2136" y="740"/>
                    <a:pt x="2532" y="1136"/>
                    <a:pt x="2532" y="1624"/>
                  </a:cubicBezTo>
                  <a:cubicBezTo>
                    <a:pt x="2532" y="1629"/>
                    <a:pt x="2532" y="1629"/>
                    <a:pt x="2532" y="1629"/>
                  </a:cubicBezTo>
                  <a:cubicBezTo>
                    <a:pt x="2529" y="2115"/>
                    <a:pt x="2134" y="2509"/>
                    <a:pt x="1647" y="2509"/>
                  </a:cubicBezTo>
                  <a:cubicBezTo>
                    <a:pt x="1161" y="2509"/>
                    <a:pt x="766" y="2115"/>
                    <a:pt x="763" y="1629"/>
                  </a:cubicBezTo>
                  <a:lnTo>
                    <a:pt x="763" y="162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1" name="Google Shape;181;p8"/>
          <p:cNvSpPr txBox="1">
            <a:spLocks noGrp="1"/>
          </p:cNvSpPr>
          <p:nvPr>
            <p:ph type="title"/>
          </p:nvPr>
        </p:nvSpPr>
        <p:spPr>
          <a:xfrm>
            <a:off x="2053650" y="1868375"/>
            <a:ext cx="5036700" cy="224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9"/>
          <p:cNvSpPr txBox="1">
            <a:spLocks noGrp="1"/>
          </p:cNvSpPr>
          <p:nvPr>
            <p:ph type="title"/>
          </p:nvPr>
        </p:nvSpPr>
        <p:spPr>
          <a:xfrm>
            <a:off x="1939650" y="1649250"/>
            <a:ext cx="5264700" cy="11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9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84" name="Google Shape;184;p9"/>
          <p:cNvSpPr txBox="1">
            <a:spLocks noGrp="1"/>
          </p:cNvSpPr>
          <p:nvPr>
            <p:ph type="subTitle" idx="1"/>
          </p:nvPr>
        </p:nvSpPr>
        <p:spPr>
          <a:xfrm>
            <a:off x="1939650" y="2794050"/>
            <a:ext cx="5264700" cy="7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85" name="Google Shape;185;p9"/>
          <p:cNvSpPr/>
          <p:nvPr/>
        </p:nvSpPr>
        <p:spPr>
          <a:xfrm>
            <a:off x="5879450" y="-2473358"/>
            <a:ext cx="3188400" cy="3188400"/>
          </a:xfrm>
          <a:prstGeom prst="chord">
            <a:avLst>
              <a:gd name="adj1" fmla="val 1854034"/>
              <a:gd name="adj2" fmla="val 895228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9"/>
          <p:cNvSpPr/>
          <p:nvPr/>
        </p:nvSpPr>
        <p:spPr>
          <a:xfrm>
            <a:off x="-517200" y="4445748"/>
            <a:ext cx="2474400" cy="2474400"/>
          </a:xfrm>
          <a:prstGeom prst="chord">
            <a:avLst>
              <a:gd name="adj1" fmla="val 12130194"/>
              <a:gd name="adj2" fmla="val 2028213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11"/>
          <p:cNvGrpSpPr/>
          <p:nvPr/>
        </p:nvGrpSpPr>
        <p:grpSpPr>
          <a:xfrm rot="2700000">
            <a:off x="4887617" y="2570485"/>
            <a:ext cx="5456876" cy="5456876"/>
            <a:chOff x="-2008470" y="-2569457"/>
            <a:chExt cx="5456928" cy="5456928"/>
          </a:xfrm>
        </p:grpSpPr>
        <p:sp>
          <p:nvSpPr>
            <p:cNvPr id="191" name="Google Shape;191;p11"/>
            <p:cNvSpPr/>
            <p:nvPr/>
          </p:nvSpPr>
          <p:spPr>
            <a:xfrm rot="-2700000">
              <a:off x="-2029087" y="-950544"/>
              <a:ext cx="5498161" cy="2219101"/>
            </a:xfrm>
            <a:custGeom>
              <a:avLst/>
              <a:gdLst/>
              <a:ahLst/>
              <a:cxnLst/>
              <a:rect l="l" t="t" r="r" b="b"/>
              <a:pathLst>
                <a:path w="40188" h="16216" extrusionOk="0">
                  <a:moveTo>
                    <a:pt x="24671" y="16216"/>
                  </a:moveTo>
                  <a:cubicBezTo>
                    <a:pt x="21399" y="16216"/>
                    <a:pt x="18737" y="13343"/>
                    <a:pt x="18737" y="9813"/>
                  </a:cubicBezTo>
                  <a:cubicBezTo>
                    <a:pt x="18737" y="6500"/>
                    <a:pt x="18737" y="6500"/>
                    <a:pt x="18737" y="6500"/>
                  </a:cubicBezTo>
                  <a:cubicBezTo>
                    <a:pt x="18737" y="4423"/>
                    <a:pt x="17275" y="2733"/>
                    <a:pt x="15478" y="2733"/>
                  </a:cubicBezTo>
                  <a:cubicBezTo>
                    <a:pt x="13681" y="2733"/>
                    <a:pt x="12219" y="4423"/>
                    <a:pt x="12219" y="6501"/>
                  </a:cubicBezTo>
                  <a:cubicBezTo>
                    <a:pt x="12219" y="9813"/>
                    <a:pt x="12219" y="9813"/>
                    <a:pt x="12219" y="9813"/>
                  </a:cubicBezTo>
                  <a:cubicBezTo>
                    <a:pt x="12219" y="13343"/>
                    <a:pt x="9479" y="16216"/>
                    <a:pt x="6110" y="16216"/>
                  </a:cubicBezTo>
                  <a:cubicBezTo>
                    <a:pt x="2741" y="16216"/>
                    <a:pt x="0" y="13343"/>
                    <a:pt x="0" y="9813"/>
                  </a:cubicBezTo>
                  <a:cubicBezTo>
                    <a:pt x="0" y="1317"/>
                    <a:pt x="0" y="1317"/>
                    <a:pt x="0" y="1317"/>
                  </a:cubicBezTo>
                  <a:cubicBezTo>
                    <a:pt x="2636" y="1317"/>
                    <a:pt x="2636" y="1317"/>
                    <a:pt x="2636" y="1317"/>
                  </a:cubicBezTo>
                  <a:cubicBezTo>
                    <a:pt x="2636" y="9813"/>
                    <a:pt x="2636" y="9813"/>
                    <a:pt x="2636" y="9813"/>
                  </a:cubicBezTo>
                  <a:cubicBezTo>
                    <a:pt x="2636" y="11890"/>
                    <a:pt x="4194" y="13580"/>
                    <a:pt x="6110" y="13580"/>
                  </a:cubicBezTo>
                  <a:cubicBezTo>
                    <a:pt x="8025" y="13580"/>
                    <a:pt x="9584" y="11890"/>
                    <a:pt x="9584" y="9813"/>
                  </a:cubicBezTo>
                  <a:cubicBezTo>
                    <a:pt x="9584" y="6501"/>
                    <a:pt x="9584" y="6501"/>
                    <a:pt x="9584" y="6501"/>
                  </a:cubicBezTo>
                  <a:cubicBezTo>
                    <a:pt x="9584" y="2970"/>
                    <a:pt x="12228" y="97"/>
                    <a:pt x="15478" y="97"/>
                  </a:cubicBezTo>
                  <a:cubicBezTo>
                    <a:pt x="18728" y="97"/>
                    <a:pt x="21373" y="2970"/>
                    <a:pt x="21373" y="6500"/>
                  </a:cubicBezTo>
                  <a:cubicBezTo>
                    <a:pt x="21373" y="9813"/>
                    <a:pt x="21373" y="9813"/>
                    <a:pt x="21373" y="9813"/>
                  </a:cubicBezTo>
                  <a:cubicBezTo>
                    <a:pt x="21373" y="11890"/>
                    <a:pt x="22852" y="13580"/>
                    <a:pt x="24671" y="13580"/>
                  </a:cubicBezTo>
                  <a:cubicBezTo>
                    <a:pt x="26489" y="13580"/>
                    <a:pt x="27969" y="11890"/>
                    <a:pt x="27969" y="9813"/>
                  </a:cubicBezTo>
                  <a:cubicBezTo>
                    <a:pt x="27969" y="6403"/>
                    <a:pt x="27969" y="6403"/>
                    <a:pt x="27969" y="6403"/>
                  </a:cubicBezTo>
                  <a:cubicBezTo>
                    <a:pt x="27969" y="4713"/>
                    <a:pt x="28596" y="3116"/>
                    <a:pt x="29735" y="1907"/>
                  </a:cubicBezTo>
                  <a:cubicBezTo>
                    <a:pt x="30894" y="677"/>
                    <a:pt x="32437" y="0"/>
                    <a:pt x="34078" y="0"/>
                  </a:cubicBezTo>
                  <a:cubicBezTo>
                    <a:pt x="34078" y="0"/>
                    <a:pt x="34078" y="0"/>
                    <a:pt x="34078" y="0"/>
                  </a:cubicBezTo>
                  <a:cubicBezTo>
                    <a:pt x="35720" y="0"/>
                    <a:pt x="37262" y="677"/>
                    <a:pt x="38422" y="1907"/>
                  </a:cubicBezTo>
                  <a:cubicBezTo>
                    <a:pt x="39561" y="3116"/>
                    <a:pt x="40188" y="4713"/>
                    <a:pt x="40188" y="6403"/>
                  </a:cubicBezTo>
                  <a:cubicBezTo>
                    <a:pt x="40188" y="14898"/>
                    <a:pt x="40188" y="14898"/>
                    <a:pt x="40188" y="14898"/>
                  </a:cubicBezTo>
                  <a:cubicBezTo>
                    <a:pt x="37552" y="14898"/>
                    <a:pt x="37552" y="14898"/>
                    <a:pt x="37552" y="14898"/>
                  </a:cubicBezTo>
                  <a:cubicBezTo>
                    <a:pt x="37552" y="6403"/>
                    <a:pt x="37552" y="6403"/>
                    <a:pt x="37552" y="6403"/>
                  </a:cubicBezTo>
                  <a:cubicBezTo>
                    <a:pt x="37552" y="5387"/>
                    <a:pt x="37180" y="4433"/>
                    <a:pt x="36503" y="3715"/>
                  </a:cubicBezTo>
                  <a:cubicBezTo>
                    <a:pt x="35847" y="3019"/>
                    <a:pt x="34986" y="2635"/>
                    <a:pt x="34078" y="2635"/>
                  </a:cubicBezTo>
                  <a:cubicBezTo>
                    <a:pt x="33171" y="2635"/>
                    <a:pt x="32309" y="3019"/>
                    <a:pt x="31653" y="3715"/>
                  </a:cubicBezTo>
                  <a:cubicBezTo>
                    <a:pt x="30977" y="4433"/>
                    <a:pt x="30604" y="5387"/>
                    <a:pt x="30604" y="6403"/>
                  </a:cubicBezTo>
                  <a:cubicBezTo>
                    <a:pt x="30604" y="9813"/>
                    <a:pt x="30604" y="9813"/>
                    <a:pt x="30604" y="9813"/>
                  </a:cubicBezTo>
                  <a:cubicBezTo>
                    <a:pt x="30604" y="13343"/>
                    <a:pt x="27943" y="16216"/>
                    <a:pt x="24671" y="162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1"/>
            <p:cNvSpPr/>
            <p:nvPr/>
          </p:nvSpPr>
          <p:spPr>
            <a:xfrm rot="-2700000">
              <a:off x="-1861614" y="-783795"/>
              <a:ext cx="5162314" cy="1884632"/>
            </a:xfrm>
            <a:custGeom>
              <a:avLst/>
              <a:gdLst/>
              <a:ahLst/>
              <a:cxnLst/>
              <a:rect l="l" t="t" r="r" b="b"/>
              <a:pathLst>
                <a:path w="37740" h="13779" extrusionOk="0">
                  <a:moveTo>
                    <a:pt x="23447" y="13779"/>
                  </a:moveTo>
                  <a:cubicBezTo>
                    <a:pt x="23200" y="13779"/>
                    <a:pt x="22952" y="13758"/>
                    <a:pt x="22710" y="13715"/>
                  </a:cubicBezTo>
                  <a:cubicBezTo>
                    <a:pt x="22743" y="13530"/>
                    <a:pt x="22743" y="13530"/>
                    <a:pt x="22743" y="13530"/>
                  </a:cubicBezTo>
                  <a:cubicBezTo>
                    <a:pt x="23044" y="13583"/>
                    <a:pt x="23355" y="13601"/>
                    <a:pt x="23659" y="13585"/>
                  </a:cubicBezTo>
                  <a:cubicBezTo>
                    <a:pt x="23669" y="13773"/>
                    <a:pt x="23669" y="13773"/>
                    <a:pt x="23669" y="13773"/>
                  </a:cubicBezTo>
                  <a:cubicBezTo>
                    <a:pt x="23595" y="13777"/>
                    <a:pt x="23521" y="13779"/>
                    <a:pt x="23447" y="13779"/>
                  </a:cubicBezTo>
                  <a:close/>
                  <a:moveTo>
                    <a:pt x="4631" y="13772"/>
                  </a:moveTo>
                  <a:cubicBezTo>
                    <a:pt x="4312" y="13755"/>
                    <a:pt x="3993" y="13703"/>
                    <a:pt x="3684" y="13620"/>
                  </a:cubicBezTo>
                  <a:cubicBezTo>
                    <a:pt x="3734" y="13438"/>
                    <a:pt x="3734" y="13438"/>
                    <a:pt x="3734" y="13438"/>
                  </a:cubicBezTo>
                  <a:cubicBezTo>
                    <a:pt x="4030" y="13518"/>
                    <a:pt x="4335" y="13567"/>
                    <a:pt x="4642" y="13584"/>
                  </a:cubicBezTo>
                  <a:lnTo>
                    <a:pt x="4631" y="13772"/>
                  </a:lnTo>
                  <a:close/>
                  <a:moveTo>
                    <a:pt x="5589" y="13725"/>
                  </a:moveTo>
                  <a:cubicBezTo>
                    <a:pt x="5560" y="13539"/>
                    <a:pt x="5560" y="13539"/>
                    <a:pt x="5560" y="13539"/>
                  </a:cubicBezTo>
                  <a:cubicBezTo>
                    <a:pt x="5863" y="13492"/>
                    <a:pt x="6162" y="13414"/>
                    <a:pt x="6449" y="13305"/>
                  </a:cubicBezTo>
                  <a:cubicBezTo>
                    <a:pt x="6516" y="13481"/>
                    <a:pt x="6516" y="13481"/>
                    <a:pt x="6516" y="13481"/>
                  </a:cubicBezTo>
                  <a:cubicBezTo>
                    <a:pt x="6216" y="13594"/>
                    <a:pt x="5904" y="13676"/>
                    <a:pt x="5589" y="13725"/>
                  </a:cubicBezTo>
                  <a:close/>
                  <a:moveTo>
                    <a:pt x="24616" y="13617"/>
                  </a:moveTo>
                  <a:cubicBezTo>
                    <a:pt x="24564" y="13436"/>
                    <a:pt x="24564" y="13436"/>
                    <a:pt x="24564" y="13436"/>
                  </a:cubicBezTo>
                  <a:cubicBezTo>
                    <a:pt x="24856" y="13353"/>
                    <a:pt x="25143" y="13236"/>
                    <a:pt x="25415" y="13090"/>
                  </a:cubicBezTo>
                  <a:cubicBezTo>
                    <a:pt x="25505" y="13255"/>
                    <a:pt x="25505" y="13255"/>
                    <a:pt x="25505" y="13255"/>
                  </a:cubicBezTo>
                  <a:cubicBezTo>
                    <a:pt x="25220" y="13409"/>
                    <a:pt x="24921" y="13530"/>
                    <a:pt x="24616" y="13617"/>
                  </a:cubicBezTo>
                  <a:close/>
                  <a:moveTo>
                    <a:pt x="21789" y="13446"/>
                  </a:moveTo>
                  <a:cubicBezTo>
                    <a:pt x="21496" y="13324"/>
                    <a:pt x="21213" y="13169"/>
                    <a:pt x="20948" y="12985"/>
                  </a:cubicBezTo>
                  <a:cubicBezTo>
                    <a:pt x="21055" y="12830"/>
                    <a:pt x="21055" y="12830"/>
                    <a:pt x="21055" y="12830"/>
                  </a:cubicBezTo>
                  <a:cubicBezTo>
                    <a:pt x="21310" y="13007"/>
                    <a:pt x="21581" y="13155"/>
                    <a:pt x="21861" y="13272"/>
                  </a:cubicBezTo>
                  <a:lnTo>
                    <a:pt x="21789" y="13446"/>
                  </a:lnTo>
                  <a:close/>
                  <a:moveTo>
                    <a:pt x="2790" y="13275"/>
                  </a:moveTo>
                  <a:cubicBezTo>
                    <a:pt x="2507" y="13132"/>
                    <a:pt x="2235" y="12958"/>
                    <a:pt x="1983" y="12759"/>
                  </a:cubicBezTo>
                  <a:cubicBezTo>
                    <a:pt x="2099" y="12611"/>
                    <a:pt x="2099" y="12611"/>
                    <a:pt x="2099" y="12611"/>
                  </a:cubicBezTo>
                  <a:cubicBezTo>
                    <a:pt x="2342" y="12803"/>
                    <a:pt x="2603" y="12970"/>
                    <a:pt x="2875" y="13107"/>
                  </a:cubicBezTo>
                  <a:lnTo>
                    <a:pt x="2790" y="13275"/>
                  </a:lnTo>
                  <a:close/>
                  <a:moveTo>
                    <a:pt x="7374" y="13053"/>
                  </a:moveTo>
                  <a:cubicBezTo>
                    <a:pt x="7273" y="12893"/>
                    <a:pt x="7273" y="12893"/>
                    <a:pt x="7273" y="12893"/>
                  </a:cubicBezTo>
                  <a:cubicBezTo>
                    <a:pt x="7531" y="12731"/>
                    <a:pt x="7776" y="12540"/>
                    <a:pt x="8000" y="12328"/>
                  </a:cubicBezTo>
                  <a:cubicBezTo>
                    <a:pt x="8130" y="12464"/>
                    <a:pt x="8130" y="12464"/>
                    <a:pt x="8130" y="12464"/>
                  </a:cubicBezTo>
                  <a:cubicBezTo>
                    <a:pt x="7896" y="12685"/>
                    <a:pt x="7642" y="12883"/>
                    <a:pt x="7374" y="13053"/>
                  </a:cubicBezTo>
                  <a:close/>
                  <a:moveTo>
                    <a:pt x="37740" y="12749"/>
                  </a:moveTo>
                  <a:cubicBezTo>
                    <a:pt x="37552" y="12749"/>
                    <a:pt x="37552" y="12749"/>
                    <a:pt x="37552" y="12749"/>
                  </a:cubicBezTo>
                  <a:cubicBezTo>
                    <a:pt x="37552" y="11808"/>
                    <a:pt x="37552" y="11808"/>
                    <a:pt x="37552" y="11808"/>
                  </a:cubicBezTo>
                  <a:cubicBezTo>
                    <a:pt x="37740" y="11808"/>
                    <a:pt x="37740" y="11808"/>
                    <a:pt x="37740" y="11808"/>
                  </a:cubicBezTo>
                  <a:lnTo>
                    <a:pt x="37740" y="12749"/>
                  </a:lnTo>
                  <a:close/>
                  <a:moveTo>
                    <a:pt x="26297" y="12716"/>
                  </a:moveTo>
                  <a:cubicBezTo>
                    <a:pt x="26176" y="12572"/>
                    <a:pt x="26176" y="12572"/>
                    <a:pt x="26176" y="12572"/>
                  </a:cubicBezTo>
                  <a:cubicBezTo>
                    <a:pt x="26409" y="12376"/>
                    <a:pt x="26626" y="12155"/>
                    <a:pt x="26820" y="11913"/>
                  </a:cubicBezTo>
                  <a:cubicBezTo>
                    <a:pt x="26967" y="12031"/>
                    <a:pt x="26967" y="12031"/>
                    <a:pt x="26967" y="12031"/>
                  </a:cubicBezTo>
                  <a:cubicBezTo>
                    <a:pt x="26764" y="12282"/>
                    <a:pt x="26539" y="12513"/>
                    <a:pt x="26297" y="12716"/>
                  </a:cubicBezTo>
                  <a:close/>
                  <a:moveTo>
                    <a:pt x="20219" y="12363"/>
                  </a:moveTo>
                  <a:cubicBezTo>
                    <a:pt x="19999" y="12135"/>
                    <a:pt x="19799" y="11883"/>
                    <a:pt x="19622" y="11614"/>
                  </a:cubicBezTo>
                  <a:cubicBezTo>
                    <a:pt x="19780" y="11511"/>
                    <a:pt x="19780" y="11511"/>
                    <a:pt x="19780" y="11511"/>
                  </a:cubicBezTo>
                  <a:cubicBezTo>
                    <a:pt x="19950" y="11770"/>
                    <a:pt x="20143" y="12013"/>
                    <a:pt x="20354" y="12232"/>
                  </a:cubicBezTo>
                  <a:lnTo>
                    <a:pt x="20219" y="12363"/>
                  </a:lnTo>
                  <a:close/>
                  <a:moveTo>
                    <a:pt x="1290" y="12098"/>
                  </a:moveTo>
                  <a:cubicBezTo>
                    <a:pt x="1082" y="11857"/>
                    <a:pt x="894" y="11596"/>
                    <a:pt x="732" y="11320"/>
                  </a:cubicBezTo>
                  <a:cubicBezTo>
                    <a:pt x="895" y="11224"/>
                    <a:pt x="895" y="11224"/>
                    <a:pt x="895" y="11224"/>
                  </a:cubicBezTo>
                  <a:cubicBezTo>
                    <a:pt x="1051" y="11491"/>
                    <a:pt x="1232" y="11743"/>
                    <a:pt x="1432" y="11974"/>
                  </a:cubicBezTo>
                  <a:lnTo>
                    <a:pt x="1290" y="12098"/>
                  </a:lnTo>
                  <a:close/>
                  <a:moveTo>
                    <a:pt x="8761" y="11745"/>
                  </a:moveTo>
                  <a:cubicBezTo>
                    <a:pt x="8609" y="11634"/>
                    <a:pt x="8609" y="11634"/>
                    <a:pt x="8609" y="11634"/>
                  </a:cubicBezTo>
                  <a:cubicBezTo>
                    <a:pt x="8788" y="11386"/>
                    <a:pt x="8947" y="11119"/>
                    <a:pt x="9080" y="10841"/>
                  </a:cubicBezTo>
                  <a:cubicBezTo>
                    <a:pt x="9250" y="10922"/>
                    <a:pt x="9250" y="10922"/>
                    <a:pt x="9250" y="10922"/>
                  </a:cubicBezTo>
                  <a:cubicBezTo>
                    <a:pt x="9112" y="11211"/>
                    <a:pt x="8948" y="11487"/>
                    <a:pt x="8761" y="11745"/>
                  </a:cubicBezTo>
                  <a:close/>
                  <a:moveTo>
                    <a:pt x="27497" y="11234"/>
                  </a:moveTo>
                  <a:cubicBezTo>
                    <a:pt x="27332" y="11145"/>
                    <a:pt x="27332" y="11145"/>
                    <a:pt x="27332" y="11145"/>
                  </a:cubicBezTo>
                  <a:cubicBezTo>
                    <a:pt x="27477" y="10876"/>
                    <a:pt x="27600" y="10590"/>
                    <a:pt x="27697" y="10297"/>
                  </a:cubicBezTo>
                  <a:cubicBezTo>
                    <a:pt x="27876" y="10356"/>
                    <a:pt x="27876" y="10356"/>
                    <a:pt x="27876" y="10356"/>
                  </a:cubicBezTo>
                  <a:cubicBezTo>
                    <a:pt x="27776" y="10660"/>
                    <a:pt x="27648" y="10956"/>
                    <a:pt x="27497" y="11234"/>
                  </a:cubicBezTo>
                  <a:close/>
                  <a:moveTo>
                    <a:pt x="37740" y="10866"/>
                  </a:moveTo>
                  <a:cubicBezTo>
                    <a:pt x="37552" y="10866"/>
                    <a:pt x="37552" y="10866"/>
                    <a:pt x="37552" y="10866"/>
                  </a:cubicBezTo>
                  <a:cubicBezTo>
                    <a:pt x="37552" y="9925"/>
                    <a:pt x="37552" y="9925"/>
                    <a:pt x="37552" y="9925"/>
                  </a:cubicBezTo>
                  <a:cubicBezTo>
                    <a:pt x="37740" y="9925"/>
                    <a:pt x="37740" y="9925"/>
                    <a:pt x="37740" y="9925"/>
                  </a:cubicBezTo>
                  <a:lnTo>
                    <a:pt x="37740" y="10866"/>
                  </a:lnTo>
                  <a:close/>
                  <a:moveTo>
                    <a:pt x="19173" y="10769"/>
                  </a:moveTo>
                  <a:cubicBezTo>
                    <a:pt x="19049" y="10477"/>
                    <a:pt x="18950" y="10170"/>
                    <a:pt x="18879" y="9859"/>
                  </a:cubicBezTo>
                  <a:cubicBezTo>
                    <a:pt x="19062" y="9817"/>
                    <a:pt x="19062" y="9817"/>
                    <a:pt x="19062" y="9817"/>
                  </a:cubicBezTo>
                  <a:cubicBezTo>
                    <a:pt x="19131" y="10118"/>
                    <a:pt x="19227" y="10414"/>
                    <a:pt x="19346" y="10696"/>
                  </a:cubicBezTo>
                  <a:lnTo>
                    <a:pt x="19173" y="10769"/>
                  </a:lnTo>
                  <a:close/>
                  <a:moveTo>
                    <a:pt x="325" y="10454"/>
                  </a:moveTo>
                  <a:cubicBezTo>
                    <a:pt x="216" y="10155"/>
                    <a:pt x="133" y="9844"/>
                    <a:pt x="79" y="9529"/>
                  </a:cubicBezTo>
                  <a:cubicBezTo>
                    <a:pt x="264" y="9497"/>
                    <a:pt x="264" y="9497"/>
                    <a:pt x="264" y="9497"/>
                  </a:cubicBezTo>
                  <a:cubicBezTo>
                    <a:pt x="317" y="9801"/>
                    <a:pt x="397" y="10101"/>
                    <a:pt x="502" y="10389"/>
                  </a:cubicBezTo>
                  <a:lnTo>
                    <a:pt x="325" y="10454"/>
                  </a:lnTo>
                  <a:close/>
                  <a:moveTo>
                    <a:pt x="9582" y="10025"/>
                  </a:moveTo>
                  <a:cubicBezTo>
                    <a:pt x="9401" y="9975"/>
                    <a:pt x="9401" y="9975"/>
                    <a:pt x="9401" y="9975"/>
                  </a:cubicBezTo>
                  <a:cubicBezTo>
                    <a:pt x="9481" y="9680"/>
                    <a:pt x="9536" y="9374"/>
                    <a:pt x="9563" y="9067"/>
                  </a:cubicBezTo>
                  <a:cubicBezTo>
                    <a:pt x="9750" y="9083"/>
                    <a:pt x="9750" y="9083"/>
                    <a:pt x="9750" y="9083"/>
                  </a:cubicBezTo>
                  <a:cubicBezTo>
                    <a:pt x="9722" y="9402"/>
                    <a:pt x="9666" y="9718"/>
                    <a:pt x="9582" y="10025"/>
                  </a:cubicBezTo>
                  <a:close/>
                  <a:moveTo>
                    <a:pt x="28096" y="9426"/>
                  </a:moveTo>
                  <a:cubicBezTo>
                    <a:pt x="27910" y="9398"/>
                    <a:pt x="27910" y="9398"/>
                    <a:pt x="27910" y="9398"/>
                  </a:cubicBezTo>
                  <a:cubicBezTo>
                    <a:pt x="27949" y="9136"/>
                    <a:pt x="27968" y="8867"/>
                    <a:pt x="27968" y="8600"/>
                  </a:cubicBezTo>
                  <a:cubicBezTo>
                    <a:pt x="27968" y="8474"/>
                    <a:pt x="27968" y="8474"/>
                    <a:pt x="27968" y="8474"/>
                  </a:cubicBezTo>
                  <a:cubicBezTo>
                    <a:pt x="28157" y="8474"/>
                    <a:pt x="28157" y="8474"/>
                    <a:pt x="28157" y="8474"/>
                  </a:cubicBezTo>
                  <a:cubicBezTo>
                    <a:pt x="28157" y="8600"/>
                    <a:pt x="28157" y="8600"/>
                    <a:pt x="28157" y="8600"/>
                  </a:cubicBezTo>
                  <a:cubicBezTo>
                    <a:pt x="28157" y="8876"/>
                    <a:pt x="28136" y="9154"/>
                    <a:pt x="28096" y="9426"/>
                  </a:cubicBezTo>
                  <a:close/>
                  <a:moveTo>
                    <a:pt x="37740" y="8984"/>
                  </a:moveTo>
                  <a:cubicBezTo>
                    <a:pt x="37552" y="8984"/>
                    <a:pt x="37552" y="8984"/>
                    <a:pt x="37552" y="8984"/>
                  </a:cubicBezTo>
                  <a:cubicBezTo>
                    <a:pt x="37552" y="8042"/>
                    <a:pt x="37552" y="8042"/>
                    <a:pt x="37552" y="8042"/>
                  </a:cubicBezTo>
                  <a:cubicBezTo>
                    <a:pt x="37740" y="8042"/>
                    <a:pt x="37740" y="8042"/>
                    <a:pt x="37740" y="8042"/>
                  </a:cubicBezTo>
                  <a:lnTo>
                    <a:pt x="37740" y="8984"/>
                  </a:lnTo>
                  <a:close/>
                  <a:moveTo>
                    <a:pt x="18745" y="8913"/>
                  </a:moveTo>
                  <a:cubicBezTo>
                    <a:pt x="18740" y="8809"/>
                    <a:pt x="18737" y="8703"/>
                    <a:pt x="18737" y="8600"/>
                  </a:cubicBezTo>
                  <a:cubicBezTo>
                    <a:pt x="18737" y="7966"/>
                    <a:pt x="18737" y="7966"/>
                    <a:pt x="18737" y="7966"/>
                  </a:cubicBezTo>
                  <a:cubicBezTo>
                    <a:pt x="18925" y="7966"/>
                    <a:pt x="18925" y="7966"/>
                    <a:pt x="18925" y="7966"/>
                  </a:cubicBezTo>
                  <a:cubicBezTo>
                    <a:pt x="18925" y="8600"/>
                    <a:pt x="18925" y="8600"/>
                    <a:pt x="18925" y="8600"/>
                  </a:cubicBezTo>
                  <a:cubicBezTo>
                    <a:pt x="18925" y="8700"/>
                    <a:pt x="18928" y="8802"/>
                    <a:pt x="18933" y="8902"/>
                  </a:cubicBezTo>
                  <a:lnTo>
                    <a:pt x="18745" y="8913"/>
                  </a:lnTo>
                  <a:close/>
                  <a:moveTo>
                    <a:pt x="188" y="8577"/>
                  </a:moveTo>
                  <a:cubicBezTo>
                    <a:pt x="0" y="8577"/>
                    <a:pt x="0" y="8577"/>
                    <a:pt x="0" y="8577"/>
                  </a:cubicBezTo>
                  <a:cubicBezTo>
                    <a:pt x="0" y="7635"/>
                    <a:pt x="0" y="7635"/>
                    <a:pt x="0" y="7635"/>
                  </a:cubicBezTo>
                  <a:cubicBezTo>
                    <a:pt x="188" y="7635"/>
                    <a:pt x="188" y="7635"/>
                    <a:pt x="188" y="7635"/>
                  </a:cubicBezTo>
                  <a:lnTo>
                    <a:pt x="188" y="8577"/>
                  </a:lnTo>
                  <a:close/>
                  <a:moveTo>
                    <a:pt x="9772" y="8134"/>
                  </a:moveTo>
                  <a:cubicBezTo>
                    <a:pt x="9583" y="8134"/>
                    <a:pt x="9583" y="8134"/>
                    <a:pt x="9583" y="8134"/>
                  </a:cubicBezTo>
                  <a:cubicBezTo>
                    <a:pt x="9583" y="7193"/>
                    <a:pt x="9583" y="7193"/>
                    <a:pt x="9583" y="7193"/>
                  </a:cubicBezTo>
                  <a:cubicBezTo>
                    <a:pt x="9772" y="7193"/>
                    <a:pt x="9772" y="7193"/>
                    <a:pt x="9772" y="7193"/>
                  </a:cubicBezTo>
                  <a:lnTo>
                    <a:pt x="9772" y="8134"/>
                  </a:lnTo>
                  <a:close/>
                  <a:moveTo>
                    <a:pt x="28157" y="7532"/>
                  </a:moveTo>
                  <a:cubicBezTo>
                    <a:pt x="27968" y="7532"/>
                    <a:pt x="27968" y="7532"/>
                    <a:pt x="27968" y="7532"/>
                  </a:cubicBezTo>
                  <a:cubicBezTo>
                    <a:pt x="27968" y="6591"/>
                    <a:pt x="27968" y="6591"/>
                    <a:pt x="27968" y="6591"/>
                  </a:cubicBezTo>
                  <a:cubicBezTo>
                    <a:pt x="28157" y="6591"/>
                    <a:pt x="28157" y="6591"/>
                    <a:pt x="28157" y="6591"/>
                  </a:cubicBezTo>
                  <a:lnTo>
                    <a:pt x="28157" y="7532"/>
                  </a:lnTo>
                  <a:close/>
                  <a:moveTo>
                    <a:pt x="37740" y="7101"/>
                  </a:moveTo>
                  <a:cubicBezTo>
                    <a:pt x="37552" y="7101"/>
                    <a:pt x="37552" y="7101"/>
                    <a:pt x="37552" y="7101"/>
                  </a:cubicBezTo>
                  <a:cubicBezTo>
                    <a:pt x="37552" y="6160"/>
                    <a:pt x="37552" y="6160"/>
                    <a:pt x="37552" y="6160"/>
                  </a:cubicBezTo>
                  <a:cubicBezTo>
                    <a:pt x="37740" y="6160"/>
                    <a:pt x="37740" y="6160"/>
                    <a:pt x="37740" y="6160"/>
                  </a:cubicBezTo>
                  <a:lnTo>
                    <a:pt x="37740" y="7101"/>
                  </a:lnTo>
                  <a:close/>
                  <a:moveTo>
                    <a:pt x="18925" y="7025"/>
                  </a:moveTo>
                  <a:cubicBezTo>
                    <a:pt x="18737" y="7025"/>
                    <a:pt x="18737" y="7025"/>
                    <a:pt x="18737" y="7025"/>
                  </a:cubicBezTo>
                  <a:cubicBezTo>
                    <a:pt x="18737" y="6084"/>
                    <a:pt x="18737" y="6084"/>
                    <a:pt x="18737" y="6084"/>
                  </a:cubicBezTo>
                  <a:cubicBezTo>
                    <a:pt x="18925" y="6084"/>
                    <a:pt x="18925" y="6084"/>
                    <a:pt x="18925" y="6084"/>
                  </a:cubicBezTo>
                  <a:lnTo>
                    <a:pt x="18925" y="7025"/>
                  </a:lnTo>
                  <a:close/>
                  <a:moveTo>
                    <a:pt x="188" y="6694"/>
                  </a:moveTo>
                  <a:cubicBezTo>
                    <a:pt x="0" y="6694"/>
                    <a:pt x="0" y="6694"/>
                    <a:pt x="0" y="6694"/>
                  </a:cubicBezTo>
                  <a:cubicBezTo>
                    <a:pt x="0" y="5753"/>
                    <a:pt x="0" y="5753"/>
                    <a:pt x="0" y="5753"/>
                  </a:cubicBezTo>
                  <a:cubicBezTo>
                    <a:pt x="188" y="5753"/>
                    <a:pt x="188" y="5753"/>
                    <a:pt x="188" y="5753"/>
                  </a:cubicBezTo>
                  <a:lnTo>
                    <a:pt x="188" y="6694"/>
                  </a:lnTo>
                  <a:close/>
                  <a:moveTo>
                    <a:pt x="9772" y="6252"/>
                  </a:moveTo>
                  <a:cubicBezTo>
                    <a:pt x="9583" y="6252"/>
                    <a:pt x="9583" y="6252"/>
                    <a:pt x="9583" y="6252"/>
                  </a:cubicBezTo>
                  <a:cubicBezTo>
                    <a:pt x="9583" y="5310"/>
                    <a:pt x="9583" y="5310"/>
                    <a:pt x="9583" y="5310"/>
                  </a:cubicBezTo>
                  <a:cubicBezTo>
                    <a:pt x="9772" y="5310"/>
                    <a:pt x="9772" y="5310"/>
                    <a:pt x="9772" y="5310"/>
                  </a:cubicBezTo>
                  <a:lnTo>
                    <a:pt x="9772" y="6252"/>
                  </a:lnTo>
                  <a:close/>
                  <a:moveTo>
                    <a:pt x="28157" y="5650"/>
                  </a:moveTo>
                  <a:cubicBezTo>
                    <a:pt x="27968" y="5650"/>
                    <a:pt x="27968" y="5650"/>
                    <a:pt x="27968" y="5650"/>
                  </a:cubicBezTo>
                  <a:cubicBezTo>
                    <a:pt x="27968" y="5190"/>
                    <a:pt x="27968" y="5190"/>
                    <a:pt x="27968" y="5190"/>
                  </a:cubicBezTo>
                  <a:cubicBezTo>
                    <a:pt x="27968" y="5027"/>
                    <a:pt x="27976" y="4863"/>
                    <a:pt x="27990" y="4701"/>
                  </a:cubicBezTo>
                  <a:cubicBezTo>
                    <a:pt x="28178" y="4717"/>
                    <a:pt x="28178" y="4717"/>
                    <a:pt x="28178" y="4717"/>
                  </a:cubicBezTo>
                  <a:cubicBezTo>
                    <a:pt x="28164" y="4874"/>
                    <a:pt x="28157" y="5033"/>
                    <a:pt x="28157" y="5190"/>
                  </a:cubicBezTo>
                  <a:lnTo>
                    <a:pt x="28157" y="5650"/>
                  </a:lnTo>
                  <a:close/>
                  <a:moveTo>
                    <a:pt x="37740" y="5218"/>
                  </a:moveTo>
                  <a:cubicBezTo>
                    <a:pt x="37552" y="5218"/>
                    <a:pt x="37552" y="5218"/>
                    <a:pt x="37552" y="5218"/>
                  </a:cubicBezTo>
                  <a:cubicBezTo>
                    <a:pt x="37552" y="5190"/>
                    <a:pt x="37552" y="5190"/>
                    <a:pt x="37552" y="5190"/>
                  </a:cubicBezTo>
                  <a:cubicBezTo>
                    <a:pt x="37552" y="4890"/>
                    <a:pt x="37527" y="4590"/>
                    <a:pt x="37476" y="4297"/>
                  </a:cubicBezTo>
                  <a:cubicBezTo>
                    <a:pt x="37662" y="4266"/>
                    <a:pt x="37662" y="4266"/>
                    <a:pt x="37662" y="4266"/>
                  </a:cubicBezTo>
                  <a:cubicBezTo>
                    <a:pt x="37714" y="4569"/>
                    <a:pt x="37740" y="4880"/>
                    <a:pt x="37740" y="5190"/>
                  </a:cubicBezTo>
                  <a:lnTo>
                    <a:pt x="37740" y="5218"/>
                  </a:lnTo>
                  <a:close/>
                  <a:moveTo>
                    <a:pt x="18735" y="5145"/>
                  </a:moveTo>
                  <a:cubicBezTo>
                    <a:pt x="18727" y="4836"/>
                    <a:pt x="18693" y="4527"/>
                    <a:pt x="18634" y="4226"/>
                  </a:cubicBezTo>
                  <a:cubicBezTo>
                    <a:pt x="18819" y="4190"/>
                    <a:pt x="18819" y="4190"/>
                    <a:pt x="18819" y="4190"/>
                  </a:cubicBezTo>
                  <a:cubicBezTo>
                    <a:pt x="18880" y="4501"/>
                    <a:pt x="18915" y="4820"/>
                    <a:pt x="18923" y="5140"/>
                  </a:cubicBezTo>
                  <a:lnTo>
                    <a:pt x="18735" y="5145"/>
                  </a:lnTo>
                  <a:close/>
                  <a:moveTo>
                    <a:pt x="188" y="4811"/>
                  </a:moveTo>
                  <a:cubicBezTo>
                    <a:pt x="0" y="4811"/>
                    <a:pt x="0" y="4811"/>
                    <a:pt x="0" y="4811"/>
                  </a:cubicBezTo>
                  <a:cubicBezTo>
                    <a:pt x="0" y="3870"/>
                    <a:pt x="0" y="3870"/>
                    <a:pt x="0" y="3870"/>
                  </a:cubicBezTo>
                  <a:cubicBezTo>
                    <a:pt x="188" y="3870"/>
                    <a:pt x="188" y="3870"/>
                    <a:pt x="188" y="3870"/>
                  </a:cubicBezTo>
                  <a:lnTo>
                    <a:pt x="188" y="4811"/>
                  </a:lnTo>
                  <a:close/>
                  <a:moveTo>
                    <a:pt x="9845" y="4389"/>
                  </a:moveTo>
                  <a:cubicBezTo>
                    <a:pt x="9659" y="4358"/>
                    <a:pt x="9659" y="4358"/>
                    <a:pt x="9659" y="4358"/>
                  </a:cubicBezTo>
                  <a:cubicBezTo>
                    <a:pt x="9711" y="4043"/>
                    <a:pt x="9791" y="3731"/>
                    <a:pt x="9895" y="3431"/>
                  </a:cubicBezTo>
                  <a:cubicBezTo>
                    <a:pt x="10073" y="3493"/>
                    <a:pt x="10073" y="3493"/>
                    <a:pt x="10073" y="3493"/>
                  </a:cubicBezTo>
                  <a:cubicBezTo>
                    <a:pt x="9972" y="3783"/>
                    <a:pt x="9895" y="4084"/>
                    <a:pt x="9845" y="4389"/>
                  </a:cubicBezTo>
                  <a:close/>
                  <a:moveTo>
                    <a:pt x="28341" y="3809"/>
                  </a:moveTo>
                  <a:cubicBezTo>
                    <a:pt x="28159" y="3759"/>
                    <a:pt x="28159" y="3759"/>
                    <a:pt x="28159" y="3759"/>
                  </a:cubicBezTo>
                  <a:cubicBezTo>
                    <a:pt x="28243" y="3451"/>
                    <a:pt x="28355" y="3150"/>
                    <a:pt x="28493" y="2862"/>
                  </a:cubicBezTo>
                  <a:cubicBezTo>
                    <a:pt x="28662" y="2944"/>
                    <a:pt x="28662" y="2944"/>
                    <a:pt x="28662" y="2944"/>
                  </a:cubicBezTo>
                  <a:cubicBezTo>
                    <a:pt x="28530" y="3221"/>
                    <a:pt x="28422" y="3512"/>
                    <a:pt x="28341" y="3809"/>
                  </a:cubicBezTo>
                  <a:close/>
                  <a:moveTo>
                    <a:pt x="37240" y="3405"/>
                  </a:moveTo>
                  <a:cubicBezTo>
                    <a:pt x="37135" y="3115"/>
                    <a:pt x="37003" y="2834"/>
                    <a:pt x="36848" y="2570"/>
                  </a:cubicBezTo>
                  <a:cubicBezTo>
                    <a:pt x="37010" y="2474"/>
                    <a:pt x="37010" y="2474"/>
                    <a:pt x="37010" y="2474"/>
                  </a:cubicBezTo>
                  <a:cubicBezTo>
                    <a:pt x="37171" y="2749"/>
                    <a:pt x="37308" y="3040"/>
                    <a:pt x="37417" y="3341"/>
                  </a:cubicBezTo>
                  <a:lnTo>
                    <a:pt x="37240" y="3405"/>
                  </a:lnTo>
                  <a:close/>
                  <a:moveTo>
                    <a:pt x="18379" y="3338"/>
                  </a:moveTo>
                  <a:cubicBezTo>
                    <a:pt x="18268" y="3050"/>
                    <a:pt x="18131" y="2771"/>
                    <a:pt x="17973" y="2509"/>
                  </a:cubicBezTo>
                  <a:cubicBezTo>
                    <a:pt x="18134" y="2412"/>
                    <a:pt x="18134" y="2412"/>
                    <a:pt x="18134" y="2412"/>
                  </a:cubicBezTo>
                  <a:cubicBezTo>
                    <a:pt x="18298" y="2682"/>
                    <a:pt x="18440" y="2972"/>
                    <a:pt x="18555" y="3271"/>
                  </a:cubicBezTo>
                  <a:lnTo>
                    <a:pt x="18379" y="3338"/>
                  </a:lnTo>
                  <a:close/>
                  <a:moveTo>
                    <a:pt x="188" y="2928"/>
                  </a:moveTo>
                  <a:cubicBezTo>
                    <a:pt x="0" y="2928"/>
                    <a:pt x="0" y="2928"/>
                    <a:pt x="0" y="2928"/>
                  </a:cubicBezTo>
                  <a:cubicBezTo>
                    <a:pt x="0" y="1987"/>
                    <a:pt x="0" y="1987"/>
                    <a:pt x="0" y="1987"/>
                  </a:cubicBezTo>
                  <a:cubicBezTo>
                    <a:pt x="188" y="1987"/>
                    <a:pt x="188" y="1987"/>
                    <a:pt x="188" y="1987"/>
                  </a:cubicBezTo>
                  <a:lnTo>
                    <a:pt x="188" y="2928"/>
                  </a:lnTo>
                  <a:close/>
                  <a:moveTo>
                    <a:pt x="10452" y="2652"/>
                  </a:moveTo>
                  <a:cubicBezTo>
                    <a:pt x="10288" y="2559"/>
                    <a:pt x="10288" y="2559"/>
                    <a:pt x="10288" y="2559"/>
                  </a:cubicBezTo>
                  <a:cubicBezTo>
                    <a:pt x="10446" y="2279"/>
                    <a:pt x="10629" y="2014"/>
                    <a:pt x="10832" y="1771"/>
                  </a:cubicBezTo>
                  <a:cubicBezTo>
                    <a:pt x="10976" y="1892"/>
                    <a:pt x="10976" y="1892"/>
                    <a:pt x="10976" y="1892"/>
                  </a:cubicBezTo>
                  <a:cubicBezTo>
                    <a:pt x="10781" y="2126"/>
                    <a:pt x="10604" y="2382"/>
                    <a:pt x="10452" y="2652"/>
                  </a:cubicBezTo>
                  <a:close/>
                  <a:moveTo>
                    <a:pt x="29134" y="2151"/>
                  </a:moveTo>
                  <a:cubicBezTo>
                    <a:pt x="28982" y="2040"/>
                    <a:pt x="28982" y="2040"/>
                    <a:pt x="28982" y="2040"/>
                  </a:cubicBezTo>
                  <a:cubicBezTo>
                    <a:pt x="29171" y="1781"/>
                    <a:pt x="29383" y="1539"/>
                    <a:pt x="29614" y="1321"/>
                  </a:cubicBezTo>
                  <a:cubicBezTo>
                    <a:pt x="29743" y="1458"/>
                    <a:pt x="29743" y="1458"/>
                    <a:pt x="29743" y="1458"/>
                  </a:cubicBezTo>
                  <a:cubicBezTo>
                    <a:pt x="29521" y="1668"/>
                    <a:pt x="29316" y="1901"/>
                    <a:pt x="29134" y="2151"/>
                  </a:cubicBezTo>
                  <a:close/>
                  <a:moveTo>
                    <a:pt x="36311" y="1819"/>
                  </a:moveTo>
                  <a:cubicBezTo>
                    <a:pt x="36109" y="1585"/>
                    <a:pt x="35885" y="1371"/>
                    <a:pt x="35645" y="1181"/>
                  </a:cubicBezTo>
                  <a:cubicBezTo>
                    <a:pt x="35762" y="1034"/>
                    <a:pt x="35762" y="1034"/>
                    <a:pt x="35762" y="1034"/>
                  </a:cubicBezTo>
                  <a:cubicBezTo>
                    <a:pt x="36011" y="1230"/>
                    <a:pt x="36243" y="1453"/>
                    <a:pt x="36454" y="1696"/>
                  </a:cubicBezTo>
                  <a:lnTo>
                    <a:pt x="36311" y="1819"/>
                  </a:lnTo>
                  <a:close/>
                  <a:moveTo>
                    <a:pt x="17424" y="1767"/>
                  </a:moveTo>
                  <a:cubicBezTo>
                    <a:pt x="17217" y="1536"/>
                    <a:pt x="16989" y="1326"/>
                    <a:pt x="16746" y="1144"/>
                  </a:cubicBezTo>
                  <a:cubicBezTo>
                    <a:pt x="16859" y="994"/>
                    <a:pt x="16859" y="994"/>
                    <a:pt x="16859" y="994"/>
                  </a:cubicBezTo>
                  <a:cubicBezTo>
                    <a:pt x="17111" y="1183"/>
                    <a:pt x="17349" y="1401"/>
                    <a:pt x="17564" y="1642"/>
                  </a:cubicBezTo>
                  <a:lnTo>
                    <a:pt x="17424" y="1767"/>
                  </a:lnTo>
                  <a:close/>
                  <a:moveTo>
                    <a:pt x="11633" y="1245"/>
                  </a:moveTo>
                  <a:cubicBezTo>
                    <a:pt x="11514" y="1099"/>
                    <a:pt x="11514" y="1099"/>
                    <a:pt x="11514" y="1099"/>
                  </a:cubicBezTo>
                  <a:cubicBezTo>
                    <a:pt x="11766" y="896"/>
                    <a:pt x="12037" y="720"/>
                    <a:pt x="12319" y="576"/>
                  </a:cubicBezTo>
                  <a:cubicBezTo>
                    <a:pt x="12404" y="744"/>
                    <a:pt x="12404" y="744"/>
                    <a:pt x="12404" y="744"/>
                  </a:cubicBezTo>
                  <a:cubicBezTo>
                    <a:pt x="12134" y="882"/>
                    <a:pt x="11874" y="1050"/>
                    <a:pt x="11633" y="1245"/>
                  </a:cubicBezTo>
                  <a:close/>
                  <a:moveTo>
                    <a:pt x="188" y="1046"/>
                  </a:moveTo>
                  <a:cubicBezTo>
                    <a:pt x="0" y="1046"/>
                    <a:pt x="0" y="1046"/>
                    <a:pt x="0" y="104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88" y="104"/>
                    <a:pt x="188" y="104"/>
                    <a:pt x="188" y="104"/>
                  </a:cubicBezTo>
                  <a:lnTo>
                    <a:pt x="188" y="1046"/>
                  </a:lnTo>
                  <a:close/>
                  <a:moveTo>
                    <a:pt x="30472" y="893"/>
                  </a:moveTo>
                  <a:cubicBezTo>
                    <a:pt x="30371" y="734"/>
                    <a:pt x="30371" y="734"/>
                    <a:pt x="30371" y="734"/>
                  </a:cubicBezTo>
                  <a:cubicBezTo>
                    <a:pt x="30643" y="562"/>
                    <a:pt x="30932" y="418"/>
                    <a:pt x="31229" y="307"/>
                  </a:cubicBezTo>
                  <a:cubicBezTo>
                    <a:pt x="31296" y="483"/>
                    <a:pt x="31296" y="483"/>
                    <a:pt x="31296" y="483"/>
                  </a:cubicBezTo>
                  <a:cubicBezTo>
                    <a:pt x="31010" y="590"/>
                    <a:pt x="30733" y="728"/>
                    <a:pt x="30472" y="893"/>
                  </a:cubicBezTo>
                  <a:close/>
                  <a:moveTo>
                    <a:pt x="34870" y="684"/>
                  </a:moveTo>
                  <a:cubicBezTo>
                    <a:pt x="34595" y="544"/>
                    <a:pt x="34306" y="433"/>
                    <a:pt x="34012" y="353"/>
                  </a:cubicBezTo>
                  <a:cubicBezTo>
                    <a:pt x="34061" y="171"/>
                    <a:pt x="34061" y="171"/>
                    <a:pt x="34061" y="171"/>
                  </a:cubicBezTo>
                  <a:cubicBezTo>
                    <a:pt x="34368" y="255"/>
                    <a:pt x="34669" y="371"/>
                    <a:pt x="34955" y="517"/>
                  </a:cubicBezTo>
                  <a:lnTo>
                    <a:pt x="34870" y="684"/>
                  </a:lnTo>
                  <a:close/>
                  <a:moveTo>
                    <a:pt x="15957" y="673"/>
                  </a:moveTo>
                  <a:cubicBezTo>
                    <a:pt x="15676" y="543"/>
                    <a:pt x="15383" y="446"/>
                    <a:pt x="15085" y="383"/>
                  </a:cubicBezTo>
                  <a:cubicBezTo>
                    <a:pt x="15124" y="199"/>
                    <a:pt x="15124" y="199"/>
                    <a:pt x="15124" y="199"/>
                  </a:cubicBezTo>
                  <a:cubicBezTo>
                    <a:pt x="15436" y="265"/>
                    <a:pt x="15742" y="366"/>
                    <a:pt x="16035" y="502"/>
                  </a:cubicBezTo>
                  <a:lnTo>
                    <a:pt x="15957" y="673"/>
                  </a:lnTo>
                  <a:close/>
                  <a:moveTo>
                    <a:pt x="13263" y="420"/>
                  </a:moveTo>
                  <a:cubicBezTo>
                    <a:pt x="13217" y="238"/>
                    <a:pt x="13217" y="238"/>
                    <a:pt x="13217" y="238"/>
                  </a:cubicBezTo>
                  <a:cubicBezTo>
                    <a:pt x="13528" y="159"/>
                    <a:pt x="13848" y="115"/>
                    <a:pt x="14168" y="109"/>
                  </a:cubicBezTo>
                  <a:cubicBezTo>
                    <a:pt x="14172" y="297"/>
                    <a:pt x="14172" y="297"/>
                    <a:pt x="14172" y="297"/>
                  </a:cubicBezTo>
                  <a:cubicBezTo>
                    <a:pt x="13866" y="303"/>
                    <a:pt x="13560" y="345"/>
                    <a:pt x="13263" y="420"/>
                  </a:cubicBezTo>
                  <a:close/>
                  <a:moveTo>
                    <a:pt x="32185" y="249"/>
                  </a:moveTo>
                  <a:cubicBezTo>
                    <a:pt x="32157" y="63"/>
                    <a:pt x="32157" y="63"/>
                    <a:pt x="32157" y="63"/>
                  </a:cubicBezTo>
                  <a:cubicBezTo>
                    <a:pt x="32472" y="15"/>
                    <a:pt x="32798" y="0"/>
                    <a:pt x="33115" y="18"/>
                  </a:cubicBezTo>
                  <a:cubicBezTo>
                    <a:pt x="33104" y="206"/>
                    <a:pt x="33104" y="206"/>
                    <a:pt x="33104" y="206"/>
                  </a:cubicBezTo>
                  <a:cubicBezTo>
                    <a:pt x="32800" y="188"/>
                    <a:pt x="32487" y="203"/>
                    <a:pt x="32185" y="2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" name="Google Shape;193;p11"/>
          <p:cNvGrpSpPr/>
          <p:nvPr/>
        </p:nvGrpSpPr>
        <p:grpSpPr>
          <a:xfrm rot="2700000">
            <a:off x="-1166808" y="-2872665"/>
            <a:ext cx="5456876" cy="5456876"/>
            <a:chOff x="-2008470" y="-2569457"/>
            <a:chExt cx="5456928" cy="5456928"/>
          </a:xfrm>
        </p:grpSpPr>
        <p:sp>
          <p:nvSpPr>
            <p:cNvPr id="194" name="Google Shape;194;p11"/>
            <p:cNvSpPr/>
            <p:nvPr/>
          </p:nvSpPr>
          <p:spPr>
            <a:xfrm rot="-2700000">
              <a:off x="-2029087" y="-950544"/>
              <a:ext cx="5498161" cy="2219101"/>
            </a:xfrm>
            <a:custGeom>
              <a:avLst/>
              <a:gdLst/>
              <a:ahLst/>
              <a:cxnLst/>
              <a:rect l="l" t="t" r="r" b="b"/>
              <a:pathLst>
                <a:path w="40188" h="16216" extrusionOk="0">
                  <a:moveTo>
                    <a:pt x="24671" y="16216"/>
                  </a:moveTo>
                  <a:cubicBezTo>
                    <a:pt x="21399" y="16216"/>
                    <a:pt x="18737" y="13343"/>
                    <a:pt x="18737" y="9813"/>
                  </a:cubicBezTo>
                  <a:cubicBezTo>
                    <a:pt x="18737" y="6500"/>
                    <a:pt x="18737" y="6500"/>
                    <a:pt x="18737" y="6500"/>
                  </a:cubicBezTo>
                  <a:cubicBezTo>
                    <a:pt x="18737" y="4423"/>
                    <a:pt x="17275" y="2733"/>
                    <a:pt x="15478" y="2733"/>
                  </a:cubicBezTo>
                  <a:cubicBezTo>
                    <a:pt x="13681" y="2733"/>
                    <a:pt x="12219" y="4423"/>
                    <a:pt x="12219" y="6501"/>
                  </a:cubicBezTo>
                  <a:cubicBezTo>
                    <a:pt x="12219" y="9813"/>
                    <a:pt x="12219" y="9813"/>
                    <a:pt x="12219" y="9813"/>
                  </a:cubicBezTo>
                  <a:cubicBezTo>
                    <a:pt x="12219" y="13343"/>
                    <a:pt x="9479" y="16216"/>
                    <a:pt x="6110" y="16216"/>
                  </a:cubicBezTo>
                  <a:cubicBezTo>
                    <a:pt x="2741" y="16216"/>
                    <a:pt x="0" y="13343"/>
                    <a:pt x="0" y="9813"/>
                  </a:cubicBezTo>
                  <a:cubicBezTo>
                    <a:pt x="0" y="1317"/>
                    <a:pt x="0" y="1317"/>
                    <a:pt x="0" y="1317"/>
                  </a:cubicBezTo>
                  <a:cubicBezTo>
                    <a:pt x="2636" y="1317"/>
                    <a:pt x="2636" y="1317"/>
                    <a:pt x="2636" y="1317"/>
                  </a:cubicBezTo>
                  <a:cubicBezTo>
                    <a:pt x="2636" y="9813"/>
                    <a:pt x="2636" y="9813"/>
                    <a:pt x="2636" y="9813"/>
                  </a:cubicBezTo>
                  <a:cubicBezTo>
                    <a:pt x="2636" y="11890"/>
                    <a:pt x="4194" y="13580"/>
                    <a:pt x="6110" y="13580"/>
                  </a:cubicBezTo>
                  <a:cubicBezTo>
                    <a:pt x="8025" y="13580"/>
                    <a:pt x="9584" y="11890"/>
                    <a:pt x="9584" y="9813"/>
                  </a:cubicBezTo>
                  <a:cubicBezTo>
                    <a:pt x="9584" y="6501"/>
                    <a:pt x="9584" y="6501"/>
                    <a:pt x="9584" y="6501"/>
                  </a:cubicBezTo>
                  <a:cubicBezTo>
                    <a:pt x="9584" y="2970"/>
                    <a:pt x="12228" y="97"/>
                    <a:pt x="15478" y="97"/>
                  </a:cubicBezTo>
                  <a:cubicBezTo>
                    <a:pt x="18728" y="97"/>
                    <a:pt x="21373" y="2970"/>
                    <a:pt x="21373" y="6500"/>
                  </a:cubicBezTo>
                  <a:cubicBezTo>
                    <a:pt x="21373" y="9813"/>
                    <a:pt x="21373" y="9813"/>
                    <a:pt x="21373" y="9813"/>
                  </a:cubicBezTo>
                  <a:cubicBezTo>
                    <a:pt x="21373" y="11890"/>
                    <a:pt x="22852" y="13580"/>
                    <a:pt x="24671" y="13580"/>
                  </a:cubicBezTo>
                  <a:cubicBezTo>
                    <a:pt x="26489" y="13580"/>
                    <a:pt x="27969" y="11890"/>
                    <a:pt x="27969" y="9813"/>
                  </a:cubicBezTo>
                  <a:cubicBezTo>
                    <a:pt x="27969" y="6403"/>
                    <a:pt x="27969" y="6403"/>
                    <a:pt x="27969" y="6403"/>
                  </a:cubicBezTo>
                  <a:cubicBezTo>
                    <a:pt x="27969" y="4713"/>
                    <a:pt x="28596" y="3116"/>
                    <a:pt x="29735" y="1907"/>
                  </a:cubicBezTo>
                  <a:cubicBezTo>
                    <a:pt x="30894" y="677"/>
                    <a:pt x="32437" y="0"/>
                    <a:pt x="34078" y="0"/>
                  </a:cubicBezTo>
                  <a:cubicBezTo>
                    <a:pt x="34078" y="0"/>
                    <a:pt x="34078" y="0"/>
                    <a:pt x="34078" y="0"/>
                  </a:cubicBezTo>
                  <a:cubicBezTo>
                    <a:pt x="35720" y="0"/>
                    <a:pt x="37262" y="677"/>
                    <a:pt x="38422" y="1907"/>
                  </a:cubicBezTo>
                  <a:cubicBezTo>
                    <a:pt x="39561" y="3116"/>
                    <a:pt x="40188" y="4713"/>
                    <a:pt x="40188" y="6403"/>
                  </a:cubicBezTo>
                  <a:cubicBezTo>
                    <a:pt x="40188" y="14898"/>
                    <a:pt x="40188" y="14898"/>
                    <a:pt x="40188" y="14898"/>
                  </a:cubicBezTo>
                  <a:cubicBezTo>
                    <a:pt x="37552" y="14898"/>
                    <a:pt x="37552" y="14898"/>
                    <a:pt x="37552" y="14898"/>
                  </a:cubicBezTo>
                  <a:cubicBezTo>
                    <a:pt x="37552" y="6403"/>
                    <a:pt x="37552" y="6403"/>
                    <a:pt x="37552" y="6403"/>
                  </a:cubicBezTo>
                  <a:cubicBezTo>
                    <a:pt x="37552" y="5387"/>
                    <a:pt x="37180" y="4433"/>
                    <a:pt x="36503" y="3715"/>
                  </a:cubicBezTo>
                  <a:cubicBezTo>
                    <a:pt x="35847" y="3019"/>
                    <a:pt x="34986" y="2635"/>
                    <a:pt x="34078" y="2635"/>
                  </a:cubicBezTo>
                  <a:cubicBezTo>
                    <a:pt x="33171" y="2635"/>
                    <a:pt x="32309" y="3019"/>
                    <a:pt x="31653" y="3715"/>
                  </a:cubicBezTo>
                  <a:cubicBezTo>
                    <a:pt x="30977" y="4433"/>
                    <a:pt x="30604" y="5387"/>
                    <a:pt x="30604" y="6403"/>
                  </a:cubicBezTo>
                  <a:cubicBezTo>
                    <a:pt x="30604" y="9813"/>
                    <a:pt x="30604" y="9813"/>
                    <a:pt x="30604" y="9813"/>
                  </a:cubicBezTo>
                  <a:cubicBezTo>
                    <a:pt x="30604" y="13343"/>
                    <a:pt x="27943" y="16216"/>
                    <a:pt x="24671" y="162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11"/>
            <p:cNvSpPr/>
            <p:nvPr/>
          </p:nvSpPr>
          <p:spPr>
            <a:xfrm rot="-2700000">
              <a:off x="-1861614" y="-783795"/>
              <a:ext cx="5162314" cy="1884632"/>
            </a:xfrm>
            <a:custGeom>
              <a:avLst/>
              <a:gdLst/>
              <a:ahLst/>
              <a:cxnLst/>
              <a:rect l="l" t="t" r="r" b="b"/>
              <a:pathLst>
                <a:path w="37740" h="13779" extrusionOk="0">
                  <a:moveTo>
                    <a:pt x="23447" y="13779"/>
                  </a:moveTo>
                  <a:cubicBezTo>
                    <a:pt x="23200" y="13779"/>
                    <a:pt x="22952" y="13758"/>
                    <a:pt x="22710" y="13715"/>
                  </a:cubicBezTo>
                  <a:cubicBezTo>
                    <a:pt x="22743" y="13530"/>
                    <a:pt x="22743" y="13530"/>
                    <a:pt x="22743" y="13530"/>
                  </a:cubicBezTo>
                  <a:cubicBezTo>
                    <a:pt x="23044" y="13583"/>
                    <a:pt x="23355" y="13601"/>
                    <a:pt x="23659" y="13585"/>
                  </a:cubicBezTo>
                  <a:cubicBezTo>
                    <a:pt x="23669" y="13773"/>
                    <a:pt x="23669" y="13773"/>
                    <a:pt x="23669" y="13773"/>
                  </a:cubicBezTo>
                  <a:cubicBezTo>
                    <a:pt x="23595" y="13777"/>
                    <a:pt x="23521" y="13779"/>
                    <a:pt x="23447" y="13779"/>
                  </a:cubicBezTo>
                  <a:close/>
                  <a:moveTo>
                    <a:pt x="4631" y="13772"/>
                  </a:moveTo>
                  <a:cubicBezTo>
                    <a:pt x="4312" y="13755"/>
                    <a:pt x="3993" y="13703"/>
                    <a:pt x="3684" y="13620"/>
                  </a:cubicBezTo>
                  <a:cubicBezTo>
                    <a:pt x="3734" y="13438"/>
                    <a:pt x="3734" y="13438"/>
                    <a:pt x="3734" y="13438"/>
                  </a:cubicBezTo>
                  <a:cubicBezTo>
                    <a:pt x="4030" y="13518"/>
                    <a:pt x="4335" y="13567"/>
                    <a:pt x="4642" y="13584"/>
                  </a:cubicBezTo>
                  <a:lnTo>
                    <a:pt x="4631" y="13772"/>
                  </a:lnTo>
                  <a:close/>
                  <a:moveTo>
                    <a:pt x="5589" y="13725"/>
                  </a:moveTo>
                  <a:cubicBezTo>
                    <a:pt x="5560" y="13539"/>
                    <a:pt x="5560" y="13539"/>
                    <a:pt x="5560" y="13539"/>
                  </a:cubicBezTo>
                  <a:cubicBezTo>
                    <a:pt x="5863" y="13492"/>
                    <a:pt x="6162" y="13414"/>
                    <a:pt x="6449" y="13305"/>
                  </a:cubicBezTo>
                  <a:cubicBezTo>
                    <a:pt x="6516" y="13481"/>
                    <a:pt x="6516" y="13481"/>
                    <a:pt x="6516" y="13481"/>
                  </a:cubicBezTo>
                  <a:cubicBezTo>
                    <a:pt x="6216" y="13594"/>
                    <a:pt x="5904" y="13676"/>
                    <a:pt x="5589" y="13725"/>
                  </a:cubicBezTo>
                  <a:close/>
                  <a:moveTo>
                    <a:pt x="24616" y="13617"/>
                  </a:moveTo>
                  <a:cubicBezTo>
                    <a:pt x="24564" y="13436"/>
                    <a:pt x="24564" y="13436"/>
                    <a:pt x="24564" y="13436"/>
                  </a:cubicBezTo>
                  <a:cubicBezTo>
                    <a:pt x="24856" y="13353"/>
                    <a:pt x="25143" y="13236"/>
                    <a:pt x="25415" y="13090"/>
                  </a:cubicBezTo>
                  <a:cubicBezTo>
                    <a:pt x="25505" y="13255"/>
                    <a:pt x="25505" y="13255"/>
                    <a:pt x="25505" y="13255"/>
                  </a:cubicBezTo>
                  <a:cubicBezTo>
                    <a:pt x="25220" y="13409"/>
                    <a:pt x="24921" y="13530"/>
                    <a:pt x="24616" y="13617"/>
                  </a:cubicBezTo>
                  <a:close/>
                  <a:moveTo>
                    <a:pt x="21789" y="13446"/>
                  </a:moveTo>
                  <a:cubicBezTo>
                    <a:pt x="21496" y="13324"/>
                    <a:pt x="21213" y="13169"/>
                    <a:pt x="20948" y="12985"/>
                  </a:cubicBezTo>
                  <a:cubicBezTo>
                    <a:pt x="21055" y="12830"/>
                    <a:pt x="21055" y="12830"/>
                    <a:pt x="21055" y="12830"/>
                  </a:cubicBezTo>
                  <a:cubicBezTo>
                    <a:pt x="21310" y="13007"/>
                    <a:pt x="21581" y="13155"/>
                    <a:pt x="21861" y="13272"/>
                  </a:cubicBezTo>
                  <a:lnTo>
                    <a:pt x="21789" y="13446"/>
                  </a:lnTo>
                  <a:close/>
                  <a:moveTo>
                    <a:pt x="2790" y="13275"/>
                  </a:moveTo>
                  <a:cubicBezTo>
                    <a:pt x="2507" y="13132"/>
                    <a:pt x="2235" y="12958"/>
                    <a:pt x="1983" y="12759"/>
                  </a:cubicBezTo>
                  <a:cubicBezTo>
                    <a:pt x="2099" y="12611"/>
                    <a:pt x="2099" y="12611"/>
                    <a:pt x="2099" y="12611"/>
                  </a:cubicBezTo>
                  <a:cubicBezTo>
                    <a:pt x="2342" y="12803"/>
                    <a:pt x="2603" y="12970"/>
                    <a:pt x="2875" y="13107"/>
                  </a:cubicBezTo>
                  <a:lnTo>
                    <a:pt x="2790" y="13275"/>
                  </a:lnTo>
                  <a:close/>
                  <a:moveTo>
                    <a:pt x="7374" y="13053"/>
                  </a:moveTo>
                  <a:cubicBezTo>
                    <a:pt x="7273" y="12893"/>
                    <a:pt x="7273" y="12893"/>
                    <a:pt x="7273" y="12893"/>
                  </a:cubicBezTo>
                  <a:cubicBezTo>
                    <a:pt x="7531" y="12731"/>
                    <a:pt x="7776" y="12540"/>
                    <a:pt x="8000" y="12328"/>
                  </a:cubicBezTo>
                  <a:cubicBezTo>
                    <a:pt x="8130" y="12464"/>
                    <a:pt x="8130" y="12464"/>
                    <a:pt x="8130" y="12464"/>
                  </a:cubicBezTo>
                  <a:cubicBezTo>
                    <a:pt x="7896" y="12685"/>
                    <a:pt x="7642" y="12883"/>
                    <a:pt x="7374" y="13053"/>
                  </a:cubicBezTo>
                  <a:close/>
                  <a:moveTo>
                    <a:pt x="37740" y="12749"/>
                  </a:moveTo>
                  <a:cubicBezTo>
                    <a:pt x="37552" y="12749"/>
                    <a:pt x="37552" y="12749"/>
                    <a:pt x="37552" y="12749"/>
                  </a:cubicBezTo>
                  <a:cubicBezTo>
                    <a:pt x="37552" y="11808"/>
                    <a:pt x="37552" y="11808"/>
                    <a:pt x="37552" y="11808"/>
                  </a:cubicBezTo>
                  <a:cubicBezTo>
                    <a:pt x="37740" y="11808"/>
                    <a:pt x="37740" y="11808"/>
                    <a:pt x="37740" y="11808"/>
                  </a:cubicBezTo>
                  <a:lnTo>
                    <a:pt x="37740" y="12749"/>
                  </a:lnTo>
                  <a:close/>
                  <a:moveTo>
                    <a:pt x="26297" y="12716"/>
                  </a:moveTo>
                  <a:cubicBezTo>
                    <a:pt x="26176" y="12572"/>
                    <a:pt x="26176" y="12572"/>
                    <a:pt x="26176" y="12572"/>
                  </a:cubicBezTo>
                  <a:cubicBezTo>
                    <a:pt x="26409" y="12376"/>
                    <a:pt x="26626" y="12155"/>
                    <a:pt x="26820" y="11913"/>
                  </a:cubicBezTo>
                  <a:cubicBezTo>
                    <a:pt x="26967" y="12031"/>
                    <a:pt x="26967" y="12031"/>
                    <a:pt x="26967" y="12031"/>
                  </a:cubicBezTo>
                  <a:cubicBezTo>
                    <a:pt x="26764" y="12282"/>
                    <a:pt x="26539" y="12513"/>
                    <a:pt x="26297" y="12716"/>
                  </a:cubicBezTo>
                  <a:close/>
                  <a:moveTo>
                    <a:pt x="20219" y="12363"/>
                  </a:moveTo>
                  <a:cubicBezTo>
                    <a:pt x="19999" y="12135"/>
                    <a:pt x="19799" y="11883"/>
                    <a:pt x="19622" y="11614"/>
                  </a:cubicBezTo>
                  <a:cubicBezTo>
                    <a:pt x="19780" y="11511"/>
                    <a:pt x="19780" y="11511"/>
                    <a:pt x="19780" y="11511"/>
                  </a:cubicBezTo>
                  <a:cubicBezTo>
                    <a:pt x="19950" y="11770"/>
                    <a:pt x="20143" y="12013"/>
                    <a:pt x="20354" y="12232"/>
                  </a:cubicBezTo>
                  <a:lnTo>
                    <a:pt x="20219" y="12363"/>
                  </a:lnTo>
                  <a:close/>
                  <a:moveTo>
                    <a:pt x="1290" y="12098"/>
                  </a:moveTo>
                  <a:cubicBezTo>
                    <a:pt x="1082" y="11857"/>
                    <a:pt x="894" y="11596"/>
                    <a:pt x="732" y="11320"/>
                  </a:cubicBezTo>
                  <a:cubicBezTo>
                    <a:pt x="895" y="11224"/>
                    <a:pt x="895" y="11224"/>
                    <a:pt x="895" y="11224"/>
                  </a:cubicBezTo>
                  <a:cubicBezTo>
                    <a:pt x="1051" y="11491"/>
                    <a:pt x="1232" y="11743"/>
                    <a:pt x="1432" y="11974"/>
                  </a:cubicBezTo>
                  <a:lnTo>
                    <a:pt x="1290" y="12098"/>
                  </a:lnTo>
                  <a:close/>
                  <a:moveTo>
                    <a:pt x="8761" y="11745"/>
                  </a:moveTo>
                  <a:cubicBezTo>
                    <a:pt x="8609" y="11634"/>
                    <a:pt x="8609" y="11634"/>
                    <a:pt x="8609" y="11634"/>
                  </a:cubicBezTo>
                  <a:cubicBezTo>
                    <a:pt x="8788" y="11386"/>
                    <a:pt x="8947" y="11119"/>
                    <a:pt x="9080" y="10841"/>
                  </a:cubicBezTo>
                  <a:cubicBezTo>
                    <a:pt x="9250" y="10922"/>
                    <a:pt x="9250" y="10922"/>
                    <a:pt x="9250" y="10922"/>
                  </a:cubicBezTo>
                  <a:cubicBezTo>
                    <a:pt x="9112" y="11211"/>
                    <a:pt x="8948" y="11487"/>
                    <a:pt x="8761" y="11745"/>
                  </a:cubicBezTo>
                  <a:close/>
                  <a:moveTo>
                    <a:pt x="27497" y="11234"/>
                  </a:moveTo>
                  <a:cubicBezTo>
                    <a:pt x="27332" y="11145"/>
                    <a:pt x="27332" y="11145"/>
                    <a:pt x="27332" y="11145"/>
                  </a:cubicBezTo>
                  <a:cubicBezTo>
                    <a:pt x="27477" y="10876"/>
                    <a:pt x="27600" y="10590"/>
                    <a:pt x="27697" y="10297"/>
                  </a:cubicBezTo>
                  <a:cubicBezTo>
                    <a:pt x="27876" y="10356"/>
                    <a:pt x="27876" y="10356"/>
                    <a:pt x="27876" y="10356"/>
                  </a:cubicBezTo>
                  <a:cubicBezTo>
                    <a:pt x="27776" y="10660"/>
                    <a:pt x="27648" y="10956"/>
                    <a:pt x="27497" y="11234"/>
                  </a:cubicBezTo>
                  <a:close/>
                  <a:moveTo>
                    <a:pt x="37740" y="10866"/>
                  </a:moveTo>
                  <a:cubicBezTo>
                    <a:pt x="37552" y="10866"/>
                    <a:pt x="37552" y="10866"/>
                    <a:pt x="37552" y="10866"/>
                  </a:cubicBezTo>
                  <a:cubicBezTo>
                    <a:pt x="37552" y="9925"/>
                    <a:pt x="37552" y="9925"/>
                    <a:pt x="37552" y="9925"/>
                  </a:cubicBezTo>
                  <a:cubicBezTo>
                    <a:pt x="37740" y="9925"/>
                    <a:pt x="37740" y="9925"/>
                    <a:pt x="37740" y="9925"/>
                  </a:cubicBezTo>
                  <a:lnTo>
                    <a:pt x="37740" y="10866"/>
                  </a:lnTo>
                  <a:close/>
                  <a:moveTo>
                    <a:pt x="19173" y="10769"/>
                  </a:moveTo>
                  <a:cubicBezTo>
                    <a:pt x="19049" y="10477"/>
                    <a:pt x="18950" y="10170"/>
                    <a:pt x="18879" y="9859"/>
                  </a:cubicBezTo>
                  <a:cubicBezTo>
                    <a:pt x="19062" y="9817"/>
                    <a:pt x="19062" y="9817"/>
                    <a:pt x="19062" y="9817"/>
                  </a:cubicBezTo>
                  <a:cubicBezTo>
                    <a:pt x="19131" y="10118"/>
                    <a:pt x="19227" y="10414"/>
                    <a:pt x="19346" y="10696"/>
                  </a:cubicBezTo>
                  <a:lnTo>
                    <a:pt x="19173" y="10769"/>
                  </a:lnTo>
                  <a:close/>
                  <a:moveTo>
                    <a:pt x="325" y="10454"/>
                  </a:moveTo>
                  <a:cubicBezTo>
                    <a:pt x="216" y="10155"/>
                    <a:pt x="133" y="9844"/>
                    <a:pt x="79" y="9529"/>
                  </a:cubicBezTo>
                  <a:cubicBezTo>
                    <a:pt x="264" y="9497"/>
                    <a:pt x="264" y="9497"/>
                    <a:pt x="264" y="9497"/>
                  </a:cubicBezTo>
                  <a:cubicBezTo>
                    <a:pt x="317" y="9801"/>
                    <a:pt x="397" y="10101"/>
                    <a:pt x="502" y="10389"/>
                  </a:cubicBezTo>
                  <a:lnTo>
                    <a:pt x="325" y="10454"/>
                  </a:lnTo>
                  <a:close/>
                  <a:moveTo>
                    <a:pt x="9582" y="10025"/>
                  </a:moveTo>
                  <a:cubicBezTo>
                    <a:pt x="9401" y="9975"/>
                    <a:pt x="9401" y="9975"/>
                    <a:pt x="9401" y="9975"/>
                  </a:cubicBezTo>
                  <a:cubicBezTo>
                    <a:pt x="9481" y="9680"/>
                    <a:pt x="9536" y="9374"/>
                    <a:pt x="9563" y="9067"/>
                  </a:cubicBezTo>
                  <a:cubicBezTo>
                    <a:pt x="9750" y="9083"/>
                    <a:pt x="9750" y="9083"/>
                    <a:pt x="9750" y="9083"/>
                  </a:cubicBezTo>
                  <a:cubicBezTo>
                    <a:pt x="9722" y="9402"/>
                    <a:pt x="9666" y="9718"/>
                    <a:pt x="9582" y="10025"/>
                  </a:cubicBezTo>
                  <a:close/>
                  <a:moveTo>
                    <a:pt x="28096" y="9426"/>
                  </a:moveTo>
                  <a:cubicBezTo>
                    <a:pt x="27910" y="9398"/>
                    <a:pt x="27910" y="9398"/>
                    <a:pt x="27910" y="9398"/>
                  </a:cubicBezTo>
                  <a:cubicBezTo>
                    <a:pt x="27949" y="9136"/>
                    <a:pt x="27968" y="8867"/>
                    <a:pt x="27968" y="8600"/>
                  </a:cubicBezTo>
                  <a:cubicBezTo>
                    <a:pt x="27968" y="8474"/>
                    <a:pt x="27968" y="8474"/>
                    <a:pt x="27968" y="8474"/>
                  </a:cubicBezTo>
                  <a:cubicBezTo>
                    <a:pt x="28157" y="8474"/>
                    <a:pt x="28157" y="8474"/>
                    <a:pt x="28157" y="8474"/>
                  </a:cubicBezTo>
                  <a:cubicBezTo>
                    <a:pt x="28157" y="8600"/>
                    <a:pt x="28157" y="8600"/>
                    <a:pt x="28157" y="8600"/>
                  </a:cubicBezTo>
                  <a:cubicBezTo>
                    <a:pt x="28157" y="8876"/>
                    <a:pt x="28136" y="9154"/>
                    <a:pt x="28096" y="9426"/>
                  </a:cubicBezTo>
                  <a:close/>
                  <a:moveTo>
                    <a:pt x="37740" y="8984"/>
                  </a:moveTo>
                  <a:cubicBezTo>
                    <a:pt x="37552" y="8984"/>
                    <a:pt x="37552" y="8984"/>
                    <a:pt x="37552" y="8984"/>
                  </a:cubicBezTo>
                  <a:cubicBezTo>
                    <a:pt x="37552" y="8042"/>
                    <a:pt x="37552" y="8042"/>
                    <a:pt x="37552" y="8042"/>
                  </a:cubicBezTo>
                  <a:cubicBezTo>
                    <a:pt x="37740" y="8042"/>
                    <a:pt x="37740" y="8042"/>
                    <a:pt x="37740" y="8042"/>
                  </a:cubicBezTo>
                  <a:lnTo>
                    <a:pt x="37740" y="8984"/>
                  </a:lnTo>
                  <a:close/>
                  <a:moveTo>
                    <a:pt x="18745" y="8913"/>
                  </a:moveTo>
                  <a:cubicBezTo>
                    <a:pt x="18740" y="8809"/>
                    <a:pt x="18737" y="8703"/>
                    <a:pt x="18737" y="8600"/>
                  </a:cubicBezTo>
                  <a:cubicBezTo>
                    <a:pt x="18737" y="7966"/>
                    <a:pt x="18737" y="7966"/>
                    <a:pt x="18737" y="7966"/>
                  </a:cubicBezTo>
                  <a:cubicBezTo>
                    <a:pt x="18925" y="7966"/>
                    <a:pt x="18925" y="7966"/>
                    <a:pt x="18925" y="7966"/>
                  </a:cubicBezTo>
                  <a:cubicBezTo>
                    <a:pt x="18925" y="8600"/>
                    <a:pt x="18925" y="8600"/>
                    <a:pt x="18925" y="8600"/>
                  </a:cubicBezTo>
                  <a:cubicBezTo>
                    <a:pt x="18925" y="8700"/>
                    <a:pt x="18928" y="8802"/>
                    <a:pt x="18933" y="8902"/>
                  </a:cubicBezTo>
                  <a:lnTo>
                    <a:pt x="18745" y="8913"/>
                  </a:lnTo>
                  <a:close/>
                  <a:moveTo>
                    <a:pt x="188" y="8577"/>
                  </a:moveTo>
                  <a:cubicBezTo>
                    <a:pt x="0" y="8577"/>
                    <a:pt x="0" y="8577"/>
                    <a:pt x="0" y="8577"/>
                  </a:cubicBezTo>
                  <a:cubicBezTo>
                    <a:pt x="0" y="7635"/>
                    <a:pt x="0" y="7635"/>
                    <a:pt x="0" y="7635"/>
                  </a:cubicBezTo>
                  <a:cubicBezTo>
                    <a:pt x="188" y="7635"/>
                    <a:pt x="188" y="7635"/>
                    <a:pt x="188" y="7635"/>
                  </a:cubicBezTo>
                  <a:lnTo>
                    <a:pt x="188" y="8577"/>
                  </a:lnTo>
                  <a:close/>
                  <a:moveTo>
                    <a:pt x="9772" y="8134"/>
                  </a:moveTo>
                  <a:cubicBezTo>
                    <a:pt x="9583" y="8134"/>
                    <a:pt x="9583" y="8134"/>
                    <a:pt x="9583" y="8134"/>
                  </a:cubicBezTo>
                  <a:cubicBezTo>
                    <a:pt x="9583" y="7193"/>
                    <a:pt x="9583" y="7193"/>
                    <a:pt x="9583" y="7193"/>
                  </a:cubicBezTo>
                  <a:cubicBezTo>
                    <a:pt x="9772" y="7193"/>
                    <a:pt x="9772" y="7193"/>
                    <a:pt x="9772" y="7193"/>
                  </a:cubicBezTo>
                  <a:lnTo>
                    <a:pt x="9772" y="8134"/>
                  </a:lnTo>
                  <a:close/>
                  <a:moveTo>
                    <a:pt x="28157" y="7532"/>
                  </a:moveTo>
                  <a:cubicBezTo>
                    <a:pt x="27968" y="7532"/>
                    <a:pt x="27968" y="7532"/>
                    <a:pt x="27968" y="7532"/>
                  </a:cubicBezTo>
                  <a:cubicBezTo>
                    <a:pt x="27968" y="6591"/>
                    <a:pt x="27968" y="6591"/>
                    <a:pt x="27968" y="6591"/>
                  </a:cubicBezTo>
                  <a:cubicBezTo>
                    <a:pt x="28157" y="6591"/>
                    <a:pt x="28157" y="6591"/>
                    <a:pt x="28157" y="6591"/>
                  </a:cubicBezTo>
                  <a:lnTo>
                    <a:pt x="28157" y="7532"/>
                  </a:lnTo>
                  <a:close/>
                  <a:moveTo>
                    <a:pt x="37740" y="7101"/>
                  </a:moveTo>
                  <a:cubicBezTo>
                    <a:pt x="37552" y="7101"/>
                    <a:pt x="37552" y="7101"/>
                    <a:pt x="37552" y="7101"/>
                  </a:cubicBezTo>
                  <a:cubicBezTo>
                    <a:pt x="37552" y="6160"/>
                    <a:pt x="37552" y="6160"/>
                    <a:pt x="37552" y="6160"/>
                  </a:cubicBezTo>
                  <a:cubicBezTo>
                    <a:pt x="37740" y="6160"/>
                    <a:pt x="37740" y="6160"/>
                    <a:pt x="37740" y="6160"/>
                  </a:cubicBezTo>
                  <a:lnTo>
                    <a:pt x="37740" y="7101"/>
                  </a:lnTo>
                  <a:close/>
                  <a:moveTo>
                    <a:pt x="18925" y="7025"/>
                  </a:moveTo>
                  <a:cubicBezTo>
                    <a:pt x="18737" y="7025"/>
                    <a:pt x="18737" y="7025"/>
                    <a:pt x="18737" y="7025"/>
                  </a:cubicBezTo>
                  <a:cubicBezTo>
                    <a:pt x="18737" y="6084"/>
                    <a:pt x="18737" y="6084"/>
                    <a:pt x="18737" y="6084"/>
                  </a:cubicBezTo>
                  <a:cubicBezTo>
                    <a:pt x="18925" y="6084"/>
                    <a:pt x="18925" y="6084"/>
                    <a:pt x="18925" y="6084"/>
                  </a:cubicBezTo>
                  <a:lnTo>
                    <a:pt x="18925" y="7025"/>
                  </a:lnTo>
                  <a:close/>
                  <a:moveTo>
                    <a:pt x="188" y="6694"/>
                  </a:moveTo>
                  <a:cubicBezTo>
                    <a:pt x="0" y="6694"/>
                    <a:pt x="0" y="6694"/>
                    <a:pt x="0" y="6694"/>
                  </a:cubicBezTo>
                  <a:cubicBezTo>
                    <a:pt x="0" y="5753"/>
                    <a:pt x="0" y="5753"/>
                    <a:pt x="0" y="5753"/>
                  </a:cubicBezTo>
                  <a:cubicBezTo>
                    <a:pt x="188" y="5753"/>
                    <a:pt x="188" y="5753"/>
                    <a:pt x="188" y="5753"/>
                  </a:cubicBezTo>
                  <a:lnTo>
                    <a:pt x="188" y="6694"/>
                  </a:lnTo>
                  <a:close/>
                  <a:moveTo>
                    <a:pt x="9772" y="6252"/>
                  </a:moveTo>
                  <a:cubicBezTo>
                    <a:pt x="9583" y="6252"/>
                    <a:pt x="9583" y="6252"/>
                    <a:pt x="9583" y="6252"/>
                  </a:cubicBezTo>
                  <a:cubicBezTo>
                    <a:pt x="9583" y="5310"/>
                    <a:pt x="9583" y="5310"/>
                    <a:pt x="9583" y="5310"/>
                  </a:cubicBezTo>
                  <a:cubicBezTo>
                    <a:pt x="9772" y="5310"/>
                    <a:pt x="9772" y="5310"/>
                    <a:pt x="9772" y="5310"/>
                  </a:cubicBezTo>
                  <a:lnTo>
                    <a:pt x="9772" y="6252"/>
                  </a:lnTo>
                  <a:close/>
                  <a:moveTo>
                    <a:pt x="28157" y="5650"/>
                  </a:moveTo>
                  <a:cubicBezTo>
                    <a:pt x="27968" y="5650"/>
                    <a:pt x="27968" y="5650"/>
                    <a:pt x="27968" y="5650"/>
                  </a:cubicBezTo>
                  <a:cubicBezTo>
                    <a:pt x="27968" y="5190"/>
                    <a:pt x="27968" y="5190"/>
                    <a:pt x="27968" y="5190"/>
                  </a:cubicBezTo>
                  <a:cubicBezTo>
                    <a:pt x="27968" y="5027"/>
                    <a:pt x="27976" y="4863"/>
                    <a:pt x="27990" y="4701"/>
                  </a:cubicBezTo>
                  <a:cubicBezTo>
                    <a:pt x="28178" y="4717"/>
                    <a:pt x="28178" y="4717"/>
                    <a:pt x="28178" y="4717"/>
                  </a:cubicBezTo>
                  <a:cubicBezTo>
                    <a:pt x="28164" y="4874"/>
                    <a:pt x="28157" y="5033"/>
                    <a:pt x="28157" y="5190"/>
                  </a:cubicBezTo>
                  <a:lnTo>
                    <a:pt x="28157" y="5650"/>
                  </a:lnTo>
                  <a:close/>
                  <a:moveTo>
                    <a:pt x="37740" y="5218"/>
                  </a:moveTo>
                  <a:cubicBezTo>
                    <a:pt x="37552" y="5218"/>
                    <a:pt x="37552" y="5218"/>
                    <a:pt x="37552" y="5218"/>
                  </a:cubicBezTo>
                  <a:cubicBezTo>
                    <a:pt x="37552" y="5190"/>
                    <a:pt x="37552" y="5190"/>
                    <a:pt x="37552" y="5190"/>
                  </a:cubicBezTo>
                  <a:cubicBezTo>
                    <a:pt x="37552" y="4890"/>
                    <a:pt x="37527" y="4590"/>
                    <a:pt x="37476" y="4297"/>
                  </a:cubicBezTo>
                  <a:cubicBezTo>
                    <a:pt x="37662" y="4266"/>
                    <a:pt x="37662" y="4266"/>
                    <a:pt x="37662" y="4266"/>
                  </a:cubicBezTo>
                  <a:cubicBezTo>
                    <a:pt x="37714" y="4569"/>
                    <a:pt x="37740" y="4880"/>
                    <a:pt x="37740" y="5190"/>
                  </a:cubicBezTo>
                  <a:lnTo>
                    <a:pt x="37740" y="5218"/>
                  </a:lnTo>
                  <a:close/>
                  <a:moveTo>
                    <a:pt x="18735" y="5145"/>
                  </a:moveTo>
                  <a:cubicBezTo>
                    <a:pt x="18727" y="4836"/>
                    <a:pt x="18693" y="4527"/>
                    <a:pt x="18634" y="4226"/>
                  </a:cubicBezTo>
                  <a:cubicBezTo>
                    <a:pt x="18819" y="4190"/>
                    <a:pt x="18819" y="4190"/>
                    <a:pt x="18819" y="4190"/>
                  </a:cubicBezTo>
                  <a:cubicBezTo>
                    <a:pt x="18880" y="4501"/>
                    <a:pt x="18915" y="4820"/>
                    <a:pt x="18923" y="5140"/>
                  </a:cubicBezTo>
                  <a:lnTo>
                    <a:pt x="18735" y="5145"/>
                  </a:lnTo>
                  <a:close/>
                  <a:moveTo>
                    <a:pt x="188" y="4811"/>
                  </a:moveTo>
                  <a:cubicBezTo>
                    <a:pt x="0" y="4811"/>
                    <a:pt x="0" y="4811"/>
                    <a:pt x="0" y="4811"/>
                  </a:cubicBezTo>
                  <a:cubicBezTo>
                    <a:pt x="0" y="3870"/>
                    <a:pt x="0" y="3870"/>
                    <a:pt x="0" y="3870"/>
                  </a:cubicBezTo>
                  <a:cubicBezTo>
                    <a:pt x="188" y="3870"/>
                    <a:pt x="188" y="3870"/>
                    <a:pt x="188" y="3870"/>
                  </a:cubicBezTo>
                  <a:lnTo>
                    <a:pt x="188" y="4811"/>
                  </a:lnTo>
                  <a:close/>
                  <a:moveTo>
                    <a:pt x="9845" y="4389"/>
                  </a:moveTo>
                  <a:cubicBezTo>
                    <a:pt x="9659" y="4358"/>
                    <a:pt x="9659" y="4358"/>
                    <a:pt x="9659" y="4358"/>
                  </a:cubicBezTo>
                  <a:cubicBezTo>
                    <a:pt x="9711" y="4043"/>
                    <a:pt x="9791" y="3731"/>
                    <a:pt x="9895" y="3431"/>
                  </a:cubicBezTo>
                  <a:cubicBezTo>
                    <a:pt x="10073" y="3493"/>
                    <a:pt x="10073" y="3493"/>
                    <a:pt x="10073" y="3493"/>
                  </a:cubicBezTo>
                  <a:cubicBezTo>
                    <a:pt x="9972" y="3783"/>
                    <a:pt x="9895" y="4084"/>
                    <a:pt x="9845" y="4389"/>
                  </a:cubicBezTo>
                  <a:close/>
                  <a:moveTo>
                    <a:pt x="28341" y="3809"/>
                  </a:moveTo>
                  <a:cubicBezTo>
                    <a:pt x="28159" y="3759"/>
                    <a:pt x="28159" y="3759"/>
                    <a:pt x="28159" y="3759"/>
                  </a:cubicBezTo>
                  <a:cubicBezTo>
                    <a:pt x="28243" y="3451"/>
                    <a:pt x="28355" y="3150"/>
                    <a:pt x="28493" y="2862"/>
                  </a:cubicBezTo>
                  <a:cubicBezTo>
                    <a:pt x="28662" y="2944"/>
                    <a:pt x="28662" y="2944"/>
                    <a:pt x="28662" y="2944"/>
                  </a:cubicBezTo>
                  <a:cubicBezTo>
                    <a:pt x="28530" y="3221"/>
                    <a:pt x="28422" y="3512"/>
                    <a:pt x="28341" y="3809"/>
                  </a:cubicBezTo>
                  <a:close/>
                  <a:moveTo>
                    <a:pt x="37240" y="3405"/>
                  </a:moveTo>
                  <a:cubicBezTo>
                    <a:pt x="37135" y="3115"/>
                    <a:pt x="37003" y="2834"/>
                    <a:pt x="36848" y="2570"/>
                  </a:cubicBezTo>
                  <a:cubicBezTo>
                    <a:pt x="37010" y="2474"/>
                    <a:pt x="37010" y="2474"/>
                    <a:pt x="37010" y="2474"/>
                  </a:cubicBezTo>
                  <a:cubicBezTo>
                    <a:pt x="37171" y="2749"/>
                    <a:pt x="37308" y="3040"/>
                    <a:pt x="37417" y="3341"/>
                  </a:cubicBezTo>
                  <a:lnTo>
                    <a:pt x="37240" y="3405"/>
                  </a:lnTo>
                  <a:close/>
                  <a:moveTo>
                    <a:pt x="18379" y="3338"/>
                  </a:moveTo>
                  <a:cubicBezTo>
                    <a:pt x="18268" y="3050"/>
                    <a:pt x="18131" y="2771"/>
                    <a:pt x="17973" y="2509"/>
                  </a:cubicBezTo>
                  <a:cubicBezTo>
                    <a:pt x="18134" y="2412"/>
                    <a:pt x="18134" y="2412"/>
                    <a:pt x="18134" y="2412"/>
                  </a:cubicBezTo>
                  <a:cubicBezTo>
                    <a:pt x="18298" y="2682"/>
                    <a:pt x="18440" y="2972"/>
                    <a:pt x="18555" y="3271"/>
                  </a:cubicBezTo>
                  <a:lnTo>
                    <a:pt x="18379" y="3338"/>
                  </a:lnTo>
                  <a:close/>
                  <a:moveTo>
                    <a:pt x="188" y="2928"/>
                  </a:moveTo>
                  <a:cubicBezTo>
                    <a:pt x="0" y="2928"/>
                    <a:pt x="0" y="2928"/>
                    <a:pt x="0" y="2928"/>
                  </a:cubicBezTo>
                  <a:cubicBezTo>
                    <a:pt x="0" y="1987"/>
                    <a:pt x="0" y="1987"/>
                    <a:pt x="0" y="1987"/>
                  </a:cubicBezTo>
                  <a:cubicBezTo>
                    <a:pt x="188" y="1987"/>
                    <a:pt x="188" y="1987"/>
                    <a:pt x="188" y="1987"/>
                  </a:cubicBezTo>
                  <a:lnTo>
                    <a:pt x="188" y="2928"/>
                  </a:lnTo>
                  <a:close/>
                  <a:moveTo>
                    <a:pt x="10452" y="2652"/>
                  </a:moveTo>
                  <a:cubicBezTo>
                    <a:pt x="10288" y="2559"/>
                    <a:pt x="10288" y="2559"/>
                    <a:pt x="10288" y="2559"/>
                  </a:cubicBezTo>
                  <a:cubicBezTo>
                    <a:pt x="10446" y="2279"/>
                    <a:pt x="10629" y="2014"/>
                    <a:pt x="10832" y="1771"/>
                  </a:cubicBezTo>
                  <a:cubicBezTo>
                    <a:pt x="10976" y="1892"/>
                    <a:pt x="10976" y="1892"/>
                    <a:pt x="10976" y="1892"/>
                  </a:cubicBezTo>
                  <a:cubicBezTo>
                    <a:pt x="10781" y="2126"/>
                    <a:pt x="10604" y="2382"/>
                    <a:pt x="10452" y="2652"/>
                  </a:cubicBezTo>
                  <a:close/>
                  <a:moveTo>
                    <a:pt x="29134" y="2151"/>
                  </a:moveTo>
                  <a:cubicBezTo>
                    <a:pt x="28982" y="2040"/>
                    <a:pt x="28982" y="2040"/>
                    <a:pt x="28982" y="2040"/>
                  </a:cubicBezTo>
                  <a:cubicBezTo>
                    <a:pt x="29171" y="1781"/>
                    <a:pt x="29383" y="1539"/>
                    <a:pt x="29614" y="1321"/>
                  </a:cubicBezTo>
                  <a:cubicBezTo>
                    <a:pt x="29743" y="1458"/>
                    <a:pt x="29743" y="1458"/>
                    <a:pt x="29743" y="1458"/>
                  </a:cubicBezTo>
                  <a:cubicBezTo>
                    <a:pt x="29521" y="1668"/>
                    <a:pt x="29316" y="1901"/>
                    <a:pt x="29134" y="2151"/>
                  </a:cubicBezTo>
                  <a:close/>
                  <a:moveTo>
                    <a:pt x="36311" y="1819"/>
                  </a:moveTo>
                  <a:cubicBezTo>
                    <a:pt x="36109" y="1585"/>
                    <a:pt x="35885" y="1371"/>
                    <a:pt x="35645" y="1181"/>
                  </a:cubicBezTo>
                  <a:cubicBezTo>
                    <a:pt x="35762" y="1034"/>
                    <a:pt x="35762" y="1034"/>
                    <a:pt x="35762" y="1034"/>
                  </a:cubicBezTo>
                  <a:cubicBezTo>
                    <a:pt x="36011" y="1230"/>
                    <a:pt x="36243" y="1453"/>
                    <a:pt x="36454" y="1696"/>
                  </a:cubicBezTo>
                  <a:lnTo>
                    <a:pt x="36311" y="1819"/>
                  </a:lnTo>
                  <a:close/>
                  <a:moveTo>
                    <a:pt x="17424" y="1767"/>
                  </a:moveTo>
                  <a:cubicBezTo>
                    <a:pt x="17217" y="1536"/>
                    <a:pt x="16989" y="1326"/>
                    <a:pt x="16746" y="1144"/>
                  </a:cubicBezTo>
                  <a:cubicBezTo>
                    <a:pt x="16859" y="994"/>
                    <a:pt x="16859" y="994"/>
                    <a:pt x="16859" y="994"/>
                  </a:cubicBezTo>
                  <a:cubicBezTo>
                    <a:pt x="17111" y="1183"/>
                    <a:pt x="17349" y="1401"/>
                    <a:pt x="17564" y="1642"/>
                  </a:cubicBezTo>
                  <a:lnTo>
                    <a:pt x="17424" y="1767"/>
                  </a:lnTo>
                  <a:close/>
                  <a:moveTo>
                    <a:pt x="11633" y="1245"/>
                  </a:moveTo>
                  <a:cubicBezTo>
                    <a:pt x="11514" y="1099"/>
                    <a:pt x="11514" y="1099"/>
                    <a:pt x="11514" y="1099"/>
                  </a:cubicBezTo>
                  <a:cubicBezTo>
                    <a:pt x="11766" y="896"/>
                    <a:pt x="12037" y="720"/>
                    <a:pt x="12319" y="576"/>
                  </a:cubicBezTo>
                  <a:cubicBezTo>
                    <a:pt x="12404" y="744"/>
                    <a:pt x="12404" y="744"/>
                    <a:pt x="12404" y="744"/>
                  </a:cubicBezTo>
                  <a:cubicBezTo>
                    <a:pt x="12134" y="882"/>
                    <a:pt x="11874" y="1050"/>
                    <a:pt x="11633" y="1245"/>
                  </a:cubicBezTo>
                  <a:close/>
                  <a:moveTo>
                    <a:pt x="188" y="1046"/>
                  </a:moveTo>
                  <a:cubicBezTo>
                    <a:pt x="0" y="1046"/>
                    <a:pt x="0" y="1046"/>
                    <a:pt x="0" y="104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88" y="104"/>
                    <a:pt x="188" y="104"/>
                    <a:pt x="188" y="104"/>
                  </a:cubicBezTo>
                  <a:lnTo>
                    <a:pt x="188" y="1046"/>
                  </a:lnTo>
                  <a:close/>
                  <a:moveTo>
                    <a:pt x="30472" y="893"/>
                  </a:moveTo>
                  <a:cubicBezTo>
                    <a:pt x="30371" y="734"/>
                    <a:pt x="30371" y="734"/>
                    <a:pt x="30371" y="734"/>
                  </a:cubicBezTo>
                  <a:cubicBezTo>
                    <a:pt x="30643" y="562"/>
                    <a:pt x="30932" y="418"/>
                    <a:pt x="31229" y="307"/>
                  </a:cubicBezTo>
                  <a:cubicBezTo>
                    <a:pt x="31296" y="483"/>
                    <a:pt x="31296" y="483"/>
                    <a:pt x="31296" y="483"/>
                  </a:cubicBezTo>
                  <a:cubicBezTo>
                    <a:pt x="31010" y="590"/>
                    <a:pt x="30733" y="728"/>
                    <a:pt x="30472" y="893"/>
                  </a:cubicBezTo>
                  <a:close/>
                  <a:moveTo>
                    <a:pt x="34870" y="684"/>
                  </a:moveTo>
                  <a:cubicBezTo>
                    <a:pt x="34595" y="544"/>
                    <a:pt x="34306" y="433"/>
                    <a:pt x="34012" y="353"/>
                  </a:cubicBezTo>
                  <a:cubicBezTo>
                    <a:pt x="34061" y="171"/>
                    <a:pt x="34061" y="171"/>
                    <a:pt x="34061" y="171"/>
                  </a:cubicBezTo>
                  <a:cubicBezTo>
                    <a:pt x="34368" y="255"/>
                    <a:pt x="34669" y="371"/>
                    <a:pt x="34955" y="517"/>
                  </a:cubicBezTo>
                  <a:lnTo>
                    <a:pt x="34870" y="684"/>
                  </a:lnTo>
                  <a:close/>
                  <a:moveTo>
                    <a:pt x="15957" y="673"/>
                  </a:moveTo>
                  <a:cubicBezTo>
                    <a:pt x="15676" y="543"/>
                    <a:pt x="15383" y="446"/>
                    <a:pt x="15085" y="383"/>
                  </a:cubicBezTo>
                  <a:cubicBezTo>
                    <a:pt x="15124" y="199"/>
                    <a:pt x="15124" y="199"/>
                    <a:pt x="15124" y="199"/>
                  </a:cubicBezTo>
                  <a:cubicBezTo>
                    <a:pt x="15436" y="265"/>
                    <a:pt x="15742" y="366"/>
                    <a:pt x="16035" y="502"/>
                  </a:cubicBezTo>
                  <a:lnTo>
                    <a:pt x="15957" y="673"/>
                  </a:lnTo>
                  <a:close/>
                  <a:moveTo>
                    <a:pt x="13263" y="420"/>
                  </a:moveTo>
                  <a:cubicBezTo>
                    <a:pt x="13217" y="238"/>
                    <a:pt x="13217" y="238"/>
                    <a:pt x="13217" y="238"/>
                  </a:cubicBezTo>
                  <a:cubicBezTo>
                    <a:pt x="13528" y="159"/>
                    <a:pt x="13848" y="115"/>
                    <a:pt x="14168" y="109"/>
                  </a:cubicBezTo>
                  <a:cubicBezTo>
                    <a:pt x="14172" y="297"/>
                    <a:pt x="14172" y="297"/>
                    <a:pt x="14172" y="297"/>
                  </a:cubicBezTo>
                  <a:cubicBezTo>
                    <a:pt x="13866" y="303"/>
                    <a:pt x="13560" y="345"/>
                    <a:pt x="13263" y="420"/>
                  </a:cubicBezTo>
                  <a:close/>
                  <a:moveTo>
                    <a:pt x="32185" y="249"/>
                  </a:moveTo>
                  <a:cubicBezTo>
                    <a:pt x="32157" y="63"/>
                    <a:pt x="32157" y="63"/>
                    <a:pt x="32157" y="63"/>
                  </a:cubicBezTo>
                  <a:cubicBezTo>
                    <a:pt x="32472" y="15"/>
                    <a:pt x="32798" y="0"/>
                    <a:pt x="33115" y="18"/>
                  </a:cubicBezTo>
                  <a:cubicBezTo>
                    <a:pt x="33104" y="206"/>
                    <a:pt x="33104" y="206"/>
                    <a:pt x="33104" y="206"/>
                  </a:cubicBezTo>
                  <a:cubicBezTo>
                    <a:pt x="32800" y="188"/>
                    <a:pt x="32487" y="203"/>
                    <a:pt x="32185" y="2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" name="Google Shape;196;p11"/>
          <p:cNvSpPr txBox="1">
            <a:spLocks noGrp="1"/>
          </p:cNvSpPr>
          <p:nvPr>
            <p:ph type="title" hasCustomPrompt="1"/>
          </p:nvPr>
        </p:nvSpPr>
        <p:spPr>
          <a:xfrm>
            <a:off x="1154850" y="1640225"/>
            <a:ext cx="6834300" cy="150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3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7" name="Google Shape;197;p11"/>
          <p:cNvSpPr txBox="1">
            <a:spLocks noGrp="1"/>
          </p:cNvSpPr>
          <p:nvPr>
            <p:ph type="body" idx="1"/>
          </p:nvPr>
        </p:nvSpPr>
        <p:spPr>
          <a:xfrm>
            <a:off x="1154850" y="3188250"/>
            <a:ext cx="6834300" cy="38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8" name="Google Shape;198;p11"/>
          <p:cNvSpPr/>
          <p:nvPr/>
        </p:nvSpPr>
        <p:spPr>
          <a:xfrm rot="5400000">
            <a:off x="-2468400" y="1859829"/>
            <a:ext cx="3188400" cy="3188400"/>
          </a:xfrm>
          <a:prstGeom prst="chord">
            <a:avLst>
              <a:gd name="adj1" fmla="val 12130194"/>
              <a:gd name="adj2" fmla="val 2028213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1"/>
          <p:cNvSpPr/>
          <p:nvPr/>
        </p:nvSpPr>
        <p:spPr>
          <a:xfrm>
            <a:off x="5775975" y="-2635908"/>
            <a:ext cx="3188400" cy="3188400"/>
          </a:xfrm>
          <a:prstGeom prst="chord">
            <a:avLst>
              <a:gd name="adj1" fmla="val 1854034"/>
              <a:gd name="adj2" fmla="val 895228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3"/>
          <p:cNvSpPr txBox="1">
            <a:spLocks noGrp="1"/>
          </p:cNvSpPr>
          <p:nvPr>
            <p:ph type="title" hasCustomPrompt="1"/>
          </p:nvPr>
        </p:nvSpPr>
        <p:spPr>
          <a:xfrm>
            <a:off x="1322563" y="2913125"/>
            <a:ext cx="1275300" cy="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subTitle" idx="1"/>
          </p:nvPr>
        </p:nvSpPr>
        <p:spPr>
          <a:xfrm>
            <a:off x="792013" y="3924868"/>
            <a:ext cx="2336400" cy="432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2" hasCustomPrompt="1"/>
          </p:nvPr>
        </p:nvSpPr>
        <p:spPr>
          <a:xfrm>
            <a:off x="3934338" y="2909125"/>
            <a:ext cx="1275300" cy="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3"/>
          </p:nvPr>
        </p:nvSpPr>
        <p:spPr>
          <a:xfrm>
            <a:off x="3403788" y="3916680"/>
            <a:ext cx="2336400" cy="432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title" idx="4" hasCustomPrompt="1"/>
          </p:nvPr>
        </p:nvSpPr>
        <p:spPr>
          <a:xfrm>
            <a:off x="6546113" y="2909113"/>
            <a:ext cx="1275300" cy="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5"/>
          </p:nvPr>
        </p:nvSpPr>
        <p:spPr>
          <a:xfrm>
            <a:off x="6015563" y="3916687"/>
            <a:ext cx="2336400" cy="432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title" idx="6"/>
          </p:nvPr>
        </p:nvSpPr>
        <p:spPr>
          <a:xfrm>
            <a:off x="720000" y="4606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13"/>
          <p:cNvSpPr txBox="1">
            <a:spLocks noGrp="1"/>
          </p:cNvSpPr>
          <p:nvPr>
            <p:ph type="subTitle" idx="7"/>
          </p:nvPr>
        </p:nvSpPr>
        <p:spPr>
          <a:xfrm>
            <a:off x="792013" y="3583369"/>
            <a:ext cx="2336400" cy="333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0" name="Google Shape;210;p13"/>
          <p:cNvSpPr txBox="1">
            <a:spLocks noGrp="1"/>
          </p:cNvSpPr>
          <p:nvPr>
            <p:ph type="subTitle" idx="8"/>
          </p:nvPr>
        </p:nvSpPr>
        <p:spPr>
          <a:xfrm>
            <a:off x="3403788" y="3583373"/>
            <a:ext cx="2336400" cy="333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1" name="Google Shape;211;p13"/>
          <p:cNvSpPr txBox="1">
            <a:spLocks noGrp="1"/>
          </p:cNvSpPr>
          <p:nvPr>
            <p:ph type="subTitle" idx="9"/>
          </p:nvPr>
        </p:nvSpPr>
        <p:spPr>
          <a:xfrm>
            <a:off x="6020475" y="3583372"/>
            <a:ext cx="2336400" cy="333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2" name="Google Shape;212;p13"/>
          <p:cNvSpPr/>
          <p:nvPr/>
        </p:nvSpPr>
        <p:spPr>
          <a:xfrm flipH="1">
            <a:off x="-2752525" y="2905017"/>
            <a:ext cx="3188400" cy="3188400"/>
          </a:xfrm>
          <a:prstGeom prst="chord">
            <a:avLst>
              <a:gd name="adj1" fmla="val 7886419"/>
              <a:gd name="adj2" fmla="val 1367073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3"/>
          <p:cNvSpPr/>
          <p:nvPr/>
        </p:nvSpPr>
        <p:spPr>
          <a:xfrm>
            <a:off x="8215300" y="-1469983"/>
            <a:ext cx="3188400" cy="3188400"/>
          </a:xfrm>
          <a:prstGeom prst="chord">
            <a:avLst>
              <a:gd name="adj1" fmla="val 6701449"/>
              <a:gd name="adj2" fmla="val 1488551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4"/>
          <p:cNvSpPr txBox="1">
            <a:spLocks noGrp="1"/>
          </p:cNvSpPr>
          <p:nvPr>
            <p:ph type="title"/>
          </p:nvPr>
        </p:nvSpPr>
        <p:spPr>
          <a:xfrm>
            <a:off x="720000" y="4013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T Serif"/>
              <a:buNone/>
              <a:defRPr sz="33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T Serif"/>
              <a:buNone/>
              <a:defRPr sz="33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T Serif"/>
              <a:buNone/>
              <a:defRPr sz="33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T Serif"/>
              <a:buNone/>
              <a:defRPr sz="33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T Serif"/>
              <a:buNone/>
              <a:defRPr sz="33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T Serif"/>
              <a:buNone/>
              <a:defRPr sz="33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T Serif"/>
              <a:buNone/>
              <a:defRPr sz="33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T Serif"/>
              <a:buNone/>
              <a:defRPr sz="33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T Serif"/>
              <a:buNone/>
              <a:defRPr sz="33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●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○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■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●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○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■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●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○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■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4" r:id="rId4"/>
    <p:sldLayoutId id="2147483655" r:id="rId5"/>
    <p:sldLayoutId id="2147483657" r:id="rId6"/>
    <p:sldLayoutId id="2147483658" r:id="rId7"/>
    <p:sldLayoutId id="2147483659" r:id="rId8"/>
    <p:sldLayoutId id="2147483660" r:id="rId9"/>
    <p:sldLayoutId id="2147483664" r:id="rId10"/>
    <p:sldLayoutId id="2147483665" r:id="rId11"/>
    <p:sldLayoutId id="2147483669" r:id="rId12"/>
    <p:sldLayoutId id="2147483671" r:id="rId13"/>
    <p:sldLayoutId id="2147483673" r:id="rId14"/>
    <p:sldLayoutId id="2147483674" r:id="rId15"/>
    <p:sldLayoutId id="2147483675" r:id="rId16"/>
    <p:sldLayoutId id="2147483677" r:id="rId17"/>
    <p:sldLayoutId id="2147483678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microsoft.com/office/2017/06/relationships/model3d" Target="../media/model3d2.glb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.gif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36"/>
          <p:cNvSpPr/>
          <p:nvPr/>
        </p:nvSpPr>
        <p:spPr>
          <a:xfrm rot="7196160">
            <a:off x="9762768" y="139345"/>
            <a:ext cx="100394" cy="670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7" name="Google Shape;857;p36"/>
          <p:cNvGrpSpPr/>
          <p:nvPr/>
        </p:nvGrpSpPr>
        <p:grpSpPr>
          <a:xfrm>
            <a:off x="-307842" y="941101"/>
            <a:ext cx="9592690" cy="2733165"/>
            <a:chOff x="-307842" y="941101"/>
            <a:chExt cx="9592690" cy="2733165"/>
          </a:xfrm>
        </p:grpSpPr>
        <p:grpSp>
          <p:nvGrpSpPr>
            <p:cNvPr id="858" name="Google Shape;858;p36"/>
            <p:cNvGrpSpPr/>
            <p:nvPr/>
          </p:nvGrpSpPr>
          <p:grpSpPr>
            <a:xfrm rot="-5400000" flipH="1">
              <a:off x="5610582" y="0"/>
              <a:ext cx="2205000" cy="5143533"/>
              <a:chOff x="5361007" y="0"/>
              <a:chExt cx="2205000" cy="5143533"/>
            </a:xfrm>
          </p:grpSpPr>
          <p:sp>
            <p:nvSpPr>
              <p:cNvPr id="859" name="Google Shape;859;p36"/>
              <p:cNvSpPr/>
              <p:nvPr/>
            </p:nvSpPr>
            <p:spPr>
              <a:xfrm>
                <a:off x="5361007" y="0"/>
                <a:ext cx="2205000" cy="5143533"/>
              </a:xfrm>
              <a:custGeom>
                <a:avLst/>
                <a:gdLst/>
                <a:ahLst/>
                <a:cxnLst/>
                <a:rect l="l" t="t" r="r" b="b"/>
                <a:pathLst>
                  <a:path w="25278" h="58999" extrusionOk="0">
                    <a:moveTo>
                      <a:pt x="23139" y="19105"/>
                    </a:moveTo>
                    <a:cubicBezTo>
                      <a:pt x="21760" y="17726"/>
                      <a:pt x="19926" y="16966"/>
                      <a:pt x="17975" y="16966"/>
                    </a:cubicBezTo>
                    <a:cubicBezTo>
                      <a:pt x="16024" y="16966"/>
                      <a:pt x="14190" y="17726"/>
                      <a:pt x="12811" y="19105"/>
                    </a:cubicBezTo>
                    <a:cubicBezTo>
                      <a:pt x="11431" y="20484"/>
                      <a:pt x="10672" y="22318"/>
                      <a:pt x="10672" y="24269"/>
                    </a:cubicBezTo>
                    <a:cubicBezTo>
                      <a:pt x="10672" y="33510"/>
                      <a:pt x="10672" y="33510"/>
                      <a:pt x="10672" y="33510"/>
                    </a:cubicBezTo>
                    <a:cubicBezTo>
                      <a:pt x="10672" y="35367"/>
                      <a:pt x="9161" y="36878"/>
                      <a:pt x="7303" y="36878"/>
                    </a:cubicBezTo>
                    <a:cubicBezTo>
                      <a:pt x="5446" y="36878"/>
                      <a:pt x="3935" y="35367"/>
                      <a:pt x="3935" y="33510"/>
                    </a:cubicBezTo>
                    <a:cubicBezTo>
                      <a:pt x="3935" y="0"/>
                      <a:pt x="3935" y="0"/>
                      <a:pt x="393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3510"/>
                      <a:pt x="0" y="33510"/>
                      <a:pt x="0" y="33510"/>
                    </a:cubicBezTo>
                    <a:cubicBezTo>
                      <a:pt x="0" y="35461"/>
                      <a:pt x="760" y="37295"/>
                      <a:pt x="2139" y="38674"/>
                    </a:cubicBezTo>
                    <a:cubicBezTo>
                      <a:pt x="3519" y="40053"/>
                      <a:pt x="5353" y="40813"/>
                      <a:pt x="7303" y="40813"/>
                    </a:cubicBezTo>
                    <a:cubicBezTo>
                      <a:pt x="9254" y="40813"/>
                      <a:pt x="11088" y="40053"/>
                      <a:pt x="12467" y="38674"/>
                    </a:cubicBezTo>
                    <a:cubicBezTo>
                      <a:pt x="13847" y="37295"/>
                      <a:pt x="14606" y="35461"/>
                      <a:pt x="14606" y="33510"/>
                    </a:cubicBezTo>
                    <a:cubicBezTo>
                      <a:pt x="14606" y="24269"/>
                      <a:pt x="14606" y="24269"/>
                      <a:pt x="14606" y="24269"/>
                    </a:cubicBezTo>
                    <a:cubicBezTo>
                      <a:pt x="14606" y="22412"/>
                      <a:pt x="16117" y="20901"/>
                      <a:pt x="17975" y="20901"/>
                    </a:cubicBezTo>
                    <a:cubicBezTo>
                      <a:pt x="19832" y="20901"/>
                      <a:pt x="21343" y="22412"/>
                      <a:pt x="21343" y="24269"/>
                    </a:cubicBezTo>
                    <a:cubicBezTo>
                      <a:pt x="21343" y="58999"/>
                      <a:pt x="21343" y="58999"/>
                      <a:pt x="21343" y="58999"/>
                    </a:cubicBezTo>
                    <a:cubicBezTo>
                      <a:pt x="25278" y="58999"/>
                      <a:pt x="25278" y="58999"/>
                      <a:pt x="25278" y="58999"/>
                    </a:cubicBezTo>
                    <a:cubicBezTo>
                      <a:pt x="25278" y="24269"/>
                      <a:pt x="25278" y="24269"/>
                      <a:pt x="25278" y="24269"/>
                    </a:cubicBezTo>
                    <a:cubicBezTo>
                      <a:pt x="25278" y="22318"/>
                      <a:pt x="24518" y="20484"/>
                      <a:pt x="23139" y="19105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60" name="Google Shape;860;p36"/>
              <p:cNvGrpSpPr/>
              <p:nvPr/>
            </p:nvGrpSpPr>
            <p:grpSpPr>
              <a:xfrm>
                <a:off x="5527694" y="85724"/>
                <a:ext cx="1872857" cy="4968432"/>
                <a:chOff x="5527694" y="85724"/>
                <a:chExt cx="1872857" cy="4968432"/>
              </a:xfrm>
            </p:grpSpPr>
            <p:sp>
              <p:nvSpPr>
                <p:cNvPr id="861" name="Google Shape;861;p36"/>
                <p:cNvSpPr/>
                <p:nvPr/>
              </p:nvSpPr>
              <p:spPr>
                <a:xfrm>
                  <a:off x="6452807" y="1643052"/>
                  <a:ext cx="947744" cy="3411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54" h="39135" extrusionOk="0">
                      <a:moveTo>
                        <a:pt x="10854" y="39135"/>
                      </a:moveTo>
                      <a:cubicBezTo>
                        <a:pt x="10616" y="39135"/>
                        <a:pt x="10616" y="39135"/>
                        <a:pt x="10616" y="39135"/>
                      </a:cubicBezTo>
                      <a:cubicBezTo>
                        <a:pt x="10616" y="37989"/>
                        <a:pt x="10616" y="37989"/>
                        <a:pt x="10616" y="37989"/>
                      </a:cubicBezTo>
                      <a:cubicBezTo>
                        <a:pt x="10854" y="37989"/>
                        <a:pt x="10854" y="37989"/>
                        <a:pt x="10854" y="37989"/>
                      </a:cubicBezTo>
                      <a:lnTo>
                        <a:pt x="10854" y="39135"/>
                      </a:lnTo>
                      <a:close/>
                      <a:moveTo>
                        <a:pt x="10854" y="37254"/>
                      </a:moveTo>
                      <a:cubicBezTo>
                        <a:pt x="10616" y="37254"/>
                        <a:pt x="10616" y="37254"/>
                        <a:pt x="10616" y="37254"/>
                      </a:cubicBezTo>
                      <a:cubicBezTo>
                        <a:pt x="10616" y="36108"/>
                        <a:pt x="10616" y="36108"/>
                        <a:pt x="10616" y="36108"/>
                      </a:cubicBezTo>
                      <a:cubicBezTo>
                        <a:pt x="10854" y="36108"/>
                        <a:pt x="10854" y="36108"/>
                        <a:pt x="10854" y="36108"/>
                      </a:cubicBezTo>
                      <a:lnTo>
                        <a:pt x="10854" y="37254"/>
                      </a:lnTo>
                      <a:close/>
                      <a:moveTo>
                        <a:pt x="10854" y="35374"/>
                      </a:moveTo>
                      <a:cubicBezTo>
                        <a:pt x="10616" y="35374"/>
                        <a:pt x="10616" y="35374"/>
                        <a:pt x="10616" y="35374"/>
                      </a:cubicBezTo>
                      <a:cubicBezTo>
                        <a:pt x="10616" y="34228"/>
                        <a:pt x="10616" y="34228"/>
                        <a:pt x="10616" y="34228"/>
                      </a:cubicBezTo>
                      <a:cubicBezTo>
                        <a:pt x="10854" y="34228"/>
                        <a:pt x="10854" y="34228"/>
                        <a:pt x="10854" y="34228"/>
                      </a:cubicBezTo>
                      <a:lnTo>
                        <a:pt x="10854" y="35374"/>
                      </a:lnTo>
                      <a:close/>
                      <a:moveTo>
                        <a:pt x="10854" y="33493"/>
                      </a:moveTo>
                      <a:cubicBezTo>
                        <a:pt x="10616" y="33493"/>
                        <a:pt x="10616" y="33493"/>
                        <a:pt x="10616" y="33493"/>
                      </a:cubicBezTo>
                      <a:cubicBezTo>
                        <a:pt x="10616" y="32347"/>
                        <a:pt x="10616" y="32347"/>
                        <a:pt x="10616" y="32347"/>
                      </a:cubicBezTo>
                      <a:cubicBezTo>
                        <a:pt x="10854" y="32347"/>
                        <a:pt x="10854" y="32347"/>
                        <a:pt x="10854" y="32347"/>
                      </a:cubicBezTo>
                      <a:lnTo>
                        <a:pt x="10854" y="33493"/>
                      </a:lnTo>
                      <a:close/>
                      <a:moveTo>
                        <a:pt x="10854" y="31613"/>
                      </a:moveTo>
                      <a:cubicBezTo>
                        <a:pt x="10616" y="31613"/>
                        <a:pt x="10616" y="31613"/>
                        <a:pt x="10616" y="31613"/>
                      </a:cubicBezTo>
                      <a:cubicBezTo>
                        <a:pt x="10616" y="30467"/>
                        <a:pt x="10616" y="30467"/>
                        <a:pt x="10616" y="30467"/>
                      </a:cubicBezTo>
                      <a:cubicBezTo>
                        <a:pt x="10854" y="30467"/>
                        <a:pt x="10854" y="30467"/>
                        <a:pt x="10854" y="30467"/>
                      </a:cubicBezTo>
                      <a:lnTo>
                        <a:pt x="10854" y="31613"/>
                      </a:lnTo>
                      <a:close/>
                      <a:moveTo>
                        <a:pt x="10854" y="29732"/>
                      </a:moveTo>
                      <a:cubicBezTo>
                        <a:pt x="10616" y="29732"/>
                        <a:pt x="10616" y="29732"/>
                        <a:pt x="10616" y="29732"/>
                      </a:cubicBezTo>
                      <a:cubicBezTo>
                        <a:pt x="10616" y="28587"/>
                        <a:pt x="10616" y="28587"/>
                        <a:pt x="10616" y="28587"/>
                      </a:cubicBezTo>
                      <a:cubicBezTo>
                        <a:pt x="10854" y="28587"/>
                        <a:pt x="10854" y="28587"/>
                        <a:pt x="10854" y="28587"/>
                      </a:cubicBezTo>
                      <a:lnTo>
                        <a:pt x="10854" y="29732"/>
                      </a:lnTo>
                      <a:close/>
                      <a:moveTo>
                        <a:pt x="10854" y="27852"/>
                      </a:moveTo>
                      <a:cubicBezTo>
                        <a:pt x="10616" y="27852"/>
                        <a:pt x="10616" y="27852"/>
                        <a:pt x="10616" y="27852"/>
                      </a:cubicBezTo>
                      <a:cubicBezTo>
                        <a:pt x="10616" y="26706"/>
                        <a:pt x="10616" y="26706"/>
                        <a:pt x="10616" y="26706"/>
                      </a:cubicBezTo>
                      <a:cubicBezTo>
                        <a:pt x="10854" y="26706"/>
                        <a:pt x="10854" y="26706"/>
                        <a:pt x="10854" y="26706"/>
                      </a:cubicBezTo>
                      <a:lnTo>
                        <a:pt x="10854" y="27852"/>
                      </a:lnTo>
                      <a:close/>
                      <a:moveTo>
                        <a:pt x="10854" y="25971"/>
                      </a:moveTo>
                      <a:cubicBezTo>
                        <a:pt x="10616" y="25971"/>
                        <a:pt x="10616" y="25971"/>
                        <a:pt x="10616" y="25971"/>
                      </a:cubicBezTo>
                      <a:cubicBezTo>
                        <a:pt x="10616" y="24826"/>
                        <a:pt x="10616" y="24826"/>
                        <a:pt x="10616" y="24826"/>
                      </a:cubicBezTo>
                      <a:cubicBezTo>
                        <a:pt x="10854" y="24826"/>
                        <a:pt x="10854" y="24826"/>
                        <a:pt x="10854" y="24826"/>
                      </a:cubicBezTo>
                      <a:lnTo>
                        <a:pt x="10854" y="25971"/>
                      </a:lnTo>
                      <a:close/>
                      <a:moveTo>
                        <a:pt x="10854" y="24091"/>
                      </a:moveTo>
                      <a:cubicBezTo>
                        <a:pt x="10616" y="24091"/>
                        <a:pt x="10616" y="24091"/>
                        <a:pt x="10616" y="24091"/>
                      </a:cubicBezTo>
                      <a:cubicBezTo>
                        <a:pt x="10616" y="22945"/>
                        <a:pt x="10616" y="22945"/>
                        <a:pt x="10616" y="22945"/>
                      </a:cubicBezTo>
                      <a:cubicBezTo>
                        <a:pt x="10854" y="22945"/>
                        <a:pt x="10854" y="22945"/>
                        <a:pt x="10854" y="22945"/>
                      </a:cubicBezTo>
                      <a:lnTo>
                        <a:pt x="10854" y="24091"/>
                      </a:lnTo>
                      <a:close/>
                      <a:moveTo>
                        <a:pt x="10854" y="22210"/>
                      </a:moveTo>
                      <a:cubicBezTo>
                        <a:pt x="10616" y="22210"/>
                        <a:pt x="10616" y="22210"/>
                        <a:pt x="10616" y="22210"/>
                      </a:cubicBezTo>
                      <a:cubicBezTo>
                        <a:pt x="10616" y="21065"/>
                        <a:pt x="10616" y="21065"/>
                        <a:pt x="10616" y="21065"/>
                      </a:cubicBezTo>
                      <a:cubicBezTo>
                        <a:pt x="10854" y="21065"/>
                        <a:pt x="10854" y="21065"/>
                        <a:pt x="10854" y="21065"/>
                      </a:cubicBezTo>
                      <a:lnTo>
                        <a:pt x="10854" y="22210"/>
                      </a:lnTo>
                      <a:close/>
                      <a:moveTo>
                        <a:pt x="10854" y="20330"/>
                      </a:moveTo>
                      <a:cubicBezTo>
                        <a:pt x="10616" y="20330"/>
                        <a:pt x="10616" y="20330"/>
                        <a:pt x="10616" y="20330"/>
                      </a:cubicBezTo>
                      <a:cubicBezTo>
                        <a:pt x="10616" y="19184"/>
                        <a:pt x="10616" y="19184"/>
                        <a:pt x="10616" y="19184"/>
                      </a:cubicBezTo>
                      <a:cubicBezTo>
                        <a:pt x="10854" y="19184"/>
                        <a:pt x="10854" y="19184"/>
                        <a:pt x="10854" y="19184"/>
                      </a:cubicBezTo>
                      <a:lnTo>
                        <a:pt x="10854" y="20330"/>
                      </a:lnTo>
                      <a:close/>
                      <a:moveTo>
                        <a:pt x="10854" y="18450"/>
                      </a:moveTo>
                      <a:cubicBezTo>
                        <a:pt x="10616" y="18450"/>
                        <a:pt x="10616" y="18450"/>
                        <a:pt x="10616" y="18450"/>
                      </a:cubicBezTo>
                      <a:cubicBezTo>
                        <a:pt x="10616" y="17304"/>
                        <a:pt x="10616" y="17304"/>
                        <a:pt x="10616" y="17304"/>
                      </a:cubicBezTo>
                      <a:cubicBezTo>
                        <a:pt x="10854" y="17304"/>
                        <a:pt x="10854" y="17304"/>
                        <a:pt x="10854" y="17304"/>
                      </a:cubicBezTo>
                      <a:lnTo>
                        <a:pt x="10854" y="18450"/>
                      </a:lnTo>
                      <a:close/>
                      <a:moveTo>
                        <a:pt x="10854" y="16569"/>
                      </a:moveTo>
                      <a:cubicBezTo>
                        <a:pt x="10616" y="16569"/>
                        <a:pt x="10616" y="16569"/>
                        <a:pt x="10616" y="16569"/>
                      </a:cubicBezTo>
                      <a:cubicBezTo>
                        <a:pt x="10616" y="15423"/>
                        <a:pt x="10616" y="15423"/>
                        <a:pt x="10616" y="15423"/>
                      </a:cubicBezTo>
                      <a:cubicBezTo>
                        <a:pt x="10854" y="15423"/>
                        <a:pt x="10854" y="15423"/>
                        <a:pt x="10854" y="15423"/>
                      </a:cubicBezTo>
                      <a:lnTo>
                        <a:pt x="10854" y="16569"/>
                      </a:lnTo>
                      <a:close/>
                      <a:moveTo>
                        <a:pt x="10854" y="14689"/>
                      </a:moveTo>
                      <a:cubicBezTo>
                        <a:pt x="10616" y="14689"/>
                        <a:pt x="10616" y="14689"/>
                        <a:pt x="10616" y="14689"/>
                      </a:cubicBezTo>
                      <a:cubicBezTo>
                        <a:pt x="10616" y="13543"/>
                        <a:pt x="10616" y="13543"/>
                        <a:pt x="10616" y="13543"/>
                      </a:cubicBezTo>
                      <a:cubicBezTo>
                        <a:pt x="10854" y="13543"/>
                        <a:pt x="10854" y="13543"/>
                        <a:pt x="10854" y="13543"/>
                      </a:cubicBezTo>
                      <a:lnTo>
                        <a:pt x="10854" y="14689"/>
                      </a:lnTo>
                      <a:close/>
                      <a:moveTo>
                        <a:pt x="10854" y="12808"/>
                      </a:moveTo>
                      <a:cubicBezTo>
                        <a:pt x="10616" y="12808"/>
                        <a:pt x="10616" y="12808"/>
                        <a:pt x="10616" y="12808"/>
                      </a:cubicBezTo>
                      <a:cubicBezTo>
                        <a:pt x="10616" y="11662"/>
                        <a:pt x="10616" y="11662"/>
                        <a:pt x="10616" y="11662"/>
                      </a:cubicBezTo>
                      <a:cubicBezTo>
                        <a:pt x="10854" y="11662"/>
                        <a:pt x="10854" y="11662"/>
                        <a:pt x="10854" y="11662"/>
                      </a:cubicBezTo>
                      <a:lnTo>
                        <a:pt x="10854" y="12808"/>
                      </a:lnTo>
                      <a:close/>
                      <a:moveTo>
                        <a:pt x="10854" y="10928"/>
                      </a:moveTo>
                      <a:cubicBezTo>
                        <a:pt x="10616" y="10928"/>
                        <a:pt x="10616" y="10928"/>
                        <a:pt x="10616" y="10928"/>
                      </a:cubicBezTo>
                      <a:cubicBezTo>
                        <a:pt x="10616" y="9782"/>
                        <a:pt x="10616" y="9782"/>
                        <a:pt x="10616" y="9782"/>
                      </a:cubicBezTo>
                      <a:cubicBezTo>
                        <a:pt x="10854" y="9782"/>
                        <a:pt x="10854" y="9782"/>
                        <a:pt x="10854" y="9782"/>
                      </a:cubicBezTo>
                      <a:lnTo>
                        <a:pt x="10854" y="10928"/>
                      </a:lnTo>
                      <a:close/>
                      <a:moveTo>
                        <a:pt x="10854" y="9047"/>
                      </a:moveTo>
                      <a:cubicBezTo>
                        <a:pt x="10616" y="9047"/>
                        <a:pt x="10616" y="9047"/>
                        <a:pt x="10616" y="9047"/>
                      </a:cubicBezTo>
                      <a:cubicBezTo>
                        <a:pt x="10616" y="7901"/>
                        <a:pt x="10616" y="7901"/>
                        <a:pt x="10616" y="7901"/>
                      </a:cubicBezTo>
                      <a:cubicBezTo>
                        <a:pt x="10854" y="7901"/>
                        <a:pt x="10854" y="7901"/>
                        <a:pt x="10854" y="7901"/>
                      </a:cubicBezTo>
                      <a:lnTo>
                        <a:pt x="10854" y="9047"/>
                      </a:lnTo>
                      <a:close/>
                      <a:moveTo>
                        <a:pt x="238" y="8863"/>
                      </a:moveTo>
                      <a:cubicBezTo>
                        <a:pt x="0" y="8863"/>
                        <a:pt x="0" y="8863"/>
                        <a:pt x="0" y="8863"/>
                      </a:cubicBezTo>
                      <a:cubicBezTo>
                        <a:pt x="0" y="7718"/>
                        <a:pt x="0" y="7718"/>
                        <a:pt x="0" y="7718"/>
                      </a:cubicBezTo>
                      <a:cubicBezTo>
                        <a:pt x="238" y="7718"/>
                        <a:pt x="238" y="7718"/>
                        <a:pt x="238" y="7718"/>
                      </a:cubicBezTo>
                      <a:lnTo>
                        <a:pt x="238" y="8863"/>
                      </a:lnTo>
                      <a:close/>
                      <a:moveTo>
                        <a:pt x="10854" y="7167"/>
                      </a:moveTo>
                      <a:cubicBezTo>
                        <a:pt x="10616" y="7167"/>
                        <a:pt x="10616" y="7167"/>
                        <a:pt x="10616" y="7167"/>
                      </a:cubicBezTo>
                      <a:cubicBezTo>
                        <a:pt x="10616" y="6021"/>
                        <a:pt x="10616" y="6021"/>
                        <a:pt x="10616" y="6021"/>
                      </a:cubicBezTo>
                      <a:cubicBezTo>
                        <a:pt x="10854" y="6021"/>
                        <a:pt x="10854" y="6021"/>
                        <a:pt x="10854" y="6021"/>
                      </a:cubicBezTo>
                      <a:lnTo>
                        <a:pt x="10854" y="7167"/>
                      </a:lnTo>
                      <a:close/>
                      <a:moveTo>
                        <a:pt x="238" y="6983"/>
                      </a:moveTo>
                      <a:cubicBezTo>
                        <a:pt x="0" y="6983"/>
                        <a:pt x="0" y="6983"/>
                        <a:pt x="0" y="6983"/>
                      </a:cubicBezTo>
                      <a:cubicBezTo>
                        <a:pt x="0" y="5837"/>
                        <a:pt x="0" y="5837"/>
                        <a:pt x="0" y="5837"/>
                      </a:cubicBezTo>
                      <a:cubicBezTo>
                        <a:pt x="238" y="5837"/>
                        <a:pt x="238" y="5837"/>
                        <a:pt x="238" y="5837"/>
                      </a:cubicBezTo>
                      <a:lnTo>
                        <a:pt x="238" y="6983"/>
                      </a:lnTo>
                      <a:close/>
                      <a:moveTo>
                        <a:pt x="10614" y="5290"/>
                      </a:moveTo>
                      <a:cubicBezTo>
                        <a:pt x="10603" y="4915"/>
                        <a:pt x="10552" y="4543"/>
                        <a:pt x="10462" y="4182"/>
                      </a:cubicBezTo>
                      <a:cubicBezTo>
                        <a:pt x="10694" y="4125"/>
                        <a:pt x="10694" y="4125"/>
                        <a:pt x="10694" y="4125"/>
                      </a:cubicBezTo>
                      <a:cubicBezTo>
                        <a:pt x="10788" y="4502"/>
                        <a:pt x="10841" y="4892"/>
                        <a:pt x="10852" y="5283"/>
                      </a:cubicBezTo>
                      <a:lnTo>
                        <a:pt x="10614" y="5290"/>
                      </a:lnTo>
                      <a:close/>
                      <a:moveTo>
                        <a:pt x="249" y="5110"/>
                      </a:moveTo>
                      <a:cubicBezTo>
                        <a:pt x="11" y="5095"/>
                        <a:pt x="11" y="5095"/>
                        <a:pt x="11" y="5095"/>
                      </a:cubicBezTo>
                      <a:cubicBezTo>
                        <a:pt x="35" y="4705"/>
                        <a:pt x="102" y="4317"/>
                        <a:pt x="209" y="3943"/>
                      </a:cubicBezTo>
                      <a:cubicBezTo>
                        <a:pt x="438" y="4009"/>
                        <a:pt x="438" y="4009"/>
                        <a:pt x="438" y="4009"/>
                      </a:cubicBezTo>
                      <a:cubicBezTo>
                        <a:pt x="336" y="4366"/>
                        <a:pt x="272" y="4737"/>
                        <a:pt x="249" y="5110"/>
                      </a:cubicBezTo>
                      <a:close/>
                      <a:moveTo>
                        <a:pt x="10241" y="3500"/>
                      </a:moveTo>
                      <a:cubicBezTo>
                        <a:pt x="10101" y="3154"/>
                        <a:pt x="9924" y="2823"/>
                        <a:pt x="9713" y="2514"/>
                      </a:cubicBezTo>
                      <a:cubicBezTo>
                        <a:pt x="9910" y="2380"/>
                        <a:pt x="9910" y="2380"/>
                        <a:pt x="9910" y="2380"/>
                      </a:cubicBezTo>
                      <a:cubicBezTo>
                        <a:pt x="10130" y="2702"/>
                        <a:pt x="10316" y="3049"/>
                        <a:pt x="10462" y="3410"/>
                      </a:cubicBezTo>
                      <a:lnTo>
                        <a:pt x="10241" y="3500"/>
                      </a:lnTo>
                      <a:close/>
                      <a:moveTo>
                        <a:pt x="683" y="3335"/>
                      </a:moveTo>
                      <a:cubicBezTo>
                        <a:pt x="465" y="3238"/>
                        <a:pt x="465" y="3238"/>
                        <a:pt x="465" y="3238"/>
                      </a:cubicBezTo>
                      <a:cubicBezTo>
                        <a:pt x="624" y="2882"/>
                        <a:pt x="821" y="2542"/>
                        <a:pt x="1053" y="2227"/>
                      </a:cubicBezTo>
                      <a:cubicBezTo>
                        <a:pt x="1245" y="2369"/>
                        <a:pt x="1245" y="2369"/>
                        <a:pt x="1245" y="2369"/>
                      </a:cubicBezTo>
                      <a:cubicBezTo>
                        <a:pt x="1023" y="2670"/>
                        <a:pt x="835" y="2995"/>
                        <a:pt x="683" y="3335"/>
                      </a:cubicBezTo>
                      <a:close/>
                      <a:moveTo>
                        <a:pt x="9268" y="1951"/>
                      </a:moveTo>
                      <a:cubicBezTo>
                        <a:pt x="9017" y="1675"/>
                        <a:pt x="8735" y="1426"/>
                        <a:pt x="8432" y="1210"/>
                      </a:cubicBezTo>
                      <a:cubicBezTo>
                        <a:pt x="8570" y="1015"/>
                        <a:pt x="8570" y="1015"/>
                        <a:pt x="8570" y="1015"/>
                      </a:cubicBezTo>
                      <a:cubicBezTo>
                        <a:pt x="8888" y="1241"/>
                        <a:pt x="9182" y="1502"/>
                        <a:pt x="9444" y="1791"/>
                      </a:cubicBezTo>
                      <a:lnTo>
                        <a:pt x="9268" y="1951"/>
                      </a:lnTo>
                      <a:close/>
                      <a:moveTo>
                        <a:pt x="1709" y="1822"/>
                      </a:moveTo>
                      <a:cubicBezTo>
                        <a:pt x="1538" y="1655"/>
                        <a:pt x="1538" y="1655"/>
                        <a:pt x="1538" y="1655"/>
                      </a:cubicBezTo>
                      <a:cubicBezTo>
                        <a:pt x="1810" y="1376"/>
                        <a:pt x="2113" y="1125"/>
                        <a:pt x="2438" y="910"/>
                      </a:cubicBezTo>
                      <a:cubicBezTo>
                        <a:pt x="2570" y="1109"/>
                        <a:pt x="2570" y="1109"/>
                        <a:pt x="2570" y="1109"/>
                      </a:cubicBezTo>
                      <a:cubicBezTo>
                        <a:pt x="2259" y="1314"/>
                        <a:pt x="1969" y="1554"/>
                        <a:pt x="1709" y="1822"/>
                      </a:cubicBezTo>
                      <a:close/>
                      <a:moveTo>
                        <a:pt x="7820" y="835"/>
                      </a:moveTo>
                      <a:cubicBezTo>
                        <a:pt x="7489" y="663"/>
                        <a:pt x="7139" y="526"/>
                        <a:pt x="6779" y="429"/>
                      </a:cubicBezTo>
                      <a:cubicBezTo>
                        <a:pt x="6841" y="199"/>
                        <a:pt x="6841" y="199"/>
                        <a:pt x="6841" y="199"/>
                      </a:cubicBezTo>
                      <a:cubicBezTo>
                        <a:pt x="7217" y="301"/>
                        <a:pt x="7584" y="443"/>
                        <a:pt x="7930" y="624"/>
                      </a:cubicBezTo>
                      <a:lnTo>
                        <a:pt x="7820" y="835"/>
                      </a:lnTo>
                      <a:close/>
                      <a:moveTo>
                        <a:pt x="3194" y="755"/>
                      </a:moveTo>
                      <a:cubicBezTo>
                        <a:pt x="3091" y="540"/>
                        <a:pt x="3091" y="540"/>
                        <a:pt x="3091" y="540"/>
                      </a:cubicBezTo>
                      <a:cubicBezTo>
                        <a:pt x="3444" y="372"/>
                        <a:pt x="3815" y="242"/>
                        <a:pt x="4195" y="154"/>
                      </a:cubicBezTo>
                      <a:cubicBezTo>
                        <a:pt x="4249" y="386"/>
                        <a:pt x="4249" y="386"/>
                        <a:pt x="4249" y="386"/>
                      </a:cubicBezTo>
                      <a:cubicBezTo>
                        <a:pt x="3886" y="470"/>
                        <a:pt x="3531" y="594"/>
                        <a:pt x="3194" y="755"/>
                      </a:cubicBezTo>
                      <a:close/>
                      <a:moveTo>
                        <a:pt x="6075" y="292"/>
                      </a:moveTo>
                      <a:cubicBezTo>
                        <a:pt x="5707" y="246"/>
                        <a:pt x="5327" y="239"/>
                        <a:pt x="4957" y="273"/>
                      </a:cubicBezTo>
                      <a:cubicBezTo>
                        <a:pt x="4936" y="35"/>
                        <a:pt x="4936" y="35"/>
                        <a:pt x="4936" y="35"/>
                      </a:cubicBezTo>
                      <a:cubicBezTo>
                        <a:pt x="5322" y="0"/>
                        <a:pt x="5720" y="7"/>
                        <a:pt x="6105" y="55"/>
                      </a:cubicBezTo>
                      <a:lnTo>
                        <a:pt x="6075" y="29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2" name="Google Shape;862;p36"/>
                <p:cNvSpPr/>
                <p:nvPr/>
              </p:nvSpPr>
              <p:spPr>
                <a:xfrm>
                  <a:off x="6452807" y="2480056"/>
                  <a:ext cx="21300" cy="7980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3" name="Google Shape;863;p36"/>
                <p:cNvSpPr/>
                <p:nvPr/>
              </p:nvSpPr>
              <p:spPr>
                <a:xfrm>
                  <a:off x="5527694" y="2624121"/>
                  <a:ext cx="946550" cy="7977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54" h="9149" extrusionOk="0">
                      <a:moveTo>
                        <a:pt x="5427" y="9149"/>
                      </a:moveTo>
                      <a:cubicBezTo>
                        <a:pt x="5283" y="9149"/>
                        <a:pt x="5137" y="9143"/>
                        <a:pt x="4994" y="9132"/>
                      </a:cubicBezTo>
                      <a:cubicBezTo>
                        <a:pt x="5012" y="8894"/>
                        <a:pt x="5012" y="8894"/>
                        <a:pt x="5012" y="8894"/>
                      </a:cubicBezTo>
                      <a:cubicBezTo>
                        <a:pt x="5385" y="8923"/>
                        <a:pt x="5766" y="8913"/>
                        <a:pt x="6135" y="8863"/>
                      </a:cubicBezTo>
                      <a:cubicBezTo>
                        <a:pt x="6167" y="9099"/>
                        <a:pt x="6167" y="9099"/>
                        <a:pt x="6167" y="9099"/>
                      </a:cubicBezTo>
                      <a:cubicBezTo>
                        <a:pt x="5924" y="9132"/>
                        <a:pt x="5675" y="9149"/>
                        <a:pt x="5427" y="9149"/>
                      </a:cubicBezTo>
                      <a:close/>
                      <a:moveTo>
                        <a:pt x="4248" y="9020"/>
                      </a:moveTo>
                      <a:cubicBezTo>
                        <a:pt x="3865" y="8936"/>
                        <a:pt x="3491" y="8809"/>
                        <a:pt x="3135" y="8643"/>
                      </a:cubicBezTo>
                      <a:cubicBezTo>
                        <a:pt x="3236" y="8427"/>
                        <a:pt x="3236" y="8427"/>
                        <a:pt x="3236" y="8427"/>
                      </a:cubicBezTo>
                      <a:cubicBezTo>
                        <a:pt x="3576" y="8585"/>
                        <a:pt x="3934" y="8707"/>
                        <a:pt x="4300" y="8788"/>
                      </a:cubicBezTo>
                      <a:lnTo>
                        <a:pt x="4248" y="9020"/>
                      </a:lnTo>
                      <a:close/>
                      <a:moveTo>
                        <a:pt x="6905" y="8945"/>
                      </a:moveTo>
                      <a:cubicBezTo>
                        <a:pt x="6841" y="8716"/>
                        <a:pt x="6841" y="8716"/>
                        <a:pt x="6841" y="8716"/>
                      </a:cubicBezTo>
                      <a:cubicBezTo>
                        <a:pt x="7201" y="8614"/>
                        <a:pt x="7551" y="8472"/>
                        <a:pt x="7881" y="8294"/>
                      </a:cubicBezTo>
                      <a:cubicBezTo>
                        <a:pt x="7994" y="8504"/>
                        <a:pt x="7994" y="8504"/>
                        <a:pt x="7994" y="8504"/>
                      </a:cubicBezTo>
                      <a:cubicBezTo>
                        <a:pt x="7649" y="8690"/>
                        <a:pt x="7282" y="8839"/>
                        <a:pt x="6905" y="8945"/>
                      </a:cubicBezTo>
                      <a:close/>
                      <a:moveTo>
                        <a:pt x="2476" y="8277"/>
                      </a:moveTo>
                      <a:cubicBezTo>
                        <a:pt x="2147" y="8064"/>
                        <a:pt x="1841" y="7814"/>
                        <a:pt x="1565" y="7535"/>
                      </a:cubicBezTo>
                      <a:cubicBezTo>
                        <a:pt x="1735" y="7367"/>
                        <a:pt x="1735" y="7367"/>
                        <a:pt x="1735" y="7367"/>
                      </a:cubicBezTo>
                      <a:cubicBezTo>
                        <a:pt x="1999" y="7634"/>
                        <a:pt x="2292" y="7873"/>
                        <a:pt x="2606" y="8077"/>
                      </a:cubicBezTo>
                      <a:lnTo>
                        <a:pt x="2476" y="8277"/>
                      </a:lnTo>
                      <a:close/>
                      <a:moveTo>
                        <a:pt x="8632" y="8102"/>
                      </a:moveTo>
                      <a:cubicBezTo>
                        <a:pt x="8491" y="7910"/>
                        <a:pt x="8491" y="7910"/>
                        <a:pt x="8491" y="7910"/>
                      </a:cubicBezTo>
                      <a:cubicBezTo>
                        <a:pt x="8793" y="7689"/>
                        <a:pt x="9072" y="7434"/>
                        <a:pt x="9320" y="7152"/>
                      </a:cubicBezTo>
                      <a:cubicBezTo>
                        <a:pt x="9499" y="7310"/>
                        <a:pt x="9499" y="7310"/>
                        <a:pt x="9499" y="7310"/>
                      </a:cubicBezTo>
                      <a:cubicBezTo>
                        <a:pt x="9239" y="7604"/>
                        <a:pt x="8947" y="7871"/>
                        <a:pt x="8632" y="8102"/>
                      </a:cubicBezTo>
                      <a:close/>
                      <a:moveTo>
                        <a:pt x="1074" y="6964"/>
                      </a:moveTo>
                      <a:cubicBezTo>
                        <a:pt x="839" y="6649"/>
                        <a:pt x="639" y="6309"/>
                        <a:pt x="478" y="5952"/>
                      </a:cubicBezTo>
                      <a:cubicBezTo>
                        <a:pt x="695" y="5854"/>
                        <a:pt x="695" y="5854"/>
                        <a:pt x="695" y="5854"/>
                      </a:cubicBezTo>
                      <a:cubicBezTo>
                        <a:pt x="849" y="6195"/>
                        <a:pt x="1041" y="6520"/>
                        <a:pt x="1265" y="6821"/>
                      </a:cubicBezTo>
                      <a:lnTo>
                        <a:pt x="1074" y="6964"/>
                      </a:lnTo>
                      <a:close/>
                      <a:moveTo>
                        <a:pt x="9957" y="6712"/>
                      </a:moveTo>
                      <a:cubicBezTo>
                        <a:pt x="9758" y="6580"/>
                        <a:pt x="9758" y="6580"/>
                        <a:pt x="9758" y="6580"/>
                      </a:cubicBezTo>
                      <a:cubicBezTo>
                        <a:pt x="9965" y="6267"/>
                        <a:pt x="10138" y="5931"/>
                        <a:pt x="10272" y="5582"/>
                      </a:cubicBezTo>
                      <a:cubicBezTo>
                        <a:pt x="10495" y="5667"/>
                        <a:pt x="10495" y="5667"/>
                        <a:pt x="10495" y="5667"/>
                      </a:cubicBezTo>
                      <a:cubicBezTo>
                        <a:pt x="10355" y="6033"/>
                        <a:pt x="10174" y="6384"/>
                        <a:pt x="9957" y="6712"/>
                      </a:cubicBezTo>
                      <a:close/>
                      <a:moveTo>
                        <a:pt x="216" y="5245"/>
                      </a:moveTo>
                      <a:cubicBezTo>
                        <a:pt x="107" y="4869"/>
                        <a:pt x="38" y="4480"/>
                        <a:pt x="12" y="4088"/>
                      </a:cubicBezTo>
                      <a:cubicBezTo>
                        <a:pt x="250" y="4072"/>
                        <a:pt x="250" y="4072"/>
                        <a:pt x="250" y="4072"/>
                      </a:cubicBezTo>
                      <a:cubicBezTo>
                        <a:pt x="275" y="4447"/>
                        <a:pt x="341" y="4819"/>
                        <a:pt x="445" y="5178"/>
                      </a:cubicBezTo>
                      <a:lnTo>
                        <a:pt x="216" y="5245"/>
                      </a:lnTo>
                      <a:close/>
                      <a:moveTo>
                        <a:pt x="10716" y="4946"/>
                      </a:moveTo>
                      <a:cubicBezTo>
                        <a:pt x="10483" y="4892"/>
                        <a:pt x="10483" y="4892"/>
                        <a:pt x="10483" y="4892"/>
                      </a:cubicBezTo>
                      <a:cubicBezTo>
                        <a:pt x="10567" y="4529"/>
                        <a:pt x="10612" y="4153"/>
                        <a:pt x="10616" y="3777"/>
                      </a:cubicBezTo>
                      <a:cubicBezTo>
                        <a:pt x="10854" y="3780"/>
                        <a:pt x="10854" y="3780"/>
                        <a:pt x="10854" y="3780"/>
                      </a:cubicBezTo>
                      <a:cubicBezTo>
                        <a:pt x="10850" y="4173"/>
                        <a:pt x="10803" y="4565"/>
                        <a:pt x="10716" y="4946"/>
                      </a:cubicBezTo>
                      <a:close/>
                      <a:moveTo>
                        <a:pt x="238" y="3343"/>
                      </a:moveTo>
                      <a:cubicBezTo>
                        <a:pt x="0" y="3343"/>
                        <a:pt x="0" y="3343"/>
                        <a:pt x="0" y="3343"/>
                      </a:cubicBezTo>
                      <a:cubicBezTo>
                        <a:pt x="0" y="2191"/>
                        <a:pt x="0" y="2191"/>
                        <a:pt x="0" y="2191"/>
                      </a:cubicBezTo>
                      <a:cubicBezTo>
                        <a:pt x="238" y="2191"/>
                        <a:pt x="238" y="2191"/>
                        <a:pt x="238" y="2191"/>
                      </a:cubicBezTo>
                      <a:lnTo>
                        <a:pt x="238" y="3343"/>
                      </a:lnTo>
                      <a:close/>
                      <a:moveTo>
                        <a:pt x="10854" y="3040"/>
                      </a:moveTo>
                      <a:cubicBezTo>
                        <a:pt x="10616" y="3040"/>
                        <a:pt x="10616" y="3040"/>
                        <a:pt x="10616" y="3040"/>
                      </a:cubicBezTo>
                      <a:cubicBezTo>
                        <a:pt x="10616" y="1889"/>
                        <a:pt x="10616" y="1889"/>
                        <a:pt x="10616" y="1889"/>
                      </a:cubicBezTo>
                      <a:cubicBezTo>
                        <a:pt x="10854" y="1889"/>
                        <a:pt x="10854" y="1889"/>
                        <a:pt x="10854" y="1889"/>
                      </a:cubicBezTo>
                      <a:lnTo>
                        <a:pt x="10854" y="3040"/>
                      </a:lnTo>
                      <a:close/>
                      <a:moveTo>
                        <a:pt x="238" y="1453"/>
                      </a:moveTo>
                      <a:cubicBezTo>
                        <a:pt x="0" y="1453"/>
                        <a:pt x="0" y="1453"/>
                        <a:pt x="0" y="1453"/>
                      </a:cubicBezTo>
                      <a:cubicBezTo>
                        <a:pt x="0" y="302"/>
                        <a:pt x="0" y="302"/>
                        <a:pt x="0" y="302"/>
                      </a:cubicBezTo>
                      <a:cubicBezTo>
                        <a:pt x="238" y="302"/>
                        <a:pt x="238" y="302"/>
                        <a:pt x="238" y="302"/>
                      </a:cubicBezTo>
                      <a:lnTo>
                        <a:pt x="238" y="1453"/>
                      </a:lnTo>
                      <a:close/>
                      <a:moveTo>
                        <a:pt x="10854" y="1151"/>
                      </a:moveTo>
                      <a:cubicBezTo>
                        <a:pt x="10616" y="1151"/>
                        <a:pt x="10616" y="1151"/>
                        <a:pt x="10616" y="1151"/>
                      </a:cubicBezTo>
                      <a:cubicBezTo>
                        <a:pt x="10616" y="0"/>
                        <a:pt x="10616" y="0"/>
                        <a:pt x="10616" y="0"/>
                      </a:cubicBezTo>
                      <a:cubicBezTo>
                        <a:pt x="10854" y="0"/>
                        <a:pt x="10854" y="0"/>
                        <a:pt x="10854" y="0"/>
                      </a:cubicBezTo>
                      <a:lnTo>
                        <a:pt x="10854" y="115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4" name="Google Shape;864;p36"/>
                <p:cNvSpPr/>
                <p:nvPr/>
              </p:nvSpPr>
              <p:spPr>
                <a:xfrm>
                  <a:off x="5527694" y="2513394"/>
                  <a:ext cx="20100" cy="7260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5" name="Google Shape;865;p36"/>
                <p:cNvSpPr/>
                <p:nvPr/>
              </p:nvSpPr>
              <p:spPr>
                <a:xfrm>
                  <a:off x="5527694" y="85724"/>
                  <a:ext cx="20241" cy="23645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" h="1986" extrusionOk="0">
                      <a:moveTo>
                        <a:pt x="17" y="1986"/>
                      </a:moveTo>
                      <a:lnTo>
                        <a:pt x="0" y="1986"/>
                      </a:lnTo>
                      <a:lnTo>
                        <a:pt x="0" y="1903"/>
                      </a:lnTo>
                      <a:lnTo>
                        <a:pt x="17" y="1903"/>
                      </a:lnTo>
                      <a:lnTo>
                        <a:pt x="17" y="1986"/>
                      </a:lnTo>
                      <a:close/>
                      <a:moveTo>
                        <a:pt x="17" y="1850"/>
                      </a:moveTo>
                      <a:lnTo>
                        <a:pt x="0" y="1850"/>
                      </a:lnTo>
                      <a:lnTo>
                        <a:pt x="0" y="1767"/>
                      </a:lnTo>
                      <a:lnTo>
                        <a:pt x="17" y="1767"/>
                      </a:lnTo>
                      <a:lnTo>
                        <a:pt x="17" y="1850"/>
                      </a:lnTo>
                      <a:close/>
                      <a:moveTo>
                        <a:pt x="17" y="1714"/>
                      </a:moveTo>
                      <a:lnTo>
                        <a:pt x="0" y="1714"/>
                      </a:lnTo>
                      <a:lnTo>
                        <a:pt x="0" y="1632"/>
                      </a:lnTo>
                      <a:lnTo>
                        <a:pt x="17" y="1632"/>
                      </a:lnTo>
                      <a:lnTo>
                        <a:pt x="17" y="1714"/>
                      </a:lnTo>
                      <a:close/>
                      <a:moveTo>
                        <a:pt x="17" y="1578"/>
                      </a:moveTo>
                      <a:lnTo>
                        <a:pt x="0" y="1578"/>
                      </a:lnTo>
                      <a:lnTo>
                        <a:pt x="0" y="1496"/>
                      </a:lnTo>
                      <a:lnTo>
                        <a:pt x="17" y="1496"/>
                      </a:lnTo>
                      <a:lnTo>
                        <a:pt x="17" y="1578"/>
                      </a:lnTo>
                      <a:close/>
                      <a:moveTo>
                        <a:pt x="17" y="1442"/>
                      </a:moveTo>
                      <a:lnTo>
                        <a:pt x="0" y="1442"/>
                      </a:lnTo>
                      <a:lnTo>
                        <a:pt x="0" y="1360"/>
                      </a:lnTo>
                      <a:lnTo>
                        <a:pt x="17" y="1360"/>
                      </a:lnTo>
                      <a:lnTo>
                        <a:pt x="17" y="1442"/>
                      </a:lnTo>
                      <a:close/>
                      <a:moveTo>
                        <a:pt x="17" y="1306"/>
                      </a:moveTo>
                      <a:lnTo>
                        <a:pt x="0" y="1306"/>
                      </a:lnTo>
                      <a:lnTo>
                        <a:pt x="0" y="1224"/>
                      </a:lnTo>
                      <a:lnTo>
                        <a:pt x="17" y="1224"/>
                      </a:lnTo>
                      <a:lnTo>
                        <a:pt x="17" y="1306"/>
                      </a:lnTo>
                      <a:close/>
                      <a:moveTo>
                        <a:pt x="17" y="1171"/>
                      </a:moveTo>
                      <a:lnTo>
                        <a:pt x="0" y="1171"/>
                      </a:lnTo>
                      <a:lnTo>
                        <a:pt x="0" y="1088"/>
                      </a:lnTo>
                      <a:lnTo>
                        <a:pt x="17" y="1088"/>
                      </a:lnTo>
                      <a:lnTo>
                        <a:pt x="17" y="1171"/>
                      </a:lnTo>
                      <a:close/>
                      <a:moveTo>
                        <a:pt x="17" y="1035"/>
                      </a:moveTo>
                      <a:lnTo>
                        <a:pt x="0" y="1035"/>
                      </a:lnTo>
                      <a:lnTo>
                        <a:pt x="0" y="952"/>
                      </a:lnTo>
                      <a:lnTo>
                        <a:pt x="17" y="952"/>
                      </a:lnTo>
                      <a:lnTo>
                        <a:pt x="17" y="1035"/>
                      </a:lnTo>
                      <a:close/>
                      <a:moveTo>
                        <a:pt x="17" y="899"/>
                      </a:moveTo>
                      <a:lnTo>
                        <a:pt x="0" y="899"/>
                      </a:lnTo>
                      <a:lnTo>
                        <a:pt x="0" y="816"/>
                      </a:lnTo>
                      <a:lnTo>
                        <a:pt x="17" y="816"/>
                      </a:lnTo>
                      <a:lnTo>
                        <a:pt x="17" y="899"/>
                      </a:lnTo>
                      <a:close/>
                      <a:moveTo>
                        <a:pt x="17" y="763"/>
                      </a:moveTo>
                      <a:lnTo>
                        <a:pt x="0" y="763"/>
                      </a:lnTo>
                      <a:lnTo>
                        <a:pt x="0" y="680"/>
                      </a:lnTo>
                      <a:lnTo>
                        <a:pt x="17" y="680"/>
                      </a:lnTo>
                      <a:lnTo>
                        <a:pt x="17" y="763"/>
                      </a:lnTo>
                      <a:close/>
                      <a:moveTo>
                        <a:pt x="17" y="627"/>
                      </a:moveTo>
                      <a:lnTo>
                        <a:pt x="0" y="627"/>
                      </a:lnTo>
                      <a:lnTo>
                        <a:pt x="0" y="544"/>
                      </a:lnTo>
                      <a:lnTo>
                        <a:pt x="17" y="544"/>
                      </a:lnTo>
                      <a:lnTo>
                        <a:pt x="17" y="627"/>
                      </a:lnTo>
                      <a:close/>
                      <a:moveTo>
                        <a:pt x="17" y="491"/>
                      </a:moveTo>
                      <a:lnTo>
                        <a:pt x="0" y="491"/>
                      </a:lnTo>
                      <a:lnTo>
                        <a:pt x="0" y="408"/>
                      </a:lnTo>
                      <a:lnTo>
                        <a:pt x="17" y="408"/>
                      </a:lnTo>
                      <a:lnTo>
                        <a:pt x="17" y="491"/>
                      </a:lnTo>
                      <a:close/>
                      <a:moveTo>
                        <a:pt x="17" y="355"/>
                      </a:moveTo>
                      <a:lnTo>
                        <a:pt x="0" y="355"/>
                      </a:lnTo>
                      <a:lnTo>
                        <a:pt x="0" y="272"/>
                      </a:lnTo>
                      <a:lnTo>
                        <a:pt x="17" y="272"/>
                      </a:lnTo>
                      <a:lnTo>
                        <a:pt x="17" y="355"/>
                      </a:lnTo>
                      <a:close/>
                      <a:moveTo>
                        <a:pt x="17" y="219"/>
                      </a:moveTo>
                      <a:lnTo>
                        <a:pt x="0" y="219"/>
                      </a:lnTo>
                      <a:lnTo>
                        <a:pt x="0" y="136"/>
                      </a:lnTo>
                      <a:lnTo>
                        <a:pt x="17" y="136"/>
                      </a:lnTo>
                      <a:lnTo>
                        <a:pt x="17" y="219"/>
                      </a:lnTo>
                      <a:close/>
                      <a:moveTo>
                        <a:pt x="17" y="83"/>
                      </a:moveTo>
                      <a:lnTo>
                        <a:pt x="0" y="83"/>
                      </a:lnTo>
                      <a:lnTo>
                        <a:pt x="0" y="0"/>
                      </a:lnTo>
                      <a:lnTo>
                        <a:pt x="17" y="0"/>
                      </a:lnTo>
                      <a:lnTo>
                        <a:pt x="17" y="8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66" name="Google Shape;866;p36"/>
            <p:cNvGrpSpPr/>
            <p:nvPr/>
          </p:nvGrpSpPr>
          <p:grpSpPr>
            <a:xfrm>
              <a:off x="-307842" y="1455367"/>
              <a:ext cx="850500" cy="342000"/>
              <a:chOff x="-307842" y="1455367"/>
              <a:chExt cx="850500" cy="342000"/>
            </a:xfrm>
          </p:grpSpPr>
          <p:sp>
            <p:nvSpPr>
              <p:cNvPr id="867" name="Google Shape;867;p36"/>
              <p:cNvSpPr/>
              <p:nvPr/>
            </p:nvSpPr>
            <p:spPr>
              <a:xfrm>
                <a:off x="-307842" y="1455367"/>
                <a:ext cx="850500" cy="342000"/>
              </a:xfrm>
              <a:prstGeom prst="roundRect">
                <a:avLst>
                  <a:gd name="adj" fmla="val 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868" name="Google Shape;868;p36"/>
              <p:cNvCxnSpPr/>
              <p:nvPr/>
            </p:nvCxnSpPr>
            <p:spPr>
              <a:xfrm>
                <a:off x="-307842" y="1626367"/>
                <a:ext cx="8505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869" name="Google Shape;869;p36"/>
            <p:cNvGrpSpPr/>
            <p:nvPr/>
          </p:nvGrpSpPr>
          <p:grpSpPr>
            <a:xfrm rot="-5400000" flipH="1">
              <a:off x="7992059" y="3456137"/>
              <a:ext cx="146306" cy="261940"/>
              <a:chOff x="7419591" y="3612333"/>
              <a:chExt cx="146306" cy="261940"/>
            </a:xfrm>
          </p:grpSpPr>
          <p:sp>
            <p:nvSpPr>
              <p:cNvPr id="870" name="Google Shape;870;p36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1" name="Google Shape;871;p36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2" name="Google Shape;872;p36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873;p36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36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36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6" name="Google Shape;876;p36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7" name="Google Shape;877;p36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36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9" name="Google Shape;879;p36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0" name="Google Shape;880;p36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1" name="Google Shape;881;p36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2" name="Google Shape;882;p36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3" name="Google Shape;883;p36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36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5" name="Google Shape;885;p36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36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36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888;p36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9" name="Google Shape;889;p36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0" name="Google Shape;890;p36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1" name="Google Shape;891;p36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2" name="Google Shape;892;p36"/>
            <p:cNvGrpSpPr/>
            <p:nvPr/>
          </p:nvGrpSpPr>
          <p:grpSpPr>
            <a:xfrm rot="5400000" flipH="1">
              <a:off x="6641909" y="1407912"/>
              <a:ext cx="146306" cy="261940"/>
              <a:chOff x="7419591" y="3612333"/>
              <a:chExt cx="146306" cy="261940"/>
            </a:xfrm>
          </p:grpSpPr>
          <p:sp>
            <p:nvSpPr>
              <p:cNvPr id="893" name="Google Shape;893;p36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4" name="Google Shape;894;p36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5" name="Google Shape;895;p36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6" name="Google Shape;896;p36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7" name="Google Shape;897;p36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8" name="Google Shape;898;p36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9" name="Google Shape;899;p36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0" name="Google Shape;900;p36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1" name="Google Shape;901;p36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2" name="Google Shape;902;p36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3" name="Google Shape;903;p36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4" name="Google Shape;904;p36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5" name="Google Shape;905;p36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6" name="Google Shape;906;p36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36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8" name="Google Shape;908;p36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9" name="Google Shape;909;p36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0" name="Google Shape;910;p36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1" name="Google Shape;911;p36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2" name="Google Shape;912;p36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36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4" name="Google Shape;914;p36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5" name="Google Shape;915;p36"/>
            <p:cNvGrpSpPr/>
            <p:nvPr/>
          </p:nvGrpSpPr>
          <p:grpSpPr>
            <a:xfrm flipH="1">
              <a:off x="6584090" y="941101"/>
              <a:ext cx="1624595" cy="2278909"/>
              <a:chOff x="5535446" y="1154899"/>
              <a:chExt cx="1624595" cy="2278909"/>
            </a:xfrm>
          </p:grpSpPr>
          <p:sp>
            <p:nvSpPr>
              <p:cNvPr id="916" name="Google Shape;916;p36"/>
              <p:cNvSpPr/>
              <p:nvPr/>
            </p:nvSpPr>
            <p:spPr>
              <a:xfrm>
                <a:off x="6873096" y="1154899"/>
                <a:ext cx="286945" cy="420292"/>
              </a:xfrm>
              <a:custGeom>
                <a:avLst/>
                <a:gdLst/>
                <a:ahLst/>
                <a:cxnLst/>
                <a:rect l="l" t="t" r="r" b="b"/>
                <a:pathLst>
                  <a:path w="3295" h="4816" extrusionOk="0">
                    <a:moveTo>
                      <a:pt x="1647" y="0"/>
                    </a:moveTo>
                    <a:cubicBezTo>
                      <a:pt x="737" y="0"/>
                      <a:pt x="0" y="738"/>
                      <a:pt x="0" y="1648"/>
                    </a:cubicBezTo>
                    <a:cubicBezTo>
                      <a:pt x="0" y="2558"/>
                      <a:pt x="1647" y="4816"/>
                      <a:pt x="1647" y="4816"/>
                    </a:cubicBezTo>
                    <a:cubicBezTo>
                      <a:pt x="1647" y="4816"/>
                      <a:pt x="3295" y="2558"/>
                      <a:pt x="3295" y="1648"/>
                    </a:cubicBezTo>
                    <a:cubicBezTo>
                      <a:pt x="3295" y="738"/>
                      <a:pt x="2558" y="0"/>
                      <a:pt x="1647" y="0"/>
                    </a:cubicBezTo>
                    <a:close/>
                    <a:moveTo>
                      <a:pt x="763" y="1624"/>
                    </a:moveTo>
                    <a:cubicBezTo>
                      <a:pt x="763" y="1136"/>
                      <a:pt x="1159" y="740"/>
                      <a:pt x="1647" y="740"/>
                    </a:cubicBezTo>
                    <a:cubicBezTo>
                      <a:pt x="2136" y="740"/>
                      <a:pt x="2532" y="1136"/>
                      <a:pt x="2532" y="1624"/>
                    </a:cubicBezTo>
                    <a:cubicBezTo>
                      <a:pt x="2532" y="1629"/>
                      <a:pt x="2532" y="1629"/>
                      <a:pt x="2532" y="1629"/>
                    </a:cubicBezTo>
                    <a:cubicBezTo>
                      <a:pt x="2529" y="2115"/>
                      <a:pt x="2134" y="2509"/>
                      <a:pt x="1647" y="2509"/>
                    </a:cubicBezTo>
                    <a:cubicBezTo>
                      <a:pt x="1161" y="2509"/>
                      <a:pt x="766" y="2115"/>
                      <a:pt x="763" y="1629"/>
                    </a:cubicBezTo>
                    <a:lnTo>
                      <a:pt x="763" y="162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7" name="Google Shape;917;p36"/>
              <p:cNvSpPr/>
              <p:nvPr/>
            </p:nvSpPr>
            <p:spPr>
              <a:xfrm>
                <a:off x="5535446" y="3014710"/>
                <a:ext cx="286942" cy="419098"/>
              </a:xfrm>
              <a:custGeom>
                <a:avLst/>
                <a:gdLst/>
                <a:ahLst/>
                <a:cxnLst/>
                <a:rect l="l" t="t" r="r" b="b"/>
                <a:pathLst>
                  <a:path w="3296" h="4815" extrusionOk="0">
                    <a:moveTo>
                      <a:pt x="1648" y="0"/>
                    </a:moveTo>
                    <a:cubicBezTo>
                      <a:pt x="738" y="0"/>
                      <a:pt x="0" y="738"/>
                      <a:pt x="0" y="1648"/>
                    </a:cubicBezTo>
                    <a:cubicBezTo>
                      <a:pt x="0" y="2558"/>
                      <a:pt x="1648" y="4815"/>
                      <a:pt x="1648" y="4815"/>
                    </a:cubicBezTo>
                    <a:cubicBezTo>
                      <a:pt x="1648" y="4815"/>
                      <a:pt x="3296" y="2558"/>
                      <a:pt x="3296" y="1648"/>
                    </a:cubicBezTo>
                    <a:cubicBezTo>
                      <a:pt x="3296" y="738"/>
                      <a:pt x="2558" y="0"/>
                      <a:pt x="1648" y="0"/>
                    </a:cubicBezTo>
                    <a:close/>
                    <a:moveTo>
                      <a:pt x="764" y="1624"/>
                    </a:moveTo>
                    <a:cubicBezTo>
                      <a:pt x="764" y="1135"/>
                      <a:pt x="1160" y="740"/>
                      <a:pt x="1648" y="740"/>
                    </a:cubicBezTo>
                    <a:cubicBezTo>
                      <a:pt x="2137" y="740"/>
                      <a:pt x="2532" y="1135"/>
                      <a:pt x="2532" y="1624"/>
                    </a:cubicBezTo>
                    <a:cubicBezTo>
                      <a:pt x="2532" y="1629"/>
                      <a:pt x="2532" y="1629"/>
                      <a:pt x="2532" y="1629"/>
                    </a:cubicBezTo>
                    <a:cubicBezTo>
                      <a:pt x="2530" y="2115"/>
                      <a:pt x="2135" y="2509"/>
                      <a:pt x="1648" y="2509"/>
                    </a:cubicBezTo>
                    <a:cubicBezTo>
                      <a:pt x="1161" y="2509"/>
                      <a:pt x="766" y="2115"/>
                      <a:pt x="764" y="1629"/>
                    </a:cubicBezTo>
                    <a:lnTo>
                      <a:pt x="764" y="162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18" name="Google Shape;918;p36"/>
          <p:cNvSpPr txBox="1">
            <a:spLocks noGrp="1"/>
          </p:cNvSpPr>
          <p:nvPr>
            <p:ph type="ctrTitle"/>
          </p:nvPr>
        </p:nvSpPr>
        <p:spPr>
          <a:xfrm>
            <a:off x="637357" y="1280397"/>
            <a:ext cx="4071300" cy="21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800" b="1" dirty="0"/>
              <a:t>Numerals +</a:t>
            </a:r>
            <a:r>
              <a:rPr lang="en" sz="4800" b="1" dirty="0"/>
              <a:t> </a:t>
            </a:r>
            <a:r>
              <a:rPr lang="sr-Latn-RS" sz="4800" b="1" dirty="0"/>
              <a:t>Faster</a:t>
            </a:r>
            <a:r>
              <a:rPr lang="en" sz="4800" dirty="0"/>
              <a:t> </a:t>
            </a:r>
            <a:r>
              <a:rPr lang="sr-Latn-RS" sz="4800" b="1" dirty="0">
                <a:solidFill>
                  <a:schemeClr val="lt2"/>
                </a:solidFill>
              </a:rPr>
              <a:t>Interchange</a:t>
            </a:r>
            <a:endParaRPr sz="4800" b="1" dirty="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" name="Google Shape;1710;p50"/>
          <p:cNvSpPr txBox="1">
            <a:spLocks noGrp="1"/>
          </p:cNvSpPr>
          <p:nvPr>
            <p:ph type="body" idx="1"/>
          </p:nvPr>
        </p:nvSpPr>
        <p:spPr>
          <a:xfrm>
            <a:off x="131167" y="790840"/>
            <a:ext cx="9207795" cy="38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/>
              <a:t>When arranging transport, we need to give details about the size and weight of the</a:t>
            </a:r>
            <a:r>
              <a:rPr lang="sr-Latn-RS" dirty="0"/>
              <a:t> </a:t>
            </a:r>
            <a:r>
              <a:rPr lang="en-US" dirty="0"/>
              <a:t>consignment to be shipped</a:t>
            </a:r>
            <a:r>
              <a:rPr lang="sr-Latn-RS" dirty="0"/>
              <a:t>.</a:t>
            </a:r>
            <a:endParaRPr lang="de-DE" dirty="0"/>
          </a:p>
        </p:txBody>
      </p:sp>
      <p:sp>
        <p:nvSpPr>
          <p:cNvPr id="1711" name="Google Shape;1711;p50"/>
          <p:cNvSpPr txBox="1">
            <a:spLocks noGrp="1"/>
          </p:cNvSpPr>
          <p:nvPr>
            <p:ph type="title"/>
          </p:nvPr>
        </p:nvSpPr>
        <p:spPr>
          <a:xfrm>
            <a:off x="3352800" y="181806"/>
            <a:ext cx="5912256" cy="88472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 dirty="0"/>
              <a:t>Talking about dimensions</a:t>
            </a:r>
            <a:endParaRPr sz="3200" b="1" dirty="0"/>
          </a:p>
        </p:txBody>
      </p:sp>
      <p:grpSp>
        <p:nvGrpSpPr>
          <p:cNvPr id="1712" name="Google Shape;1712;p50"/>
          <p:cNvGrpSpPr/>
          <p:nvPr/>
        </p:nvGrpSpPr>
        <p:grpSpPr>
          <a:xfrm rot="10800000">
            <a:off x="4950911" y="4603494"/>
            <a:ext cx="156577" cy="280328"/>
            <a:chOff x="7419591" y="3612333"/>
            <a:chExt cx="146306" cy="261940"/>
          </a:xfrm>
        </p:grpSpPr>
        <p:sp>
          <p:nvSpPr>
            <p:cNvPr id="1713" name="Google Shape;1713;p50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4" name="Google Shape;1714;p50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5" name="Google Shape;1715;p50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6" name="Google Shape;1716;p50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7" name="Google Shape;1717;p50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8" name="Google Shape;1718;p50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9" name="Google Shape;1719;p50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0" name="Google Shape;1720;p50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1" name="Google Shape;1721;p50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2" name="Google Shape;1722;p50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3" name="Google Shape;1723;p50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4" name="Google Shape;1724;p50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5" name="Google Shape;1725;p50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6" name="Google Shape;1726;p50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7" name="Google Shape;1727;p50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8" name="Google Shape;1728;p50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9" name="Google Shape;1729;p50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0" name="Google Shape;1730;p50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1" name="Google Shape;1731;p50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2" name="Google Shape;1732;p50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3" name="Google Shape;1733;p50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4" name="Google Shape;1734;p50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5" name="Google Shape;1735;p50"/>
          <p:cNvSpPr/>
          <p:nvPr/>
        </p:nvSpPr>
        <p:spPr>
          <a:xfrm rot="-5400000">
            <a:off x="4509621" y="4533524"/>
            <a:ext cx="286945" cy="420292"/>
          </a:xfrm>
          <a:custGeom>
            <a:avLst/>
            <a:gdLst/>
            <a:ahLst/>
            <a:cxnLst/>
            <a:rect l="l" t="t" r="r" b="b"/>
            <a:pathLst>
              <a:path w="3295" h="4816" extrusionOk="0">
                <a:moveTo>
                  <a:pt x="1647" y="0"/>
                </a:moveTo>
                <a:cubicBezTo>
                  <a:pt x="737" y="0"/>
                  <a:pt x="0" y="738"/>
                  <a:pt x="0" y="1648"/>
                </a:cubicBezTo>
                <a:cubicBezTo>
                  <a:pt x="0" y="2558"/>
                  <a:pt x="1647" y="4816"/>
                  <a:pt x="1647" y="4816"/>
                </a:cubicBezTo>
                <a:cubicBezTo>
                  <a:pt x="1647" y="4816"/>
                  <a:pt x="3295" y="2558"/>
                  <a:pt x="3295" y="1648"/>
                </a:cubicBezTo>
                <a:cubicBezTo>
                  <a:pt x="3295" y="738"/>
                  <a:pt x="2558" y="0"/>
                  <a:pt x="1647" y="0"/>
                </a:cubicBezTo>
                <a:close/>
                <a:moveTo>
                  <a:pt x="763" y="1624"/>
                </a:moveTo>
                <a:cubicBezTo>
                  <a:pt x="763" y="1136"/>
                  <a:pt x="1159" y="740"/>
                  <a:pt x="1647" y="740"/>
                </a:cubicBezTo>
                <a:cubicBezTo>
                  <a:pt x="2136" y="740"/>
                  <a:pt x="2532" y="1136"/>
                  <a:pt x="2532" y="1624"/>
                </a:cubicBezTo>
                <a:cubicBezTo>
                  <a:pt x="2532" y="1629"/>
                  <a:pt x="2532" y="1629"/>
                  <a:pt x="2532" y="1629"/>
                </a:cubicBezTo>
                <a:cubicBezTo>
                  <a:pt x="2529" y="2115"/>
                  <a:pt x="2134" y="2509"/>
                  <a:pt x="1647" y="2509"/>
                </a:cubicBezTo>
                <a:cubicBezTo>
                  <a:pt x="1161" y="2509"/>
                  <a:pt x="766" y="2115"/>
                  <a:pt x="763" y="1629"/>
                </a:cubicBezTo>
                <a:lnTo>
                  <a:pt x="763" y="16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36" name="Google Shape;1736;p50"/>
          <p:cNvGrpSpPr/>
          <p:nvPr/>
        </p:nvGrpSpPr>
        <p:grpSpPr>
          <a:xfrm rot="10800000">
            <a:off x="4041645" y="278050"/>
            <a:ext cx="146306" cy="261940"/>
            <a:chOff x="7419591" y="3612333"/>
            <a:chExt cx="146306" cy="261940"/>
          </a:xfrm>
        </p:grpSpPr>
        <p:sp>
          <p:nvSpPr>
            <p:cNvPr id="1737" name="Google Shape;1737;p50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8" name="Google Shape;1738;p50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9" name="Google Shape;1739;p50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0" name="Google Shape;1740;p50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1" name="Google Shape;1741;p50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2" name="Google Shape;1742;p50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3" name="Google Shape;1743;p50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4" name="Google Shape;1744;p50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5" name="Google Shape;1745;p50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6" name="Google Shape;1746;p50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7" name="Google Shape;1747;p50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8" name="Google Shape;1748;p50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9" name="Google Shape;1749;p50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0" name="Google Shape;1750;p50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1" name="Google Shape;1751;p50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2" name="Google Shape;1752;p50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3" name="Google Shape;1753;p50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4" name="Google Shape;1754;p50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5" name="Google Shape;1755;p50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6" name="Google Shape;1756;p50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7" name="Google Shape;1757;p50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8" name="Google Shape;1758;p50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9" name="Google Shape;1759;p50"/>
          <p:cNvSpPr/>
          <p:nvPr/>
        </p:nvSpPr>
        <p:spPr>
          <a:xfrm rot="16200000">
            <a:off x="3537271" y="218524"/>
            <a:ext cx="286945" cy="420292"/>
          </a:xfrm>
          <a:custGeom>
            <a:avLst/>
            <a:gdLst/>
            <a:ahLst/>
            <a:cxnLst/>
            <a:rect l="l" t="t" r="r" b="b"/>
            <a:pathLst>
              <a:path w="3295" h="4816" extrusionOk="0">
                <a:moveTo>
                  <a:pt x="1647" y="0"/>
                </a:moveTo>
                <a:cubicBezTo>
                  <a:pt x="737" y="0"/>
                  <a:pt x="0" y="738"/>
                  <a:pt x="0" y="1648"/>
                </a:cubicBezTo>
                <a:cubicBezTo>
                  <a:pt x="0" y="2558"/>
                  <a:pt x="1647" y="4816"/>
                  <a:pt x="1647" y="4816"/>
                </a:cubicBezTo>
                <a:cubicBezTo>
                  <a:pt x="1647" y="4816"/>
                  <a:pt x="3295" y="2558"/>
                  <a:pt x="3295" y="1648"/>
                </a:cubicBezTo>
                <a:cubicBezTo>
                  <a:pt x="3295" y="738"/>
                  <a:pt x="2558" y="0"/>
                  <a:pt x="1647" y="0"/>
                </a:cubicBezTo>
                <a:close/>
                <a:moveTo>
                  <a:pt x="763" y="1624"/>
                </a:moveTo>
                <a:cubicBezTo>
                  <a:pt x="763" y="1136"/>
                  <a:pt x="1159" y="740"/>
                  <a:pt x="1647" y="740"/>
                </a:cubicBezTo>
                <a:cubicBezTo>
                  <a:pt x="2136" y="740"/>
                  <a:pt x="2532" y="1136"/>
                  <a:pt x="2532" y="1624"/>
                </a:cubicBezTo>
                <a:cubicBezTo>
                  <a:pt x="2532" y="1629"/>
                  <a:pt x="2532" y="1629"/>
                  <a:pt x="2532" y="1629"/>
                </a:cubicBezTo>
                <a:cubicBezTo>
                  <a:pt x="2529" y="2115"/>
                  <a:pt x="2134" y="2509"/>
                  <a:pt x="1647" y="2509"/>
                </a:cubicBezTo>
                <a:cubicBezTo>
                  <a:pt x="1161" y="2509"/>
                  <a:pt x="766" y="2115"/>
                  <a:pt x="763" y="1629"/>
                </a:cubicBezTo>
                <a:lnTo>
                  <a:pt x="763" y="16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BD395DE-431B-1C0B-9610-E92D5909D7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201915"/>
              </p:ext>
            </p:extLst>
          </p:nvPr>
        </p:nvGraphicFramePr>
        <p:xfrm>
          <a:off x="727756" y="1373064"/>
          <a:ext cx="7955327" cy="2257415"/>
        </p:xfrm>
        <a:graphic>
          <a:graphicData uri="http://schemas.openxmlformats.org/drawingml/2006/table">
            <a:tbl>
              <a:tblPr>
                <a:noFill/>
                <a:tableStyleId>{E0BAF652-AF6D-4C66-98C1-7258D2059C4E}</a:tableStyleId>
              </a:tblPr>
              <a:tblGrid>
                <a:gridCol w="2564755">
                  <a:extLst>
                    <a:ext uri="{9D8B030D-6E8A-4147-A177-3AD203B41FA5}">
                      <a16:colId xmlns:a16="http://schemas.microsoft.com/office/drawing/2014/main" val="3811394068"/>
                    </a:ext>
                  </a:extLst>
                </a:gridCol>
                <a:gridCol w="2738796">
                  <a:extLst>
                    <a:ext uri="{9D8B030D-6E8A-4147-A177-3AD203B41FA5}">
                      <a16:colId xmlns:a16="http://schemas.microsoft.com/office/drawing/2014/main" val="3369249756"/>
                    </a:ext>
                  </a:extLst>
                </a:gridCol>
                <a:gridCol w="2651776">
                  <a:extLst>
                    <a:ext uri="{9D8B030D-6E8A-4147-A177-3AD203B41FA5}">
                      <a16:colId xmlns:a16="http://schemas.microsoft.com/office/drawing/2014/main" val="3879785195"/>
                    </a:ext>
                  </a:extLst>
                </a:gridCol>
              </a:tblGrid>
              <a:tr h="58104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2000" b="1" dirty="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Size</a:t>
                      </a:r>
                      <a:endParaRPr sz="2000" b="1" dirty="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2000" b="1" dirty="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Weight</a:t>
                      </a:r>
                      <a:endParaRPr sz="2000" b="1" dirty="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2000" b="1" dirty="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Dimensions</a:t>
                      </a:r>
                      <a:endParaRPr sz="2000" b="1" dirty="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141534"/>
                  </a:ext>
                </a:extLst>
              </a:tr>
              <a:tr h="1234761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X by X by X (</a:t>
                      </a:r>
                      <a:r>
                        <a:rPr lang="sr-Latn-RS" u="sng" dirty="0">
                          <a:latin typeface="Jost"/>
                          <a:ea typeface="Jost"/>
                          <a:cs typeface="Jost"/>
                          <a:sym typeface="Jost"/>
                        </a:rPr>
                        <a:t>same unit</a:t>
                      </a: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)</a:t>
                      </a:r>
                    </a:p>
                    <a:p>
                      <a:pPr marL="1397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Jost"/>
                        <a:buNone/>
                      </a:pPr>
                      <a:r>
                        <a:rPr lang="en-U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This container is/measures /its measurements are</a:t>
                      </a:r>
                    </a:p>
                    <a:p>
                      <a:pPr marL="1397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Jost"/>
                        <a:buNone/>
                      </a:pPr>
                      <a:r>
                        <a:rPr lang="en-U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2 by 1.5 by 2.5 </a:t>
                      </a:r>
                      <a:r>
                        <a:rPr lang="en-US" dirty="0" err="1">
                          <a:latin typeface="Jost"/>
                          <a:ea typeface="Jost"/>
                          <a:cs typeface="Jost"/>
                          <a:sym typeface="Jost"/>
                        </a:rPr>
                        <a:t>metres</a:t>
                      </a:r>
                      <a:r>
                        <a:rPr lang="en-U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.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solidFill>
                            <a:schemeClr val="dk1"/>
                          </a:solidFill>
                          <a:latin typeface="Jost"/>
                          <a:ea typeface="Jost"/>
                          <a:cs typeface="Jost"/>
                          <a:sym typeface="Jost"/>
                        </a:rPr>
                        <a:t>Net/Tare/Gross weight</a:t>
                      </a:r>
                      <a:endParaRPr dirty="0">
                        <a:solidFill>
                          <a:schemeClr val="dk1"/>
                        </a:solidFill>
                        <a:latin typeface="Jost"/>
                        <a:ea typeface="Jost"/>
                        <a:cs typeface="Jost"/>
                        <a:sym typeface="Jost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Maximum payload</a:t>
                      </a:r>
                      <a:endParaRPr dirty="0">
                        <a:latin typeface="Jost"/>
                        <a:ea typeface="Jost"/>
                        <a:cs typeface="Jost"/>
                        <a:sym typeface="Jost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weighs</a:t>
                      </a:r>
                      <a:endParaRPr dirty="0">
                        <a:latin typeface="Jost"/>
                        <a:ea typeface="Jost"/>
                        <a:cs typeface="Jost"/>
                        <a:sym typeface="Jost"/>
                      </a:endParaRPr>
                    </a:p>
                    <a:p>
                      <a:pPr marL="1397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400"/>
                        <a:buFont typeface="Jost"/>
                        <a:buNone/>
                      </a:pPr>
                      <a:r>
                        <a:rPr lang="en-U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The net/tare/gross weight of the container is...kg/tons.</a:t>
                      </a:r>
                    </a:p>
                    <a:p>
                      <a:pPr marL="1397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400"/>
                        <a:buFont typeface="Jost"/>
                        <a:buNone/>
                      </a:pPr>
                      <a:r>
                        <a:rPr lang="en-U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The container's maximum payload is ...</a:t>
                      </a:r>
                      <a:endParaRPr dirty="0">
                        <a:latin typeface="Jost"/>
                        <a:ea typeface="Jost"/>
                        <a:cs typeface="Jost"/>
                        <a:sym typeface="Jos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Long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Wide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High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Deep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Broad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8167879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C75AA38-3FC8-0B4E-29CE-84F67CE69E45}"/>
              </a:ext>
            </a:extLst>
          </p:cNvPr>
          <p:cNvSpPr/>
          <p:nvPr/>
        </p:nvSpPr>
        <p:spPr>
          <a:xfrm>
            <a:off x="816438" y="2948738"/>
            <a:ext cx="2386529" cy="603244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Note:</a:t>
            </a:r>
          </a:p>
          <a:p>
            <a:pPr algn="ctr"/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American English – meters</a:t>
            </a:r>
          </a:p>
          <a:p>
            <a:pPr algn="ctr"/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British English – metres</a:t>
            </a:r>
            <a:endParaRPr lang="en-US" dirty="0">
              <a:solidFill>
                <a:schemeClr val="tx1"/>
              </a:solidFill>
              <a:latin typeface="Jost" panose="020B0604020202020204" charset="0"/>
              <a:ea typeface="Jost" panose="020B0604020202020204" charset="0"/>
            </a:endParaRPr>
          </a:p>
        </p:txBody>
      </p:sp>
      <p:sp>
        <p:nvSpPr>
          <p:cNvPr id="4" name="Google Shape;1236;p43">
            <a:extLst>
              <a:ext uri="{FF2B5EF4-FFF2-40B4-BE49-F238E27FC236}">
                <a16:creationId xmlns:a16="http://schemas.microsoft.com/office/drawing/2014/main" id="{02EE8F9A-11C1-C1E3-C9ED-FF9AC5949668}"/>
              </a:ext>
            </a:extLst>
          </p:cNvPr>
          <p:cNvSpPr txBox="1">
            <a:spLocks/>
          </p:cNvSpPr>
          <p:nvPr/>
        </p:nvSpPr>
        <p:spPr>
          <a:xfrm>
            <a:off x="7343272" y="1986137"/>
            <a:ext cx="1295398" cy="1304931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sr-Latn-RS" sz="1600" dirty="0">
                <a:latin typeface="Jost" panose="020B0604020202020204" charset="0"/>
                <a:ea typeface="Jost" panose="020B0604020202020204" charset="0"/>
              </a:rPr>
              <a:t>length</a:t>
            </a:r>
          </a:p>
          <a:p>
            <a:pPr algn="ctr"/>
            <a:r>
              <a:rPr lang="sr-Latn-RS" sz="1600" dirty="0">
                <a:latin typeface="Jost" panose="020B0604020202020204" charset="0"/>
                <a:ea typeface="Jost" panose="020B0604020202020204" charset="0"/>
              </a:rPr>
              <a:t>width</a:t>
            </a:r>
          </a:p>
          <a:p>
            <a:pPr algn="ctr"/>
            <a:r>
              <a:rPr lang="sr-Latn-RS" sz="1600" dirty="0">
                <a:latin typeface="Jost" panose="020B0604020202020204" charset="0"/>
                <a:ea typeface="Jost" panose="020B0604020202020204" charset="0"/>
              </a:rPr>
              <a:t>height</a:t>
            </a:r>
          </a:p>
          <a:p>
            <a:pPr algn="ctr"/>
            <a:r>
              <a:rPr lang="sr-Latn-RS" sz="1600" dirty="0">
                <a:latin typeface="Jost" panose="020B0604020202020204" charset="0"/>
                <a:ea typeface="Jost" panose="020B0604020202020204" charset="0"/>
              </a:rPr>
              <a:t>depth</a:t>
            </a:r>
          </a:p>
          <a:p>
            <a:pPr algn="ctr"/>
            <a:r>
              <a:rPr lang="sr-Latn-RS" sz="1600" dirty="0">
                <a:latin typeface="Jost" panose="020B0604020202020204" charset="0"/>
                <a:ea typeface="Jost" panose="020B0604020202020204" charset="0"/>
              </a:rPr>
              <a:t>breadth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B641DB7-CB01-54F4-8509-30F7416DDF0C}"/>
              </a:ext>
            </a:extLst>
          </p:cNvPr>
          <p:cNvSpPr/>
          <p:nvPr/>
        </p:nvSpPr>
        <p:spPr>
          <a:xfrm>
            <a:off x="476963" y="3681927"/>
            <a:ext cx="3870819" cy="116239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Remember: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This container is almost six</a:t>
            </a:r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metres</a:t>
            </a:r>
            <a:r>
              <a:rPr lang="en-U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/feet long (</a:t>
            </a:r>
            <a:r>
              <a:rPr lang="en-US" b="1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not</a:t>
            </a:r>
            <a:r>
              <a:rPr lang="en-U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 six </a:t>
            </a:r>
            <a:r>
              <a:rPr lang="en-US" i="1" dirty="0" err="1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metre</a:t>
            </a:r>
            <a:r>
              <a:rPr lang="en-US" i="1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/foot</a:t>
            </a:r>
            <a:r>
              <a:rPr lang="en-U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.)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B</a:t>
            </a:r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UT</a:t>
            </a:r>
            <a:r>
              <a:rPr lang="en-U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: It's a twenty</a:t>
            </a:r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-</a:t>
            </a:r>
            <a:r>
              <a:rPr lang="en-U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foot container. (not </a:t>
            </a:r>
            <a:r>
              <a:rPr lang="en-US" i="1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feet</a:t>
            </a:r>
            <a:r>
              <a:rPr lang="en-U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.)</a:t>
            </a:r>
            <a:endParaRPr lang="sr-Latn-RS" dirty="0">
              <a:solidFill>
                <a:schemeClr val="tx1"/>
              </a:solidFill>
              <a:latin typeface="Jost" panose="020B0604020202020204" charset="0"/>
              <a:ea typeface="Jost" panose="020B0604020202020204" charset="0"/>
            </a:endParaRPr>
          </a:p>
          <a:p>
            <a:pPr algn="ctr"/>
            <a:r>
              <a:rPr lang="sr-Latn-RS" sz="1200" i="1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(for more on this, revise Compounds unit)</a:t>
            </a:r>
            <a:endParaRPr lang="en-US" sz="1200" i="1" dirty="0">
              <a:solidFill>
                <a:schemeClr val="tx1"/>
              </a:solidFill>
              <a:latin typeface="Jost" panose="020B0604020202020204" charset="0"/>
              <a:ea typeface="Jost" panose="020B060402020202020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A11E17-4122-1E64-5A39-CD1B7F74790F}"/>
              </a:ext>
            </a:extLst>
          </p:cNvPr>
          <p:cNvSpPr/>
          <p:nvPr/>
        </p:nvSpPr>
        <p:spPr>
          <a:xfrm>
            <a:off x="5107488" y="3155289"/>
            <a:ext cx="2299984" cy="1304931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Tare = tara (container/vehicle weight)</a:t>
            </a:r>
          </a:p>
          <a:p>
            <a:pPr algn="ctr"/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Net, payload = neto (freight weight) </a:t>
            </a:r>
          </a:p>
          <a:p>
            <a:pPr algn="ctr"/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Gross = bruto (container+cargo)</a:t>
            </a:r>
            <a:endParaRPr lang="en-US" dirty="0">
              <a:solidFill>
                <a:schemeClr val="tx1"/>
              </a:solidFill>
              <a:latin typeface="Jost" panose="020B0604020202020204" charset="0"/>
              <a:ea typeface="Jost" panose="020B060402020202020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11;p50">
            <a:extLst>
              <a:ext uri="{FF2B5EF4-FFF2-40B4-BE49-F238E27FC236}">
                <a16:creationId xmlns:a16="http://schemas.microsoft.com/office/drawing/2014/main" id="{EEF2AEB0-FCDF-E885-375C-16B8A28506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31744" y="0"/>
            <a:ext cx="5912256" cy="88472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 dirty="0"/>
              <a:t>Talking about dimensions</a:t>
            </a:r>
            <a:endParaRPr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260BCB-0D4B-BDDB-EDFE-7573A78ED607}"/>
              </a:ext>
            </a:extLst>
          </p:cNvPr>
          <p:cNvSpPr txBox="1"/>
          <p:nvPr/>
        </p:nvSpPr>
        <p:spPr>
          <a:xfrm>
            <a:off x="347330" y="785485"/>
            <a:ext cx="8179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>
                <a:latin typeface="Jost" panose="020B0604020202020204" charset="0"/>
                <a:ea typeface="Jost" panose="020B0604020202020204" charset="0"/>
              </a:rPr>
              <a:t>When choosing names for dimensions, the only rule is to be clear and use labels.</a:t>
            </a:r>
            <a:endParaRPr lang="en-US" sz="1800" dirty="0">
              <a:latin typeface="Jost" panose="020B0604020202020204" charset="0"/>
              <a:ea typeface="Jost" panose="020B060402020202020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3D Model 4" descr="Domes And Pinacoid Grey">
                <a:extLst>
                  <a:ext uri="{FF2B5EF4-FFF2-40B4-BE49-F238E27FC236}">
                    <a16:creationId xmlns:a16="http://schemas.microsoft.com/office/drawing/2014/main" id="{1FB87DB9-09B0-5B66-9C63-F3CCFB2184B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09658858"/>
                  </p:ext>
                </p:extLst>
              </p:nvPr>
            </p:nvGraphicFramePr>
            <p:xfrm>
              <a:off x="5590039" y="708613"/>
              <a:ext cx="3253436" cy="1888003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253436" cy="1888003"/>
                    </a:xfrm>
                    <a:prstGeom prst="rect">
                      <a:avLst/>
                    </a:prstGeom>
                  </am3d:spPr>
                  <am3d:camera>
                    <am3d:pos x="0" y="0" z="6163451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5404" d="1000000"/>
                    <am3d:preTrans dx="-38771" dy="-6202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095890" ay="-1552952" az="-10489064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38818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 Model 4" descr="Domes And Pinacoid Grey">
                <a:extLst>
                  <a:ext uri="{FF2B5EF4-FFF2-40B4-BE49-F238E27FC236}">
                    <a16:creationId xmlns:a16="http://schemas.microsoft.com/office/drawing/2014/main" id="{1FB87DB9-09B0-5B66-9C63-F3CCFB2184B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90039" y="708613"/>
                <a:ext cx="3253436" cy="1888003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D0EDB0B3-0F6D-4F24-0F79-902915D05968}"/>
              </a:ext>
            </a:extLst>
          </p:cNvPr>
          <p:cNvSpPr txBox="1"/>
          <p:nvPr/>
        </p:nvSpPr>
        <p:spPr>
          <a:xfrm>
            <a:off x="1736652" y="1318437"/>
            <a:ext cx="2020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b="1" dirty="0">
                <a:latin typeface="Jost" panose="020B0604020202020204" charset="0"/>
                <a:ea typeface="Jost" panose="020B0604020202020204" charset="0"/>
              </a:rPr>
              <a:t>Height </a:t>
            </a:r>
            <a:r>
              <a:rPr lang="sr-Latn-RS" sz="1800" dirty="0">
                <a:latin typeface="Jost" panose="020B0604020202020204" charset="0"/>
                <a:ea typeface="Jost" panose="020B0604020202020204" charset="0"/>
              </a:rPr>
              <a:t>is always used for the vertical dimension!</a:t>
            </a:r>
            <a:endParaRPr lang="en-US" sz="1800" b="1" dirty="0">
              <a:latin typeface="Jost" panose="020B0604020202020204" charset="0"/>
              <a:ea typeface="Jost" panose="020B0604020202020204" charset="0"/>
            </a:endParaRP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301A905B-83B5-990D-1A8F-74922348720C}"/>
              </a:ext>
            </a:extLst>
          </p:cNvPr>
          <p:cNvSpPr/>
          <p:nvPr/>
        </p:nvSpPr>
        <p:spPr>
          <a:xfrm>
            <a:off x="5357532" y="1231689"/>
            <a:ext cx="255180" cy="71592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9B2B28-612F-50A6-CEA4-78071EFA622F}"/>
              </a:ext>
            </a:extLst>
          </p:cNvPr>
          <p:cNvSpPr txBox="1"/>
          <p:nvPr/>
        </p:nvSpPr>
        <p:spPr>
          <a:xfrm>
            <a:off x="4584195" y="1432891"/>
            <a:ext cx="7442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Jost" panose="020B0604020202020204" charset="0"/>
                <a:ea typeface="Jost" panose="020B0604020202020204" charset="0"/>
              </a:rPr>
              <a:t>height</a:t>
            </a:r>
            <a:endParaRPr lang="en-US" dirty="0">
              <a:latin typeface="Jost" panose="020B0604020202020204" charset="0"/>
              <a:ea typeface="Jost" panose="020B060402020202020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6D4BB7-94A1-4370-71EA-2A49AA3157FE}"/>
              </a:ext>
            </a:extLst>
          </p:cNvPr>
          <p:cNvSpPr txBox="1"/>
          <p:nvPr/>
        </p:nvSpPr>
        <p:spPr>
          <a:xfrm>
            <a:off x="192345" y="2989480"/>
            <a:ext cx="7128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>
                <a:latin typeface="Jost" panose="020B0604020202020204" charset="0"/>
                <a:ea typeface="Jost" panose="020B0604020202020204" charset="0"/>
              </a:rPr>
              <a:t>Options: length and width / length and depth / width and depth</a:t>
            </a:r>
          </a:p>
          <a:p>
            <a:r>
              <a:rPr lang="sr-Latn-RS" sz="1800" dirty="0">
                <a:latin typeface="Jost" panose="020B0604020202020204" charset="0"/>
                <a:ea typeface="Jost" panose="020B0604020202020204" charset="0"/>
              </a:rPr>
              <a:t>If used, length is always the longer of the two remaining dimensions.</a:t>
            </a:r>
          </a:p>
          <a:p>
            <a:endParaRPr lang="sr-Latn-RS" sz="1800" dirty="0">
              <a:latin typeface="Jost" panose="020B0604020202020204" charset="0"/>
              <a:ea typeface="Jost" panose="020B0604020202020204" charset="0"/>
            </a:endParaRPr>
          </a:p>
          <a:p>
            <a:r>
              <a:rPr lang="sr-Latn-RS" sz="1800" dirty="0">
                <a:latin typeface="Jost" panose="020B0604020202020204" charset="0"/>
                <a:ea typeface="Jost" panose="020B0604020202020204" charset="0"/>
              </a:rPr>
              <a:t>If not used, determine for yourself if it “feels“ more like width or depth</a:t>
            </a:r>
          </a:p>
          <a:p>
            <a:r>
              <a:rPr lang="sr-Latn-RS" sz="1800" dirty="0">
                <a:latin typeface="Jost" panose="020B0604020202020204" charset="0"/>
                <a:ea typeface="Jost" panose="020B0604020202020204" charset="0"/>
              </a:rPr>
              <a:t>It helps if you picture where the handle of a drawer would be located.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BEC20987-F927-CCF7-426C-85DEAD98BED7}"/>
              </a:ext>
            </a:extLst>
          </p:cNvPr>
          <p:cNvSpPr/>
          <p:nvPr/>
        </p:nvSpPr>
        <p:spPr>
          <a:xfrm rot="19637473">
            <a:off x="5599052" y="2062545"/>
            <a:ext cx="307487" cy="715925"/>
          </a:xfrm>
          <a:prstGeom prst="lef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368C74C7-BCEF-7F7D-D858-8C8279D8102E}"/>
              </a:ext>
            </a:extLst>
          </p:cNvPr>
          <p:cNvSpPr/>
          <p:nvPr/>
        </p:nvSpPr>
        <p:spPr>
          <a:xfrm rot="15504448">
            <a:off x="7458828" y="1396663"/>
            <a:ext cx="292294" cy="2371079"/>
          </a:xfrm>
          <a:prstGeom prst="leftBrac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0AF675-03F4-099D-AD59-3C03BC839D07}"/>
              </a:ext>
            </a:extLst>
          </p:cNvPr>
          <p:cNvSpPr txBox="1"/>
          <p:nvPr/>
        </p:nvSpPr>
        <p:spPr>
          <a:xfrm rot="21046878">
            <a:off x="7353882" y="2679596"/>
            <a:ext cx="7768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Jost" panose="020B0604020202020204" charset="0"/>
                <a:ea typeface="Jost" panose="020B0604020202020204" charset="0"/>
              </a:rPr>
              <a:t>length</a:t>
            </a:r>
            <a:endParaRPr lang="en-US" dirty="0">
              <a:latin typeface="Jost" panose="020B0604020202020204" charset="0"/>
              <a:ea typeface="Jost" panose="020B060402020202020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991ACF-5D09-A9E7-00D4-2D9FE38D8462}"/>
              </a:ext>
            </a:extLst>
          </p:cNvPr>
          <p:cNvSpPr txBox="1"/>
          <p:nvPr/>
        </p:nvSpPr>
        <p:spPr>
          <a:xfrm rot="3272708">
            <a:off x="4837255" y="2465471"/>
            <a:ext cx="1273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Jost" panose="020B0604020202020204" charset="0"/>
                <a:ea typeface="Jost" panose="020B0604020202020204" charset="0"/>
              </a:rPr>
              <a:t>width / depth</a:t>
            </a:r>
            <a:endParaRPr lang="en-US" dirty="0">
              <a:latin typeface="Jost" panose="020B0604020202020204" charset="0"/>
              <a:ea typeface="Jost" panose="020B060402020202020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3D Model 14" descr="Domes And Pinacoid Grey">
                <a:extLst>
                  <a:ext uri="{FF2B5EF4-FFF2-40B4-BE49-F238E27FC236}">
                    <a16:creationId xmlns:a16="http://schemas.microsoft.com/office/drawing/2014/main" id="{93F63A5D-9A1B-A2C2-DE11-ABEEDEA89A3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00451465"/>
                  </p:ext>
                </p:extLst>
              </p:nvPr>
            </p:nvGraphicFramePr>
            <p:xfrm>
              <a:off x="6990816" y="2781309"/>
              <a:ext cx="1552881" cy="991484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552881" cy="991484"/>
                    </a:xfrm>
                    <a:prstGeom prst="rect">
                      <a:avLst/>
                    </a:prstGeom>
                  </am3d:spPr>
                  <am3d:camera>
                    <am3d:pos x="0" y="0" z="6163451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5404" d="1000000"/>
                    <am3d:preTrans dx="-38771" dy="-6202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882778" ay="1721991" az="431226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6302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3D Model 14" descr="Domes And Pinacoid Grey">
                <a:extLst>
                  <a:ext uri="{FF2B5EF4-FFF2-40B4-BE49-F238E27FC236}">
                    <a16:creationId xmlns:a16="http://schemas.microsoft.com/office/drawing/2014/main" id="{93F63A5D-9A1B-A2C2-DE11-ABEEDEA89A3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990816" y="2781309"/>
                <a:ext cx="1552881" cy="9914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3D Model 15" descr="Domes And Pinacoid Grey">
                <a:extLst>
                  <a:ext uri="{FF2B5EF4-FFF2-40B4-BE49-F238E27FC236}">
                    <a16:creationId xmlns:a16="http://schemas.microsoft.com/office/drawing/2014/main" id="{DB26A574-8B71-E0E4-E8CE-22B91C35524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51605818"/>
                  </p:ext>
                </p:extLst>
              </p:nvPr>
            </p:nvGraphicFramePr>
            <p:xfrm>
              <a:off x="7242818" y="3783939"/>
              <a:ext cx="1552881" cy="991484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552881" cy="991484"/>
                    </a:xfrm>
                    <a:prstGeom prst="rect">
                      <a:avLst/>
                    </a:prstGeom>
                  </am3d:spPr>
                  <am3d:camera>
                    <am3d:pos x="0" y="0" z="6163451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5404" d="1000000"/>
                    <am3d:preTrans dx="-38771" dy="-6202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882778" ay="1721991" az="431226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6302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3D Model 15" descr="Domes And Pinacoid Grey">
                <a:extLst>
                  <a:ext uri="{FF2B5EF4-FFF2-40B4-BE49-F238E27FC236}">
                    <a16:creationId xmlns:a16="http://schemas.microsoft.com/office/drawing/2014/main" id="{DB26A574-8B71-E0E4-E8CE-22B91C35524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42818" y="3783939"/>
                <a:ext cx="1552881" cy="991484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Left Bracket 16">
            <a:extLst>
              <a:ext uri="{FF2B5EF4-FFF2-40B4-BE49-F238E27FC236}">
                <a16:creationId xmlns:a16="http://schemas.microsoft.com/office/drawing/2014/main" id="{0806A18E-9F05-2C31-BB80-67013358761A}"/>
              </a:ext>
            </a:extLst>
          </p:cNvPr>
          <p:cNvSpPr/>
          <p:nvPr/>
        </p:nvSpPr>
        <p:spPr>
          <a:xfrm rot="18882834">
            <a:off x="7424103" y="4297643"/>
            <a:ext cx="45719" cy="131701"/>
          </a:xfrm>
          <a:prstGeom prst="leftBracket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ket 17">
            <a:extLst>
              <a:ext uri="{FF2B5EF4-FFF2-40B4-BE49-F238E27FC236}">
                <a16:creationId xmlns:a16="http://schemas.microsoft.com/office/drawing/2014/main" id="{D00B0C85-F793-C2F4-ABB7-A97060317096}"/>
              </a:ext>
            </a:extLst>
          </p:cNvPr>
          <p:cNvSpPr/>
          <p:nvPr/>
        </p:nvSpPr>
        <p:spPr>
          <a:xfrm rot="15756448">
            <a:off x="7978691" y="3249571"/>
            <a:ext cx="45719" cy="294140"/>
          </a:xfrm>
          <a:prstGeom prst="leftBracket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B5361F-B6C9-1F0F-D761-4A72539840E8}"/>
              </a:ext>
            </a:extLst>
          </p:cNvPr>
          <p:cNvSpPr txBox="1"/>
          <p:nvPr/>
        </p:nvSpPr>
        <p:spPr>
          <a:xfrm>
            <a:off x="7321331" y="3375960"/>
            <a:ext cx="613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bg1"/>
                </a:solidFill>
                <a:latin typeface="Jost" panose="020B0604020202020204" charset="0"/>
                <a:ea typeface="Jost" panose="020B0604020202020204" charset="0"/>
              </a:rPr>
              <a:t>width</a:t>
            </a:r>
            <a:endParaRPr lang="en-US" dirty="0">
              <a:solidFill>
                <a:schemeClr val="bg1"/>
              </a:solidFill>
              <a:latin typeface="Jost" panose="020B0604020202020204" charset="0"/>
              <a:ea typeface="Jost" panose="020B060402020202020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E9C937-7DC9-0979-96EE-763EE689C295}"/>
              </a:ext>
            </a:extLst>
          </p:cNvPr>
          <p:cNvSpPr txBox="1"/>
          <p:nvPr/>
        </p:nvSpPr>
        <p:spPr>
          <a:xfrm rot="2342913">
            <a:off x="6946928" y="3176366"/>
            <a:ext cx="6982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bg1"/>
                </a:solidFill>
                <a:latin typeface="Jost" panose="020B0604020202020204" charset="0"/>
                <a:ea typeface="Jost" panose="020B0604020202020204" charset="0"/>
              </a:rPr>
              <a:t>depth</a:t>
            </a:r>
            <a:endParaRPr lang="en-US" dirty="0">
              <a:solidFill>
                <a:schemeClr val="bg1"/>
              </a:solidFill>
              <a:latin typeface="Jost" panose="020B0604020202020204" charset="0"/>
              <a:ea typeface="Jost" panose="020B060402020202020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F8CD92-57F4-3F4A-916A-608E43C27FC0}"/>
              </a:ext>
            </a:extLst>
          </p:cNvPr>
          <p:cNvSpPr txBox="1"/>
          <p:nvPr/>
        </p:nvSpPr>
        <p:spPr>
          <a:xfrm rot="1896939">
            <a:off x="7220242" y="4104680"/>
            <a:ext cx="613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bg1"/>
                </a:solidFill>
                <a:latin typeface="Jost" panose="020B0604020202020204" charset="0"/>
                <a:ea typeface="Jost" panose="020B0604020202020204" charset="0"/>
              </a:rPr>
              <a:t>width</a:t>
            </a:r>
            <a:endParaRPr lang="en-US" dirty="0">
              <a:solidFill>
                <a:schemeClr val="bg1"/>
              </a:solidFill>
              <a:latin typeface="Jost" panose="020B0604020202020204" charset="0"/>
              <a:ea typeface="Jost" panose="020B060402020202020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F2C3A6-1742-2820-900C-CDCBCD78348F}"/>
              </a:ext>
            </a:extLst>
          </p:cNvPr>
          <p:cNvSpPr txBox="1"/>
          <p:nvPr/>
        </p:nvSpPr>
        <p:spPr>
          <a:xfrm rot="20986570">
            <a:off x="7874532" y="4272181"/>
            <a:ext cx="6982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bg1"/>
                </a:solidFill>
                <a:latin typeface="Jost" panose="020B0604020202020204" charset="0"/>
                <a:ea typeface="Jost" panose="020B0604020202020204" charset="0"/>
              </a:rPr>
              <a:t>depth</a:t>
            </a:r>
            <a:endParaRPr lang="en-US" dirty="0">
              <a:solidFill>
                <a:schemeClr val="bg1"/>
              </a:solidFill>
              <a:latin typeface="Jost" panose="020B0604020202020204" charset="0"/>
              <a:ea typeface="Jost" panose="020B060402020202020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5B5820B-0648-9A83-3886-D6868AFB192E}"/>
              </a:ext>
            </a:extLst>
          </p:cNvPr>
          <p:cNvSpPr/>
          <p:nvPr/>
        </p:nvSpPr>
        <p:spPr>
          <a:xfrm>
            <a:off x="1788698" y="2187234"/>
            <a:ext cx="3198746" cy="76903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latin typeface="Jost" panose="020B0604020202020204" charset="0"/>
                <a:ea typeface="Jost" panose="020B0604020202020204" charset="0"/>
              </a:rPr>
              <a:t>Note: if a 3D model is not level, it is impossible to use logic, and you must label the dimensions.</a:t>
            </a:r>
            <a:endParaRPr lang="en-US" dirty="0">
              <a:latin typeface="Jost" panose="020B0604020202020204" charset="0"/>
              <a:ea typeface="Jost" panose="020B060402020202020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3D Model 27" descr="Tetragonal Prism And Base Grey">
                <a:extLst>
                  <a:ext uri="{FF2B5EF4-FFF2-40B4-BE49-F238E27FC236}">
                    <a16:creationId xmlns:a16="http://schemas.microsoft.com/office/drawing/2014/main" id="{54D6488A-96E7-178E-E7EA-798B6F2C616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26087572"/>
                  </p:ext>
                </p:extLst>
              </p:nvPr>
            </p:nvGraphicFramePr>
            <p:xfrm rot="19210335">
              <a:off x="3896152" y="1346787"/>
              <a:ext cx="585356" cy="1060393"/>
            </p:xfrm>
            <a:graphic>
              <a:graphicData uri="http://schemas.microsoft.com/office/drawing/2017/model3d">
                <am3d:model3d r:embed="rId5">
                  <am3d:spPr>
                    <a:xfrm rot="19210335">
                      <a:off x="0" y="0"/>
                      <a:ext cx="585356" cy="1060393"/>
                    </a:xfrm>
                    <a:prstGeom prst="rect">
                      <a:avLst/>
                    </a:prstGeom>
                  </am3d:spPr>
                  <am3d:camera>
                    <am3d:pos x="0" y="0" z="528650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8639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2413186" ay="-1343703" az="-1071506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0961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3D Model 27" descr="Tetragonal Prism And Base Grey">
                <a:extLst>
                  <a:ext uri="{FF2B5EF4-FFF2-40B4-BE49-F238E27FC236}">
                    <a16:creationId xmlns:a16="http://schemas.microsoft.com/office/drawing/2014/main" id="{54D6488A-96E7-178E-E7EA-798B6F2C616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9210335">
                <a:off x="3896152" y="1346787"/>
                <a:ext cx="585356" cy="106039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1705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38" presetClass="emph" presetSubtype="128" accel="20000" decel="2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77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3330">
                                          <p:val>
                                            <p:fltVal val="6.9747"/>
                                          </p:val>
                                        </p:tav>
                                        <p:tav tm="6660">
                                          <p:val>
                                            <p:fltVal val="12.1039"/>
                                          </p:val>
                                        </p:tav>
                                        <p:tav tm="9990">
                                          <p:val>
                                            <p:fltVal val="15.6713"/>
                                          </p:val>
                                        </p:tav>
                                        <p:tav tm="13320">
                                          <p:val>
                                            <p:fltVal val="17.9604"/>
                                          </p:val>
                                        </p:tav>
                                        <p:tav tm="16650">
                                          <p:val>
                                            <p:fltVal val="19.2548"/>
                                          </p:val>
                                        </p:tav>
                                        <p:tav tm="19970">
                                          <p:val>
                                            <p:fltVal val="19.8371"/>
                                          </p:val>
                                        </p:tav>
                                        <p:tav tm="23290">
                                          <p:val>
                                            <p:fltVal val="19.9936"/>
                                          </p:val>
                                        </p:tav>
                                        <p:tav tm="26620">
                                          <p:val>
                                            <p:fltVal val="19.9945"/>
                                          </p:val>
                                        </p:tav>
                                        <p:tav tm="29950">
                                          <p:val>
                                            <p:fltVal val="19.8447"/>
                                          </p:val>
                                        </p:tav>
                                        <p:tav tm="33280">
                                          <p:val>
                                            <p:fltVal val="19.2733"/>
                                          </p:val>
                                        </p:tav>
                                        <p:tav tm="36610">
                                          <p:val>
                                            <p:fltVal val="17.9968"/>
                                          </p:val>
                                        </p:tav>
                                        <p:tav tm="39940">
                                          <p:val>
                                            <p:fltVal val="15.7316"/>
                                          </p:val>
                                        </p:tav>
                                        <p:tav tm="43270">
                                          <p:val>
                                            <p:fltVal val="12.194"/>
                                          </p:val>
                                        </p:tav>
                                        <p:tav tm="46600">
                                          <p:val>
                                            <p:fltVal val="7.1005"/>
                                          </p:val>
                                        </p:tav>
                                        <p:tav tm="49930">
                                          <p:val>
                                            <p:fltVal val="0.1675"/>
                                          </p:val>
                                        </p:tav>
                                        <p:tav tm="53250">
                                          <p:val>
                                            <p:fltVal val="-6.8299"/>
                                          </p:val>
                                        </p:tav>
                                        <p:tav tm="56580">
                                          <p:val>
                                            <p:fltVal val="-12.0002"/>
                                          </p:val>
                                        </p:tav>
                                        <p:tav tm="59900">
                                          <p:val>
                                            <p:fltVal val="-15.593"/>
                                          </p:val>
                                        </p:tav>
                                        <p:tav tm="63220">
                                          <p:val>
                                            <p:fltVal val="-17.9075"/>
                                          </p:val>
                                        </p:tav>
                                        <p:tav tm="66540">
                                          <p:val>
                                            <p:fltVal val="-19.2249"/>
                                          </p:val>
                                        </p:tav>
                                        <p:tav tm="69870">
                                          <p:val>
                                            <p:fltVal val="-19.8271"/>
                                          </p:val>
                                        </p:tav>
                                        <p:tav tm="73190">
                                          <p:val>
                                            <p:fltVal val="-19.9924"/>
                                          </p:val>
                                        </p:tav>
                                        <p:tav tm="76510">
                                          <p:val>
                                            <p:fltVal val="-19.9955"/>
                                          </p:val>
                                        </p:tav>
                                        <p:tav tm="79830">
                                          <p:val>
                                            <p:fltVal val="-19.8557"/>
                                          </p:val>
                                        </p:tav>
                                        <p:tav tm="83160">
                                          <p:val>
                                            <p:fltVal val="-19.3045"/>
                                          </p:val>
                                        </p:tav>
                                        <p:tav tm="86480">
                                          <p:val>
                                            <p:fltVal val="-18.0634"/>
                                          </p:val>
                                        </p:tav>
                                        <p:tav tm="89800">
                                          <p:val>
                                            <p:fltVal val="-15.8505"/>
                                          </p:val>
                                        </p:tav>
                                        <p:tav tm="93120">
                                          <p:val>
                                            <p:fltVal val="-12.3847"/>
                                          </p:val>
                                        </p:tav>
                                        <p:tav tm="96450">
                                          <p:val>
                                            <p:fltVal val="-7.3674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10" grpId="0" animBg="1"/>
      <p:bldP spid="11" grpId="0" animBg="1"/>
      <p:bldP spid="13" grpId="0"/>
      <p:bldP spid="14" grpId="0"/>
      <p:bldP spid="17" grpId="0" animBg="1"/>
      <p:bldP spid="18" grpId="0" animBg="1"/>
      <p:bldP spid="20" grpId="0"/>
      <p:bldP spid="21" grpId="0"/>
      <p:bldP spid="22" grpId="0"/>
      <p:bldP spid="24" grpId="0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704;p49">
            <a:extLst>
              <a:ext uri="{FF2B5EF4-FFF2-40B4-BE49-F238E27FC236}">
                <a16:creationId xmlns:a16="http://schemas.microsoft.com/office/drawing/2014/main" id="{F4FCEF20-606A-FBE0-ECBD-077194BAA4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92836" y="0"/>
            <a:ext cx="6958328" cy="9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000" b="1" dirty="0"/>
              <a:t>Units: Metric vs. Imperial</a:t>
            </a:r>
            <a:endParaRPr sz="4000" b="1" dirty="0">
              <a:solidFill>
                <a:schemeClr val="lt2"/>
              </a:solidFill>
            </a:endParaRP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B10009EC-67B8-F984-2A3B-FAC3E289E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315001"/>
              </p:ext>
            </p:extLst>
          </p:nvPr>
        </p:nvGraphicFramePr>
        <p:xfrm>
          <a:off x="881916" y="914560"/>
          <a:ext cx="7232073" cy="3821757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413654">
                  <a:extLst>
                    <a:ext uri="{9D8B030D-6E8A-4147-A177-3AD203B41FA5}">
                      <a16:colId xmlns:a16="http://schemas.microsoft.com/office/drawing/2014/main" val="3522144857"/>
                    </a:ext>
                  </a:extLst>
                </a:gridCol>
                <a:gridCol w="2969157">
                  <a:extLst>
                    <a:ext uri="{9D8B030D-6E8A-4147-A177-3AD203B41FA5}">
                      <a16:colId xmlns:a16="http://schemas.microsoft.com/office/drawing/2014/main" val="2716121419"/>
                    </a:ext>
                  </a:extLst>
                </a:gridCol>
                <a:gridCol w="2849262">
                  <a:extLst>
                    <a:ext uri="{9D8B030D-6E8A-4147-A177-3AD203B41FA5}">
                      <a16:colId xmlns:a16="http://schemas.microsoft.com/office/drawing/2014/main" val="3944561771"/>
                    </a:ext>
                  </a:extLst>
                </a:gridCol>
              </a:tblGrid>
              <a:tr h="375147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Metric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Imperial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2474520"/>
                  </a:ext>
                </a:extLst>
              </a:tr>
              <a:tr h="9107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Length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milimeter (mm)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centimeter (cm)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meter (m)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kilometer (km)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4998173"/>
                  </a:ext>
                </a:extLst>
              </a:tr>
              <a:tr h="66775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Weight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miligram (mg)</a:t>
                      </a:r>
                    </a:p>
                    <a:p>
                      <a:pPr algn="ctr"/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gram (g)</a:t>
                      </a:r>
                    </a:p>
                    <a:p>
                      <a:pPr algn="ctr"/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kilogram (kg)</a:t>
                      </a:r>
                    </a:p>
                    <a:p>
                      <a:pPr algn="ctr"/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metric tonne (t)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2496608"/>
                  </a:ext>
                </a:extLst>
              </a:tr>
              <a:tr h="66775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Volume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mililiter (ml)</a:t>
                      </a:r>
                    </a:p>
                    <a:p>
                      <a:pPr algn="ctr"/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liter (l)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67983912"/>
                  </a:ext>
                </a:extLst>
              </a:tr>
              <a:tr h="449434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Speed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kilometers per hour (km/h)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146215"/>
                  </a:ext>
                </a:extLst>
              </a:tr>
              <a:tr h="43966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Temperature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Celsius (°C)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6994757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94418FA-BF61-65C1-58DE-3D62A5368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2839" y="1319322"/>
            <a:ext cx="2021611" cy="8619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6939E35-896D-2A45-1A92-3071B3A48E1E}"/>
              </a:ext>
            </a:extLst>
          </p:cNvPr>
          <p:cNvSpPr txBox="1"/>
          <p:nvPr/>
        </p:nvSpPr>
        <p:spPr>
          <a:xfrm>
            <a:off x="5478806" y="1273227"/>
            <a:ext cx="789708" cy="9541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sr-Latn-RS" dirty="0"/>
              <a:t>inch</a:t>
            </a:r>
          </a:p>
          <a:p>
            <a:r>
              <a:rPr lang="sr-Latn-RS" dirty="0"/>
              <a:t>foot</a:t>
            </a:r>
          </a:p>
          <a:p>
            <a:r>
              <a:rPr lang="sr-Latn-RS" dirty="0"/>
              <a:t>yard</a:t>
            </a:r>
          </a:p>
          <a:p>
            <a:r>
              <a:rPr lang="sr-Latn-RS" dirty="0"/>
              <a:t>mile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A097C4-9362-0E9E-81D5-3693C36E7DF8}"/>
              </a:ext>
            </a:extLst>
          </p:cNvPr>
          <p:cNvSpPr txBox="1"/>
          <p:nvPr/>
        </p:nvSpPr>
        <p:spPr>
          <a:xfrm>
            <a:off x="6064734" y="1281136"/>
            <a:ext cx="1400981" cy="9541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sr-Latn-RS" dirty="0"/>
              <a:t>(in) ~ 2.5cm</a:t>
            </a:r>
          </a:p>
          <a:p>
            <a:r>
              <a:rPr lang="sr-Latn-RS" dirty="0"/>
              <a:t>(ft) ~ 30.5cm</a:t>
            </a:r>
          </a:p>
          <a:p>
            <a:r>
              <a:rPr lang="sr-Latn-RS" dirty="0"/>
              <a:t>(yd) ~ 0.9m</a:t>
            </a:r>
          </a:p>
          <a:p>
            <a:r>
              <a:rPr lang="sr-Latn-RS" dirty="0"/>
              <a:t>(mi) ~ 1.6 km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479BE59-C36A-5B7F-EB27-747493CFD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995" y="2268417"/>
            <a:ext cx="1680453" cy="87240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0CF099A-933B-636E-77AF-1E612D05D6C1}"/>
              </a:ext>
            </a:extLst>
          </p:cNvPr>
          <p:cNvSpPr txBox="1"/>
          <p:nvPr/>
        </p:nvSpPr>
        <p:spPr>
          <a:xfrm>
            <a:off x="5478806" y="2211899"/>
            <a:ext cx="1206781" cy="9541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sr-Latn-RS" dirty="0"/>
              <a:t>ounce</a:t>
            </a:r>
          </a:p>
          <a:p>
            <a:r>
              <a:rPr lang="sr-Latn-RS" dirty="0"/>
              <a:t>pound</a:t>
            </a:r>
          </a:p>
          <a:p>
            <a:r>
              <a:rPr lang="sr-Latn-RS" dirty="0"/>
              <a:t>Stone</a:t>
            </a:r>
          </a:p>
          <a:p>
            <a:r>
              <a:rPr lang="sr-Latn-RS" dirty="0"/>
              <a:t>Imperial ton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4BEC1E-9078-84C2-03A1-DD512B112861}"/>
              </a:ext>
            </a:extLst>
          </p:cNvPr>
          <p:cNvSpPr txBox="1"/>
          <p:nvPr/>
        </p:nvSpPr>
        <p:spPr>
          <a:xfrm>
            <a:off x="6467977" y="2218957"/>
            <a:ext cx="1467588" cy="9541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sr-Latn-RS" dirty="0"/>
              <a:t>(oz) ~ 28g</a:t>
            </a:r>
          </a:p>
          <a:p>
            <a:r>
              <a:rPr lang="sr-Latn-RS" dirty="0"/>
              <a:t>(lb) ~ 0.45kg</a:t>
            </a:r>
          </a:p>
          <a:p>
            <a:r>
              <a:rPr lang="sr-Latn-RS" dirty="0"/>
              <a:t>(st) ~ 6.35kg</a:t>
            </a:r>
          </a:p>
          <a:p>
            <a:r>
              <a:rPr lang="sr-Latn-RS" dirty="0"/>
              <a:t>(T,tn) ~ 1.02t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1C7D9D1-9461-E2CF-ABBD-CC9B84765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268" y="3212902"/>
            <a:ext cx="1680453" cy="59734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9CD7392-C786-BE3A-35F2-44AB4B6638BF}"/>
              </a:ext>
            </a:extLst>
          </p:cNvPr>
          <p:cNvSpPr txBox="1"/>
          <p:nvPr/>
        </p:nvSpPr>
        <p:spPr>
          <a:xfrm>
            <a:off x="5477456" y="3137694"/>
            <a:ext cx="789708" cy="73866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sr-Latn-RS" dirty="0"/>
              <a:t>pint</a:t>
            </a:r>
          </a:p>
          <a:p>
            <a:r>
              <a:rPr lang="sr-Latn-RS" dirty="0"/>
              <a:t>quart</a:t>
            </a:r>
          </a:p>
          <a:p>
            <a:r>
              <a:rPr lang="sr-Latn-RS" dirty="0"/>
              <a:t>gallon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F6CEC1-0249-BE55-B90D-8B84E4498ACD}"/>
              </a:ext>
            </a:extLst>
          </p:cNvPr>
          <p:cNvSpPr txBox="1"/>
          <p:nvPr/>
        </p:nvSpPr>
        <p:spPr>
          <a:xfrm>
            <a:off x="6262086" y="3124447"/>
            <a:ext cx="1400981" cy="73866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sr-Latn-RS" dirty="0"/>
              <a:t>(pt) ~ 475ml</a:t>
            </a:r>
          </a:p>
          <a:p>
            <a:r>
              <a:rPr lang="sr-Latn-RS" dirty="0"/>
              <a:t>(qt) ~ 0.95l</a:t>
            </a:r>
          </a:p>
          <a:p>
            <a:r>
              <a:rPr lang="sr-Latn-RS" dirty="0"/>
              <a:t>(gal) ~ 3.8l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6469031-CDFA-D1BE-8906-07B5A841F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2718145" y="3861595"/>
            <a:ext cx="2130998" cy="36375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45B9B90-C743-96B1-6C92-ADD4799239E3}"/>
              </a:ext>
            </a:extLst>
          </p:cNvPr>
          <p:cNvSpPr txBox="1"/>
          <p:nvPr/>
        </p:nvSpPr>
        <p:spPr>
          <a:xfrm>
            <a:off x="5477456" y="3903383"/>
            <a:ext cx="1400981" cy="30777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sr-Latn-RS" dirty="0"/>
              <a:t>miles per hour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957EBB-DBE8-1796-BFCA-36A4749FFE93}"/>
              </a:ext>
            </a:extLst>
          </p:cNvPr>
          <p:cNvSpPr txBox="1"/>
          <p:nvPr/>
        </p:nvSpPr>
        <p:spPr>
          <a:xfrm>
            <a:off x="6799721" y="3898932"/>
            <a:ext cx="718999" cy="30777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sr-Latn-RS" dirty="0"/>
              <a:t>(mph)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C6BF2FF-3110-51CD-A91A-0C09DF4F4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690" y="4337337"/>
            <a:ext cx="1680453" cy="36375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3A90C41-E704-51A0-2B65-F235AA96ED5D}"/>
              </a:ext>
            </a:extLst>
          </p:cNvPr>
          <p:cNvSpPr txBox="1"/>
          <p:nvPr/>
        </p:nvSpPr>
        <p:spPr>
          <a:xfrm>
            <a:off x="5477456" y="4352016"/>
            <a:ext cx="1400981" cy="30777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sr-Latn-RS" dirty="0"/>
              <a:t>Fahrenheit </a:t>
            </a:r>
            <a:r>
              <a:rPr lang="sr-Latn-RS" dirty="0">
                <a:latin typeface="Jost" panose="020B0604020202020204" charset="0"/>
                <a:ea typeface="Jost" panose="020B0604020202020204" charset="0"/>
              </a:rPr>
              <a:t>(°F)</a:t>
            </a:r>
            <a:endParaRPr lang="sr-Latn-R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4C44630-8D1D-820B-FEFB-E3E6280E05C3}"/>
              </a:ext>
            </a:extLst>
          </p:cNvPr>
          <p:cNvSpPr txBox="1"/>
          <p:nvPr/>
        </p:nvSpPr>
        <p:spPr>
          <a:xfrm>
            <a:off x="6741261" y="4337875"/>
            <a:ext cx="1400981" cy="30777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sr-Latn-RS" dirty="0"/>
              <a:t>(</a:t>
            </a:r>
            <a:r>
              <a:rPr lang="sr-Latn-RS" dirty="0">
                <a:latin typeface="Jost" panose="020B0604020202020204" charset="0"/>
                <a:ea typeface="Jost" panose="020B0604020202020204" charset="0"/>
              </a:rPr>
              <a:t>°C x 1.8 + 32</a:t>
            </a:r>
            <a:r>
              <a:rPr lang="sr-Latn-RS" dirty="0"/>
              <a:t>)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6046470-54E8-E527-CBF8-83D52653457F}"/>
              </a:ext>
            </a:extLst>
          </p:cNvPr>
          <p:cNvSpPr/>
          <p:nvPr/>
        </p:nvSpPr>
        <p:spPr>
          <a:xfrm>
            <a:off x="7595660" y="117764"/>
            <a:ext cx="1467588" cy="412944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1300" dirty="0">
                <a:latin typeface="Jost" panose="020B0604020202020204" charset="0"/>
                <a:ea typeface="Jost" panose="020B0604020202020204" charset="0"/>
              </a:rPr>
              <a:t>Note: there are 2 imperial tons</a:t>
            </a:r>
          </a:p>
          <a:p>
            <a:pPr algn="ctr"/>
            <a:r>
              <a:rPr lang="sr-Latn-RS" sz="1300" dirty="0">
                <a:latin typeface="Jost" panose="020B0604020202020204" charset="0"/>
                <a:ea typeface="Jost" panose="020B0604020202020204" charset="0"/>
              </a:rPr>
              <a:t>Short ton (907kg, 2k lb) standard for everything in US households</a:t>
            </a:r>
          </a:p>
          <a:p>
            <a:pPr algn="ctr"/>
            <a:endParaRPr lang="sr-Latn-RS" sz="1300" dirty="0">
              <a:latin typeface="Jost" panose="020B0604020202020204" charset="0"/>
              <a:ea typeface="Jost" panose="020B0604020202020204" charset="0"/>
            </a:endParaRPr>
          </a:p>
          <a:p>
            <a:pPr algn="ctr"/>
            <a:r>
              <a:rPr lang="sr-Latn-RS" sz="1300" dirty="0">
                <a:latin typeface="Jost" panose="020B0604020202020204" charset="0"/>
                <a:ea typeface="Jost" panose="020B0604020202020204" charset="0"/>
              </a:rPr>
              <a:t>Long or British ton (1016kg, 2,240 lb)</a:t>
            </a:r>
          </a:p>
          <a:p>
            <a:pPr algn="ctr"/>
            <a:r>
              <a:rPr lang="sr-Latn-RS" sz="1300" dirty="0">
                <a:latin typeface="Jost" panose="020B0604020202020204" charset="0"/>
                <a:ea typeface="Jost" panose="020B0604020202020204" charset="0"/>
              </a:rPr>
              <a:t>Maritime ship mass, heavy raw bulk goods (coal, ore), default Imperial Ton.</a:t>
            </a:r>
            <a:endParaRPr lang="en-US" sz="1300" dirty="0">
              <a:latin typeface="Jost" panose="020B0604020202020204" charset="0"/>
              <a:ea typeface="Jost" panose="020B060402020202020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9176623-3CAD-DF2A-86FB-8C8FDF35C2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88" r="11453"/>
          <a:stretch/>
        </p:blipFill>
        <p:spPr>
          <a:xfrm rot="16200000">
            <a:off x="-1980907" y="2343501"/>
            <a:ext cx="4949536" cy="65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24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" name="Google Shape;1630;p46"/>
          <p:cNvSpPr txBox="1">
            <a:spLocks noGrp="1"/>
          </p:cNvSpPr>
          <p:nvPr>
            <p:ph type="title"/>
          </p:nvPr>
        </p:nvSpPr>
        <p:spPr>
          <a:xfrm>
            <a:off x="574158" y="446566"/>
            <a:ext cx="7967329" cy="430973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/>
              <a:t>G</a:t>
            </a:r>
            <a:r>
              <a:rPr lang="sr-Latn-RS" sz="5400" b="1" dirty="0"/>
              <a:t>rammar</a:t>
            </a:r>
            <a:r>
              <a:rPr lang="en" sz="5400" dirty="0"/>
              <a:t> </a:t>
            </a:r>
            <a:r>
              <a:rPr lang="sr-Latn-RS" sz="5400" b="1" dirty="0"/>
              <a:t>Exercise</a:t>
            </a:r>
            <a:r>
              <a:rPr lang="sr-Latn-RS" sz="5400" dirty="0"/>
              <a:t>:</a:t>
            </a:r>
            <a:br>
              <a:rPr lang="sr-Latn-RS" sz="5400" dirty="0"/>
            </a:br>
            <a:r>
              <a:rPr lang="sr-Latn-RS" sz="5400" b="1" dirty="0">
                <a:solidFill>
                  <a:schemeClr val="tx1"/>
                </a:solidFill>
              </a:rPr>
              <a:t>XXXVI (page 66)</a:t>
            </a:r>
            <a:br>
              <a:rPr lang="sr-Latn-RS" sz="5400" b="1" dirty="0">
                <a:solidFill>
                  <a:schemeClr val="tx1"/>
                </a:solidFill>
              </a:rPr>
            </a:br>
            <a:br>
              <a:rPr lang="sr-Latn-RS" sz="5400" b="1" dirty="0">
                <a:solidFill>
                  <a:schemeClr val="tx1"/>
                </a:solidFill>
              </a:rPr>
            </a:br>
            <a:r>
              <a:rPr lang="sr-Latn-RS" sz="5400" b="1" dirty="0">
                <a:solidFill>
                  <a:schemeClr val="lt2"/>
                </a:solidFill>
              </a:rPr>
              <a:t>write down*</a:t>
            </a:r>
            <a:br>
              <a:rPr lang="sr-Latn-RS" sz="5400" b="1" dirty="0">
                <a:solidFill>
                  <a:schemeClr val="lt2"/>
                </a:solidFill>
              </a:rPr>
            </a:br>
            <a:r>
              <a:rPr lang="sr-Latn-RS" sz="5400" b="1" dirty="0">
                <a:solidFill>
                  <a:schemeClr val="lt2"/>
                </a:solidFill>
              </a:rPr>
              <a:t>the numbers</a:t>
            </a:r>
            <a:endParaRPr sz="5400" b="1" dirty="0">
              <a:solidFill>
                <a:schemeClr val="lt2"/>
              </a:solidFill>
            </a:endParaRPr>
          </a:p>
        </p:txBody>
      </p:sp>
      <p:grpSp>
        <p:nvGrpSpPr>
          <p:cNvPr id="1631" name="Google Shape;1631;p46"/>
          <p:cNvGrpSpPr/>
          <p:nvPr/>
        </p:nvGrpSpPr>
        <p:grpSpPr>
          <a:xfrm>
            <a:off x="4288050" y="114873"/>
            <a:ext cx="567900" cy="993250"/>
            <a:chOff x="4288050" y="738650"/>
            <a:chExt cx="567900" cy="993250"/>
          </a:xfrm>
        </p:grpSpPr>
        <p:sp>
          <p:nvSpPr>
            <p:cNvPr id="1632" name="Google Shape;1632;p46"/>
            <p:cNvSpPr/>
            <p:nvPr/>
          </p:nvSpPr>
          <p:spPr>
            <a:xfrm rot="10800000" flipH="1">
              <a:off x="4288050" y="1164000"/>
              <a:ext cx="567900" cy="567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3" name="Google Shape;1633;p46"/>
            <p:cNvSpPr/>
            <p:nvPr/>
          </p:nvSpPr>
          <p:spPr>
            <a:xfrm>
              <a:off x="4307825" y="738650"/>
              <a:ext cx="528353" cy="773907"/>
            </a:xfrm>
            <a:custGeom>
              <a:avLst/>
              <a:gdLst/>
              <a:ahLst/>
              <a:cxnLst/>
              <a:rect l="l" t="t" r="r" b="b"/>
              <a:pathLst>
                <a:path w="3295" h="4816" extrusionOk="0">
                  <a:moveTo>
                    <a:pt x="1647" y="0"/>
                  </a:moveTo>
                  <a:cubicBezTo>
                    <a:pt x="737" y="0"/>
                    <a:pt x="0" y="738"/>
                    <a:pt x="0" y="1648"/>
                  </a:cubicBezTo>
                  <a:cubicBezTo>
                    <a:pt x="0" y="2558"/>
                    <a:pt x="1647" y="4816"/>
                    <a:pt x="1647" y="4816"/>
                  </a:cubicBezTo>
                  <a:cubicBezTo>
                    <a:pt x="1647" y="4816"/>
                    <a:pt x="3295" y="2558"/>
                    <a:pt x="3295" y="1648"/>
                  </a:cubicBezTo>
                  <a:cubicBezTo>
                    <a:pt x="3295" y="738"/>
                    <a:pt x="2558" y="0"/>
                    <a:pt x="1647" y="0"/>
                  </a:cubicBezTo>
                  <a:close/>
                  <a:moveTo>
                    <a:pt x="763" y="1624"/>
                  </a:moveTo>
                  <a:cubicBezTo>
                    <a:pt x="763" y="1136"/>
                    <a:pt x="1159" y="740"/>
                    <a:pt x="1647" y="740"/>
                  </a:cubicBezTo>
                  <a:cubicBezTo>
                    <a:pt x="2136" y="740"/>
                    <a:pt x="2532" y="1136"/>
                    <a:pt x="2532" y="1624"/>
                  </a:cubicBezTo>
                  <a:cubicBezTo>
                    <a:pt x="2532" y="1629"/>
                    <a:pt x="2532" y="1629"/>
                    <a:pt x="2532" y="1629"/>
                  </a:cubicBezTo>
                  <a:cubicBezTo>
                    <a:pt x="2529" y="2115"/>
                    <a:pt x="2134" y="2509"/>
                    <a:pt x="1647" y="2509"/>
                  </a:cubicBezTo>
                  <a:cubicBezTo>
                    <a:pt x="1161" y="2509"/>
                    <a:pt x="766" y="2115"/>
                    <a:pt x="763" y="1629"/>
                  </a:cubicBezTo>
                  <a:lnTo>
                    <a:pt x="763" y="16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Google Shape;1095;p40">
            <a:extLst>
              <a:ext uri="{FF2B5EF4-FFF2-40B4-BE49-F238E27FC236}">
                <a16:creationId xmlns:a16="http://schemas.microsoft.com/office/drawing/2014/main" id="{600AC0CB-737E-4524-A280-FB1E1F740214}"/>
              </a:ext>
            </a:extLst>
          </p:cNvPr>
          <p:cNvSpPr/>
          <p:nvPr/>
        </p:nvSpPr>
        <p:spPr>
          <a:xfrm flipH="1">
            <a:off x="99237" y="666307"/>
            <a:ext cx="1261730" cy="1233545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PT Serif"/>
              <a:buNone/>
              <a:tabLst/>
              <a:defRPr/>
            </a:pPr>
            <a:r>
              <a:rPr kumimoji="0" lang="en" sz="5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erif"/>
                <a:sym typeface="PT Serif"/>
              </a:rPr>
              <a:t>0</a:t>
            </a:r>
            <a:r>
              <a:rPr kumimoji="0" lang="sr-Latn-RS" sz="5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erif"/>
                <a:sym typeface="PT Serif"/>
              </a:rPr>
              <a:t>2</a:t>
            </a:r>
            <a:endParaRPr kumimoji="0" lang="en" sz="5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erif"/>
              <a:sym typeface="PT Serif"/>
            </a:endParaRPr>
          </a:p>
        </p:txBody>
      </p:sp>
    </p:spTree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B87337E-B515-5599-099B-989CB747FE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3826" y="1531434"/>
            <a:ext cx="4385539" cy="3082868"/>
          </a:xfrm>
        </p:spPr>
        <p:txBody>
          <a:bodyPr/>
          <a:lstStyle/>
          <a:p>
            <a:r>
              <a:rPr lang="en-US" sz="2000" dirty="0"/>
              <a:t>Type of container: 40 ft open top</a:t>
            </a:r>
          </a:p>
          <a:p>
            <a:r>
              <a:rPr lang="en-US" sz="2000" dirty="0"/>
              <a:t>1 ______ : 4,030 kg</a:t>
            </a:r>
          </a:p>
          <a:p>
            <a:r>
              <a:rPr lang="en-US" sz="2000" dirty="0"/>
              <a:t>2 ______ : 32,500 kg</a:t>
            </a:r>
          </a:p>
          <a:p>
            <a:r>
              <a:rPr lang="en-US" sz="2000" dirty="0"/>
              <a:t>3 maximum _______ : 28,470 kg</a:t>
            </a:r>
            <a:br>
              <a:rPr lang="sr-Latn-RS" sz="2000" dirty="0"/>
            </a:br>
            <a:endParaRPr lang="en-US" sz="2000" dirty="0"/>
          </a:p>
          <a:p>
            <a:r>
              <a:rPr lang="en-US" sz="2000" dirty="0"/>
              <a:t>Internal measurements:</a:t>
            </a:r>
          </a:p>
          <a:p>
            <a:r>
              <a:rPr lang="en-US" sz="2000" dirty="0"/>
              <a:t>4 ______ : 12.02 m</a:t>
            </a:r>
          </a:p>
          <a:p>
            <a:r>
              <a:rPr lang="en-US" sz="2000" dirty="0"/>
              <a:t>5 ______: 2.35 m</a:t>
            </a:r>
          </a:p>
          <a:p>
            <a:r>
              <a:rPr lang="en-US" sz="2000" dirty="0"/>
              <a:t>6 ______ : 2.32 m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A1C4A3-6FF9-24AE-9997-530B83CF6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940" y="0"/>
            <a:ext cx="7411845" cy="926700"/>
          </a:xfrm>
        </p:spPr>
        <p:txBody>
          <a:bodyPr/>
          <a:lstStyle/>
          <a:p>
            <a:r>
              <a:rPr lang="en-US" sz="2400" dirty="0"/>
              <a:t>Complete the missing details and label the drawing with the words from the box.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BB2B71-1C1C-93C7-1242-A2E974490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054" y="1531434"/>
            <a:ext cx="3939815" cy="280267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251A7C6-B801-561C-F05D-1CFCB2C5FEEC}"/>
              </a:ext>
            </a:extLst>
          </p:cNvPr>
          <p:cNvSpPr/>
          <p:nvPr/>
        </p:nvSpPr>
        <p:spPr>
          <a:xfrm>
            <a:off x="1126273" y="926700"/>
            <a:ext cx="6891454" cy="52782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height • payload • length • tare weight • width • gross weight</a:t>
            </a:r>
            <a:endParaRPr lang="sr-Latn-RS" sz="2000" kern="100" dirty="0">
              <a:effectLst/>
              <a:latin typeface="Jost" panose="020B0604020202020204" charset="0"/>
              <a:ea typeface="Jost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62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BB11D-1FD2-4F15-D6F2-5961504CC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274" y="45490"/>
            <a:ext cx="7531452" cy="700200"/>
          </a:xfrm>
        </p:spPr>
        <p:txBody>
          <a:bodyPr/>
          <a:lstStyle/>
          <a:p>
            <a:r>
              <a:rPr lang="sr-Latn-RS" sz="2400" dirty="0"/>
              <a:t>Rewrite the sentences like in the example below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9E859-8448-86A1-B18F-789FD7E2F2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3249" y="482031"/>
            <a:ext cx="7657502" cy="700200"/>
          </a:xfrm>
        </p:spPr>
        <p:txBody>
          <a:bodyPr/>
          <a:lstStyle/>
          <a:p>
            <a:r>
              <a:rPr lang="en-US" sz="1600" i="1"/>
              <a:t>The container is 6 metres long.</a:t>
            </a:r>
          </a:p>
          <a:p>
            <a:r>
              <a:rPr lang="en-US" sz="1600" i="1"/>
              <a:t>The length of the container is six metres. (Or: The container’s length is 6 metres.)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8B4E31-B740-7A72-6B29-BC97A073F48C}"/>
              </a:ext>
            </a:extLst>
          </p:cNvPr>
          <p:cNvSpPr txBox="1"/>
          <p:nvPr/>
        </p:nvSpPr>
        <p:spPr>
          <a:xfrm>
            <a:off x="327102" y="1182231"/>
            <a:ext cx="8257644" cy="3479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1</a:t>
            </a:r>
            <a:r>
              <a:rPr lang="sr-Latn-R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.</a:t>
            </a:r>
            <a:r>
              <a:rPr lang="en-U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 The package weighs 45 kg: __________________________</a:t>
            </a:r>
            <a:endParaRPr lang="sr-Latn-RS" sz="1800" kern="100" dirty="0">
              <a:effectLst/>
              <a:latin typeface="Jost" panose="020B0604020202020204" charset="0"/>
              <a:ea typeface="Jost" panose="020B060402020202020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2</a:t>
            </a:r>
            <a:r>
              <a:rPr lang="sr-Latn-R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.</a:t>
            </a:r>
            <a:r>
              <a:rPr lang="en-U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 This seagoing vessel is about 30 m wide: _______________</a:t>
            </a:r>
            <a:endParaRPr lang="sr-Latn-RS" sz="1800" kern="100" dirty="0">
              <a:effectLst/>
              <a:latin typeface="Jost" panose="020B0604020202020204" charset="0"/>
              <a:ea typeface="Jost" panose="020B060402020202020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3</a:t>
            </a:r>
            <a:r>
              <a:rPr lang="sr-Latn-R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.</a:t>
            </a:r>
            <a:r>
              <a:rPr lang="en-U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 The case we need to ship is 1 m long, 50 cm wide and 35 cm high: _____________________________________________</a:t>
            </a:r>
            <a:endParaRPr lang="sr-Latn-RS" sz="1800" kern="100" dirty="0">
              <a:effectLst/>
              <a:latin typeface="Jost" panose="020B0604020202020204" charset="0"/>
              <a:ea typeface="Jost" panose="020B060402020202020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4</a:t>
            </a:r>
            <a:r>
              <a:rPr lang="sr-Latn-R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.</a:t>
            </a:r>
            <a:r>
              <a:rPr lang="en-U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 Its depth is nearly 3 m: _____________________________</a:t>
            </a:r>
            <a:endParaRPr lang="sr-Latn-RS" sz="1800" kern="100" dirty="0">
              <a:effectLst/>
              <a:latin typeface="Jost" panose="020B0604020202020204" charset="0"/>
              <a:ea typeface="Jost" panose="020B060402020202020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5</a:t>
            </a:r>
            <a:r>
              <a:rPr lang="sr-Latn-R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.</a:t>
            </a:r>
            <a:r>
              <a:rPr lang="en-U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 The ship's length is more than 65 m: ___________________</a:t>
            </a:r>
            <a:endParaRPr lang="sr-Latn-RS" sz="1800" kern="100" dirty="0">
              <a:effectLst/>
              <a:latin typeface="Jost" panose="020B0604020202020204" charset="0"/>
              <a:ea typeface="Jost" panose="020B060402020202020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6</a:t>
            </a:r>
            <a:r>
              <a:rPr lang="sr-Latn-R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.</a:t>
            </a:r>
            <a:r>
              <a:rPr lang="en-US" sz="1800" kern="100" dirty="0">
                <a:effectLst/>
                <a:latin typeface="Jost" panose="020B0604020202020204" charset="0"/>
                <a:ea typeface="Jost" panose="020B0604020202020204" charset="0"/>
                <a:cs typeface="Times New Roman" panose="02020603050405020304" pitchFamily="18" charset="0"/>
              </a:rPr>
              <a:t> The open container's door height is 7 ft 10 in: ____________</a:t>
            </a:r>
            <a:endParaRPr lang="sr-Latn-RS" sz="1800" kern="100" dirty="0">
              <a:effectLst/>
              <a:latin typeface="Jost" panose="020B0604020202020204" charset="0"/>
              <a:ea typeface="Jost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619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E9921-F120-5A48-2E67-7CAE96F30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56550"/>
            <a:ext cx="8534399" cy="531900"/>
          </a:xfrm>
        </p:spPr>
        <p:txBody>
          <a:bodyPr/>
          <a:lstStyle/>
          <a:p>
            <a:pPr algn="ctr"/>
            <a:r>
              <a:rPr lang="en-US" sz="2800" dirty="0"/>
              <a:t>What do these abbreviations stand for? Which are a part of the metric system?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53D184B4-C336-4D9E-B9BF-C5D99434CB9E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1368787" y="1013637"/>
                <a:ext cx="6558824" cy="4075814"/>
              </a:xfrm>
            </p:spPr>
            <p:txBody>
              <a:bodyPr numCol="2"/>
              <a:lstStyle/>
              <a:p>
                <a:pPr marL="596900" indent="-457200" algn="l">
                  <a:buAutoNum type="arabicParenR"/>
                </a:pPr>
                <a:r>
                  <a:rPr lang="en-US" dirty="0"/>
                  <a:t>ft</a:t>
                </a:r>
                <a:endParaRPr lang="sr-Latn-RS" dirty="0"/>
              </a:p>
              <a:p>
                <a:pPr marL="596900" indent="-457200" algn="l">
                  <a:buAutoNum type="arabicParenR"/>
                </a:pPr>
                <a:r>
                  <a:rPr lang="sr-Latn-RS" dirty="0"/>
                  <a:t>1 lb = almost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sr-Latn-RS" dirty="0"/>
                  <a:t> kg</a:t>
                </a:r>
              </a:p>
              <a:p>
                <a:pPr marL="596900" indent="-457200" algn="l">
                  <a:buAutoNum type="arabicParenR"/>
                </a:pPr>
                <a:r>
                  <a:rPr lang="sr-Latn-RS" dirty="0"/>
                  <a:t>1 kg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</m:oMath>
                </a14:m>
                <a:r>
                  <a:rPr lang="sr-Latn-RS" dirty="0">
                    <a:latin typeface="Jost" panose="020B0604020202020204" charset="0"/>
                    <a:ea typeface="Jost" panose="020B0604020202020204" charset="0"/>
                  </a:rPr>
                  <a:t> st</a:t>
                </a:r>
              </a:p>
              <a:p>
                <a:pPr marL="596900" indent="-457200" algn="l">
                  <a:buAutoNum type="arabicParenR"/>
                </a:pPr>
                <a:r>
                  <a:rPr lang="en-US" dirty="0" err="1"/>
                  <a:t>fl</a:t>
                </a:r>
                <a:r>
                  <a:rPr lang="en-US" dirty="0"/>
                  <a:t> oz</a:t>
                </a:r>
                <a:endParaRPr lang="sr-Latn-RS" dirty="0"/>
              </a:p>
              <a:p>
                <a:pPr marL="596900" indent="-457200" algn="l">
                  <a:buAutoNum type="arabicParenR"/>
                </a:pPr>
                <a:r>
                  <a:rPr lang="en-US" dirty="0"/>
                  <a:t>cm</a:t>
                </a:r>
                <a:endParaRPr lang="sr-Latn-RS" dirty="0"/>
              </a:p>
              <a:p>
                <a:pPr marL="596900" indent="-457200" algn="l">
                  <a:buAutoNum type="arabicParenR"/>
                </a:pPr>
                <a:r>
                  <a:rPr lang="sr-Latn-RS" dirty="0"/>
                  <a:t>in</a:t>
                </a:r>
                <a:endParaRPr lang="en-US" dirty="0"/>
              </a:p>
              <a:p>
                <a:pPr algn="l"/>
                <a:r>
                  <a:rPr lang="en-US" dirty="0"/>
                  <a:t>7) yd</a:t>
                </a:r>
              </a:p>
              <a:p>
                <a:pPr algn="l"/>
                <a:r>
                  <a:rPr lang="en-US" dirty="0"/>
                  <a:t>8) cu yd</a:t>
                </a:r>
              </a:p>
              <a:p>
                <a:pPr algn="l"/>
                <a:r>
                  <a:rPr lang="en-US" dirty="0"/>
                  <a:t>9) m</a:t>
                </a:r>
                <a:r>
                  <a:rPr lang="sr-Latn-RS" baseline="30000" dirty="0"/>
                  <a:t>3</a:t>
                </a:r>
              </a:p>
              <a:p>
                <a:pPr algn="l"/>
                <a:r>
                  <a:rPr lang="en-US" dirty="0"/>
                  <a:t>10) 1"</a:t>
                </a:r>
              </a:p>
              <a:p>
                <a:pPr algn="l"/>
                <a:r>
                  <a:rPr lang="en-US" dirty="0"/>
                  <a:t>11) </a:t>
                </a:r>
                <a:r>
                  <a:rPr lang="sr-Latn-RS" dirty="0"/>
                  <a:t>1 </a:t>
                </a:r>
                <a:r>
                  <a:rPr lang="en-US" dirty="0"/>
                  <a:t>pt</a:t>
                </a:r>
                <a:r>
                  <a:rPr lang="sr-Latn-RS" dirty="0"/>
                  <a:t> = 0.475l</a:t>
                </a:r>
              </a:p>
              <a:p>
                <a:pPr algn="l"/>
                <a:r>
                  <a:rPr lang="en-US" dirty="0"/>
                  <a:t>12) gal</a:t>
                </a:r>
              </a:p>
              <a:p>
                <a:pPr algn="l"/>
                <a:r>
                  <a:rPr lang="en-US" dirty="0"/>
                  <a:t>13) mm²</a:t>
                </a:r>
              </a:p>
              <a:p>
                <a:pPr algn="l"/>
                <a:r>
                  <a:rPr lang="sr-Latn-RS" dirty="0"/>
                  <a:t>14) 1.532 g</a:t>
                </a:r>
              </a:p>
              <a:p>
                <a:pPr algn="l"/>
                <a:r>
                  <a:rPr lang="sr-Latn-RS" dirty="0"/>
                  <a:t>15) 1,532 g</a:t>
                </a:r>
              </a:p>
              <a:p>
                <a:pPr algn="l"/>
                <a:r>
                  <a:rPr lang="sr-Latn-RS" dirty="0"/>
                  <a:t>16) 212</a:t>
                </a:r>
                <a:r>
                  <a:rPr lang="sr-Latn-RS" dirty="0">
                    <a:latin typeface="Jost" panose="020B0604020202020204" charset="0"/>
                    <a:ea typeface="Jost" panose="020B0604020202020204" charset="0"/>
                  </a:rPr>
                  <a:t>°F</a:t>
                </a:r>
                <a:endParaRPr lang="sr-Latn-RS" dirty="0"/>
              </a:p>
              <a:p>
                <a:pPr algn="l"/>
                <a:r>
                  <a:rPr lang="sr-Latn-RS" dirty="0"/>
                  <a:t>17) 136 t = 150 tn</a:t>
                </a:r>
              </a:p>
              <a:p>
                <a:pPr algn="l"/>
                <a:r>
                  <a:rPr lang="sr-Latn-RS" dirty="0"/>
                  <a:t>18) 188cm = 6’2“</a:t>
                </a:r>
              </a:p>
              <a:p>
                <a:pPr algn="l"/>
                <a:r>
                  <a:rPr lang="sr-Latn-RS" dirty="0"/>
                  <a:t>19) 7,334,518 mi</a:t>
                </a:r>
                <a:endParaRPr lang="en-US" dirty="0"/>
              </a:p>
              <a:p>
                <a:pPr algn="l"/>
                <a:r>
                  <a:rPr lang="sr-Latn-RS" dirty="0"/>
                  <a:t>20) ⅜</a:t>
                </a:r>
              </a:p>
            </p:txBody>
          </p:sp>
        </mc:Choice>
        <mc:Fallback xmlns="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53D184B4-C336-4D9E-B9BF-C5D99434CB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368787" y="1013637"/>
                <a:ext cx="6558824" cy="4075814"/>
              </a:xfrm>
              <a:blipFill>
                <a:blip r:embed="rId2"/>
                <a:stretch>
                  <a:fillRect l="-93" t="-5082" b="-5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78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p40"/>
          <p:cNvSpPr/>
          <p:nvPr/>
        </p:nvSpPr>
        <p:spPr>
          <a:xfrm rot="-5400000" flipH="1">
            <a:off x="3955500" y="1049624"/>
            <a:ext cx="1233000" cy="1233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40"/>
          <p:cNvSpPr txBox="1">
            <a:spLocks noGrp="1"/>
          </p:cNvSpPr>
          <p:nvPr>
            <p:ph type="title"/>
          </p:nvPr>
        </p:nvSpPr>
        <p:spPr>
          <a:xfrm>
            <a:off x="1208250" y="2282624"/>
            <a:ext cx="6727500" cy="20438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Faster Interchange</a:t>
            </a:r>
            <a:br>
              <a:rPr lang="sr-Latn-RS" dirty="0"/>
            </a:br>
            <a:r>
              <a:rPr lang="sr-Latn-RS" sz="3600" i="1" dirty="0"/>
              <a:t>English in Transport and Traffic Engineering</a:t>
            </a:r>
            <a:r>
              <a:rPr lang="sr-Latn-RS" sz="3600" dirty="0"/>
              <a:t>, page 113</a:t>
            </a:r>
            <a:endParaRPr sz="3600" dirty="0"/>
          </a:p>
        </p:txBody>
      </p:sp>
      <p:sp>
        <p:nvSpPr>
          <p:cNvPr id="1097" name="Google Shape;1097;p40"/>
          <p:cNvSpPr txBox="1">
            <a:spLocks noGrp="1"/>
          </p:cNvSpPr>
          <p:nvPr>
            <p:ph type="title" idx="2"/>
          </p:nvPr>
        </p:nvSpPr>
        <p:spPr>
          <a:xfrm>
            <a:off x="4005750" y="1245225"/>
            <a:ext cx="1132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sr-Latn-RS" dirty="0"/>
              <a:t>3</a:t>
            </a:r>
            <a:endParaRPr dirty="0"/>
          </a:p>
        </p:txBody>
      </p:sp>
      <p:sp>
        <p:nvSpPr>
          <p:cNvPr id="1099" name="Google Shape;1099;p40"/>
          <p:cNvSpPr/>
          <p:nvPr/>
        </p:nvSpPr>
        <p:spPr>
          <a:xfrm>
            <a:off x="13567168" y="1732748"/>
            <a:ext cx="70669" cy="19164"/>
          </a:xfrm>
          <a:custGeom>
            <a:avLst/>
            <a:gdLst/>
            <a:ahLst/>
            <a:cxnLst/>
            <a:rect l="l" t="t" r="r" b="b"/>
            <a:pathLst>
              <a:path w="631" h="169" extrusionOk="0">
                <a:moveTo>
                  <a:pt x="631" y="169"/>
                </a:moveTo>
                <a:cubicBezTo>
                  <a:pt x="418" y="169"/>
                  <a:pt x="206" y="146"/>
                  <a:pt x="0" y="101"/>
                </a:cubicBezTo>
                <a:cubicBezTo>
                  <a:pt x="22" y="0"/>
                  <a:pt x="22" y="0"/>
                  <a:pt x="22" y="0"/>
                </a:cubicBezTo>
                <a:cubicBezTo>
                  <a:pt x="221" y="43"/>
                  <a:pt x="425" y="65"/>
                  <a:pt x="631" y="65"/>
                </a:cubicBezTo>
                <a:lnTo>
                  <a:pt x="631" y="1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1026844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4" name="Google Shape;1764;p51"/>
          <p:cNvSpPr txBox="1">
            <a:spLocks noGrp="1"/>
          </p:cNvSpPr>
          <p:nvPr>
            <p:ph type="title"/>
          </p:nvPr>
        </p:nvSpPr>
        <p:spPr>
          <a:xfrm>
            <a:off x="1689230" y="695645"/>
            <a:ext cx="57831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dirty="0"/>
              <a:t>tare weight</a:t>
            </a:r>
            <a:endParaRPr sz="2800" dirty="0"/>
          </a:p>
        </p:txBody>
      </p:sp>
      <p:sp>
        <p:nvSpPr>
          <p:cNvPr id="1767" name="Google Shape;1767;p51"/>
          <p:cNvSpPr txBox="1">
            <a:spLocks noGrp="1"/>
          </p:cNvSpPr>
          <p:nvPr>
            <p:ph type="subTitle" idx="3"/>
          </p:nvPr>
        </p:nvSpPr>
        <p:spPr>
          <a:xfrm>
            <a:off x="1671668" y="2751954"/>
            <a:ext cx="57831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neto težina / (korisna) nosivost</a:t>
            </a:r>
            <a:endParaRPr sz="2000" dirty="0"/>
          </a:p>
        </p:txBody>
      </p:sp>
      <p:grpSp>
        <p:nvGrpSpPr>
          <p:cNvPr id="1770" name="Google Shape;1770;p51"/>
          <p:cNvGrpSpPr/>
          <p:nvPr/>
        </p:nvGrpSpPr>
        <p:grpSpPr>
          <a:xfrm>
            <a:off x="-2530609" y="1288766"/>
            <a:ext cx="7717188" cy="7717188"/>
            <a:chOff x="-2372326" y="1288766"/>
            <a:chExt cx="7717188" cy="7717188"/>
          </a:xfrm>
        </p:grpSpPr>
        <p:grpSp>
          <p:nvGrpSpPr>
            <p:cNvPr id="1771" name="Google Shape;1771;p51"/>
            <p:cNvGrpSpPr/>
            <p:nvPr/>
          </p:nvGrpSpPr>
          <p:grpSpPr>
            <a:xfrm rot="8100000">
              <a:off x="-1242170" y="2418922"/>
              <a:ext cx="5456876" cy="5456876"/>
              <a:chOff x="-2008470" y="-2569457"/>
              <a:chExt cx="5456928" cy="5456928"/>
            </a:xfrm>
          </p:grpSpPr>
          <p:sp>
            <p:nvSpPr>
              <p:cNvPr id="1772" name="Google Shape;1772;p51"/>
              <p:cNvSpPr/>
              <p:nvPr/>
            </p:nvSpPr>
            <p:spPr>
              <a:xfrm rot="-2700000">
                <a:off x="-2029087" y="-950544"/>
                <a:ext cx="5498161" cy="2219101"/>
              </a:xfrm>
              <a:custGeom>
                <a:avLst/>
                <a:gdLst/>
                <a:ahLst/>
                <a:cxnLst/>
                <a:rect l="l" t="t" r="r" b="b"/>
                <a:pathLst>
                  <a:path w="40188" h="16216" extrusionOk="0">
                    <a:moveTo>
                      <a:pt x="24671" y="16216"/>
                    </a:moveTo>
                    <a:cubicBezTo>
                      <a:pt x="21399" y="16216"/>
                      <a:pt x="18737" y="13343"/>
                      <a:pt x="18737" y="9813"/>
                    </a:cubicBezTo>
                    <a:cubicBezTo>
                      <a:pt x="18737" y="6500"/>
                      <a:pt x="18737" y="6500"/>
                      <a:pt x="18737" y="6500"/>
                    </a:cubicBezTo>
                    <a:cubicBezTo>
                      <a:pt x="18737" y="4423"/>
                      <a:pt x="17275" y="2733"/>
                      <a:pt x="15478" y="2733"/>
                    </a:cubicBezTo>
                    <a:cubicBezTo>
                      <a:pt x="13681" y="2733"/>
                      <a:pt x="12219" y="4423"/>
                      <a:pt x="12219" y="6501"/>
                    </a:cubicBezTo>
                    <a:cubicBezTo>
                      <a:pt x="12219" y="9813"/>
                      <a:pt x="12219" y="9813"/>
                      <a:pt x="12219" y="9813"/>
                    </a:cubicBezTo>
                    <a:cubicBezTo>
                      <a:pt x="12219" y="13343"/>
                      <a:pt x="9479" y="16216"/>
                      <a:pt x="6110" y="16216"/>
                    </a:cubicBezTo>
                    <a:cubicBezTo>
                      <a:pt x="2741" y="16216"/>
                      <a:pt x="0" y="13343"/>
                      <a:pt x="0" y="9813"/>
                    </a:cubicBezTo>
                    <a:cubicBezTo>
                      <a:pt x="0" y="1317"/>
                      <a:pt x="0" y="1317"/>
                      <a:pt x="0" y="1317"/>
                    </a:cubicBezTo>
                    <a:cubicBezTo>
                      <a:pt x="2636" y="1317"/>
                      <a:pt x="2636" y="1317"/>
                      <a:pt x="2636" y="1317"/>
                    </a:cubicBezTo>
                    <a:cubicBezTo>
                      <a:pt x="2636" y="9813"/>
                      <a:pt x="2636" y="9813"/>
                      <a:pt x="2636" y="9813"/>
                    </a:cubicBezTo>
                    <a:cubicBezTo>
                      <a:pt x="2636" y="11890"/>
                      <a:pt x="4194" y="13580"/>
                      <a:pt x="6110" y="13580"/>
                    </a:cubicBezTo>
                    <a:cubicBezTo>
                      <a:pt x="8025" y="13580"/>
                      <a:pt x="9584" y="11890"/>
                      <a:pt x="9584" y="9813"/>
                    </a:cubicBezTo>
                    <a:cubicBezTo>
                      <a:pt x="9584" y="6501"/>
                      <a:pt x="9584" y="6501"/>
                      <a:pt x="9584" y="6501"/>
                    </a:cubicBezTo>
                    <a:cubicBezTo>
                      <a:pt x="9584" y="2970"/>
                      <a:pt x="12228" y="97"/>
                      <a:pt x="15478" y="97"/>
                    </a:cubicBezTo>
                    <a:cubicBezTo>
                      <a:pt x="18728" y="97"/>
                      <a:pt x="21373" y="2970"/>
                      <a:pt x="21373" y="6500"/>
                    </a:cubicBezTo>
                    <a:cubicBezTo>
                      <a:pt x="21373" y="9813"/>
                      <a:pt x="21373" y="9813"/>
                      <a:pt x="21373" y="9813"/>
                    </a:cubicBezTo>
                    <a:cubicBezTo>
                      <a:pt x="21373" y="11890"/>
                      <a:pt x="22852" y="13580"/>
                      <a:pt x="24671" y="13580"/>
                    </a:cubicBezTo>
                    <a:cubicBezTo>
                      <a:pt x="26489" y="13580"/>
                      <a:pt x="27969" y="11890"/>
                      <a:pt x="27969" y="9813"/>
                    </a:cubicBezTo>
                    <a:cubicBezTo>
                      <a:pt x="27969" y="6403"/>
                      <a:pt x="27969" y="6403"/>
                      <a:pt x="27969" y="6403"/>
                    </a:cubicBezTo>
                    <a:cubicBezTo>
                      <a:pt x="27969" y="4713"/>
                      <a:pt x="28596" y="3116"/>
                      <a:pt x="29735" y="1907"/>
                    </a:cubicBezTo>
                    <a:cubicBezTo>
                      <a:pt x="30894" y="677"/>
                      <a:pt x="32437" y="0"/>
                      <a:pt x="34078" y="0"/>
                    </a:cubicBezTo>
                    <a:cubicBezTo>
                      <a:pt x="34078" y="0"/>
                      <a:pt x="34078" y="0"/>
                      <a:pt x="34078" y="0"/>
                    </a:cubicBezTo>
                    <a:cubicBezTo>
                      <a:pt x="35720" y="0"/>
                      <a:pt x="37262" y="677"/>
                      <a:pt x="38422" y="1907"/>
                    </a:cubicBezTo>
                    <a:cubicBezTo>
                      <a:pt x="39561" y="3116"/>
                      <a:pt x="40188" y="4713"/>
                      <a:pt x="40188" y="6403"/>
                    </a:cubicBezTo>
                    <a:cubicBezTo>
                      <a:pt x="40188" y="14898"/>
                      <a:pt x="40188" y="14898"/>
                      <a:pt x="40188" y="14898"/>
                    </a:cubicBezTo>
                    <a:cubicBezTo>
                      <a:pt x="37552" y="14898"/>
                      <a:pt x="37552" y="14898"/>
                      <a:pt x="37552" y="14898"/>
                    </a:cubicBezTo>
                    <a:cubicBezTo>
                      <a:pt x="37552" y="6403"/>
                      <a:pt x="37552" y="6403"/>
                      <a:pt x="37552" y="6403"/>
                    </a:cubicBezTo>
                    <a:cubicBezTo>
                      <a:pt x="37552" y="5387"/>
                      <a:pt x="37180" y="4433"/>
                      <a:pt x="36503" y="3715"/>
                    </a:cubicBezTo>
                    <a:cubicBezTo>
                      <a:pt x="35847" y="3019"/>
                      <a:pt x="34986" y="2635"/>
                      <a:pt x="34078" y="2635"/>
                    </a:cubicBezTo>
                    <a:cubicBezTo>
                      <a:pt x="33171" y="2635"/>
                      <a:pt x="32309" y="3019"/>
                      <a:pt x="31653" y="3715"/>
                    </a:cubicBezTo>
                    <a:cubicBezTo>
                      <a:pt x="30977" y="4433"/>
                      <a:pt x="30604" y="5387"/>
                      <a:pt x="30604" y="6403"/>
                    </a:cubicBezTo>
                    <a:cubicBezTo>
                      <a:pt x="30604" y="9813"/>
                      <a:pt x="30604" y="9813"/>
                      <a:pt x="30604" y="9813"/>
                    </a:cubicBezTo>
                    <a:cubicBezTo>
                      <a:pt x="30604" y="13343"/>
                      <a:pt x="27943" y="16216"/>
                      <a:pt x="24671" y="1621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3" name="Google Shape;1773;p51"/>
              <p:cNvSpPr/>
              <p:nvPr/>
            </p:nvSpPr>
            <p:spPr>
              <a:xfrm rot="-2700000">
                <a:off x="-1861614" y="-783795"/>
                <a:ext cx="5162314" cy="1884632"/>
              </a:xfrm>
              <a:custGeom>
                <a:avLst/>
                <a:gdLst/>
                <a:ahLst/>
                <a:cxnLst/>
                <a:rect l="l" t="t" r="r" b="b"/>
                <a:pathLst>
                  <a:path w="37740" h="13779" extrusionOk="0">
                    <a:moveTo>
                      <a:pt x="23447" y="13779"/>
                    </a:moveTo>
                    <a:cubicBezTo>
                      <a:pt x="23200" y="13779"/>
                      <a:pt x="22952" y="13758"/>
                      <a:pt x="22710" y="13715"/>
                    </a:cubicBezTo>
                    <a:cubicBezTo>
                      <a:pt x="22743" y="13530"/>
                      <a:pt x="22743" y="13530"/>
                      <a:pt x="22743" y="13530"/>
                    </a:cubicBezTo>
                    <a:cubicBezTo>
                      <a:pt x="23044" y="13583"/>
                      <a:pt x="23355" y="13601"/>
                      <a:pt x="23659" y="13585"/>
                    </a:cubicBezTo>
                    <a:cubicBezTo>
                      <a:pt x="23669" y="13773"/>
                      <a:pt x="23669" y="13773"/>
                      <a:pt x="23669" y="13773"/>
                    </a:cubicBezTo>
                    <a:cubicBezTo>
                      <a:pt x="23595" y="13777"/>
                      <a:pt x="23521" y="13779"/>
                      <a:pt x="23447" y="13779"/>
                    </a:cubicBezTo>
                    <a:close/>
                    <a:moveTo>
                      <a:pt x="4631" y="13772"/>
                    </a:moveTo>
                    <a:cubicBezTo>
                      <a:pt x="4312" y="13755"/>
                      <a:pt x="3993" y="13703"/>
                      <a:pt x="3684" y="13620"/>
                    </a:cubicBezTo>
                    <a:cubicBezTo>
                      <a:pt x="3734" y="13438"/>
                      <a:pt x="3734" y="13438"/>
                      <a:pt x="3734" y="13438"/>
                    </a:cubicBezTo>
                    <a:cubicBezTo>
                      <a:pt x="4030" y="13518"/>
                      <a:pt x="4335" y="13567"/>
                      <a:pt x="4642" y="13584"/>
                    </a:cubicBezTo>
                    <a:lnTo>
                      <a:pt x="4631" y="13772"/>
                    </a:lnTo>
                    <a:close/>
                    <a:moveTo>
                      <a:pt x="5589" y="13725"/>
                    </a:moveTo>
                    <a:cubicBezTo>
                      <a:pt x="5560" y="13539"/>
                      <a:pt x="5560" y="13539"/>
                      <a:pt x="5560" y="13539"/>
                    </a:cubicBezTo>
                    <a:cubicBezTo>
                      <a:pt x="5863" y="13492"/>
                      <a:pt x="6162" y="13414"/>
                      <a:pt x="6449" y="13305"/>
                    </a:cubicBezTo>
                    <a:cubicBezTo>
                      <a:pt x="6516" y="13481"/>
                      <a:pt x="6516" y="13481"/>
                      <a:pt x="6516" y="13481"/>
                    </a:cubicBezTo>
                    <a:cubicBezTo>
                      <a:pt x="6216" y="13594"/>
                      <a:pt x="5904" y="13676"/>
                      <a:pt x="5589" y="13725"/>
                    </a:cubicBezTo>
                    <a:close/>
                    <a:moveTo>
                      <a:pt x="24616" y="13617"/>
                    </a:moveTo>
                    <a:cubicBezTo>
                      <a:pt x="24564" y="13436"/>
                      <a:pt x="24564" y="13436"/>
                      <a:pt x="24564" y="13436"/>
                    </a:cubicBezTo>
                    <a:cubicBezTo>
                      <a:pt x="24856" y="13353"/>
                      <a:pt x="25143" y="13236"/>
                      <a:pt x="25415" y="13090"/>
                    </a:cubicBezTo>
                    <a:cubicBezTo>
                      <a:pt x="25505" y="13255"/>
                      <a:pt x="25505" y="13255"/>
                      <a:pt x="25505" y="13255"/>
                    </a:cubicBezTo>
                    <a:cubicBezTo>
                      <a:pt x="25220" y="13409"/>
                      <a:pt x="24921" y="13530"/>
                      <a:pt x="24616" y="13617"/>
                    </a:cubicBezTo>
                    <a:close/>
                    <a:moveTo>
                      <a:pt x="21789" y="13446"/>
                    </a:moveTo>
                    <a:cubicBezTo>
                      <a:pt x="21496" y="13324"/>
                      <a:pt x="21213" y="13169"/>
                      <a:pt x="20948" y="12985"/>
                    </a:cubicBezTo>
                    <a:cubicBezTo>
                      <a:pt x="21055" y="12830"/>
                      <a:pt x="21055" y="12830"/>
                      <a:pt x="21055" y="12830"/>
                    </a:cubicBezTo>
                    <a:cubicBezTo>
                      <a:pt x="21310" y="13007"/>
                      <a:pt x="21581" y="13155"/>
                      <a:pt x="21861" y="13272"/>
                    </a:cubicBezTo>
                    <a:lnTo>
                      <a:pt x="21789" y="13446"/>
                    </a:lnTo>
                    <a:close/>
                    <a:moveTo>
                      <a:pt x="2790" y="13275"/>
                    </a:moveTo>
                    <a:cubicBezTo>
                      <a:pt x="2507" y="13132"/>
                      <a:pt x="2235" y="12958"/>
                      <a:pt x="1983" y="12759"/>
                    </a:cubicBezTo>
                    <a:cubicBezTo>
                      <a:pt x="2099" y="12611"/>
                      <a:pt x="2099" y="12611"/>
                      <a:pt x="2099" y="12611"/>
                    </a:cubicBezTo>
                    <a:cubicBezTo>
                      <a:pt x="2342" y="12803"/>
                      <a:pt x="2603" y="12970"/>
                      <a:pt x="2875" y="13107"/>
                    </a:cubicBezTo>
                    <a:lnTo>
                      <a:pt x="2790" y="13275"/>
                    </a:lnTo>
                    <a:close/>
                    <a:moveTo>
                      <a:pt x="7374" y="13053"/>
                    </a:moveTo>
                    <a:cubicBezTo>
                      <a:pt x="7273" y="12893"/>
                      <a:pt x="7273" y="12893"/>
                      <a:pt x="7273" y="12893"/>
                    </a:cubicBezTo>
                    <a:cubicBezTo>
                      <a:pt x="7531" y="12731"/>
                      <a:pt x="7776" y="12540"/>
                      <a:pt x="8000" y="12328"/>
                    </a:cubicBezTo>
                    <a:cubicBezTo>
                      <a:pt x="8130" y="12464"/>
                      <a:pt x="8130" y="12464"/>
                      <a:pt x="8130" y="12464"/>
                    </a:cubicBezTo>
                    <a:cubicBezTo>
                      <a:pt x="7896" y="12685"/>
                      <a:pt x="7642" y="12883"/>
                      <a:pt x="7374" y="13053"/>
                    </a:cubicBezTo>
                    <a:close/>
                    <a:moveTo>
                      <a:pt x="37740" y="12749"/>
                    </a:moveTo>
                    <a:cubicBezTo>
                      <a:pt x="37552" y="12749"/>
                      <a:pt x="37552" y="12749"/>
                      <a:pt x="37552" y="12749"/>
                    </a:cubicBezTo>
                    <a:cubicBezTo>
                      <a:pt x="37552" y="11808"/>
                      <a:pt x="37552" y="11808"/>
                      <a:pt x="37552" y="11808"/>
                    </a:cubicBezTo>
                    <a:cubicBezTo>
                      <a:pt x="37740" y="11808"/>
                      <a:pt x="37740" y="11808"/>
                      <a:pt x="37740" y="11808"/>
                    </a:cubicBezTo>
                    <a:lnTo>
                      <a:pt x="37740" y="12749"/>
                    </a:lnTo>
                    <a:close/>
                    <a:moveTo>
                      <a:pt x="26297" y="12716"/>
                    </a:moveTo>
                    <a:cubicBezTo>
                      <a:pt x="26176" y="12572"/>
                      <a:pt x="26176" y="12572"/>
                      <a:pt x="26176" y="12572"/>
                    </a:cubicBezTo>
                    <a:cubicBezTo>
                      <a:pt x="26409" y="12376"/>
                      <a:pt x="26626" y="12155"/>
                      <a:pt x="26820" y="11913"/>
                    </a:cubicBezTo>
                    <a:cubicBezTo>
                      <a:pt x="26967" y="12031"/>
                      <a:pt x="26967" y="12031"/>
                      <a:pt x="26967" y="12031"/>
                    </a:cubicBezTo>
                    <a:cubicBezTo>
                      <a:pt x="26764" y="12282"/>
                      <a:pt x="26539" y="12513"/>
                      <a:pt x="26297" y="12716"/>
                    </a:cubicBezTo>
                    <a:close/>
                    <a:moveTo>
                      <a:pt x="20219" y="12363"/>
                    </a:moveTo>
                    <a:cubicBezTo>
                      <a:pt x="19999" y="12135"/>
                      <a:pt x="19799" y="11883"/>
                      <a:pt x="19622" y="11614"/>
                    </a:cubicBezTo>
                    <a:cubicBezTo>
                      <a:pt x="19780" y="11511"/>
                      <a:pt x="19780" y="11511"/>
                      <a:pt x="19780" y="11511"/>
                    </a:cubicBezTo>
                    <a:cubicBezTo>
                      <a:pt x="19950" y="11770"/>
                      <a:pt x="20143" y="12013"/>
                      <a:pt x="20354" y="12232"/>
                    </a:cubicBezTo>
                    <a:lnTo>
                      <a:pt x="20219" y="12363"/>
                    </a:lnTo>
                    <a:close/>
                    <a:moveTo>
                      <a:pt x="1290" y="12098"/>
                    </a:moveTo>
                    <a:cubicBezTo>
                      <a:pt x="1082" y="11857"/>
                      <a:pt x="894" y="11596"/>
                      <a:pt x="732" y="11320"/>
                    </a:cubicBezTo>
                    <a:cubicBezTo>
                      <a:pt x="895" y="11224"/>
                      <a:pt x="895" y="11224"/>
                      <a:pt x="895" y="11224"/>
                    </a:cubicBezTo>
                    <a:cubicBezTo>
                      <a:pt x="1051" y="11491"/>
                      <a:pt x="1232" y="11743"/>
                      <a:pt x="1432" y="11974"/>
                    </a:cubicBezTo>
                    <a:lnTo>
                      <a:pt x="1290" y="12098"/>
                    </a:lnTo>
                    <a:close/>
                    <a:moveTo>
                      <a:pt x="8761" y="11745"/>
                    </a:moveTo>
                    <a:cubicBezTo>
                      <a:pt x="8609" y="11634"/>
                      <a:pt x="8609" y="11634"/>
                      <a:pt x="8609" y="11634"/>
                    </a:cubicBezTo>
                    <a:cubicBezTo>
                      <a:pt x="8788" y="11386"/>
                      <a:pt x="8947" y="11119"/>
                      <a:pt x="9080" y="10841"/>
                    </a:cubicBezTo>
                    <a:cubicBezTo>
                      <a:pt x="9250" y="10922"/>
                      <a:pt x="9250" y="10922"/>
                      <a:pt x="9250" y="10922"/>
                    </a:cubicBezTo>
                    <a:cubicBezTo>
                      <a:pt x="9112" y="11211"/>
                      <a:pt x="8948" y="11487"/>
                      <a:pt x="8761" y="11745"/>
                    </a:cubicBezTo>
                    <a:close/>
                    <a:moveTo>
                      <a:pt x="27497" y="11234"/>
                    </a:moveTo>
                    <a:cubicBezTo>
                      <a:pt x="27332" y="11145"/>
                      <a:pt x="27332" y="11145"/>
                      <a:pt x="27332" y="11145"/>
                    </a:cubicBezTo>
                    <a:cubicBezTo>
                      <a:pt x="27477" y="10876"/>
                      <a:pt x="27600" y="10590"/>
                      <a:pt x="27697" y="10297"/>
                    </a:cubicBezTo>
                    <a:cubicBezTo>
                      <a:pt x="27876" y="10356"/>
                      <a:pt x="27876" y="10356"/>
                      <a:pt x="27876" y="10356"/>
                    </a:cubicBezTo>
                    <a:cubicBezTo>
                      <a:pt x="27776" y="10660"/>
                      <a:pt x="27648" y="10956"/>
                      <a:pt x="27497" y="11234"/>
                    </a:cubicBezTo>
                    <a:close/>
                    <a:moveTo>
                      <a:pt x="37740" y="10866"/>
                    </a:moveTo>
                    <a:cubicBezTo>
                      <a:pt x="37552" y="10866"/>
                      <a:pt x="37552" y="10866"/>
                      <a:pt x="37552" y="10866"/>
                    </a:cubicBezTo>
                    <a:cubicBezTo>
                      <a:pt x="37552" y="9925"/>
                      <a:pt x="37552" y="9925"/>
                      <a:pt x="37552" y="9925"/>
                    </a:cubicBezTo>
                    <a:cubicBezTo>
                      <a:pt x="37740" y="9925"/>
                      <a:pt x="37740" y="9925"/>
                      <a:pt x="37740" y="9925"/>
                    </a:cubicBezTo>
                    <a:lnTo>
                      <a:pt x="37740" y="10866"/>
                    </a:lnTo>
                    <a:close/>
                    <a:moveTo>
                      <a:pt x="19173" y="10769"/>
                    </a:moveTo>
                    <a:cubicBezTo>
                      <a:pt x="19049" y="10477"/>
                      <a:pt x="18950" y="10170"/>
                      <a:pt x="18879" y="9859"/>
                    </a:cubicBezTo>
                    <a:cubicBezTo>
                      <a:pt x="19062" y="9817"/>
                      <a:pt x="19062" y="9817"/>
                      <a:pt x="19062" y="9817"/>
                    </a:cubicBezTo>
                    <a:cubicBezTo>
                      <a:pt x="19131" y="10118"/>
                      <a:pt x="19227" y="10414"/>
                      <a:pt x="19346" y="10696"/>
                    </a:cubicBezTo>
                    <a:lnTo>
                      <a:pt x="19173" y="10769"/>
                    </a:lnTo>
                    <a:close/>
                    <a:moveTo>
                      <a:pt x="325" y="10454"/>
                    </a:moveTo>
                    <a:cubicBezTo>
                      <a:pt x="216" y="10155"/>
                      <a:pt x="133" y="9844"/>
                      <a:pt x="79" y="9529"/>
                    </a:cubicBezTo>
                    <a:cubicBezTo>
                      <a:pt x="264" y="9497"/>
                      <a:pt x="264" y="9497"/>
                      <a:pt x="264" y="9497"/>
                    </a:cubicBezTo>
                    <a:cubicBezTo>
                      <a:pt x="317" y="9801"/>
                      <a:pt x="397" y="10101"/>
                      <a:pt x="502" y="10389"/>
                    </a:cubicBezTo>
                    <a:lnTo>
                      <a:pt x="325" y="10454"/>
                    </a:lnTo>
                    <a:close/>
                    <a:moveTo>
                      <a:pt x="9582" y="10025"/>
                    </a:moveTo>
                    <a:cubicBezTo>
                      <a:pt x="9401" y="9975"/>
                      <a:pt x="9401" y="9975"/>
                      <a:pt x="9401" y="9975"/>
                    </a:cubicBezTo>
                    <a:cubicBezTo>
                      <a:pt x="9481" y="9680"/>
                      <a:pt x="9536" y="9374"/>
                      <a:pt x="9563" y="9067"/>
                    </a:cubicBezTo>
                    <a:cubicBezTo>
                      <a:pt x="9750" y="9083"/>
                      <a:pt x="9750" y="9083"/>
                      <a:pt x="9750" y="9083"/>
                    </a:cubicBezTo>
                    <a:cubicBezTo>
                      <a:pt x="9722" y="9402"/>
                      <a:pt x="9666" y="9718"/>
                      <a:pt x="9582" y="10025"/>
                    </a:cubicBezTo>
                    <a:close/>
                    <a:moveTo>
                      <a:pt x="28096" y="9426"/>
                    </a:moveTo>
                    <a:cubicBezTo>
                      <a:pt x="27910" y="9398"/>
                      <a:pt x="27910" y="9398"/>
                      <a:pt x="27910" y="9398"/>
                    </a:cubicBezTo>
                    <a:cubicBezTo>
                      <a:pt x="27949" y="9136"/>
                      <a:pt x="27968" y="8867"/>
                      <a:pt x="27968" y="8600"/>
                    </a:cubicBezTo>
                    <a:cubicBezTo>
                      <a:pt x="27968" y="8474"/>
                      <a:pt x="27968" y="8474"/>
                      <a:pt x="27968" y="8474"/>
                    </a:cubicBezTo>
                    <a:cubicBezTo>
                      <a:pt x="28157" y="8474"/>
                      <a:pt x="28157" y="8474"/>
                      <a:pt x="28157" y="8474"/>
                    </a:cubicBezTo>
                    <a:cubicBezTo>
                      <a:pt x="28157" y="8600"/>
                      <a:pt x="28157" y="8600"/>
                      <a:pt x="28157" y="8600"/>
                    </a:cubicBezTo>
                    <a:cubicBezTo>
                      <a:pt x="28157" y="8876"/>
                      <a:pt x="28136" y="9154"/>
                      <a:pt x="28096" y="9426"/>
                    </a:cubicBezTo>
                    <a:close/>
                    <a:moveTo>
                      <a:pt x="37740" y="8984"/>
                    </a:moveTo>
                    <a:cubicBezTo>
                      <a:pt x="37552" y="8984"/>
                      <a:pt x="37552" y="8984"/>
                      <a:pt x="37552" y="8984"/>
                    </a:cubicBezTo>
                    <a:cubicBezTo>
                      <a:pt x="37552" y="8042"/>
                      <a:pt x="37552" y="8042"/>
                      <a:pt x="37552" y="8042"/>
                    </a:cubicBezTo>
                    <a:cubicBezTo>
                      <a:pt x="37740" y="8042"/>
                      <a:pt x="37740" y="8042"/>
                      <a:pt x="37740" y="8042"/>
                    </a:cubicBezTo>
                    <a:lnTo>
                      <a:pt x="37740" y="8984"/>
                    </a:lnTo>
                    <a:close/>
                    <a:moveTo>
                      <a:pt x="18745" y="8913"/>
                    </a:moveTo>
                    <a:cubicBezTo>
                      <a:pt x="18740" y="8809"/>
                      <a:pt x="18737" y="8703"/>
                      <a:pt x="18737" y="8600"/>
                    </a:cubicBezTo>
                    <a:cubicBezTo>
                      <a:pt x="18737" y="7966"/>
                      <a:pt x="18737" y="7966"/>
                      <a:pt x="18737" y="7966"/>
                    </a:cubicBezTo>
                    <a:cubicBezTo>
                      <a:pt x="18925" y="7966"/>
                      <a:pt x="18925" y="7966"/>
                      <a:pt x="18925" y="7966"/>
                    </a:cubicBezTo>
                    <a:cubicBezTo>
                      <a:pt x="18925" y="8600"/>
                      <a:pt x="18925" y="8600"/>
                      <a:pt x="18925" y="8600"/>
                    </a:cubicBezTo>
                    <a:cubicBezTo>
                      <a:pt x="18925" y="8700"/>
                      <a:pt x="18928" y="8802"/>
                      <a:pt x="18933" y="8902"/>
                    </a:cubicBezTo>
                    <a:lnTo>
                      <a:pt x="18745" y="8913"/>
                    </a:lnTo>
                    <a:close/>
                    <a:moveTo>
                      <a:pt x="188" y="8577"/>
                    </a:moveTo>
                    <a:cubicBezTo>
                      <a:pt x="0" y="8577"/>
                      <a:pt x="0" y="8577"/>
                      <a:pt x="0" y="8577"/>
                    </a:cubicBezTo>
                    <a:cubicBezTo>
                      <a:pt x="0" y="7635"/>
                      <a:pt x="0" y="7635"/>
                      <a:pt x="0" y="7635"/>
                    </a:cubicBezTo>
                    <a:cubicBezTo>
                      <a:pt x="188" y="7635"/>
                      <a:pt x="188" y="7635"/>
                      <a:pt x="188" y="7635"/>
                    </a:cubicBezTo>
                    <a:lnTo>
                      <a:pt x="188" y="8577"/>
                    </a:lnTo>
                    <a:close/>
                    <a:moveTo>
                      <a:pt x="9772" y="8134"/>
                    </a:moveTo>
                    <a:cubicBezTo>
                      <a:pt x="9583" y="8134"/>
                      <a:pt x="9583" y="8134"/>
                      <a:pt x="9583" y="8134"/>
                    </a:cubicBezTo>
                    <a:cubicBezTo>
                      <a:pt x="9583" y="7193"/>
                      <a:pt x="9583" y="7193"/>
                      <a:pt x="9583" y="7193"/>
                    </a:cubicBezTo>
                    <a:cubicBezTo>
                      <a:pt x="9772" y="7193"/>
                      <a:pt x="9772" y="7193"/>
                      <a:pt x="9772" y="7193"/>
                    </a:cubicBezTo>
                    <a:lnTo>
                      <a:pt x="9772" y="8134"/>
                    </a:lnTo>
                    <a:close/>
                    <a:moveTo>
                      <a:pt x="28157" y="7532"/>
                    </a:moveTo>
                    <a:cubicBezTo>
                      <a:pt x="27968" y="7532"/>
                      <a:pt x="27968" y="7532"/>
                      <a:pt x="27968" y="7532"/>
                    </a:cubicBezTo>
                    <a:cubicBezTo>
                      <a:pt x="27968" y="6591"/>
                      <a:pt x="27968" y="6591"/>
                      <a:pt x="27968" y="6591"/>
                    </a:cubicBezTo>
                    <a:cubicBezTo>
                      <a:pt x="28157" y="6591"/>
                      <a:pt x="28157" y="6591"/>
                      <a:pt x="28157" y="6591"/>
                    </a:cubicBezTo>
                    <a:lnTo>
                      <a:pt x="28157" y="7532"/>
                    </a:lnTo>
                    <a:close/>
                    <a:moveTo>
                      <a:pt x="37740" y="7101"/>
                    </a:moveTo>
                    <a:cubicBezTo>
                      <a:pt x="37552" y="7101"/>
                      <a:pt x="37552" y="7101"/>
                      <a:pt x="37552" y="7101"/>
                    </a:cubicBezTo>
                    <a:cubicBezTo>
                      <a:pt x="37552" y="6160"/>
                      <a:pt x="37552" y="6160"/>
                      <a:pt x="37552" y="6160"/>
                    </a:cubicBezTo>
                    <a:cubicBezTo>
                      <a:pt x="37740" y="6160"/>
                      <a:pt x="37740" y="6160"/>
                      <a:pt x="37740" y="6160"/>
                    </a:cubicBezTo>
                    <a:lnTo>
                      <a:pt x="37740" y="7101"/>
                    </a:lnTo>
                    <a:close/>
                    <a:moveTo>
                      <a:pt x="18925" y="7025"/>
                    </a:moveTo>
                    <a:cubicBezTo>
                      <a:pt x="18737" y="7025"/>
                      <a:pt x="18737" y="7025"/>
                      <a:pt x="18737" y="7025"/>
                    </a:cubicBezTo>
                    <a:cubicBezTo>
                      <a:pt x="18737" y="6084"/>
                      <a:pt x="18737" y="6084"/>
                      <a:pt x="18737" y="6084"/>
                    </a:cubicBezTo>
                    <a:cubicBezTo>
                      <a:pt x="18925" y="6084"/>
                      <a:pt x="18925" y="6084"/>
                      <a:pt x="18925" y="6084"/>
                    </a:cubicBezTo>
                    <a:lnTo>
                      <a:pt x="18925" y="7025"/>
                    </a:lnTo>
                    <a:close/>
                    <a:moveTo>
                      <a:pt x="188" y="6694"/>
                    </a:moveTo>
                    <a:cubicBezTo>
                      <a:pt x="0" y="6694"/>
                      <a:pt x="0" y="6694"/>
                      <a:pt x="0" y="6694"/>
                    </a:cubicBezTo>
                    <a:cubicBezTo>
                      <a:pt x="0" y="5753"/>
                      <a:pt x="0" y="5753"/>
                      <a:pt x="0" y="5753"/>
                    </a:cubicBezTo>
                    <a:cubicBezTo>
                      <a:pt x="188" y="5753"/>
                      <a:pt x="188" y="5753"/>
                      <a:pt x="188" y="5753"/>
                    </a:cubicBezTo>
                    <a:lnTo>
                      <a:pt x="188" y="6694"/>
                    </a:lnTo>
                    <a:close/>
                    <a:moveTo>
                      <a:pt x="9772" y="6252"/>
                    </a:moveTo>
                    <a:cubicBezTo>
                      <a:pt x="9583" y="6252"/>
                      <a:pt x="9583" y="6252"/>
                      <a:pt x="9583" y="6252"/>
                    </a:cubicBezTo>
                    <a:cubicBezTo>
                      <a:pt x="9583" y="5310"/>
                      <a:pt x="9583" y="5310"/>
                      <a:pt x="9583" y="5310"/>
                    </a:cubicBezTo>
                    <a:cubicBezTo>
                      <a:pt x="9772" y="5310"/>
                      <a:pt x="9772" y="5310"/>
                      <a:pt x="9772" y="5310"/>
                    </a:cubicBezTo>
                    <a:lnTo>
                      <a:pt x="9772" y="6252"/>
                    </a:lnTo>
                    <a:close/>
                    <a:moveTo>
                      <a:pt x="28157" y="5650"/>
                    </a:moveTo>
                    <a:cubicBezTo>
                      <a:pt x="27968" y="5650"/>
                      <a:pt x="27968" y="5650"/>
                      <a:pt x="27968" y="5650"/>
                    </a:cubicBezTo>
                    <a:cubicBezTo>
                      <a:pt x="27968" y="5190"/>
                      <a:pt x="27968" y="5190"/>
                      <a:pt x="27968" y="5190"/>
                    </a:cubicBezTo>
                    <a:cubicBezTo>
                      <a:pt x="27968" y="5027"/>
                      <a:pt x="27976" y="4863"/>
                      <a:pt x="27990" y="4701"/>
                    </a:cubicBezTo>
                    <a:cubicBezTo>
                      <a:pt x="28178" y="4717"/>
                      <a:pt x="28178" y="4717"/>
                      <a:pt x="28178" y="4717"/>
                    </a:cubicBezTo>
                    <a:cubicBezTo>
                      <a:pt x="28164" y="4874"/>
                      <a:pt x="28157" y="5033"/>
                      <a:pt x="28157" y="5190"/>
                    </a:cubicBezTo>
                    <a:lnTo>
                      <a:pt x="28157" y="5650"/>
                    </a:lnTo>
                    <a:close/>
                    <a:moveTo>
                      <a:pt x="37740" y="5218"/>
                    </a:moveTo>
                    <a:cubicBezTo>
                      <a:pt x="37552" y="5218"/>
                      <a:pt x="37552" y="5218"/>
                      <a:pt x="37552" y="5218"/>
                    </a:cubicBezTo>
                    <a:cubicBezTo>
                      <a:pt x="37552" y="5190"/>
                      <a:pt x="37552" y="5190"/>
                      <a:pt x="37552" y="5190"/>
                    </a:cubicBezTo>
                    <a:cubicBezTo>
                      <a:pt x="37552" y="4890"/>
                      <a:pt x="37527" y="4590"/>
                      <a:pt x="37476" y="4297"/>
                    </a:cubicBezTo>
                    <a:cubicBezTo>
                      <a:pt x="37662" y="4266"/>
                      <a:pt x="37662" y="4266"/>
                      <a:pt x="37662" y="4266"/>
                    </a:cubicBezTo>
                    <a:cubicBezTo>
                      <a:pt x="37714" y="4569"/>
                      <a:pt x="37740" y="4880"/>
                      <a:pt x="37740" y="5190"/>
                    </a:cubicBezTo>
                    <a:lnTo>
                      <a:pt x="37740" y="5218"/>
                    </a:lnTo>
                    <a:close/>
                    <a:moveTo>
                      <a:pt x="18735" y="5145"/>
                    </a:moveTo>
                    <a:cubicBezTo>
                      <a:pt x="18727" y="4836"/>
                      <a:pt x="18693" y="4527"/>
                      <a:pt x="18634" y="4226"/>
                    </a:cubicBezTo>
                    <a:cubicBezTo>
                      <a:pt x="18819" y="4190"/>
                      <a:pt x="18819" y="4190"/>
                      <a:pt x="18819" y="4190"/>
                    </a:cubicBezTo>
                    <a:cubicBezTo>
                      <a:pt x="18880" y="4501"/>
                      <a:pt x="18915" y="4820"/>
                      <a:pt x="18923" y="5140"/>
                    </a:cubicBezTo>
                    <a:lnTo>
                      <a:pt x="18735" y="5145"/>
                    </a:lnTo>
                    <a:close/>
                    <a:moveTo>
                      <a:pt x="188" y="4811"/>
                    </a:moveTo>
                    <a:cubicBezTo>
                      <a:pt x="0" y="4811"/>
                      <a:pt x="0" y="4811"/>
                      <a:pt x="0" y="4811"/>
                    </a:cubicBezTo>
                    <a:cubicBezTo>
                      <a:pt x="0" y="3870"/>
                      <a:pt x="0" y="3870"/>
                      <a:pt x="0" y="3870"/>
                    </a:cubicBezTo>
                    <a:cubicBezTo>
                      <a:pt x="188" y="3870"/>
                      <a:pt x="188" y="3870"/>
                      <a:pt x="188" y="3870"/>
                    </a:cubicBezTo>
                    <a:lnTo>
                      <a:pt x="188" y="4811"/>
                    </a:lnTo>
                    <a:close/>
                    <a:moveTo>
                      <a:pt x="9845" y="4389"/>
                    </a:moveTo>
                    <a:cubicBezTo>
                      <a:pt x="9659" y="4358"/>
                      <a:pt x="9659" y="4358"/>
                      <a:pt x="9659" y="4358"/>
                    </a:cubicBezTo>
                    <a:cubicBezTo>
                      <a:pt x="9711" y="4043"/>
                      <a:pt x="9791" y="3731"/>
                      <a:pt x="9895" y="3431"/>
                    </a:cubicBezTo>
                    <a:cubicBezTo>
                      <a:pt x="10073" y="3493"/>
                      <a:pt x="10073" y="3493"/>
                      <a:pt x="10073" y="3493"/>
                    </a:cubicBezTo>
                    <a:cubicBezTo>
                      <a:pt x="9972" y="3783"/>
                      <a:pt x="9895" y="4084"/>
                      <a:pt x="9845" y="4389"/>
                    </a:cubicBezTo>
                    <a:close/>
                    <a:moveTo>
                      <a:pt x="28341" y="3809"/>
                    </a:moveTo>
                    <a:cubicBezTo>
                      <a:pt x="28159" y="3759"/>
                      <a:pt x="28159" y="3759"/>
                      <a:pt x="28159" y="3759"/>
                    </a:cubicBezTo>
                    <a:cubicBezTo>
                      <a:pt x="28243" y="3451"/>
                      <a:pt x="28355" y="3150"/>
                      <a:pt x="28493" y="2862"/>
                    </a:cubicBezTo>
                    <a:cubicBezTo>
                      <a:pt x="28662" y="2944"/>
                      <a:pt x="28662" y="2944"/>
                      <a:pt x="28662" y="2944"/>
                    </a:cubicBezTo>
                    <a:cubicBezTo>
                      <a:pt x="28530" y="3221"/>
                      <a:pt x="28422" y="3512"/>
                      <a:pt x="28341" y="3809"/>
                    </a:cubicBezTo>
                    <a:close/>
                    <a:moveTo>
                      <a:pt x="37240" y="3405"/>
                    </a:moveTo>
                    <a:cubicBezTo>
                      <a:pt x="37135" y="3115"/>
                      <a:pt x="37003" y="2834"/>
                      <a:pt x="36848" y="2570"/>
                    </a:cubicBezTo>
                    <a:cubicBezTo>
                      <a:pt x="37010" y="2474"/>
                      <a:pt x="37010" y="2474"/>
                      <a:pt x="37010" y="2474"/>
                    </a:cubicBezTo>
                    <a:cubicBezTo>
                      <a:pt x="37171" y="2749"/>
                      <a:pt x="37308" y="3040"/>
                      <a:pt x="37417" y="3341"/>
                    </a:cubicBezTo>
                    <a:lnTo>
                      <a:pt x="37240" y="3405"/>
                    </a:lnTo>
                    <a:close/>
                    <a:moveTo>
                      <a:pt x="18379" y="3338"/>
                    </a:moveTo>
                    <a:cubicBezTo>
                      <a:pt x="18268" y="3050"/>
                      <a:pt x="18131" y="2771"/>
                      <a:pt x="17973" y="2509"/>
                    </a:cubicBezTo>
                    <a:cubicBezTo>
                      <a:pt x="18134" y="2412"/>
                      <a:pt x="18134" y="2412"/>
                      <a:pt x="18134" y="2412"/>
                    </a:cubicBezTo>
                    <a:cubicBezTo>
                      <a:pt x="18298" y="2682"/>
                      <a:pt x="18440" y="2972"/>
                      <a:pt x="18555" y="3271"/>
                    </a:cubicBezTo>
                    <a:lnTo>
                      <a:pt x="18379" y="3338"/>
                    </a:lnTo>
                    <a:close/>
                    <a:moveTo>
                      <a:pt x="188" y="2928"/>
                    </a:moveTo>
                    <a:cubicBezTo>
                      <a:pt x="0" y="2928"/>
                      <a:pt x="0" y="2928"/>
                      <a:pt x="0" y="2928"/>
                    </a:cubicBezTo>
                    <a:cubicBezTo>
                      <a:pt x="0" y="1987"/>
                      <a:pt x="0" y="1987"/>
                      <a:pt x="0" y="1987"/>
                    </a:cubicBezTo>
                    <a:cubicBezTo>
                      <a:pt x="188" y="1987"/>
                      <a:pt x="188" y="1987"/>
                      <a:pt x="188" y="1987"/>
                    </a:cubicBezTo>
                    <a:lnTo>
                      <a:pt x="188" y="2928"/>
                    </a:lnTo>
                    <a:close/>
                    <a:moveTo>
                      <a:pt x="10452" y="2652"/>
                    </a:moveTo>
                    <a:cubicBezTo>
                      <a:pt x="10288" y="2559"/>
                      <a:pt x="10288" y="2559"/>
                      <a:pt x="10288" y="2559"/>
                    </a:cubicBezTo>
                    <a:cubicBezTo>
                      <a:pt x="10446" y="2279"/>
                      <a:pt x="10629" y="2014"/>
                      <a:pt x="10832" y="1771"/>
                    </a:cubicBezTo>
                    <a:cubicBezTo>
                      <a:pt x="10976" y="1892"/>
                      <a:pt x="10976" y="1892"/>
                      <a:pt x="10976" y="1892"/>
                    </a:cubicBezTo>
                    <a:cubicBezTo>
                      <a:pt x="10781" y="2126"/>
                      <a:pt x="10604" y="2382"/>
                      <a:pt x="10452" y="2652"/>
                    </a:cubicBezTo>
                    <a:close/>
                    <a:moveTo>
                      <a:pt x="29134" y="2151"/>
                    </a:moveTo>
                    <a:cubicBezTo>
                      <a:pt x="28982" y="2040"/>
                      <a:pt x="28982" y="2040"/>
                      <a:pt x="28982" y="2040"/>
                    </a:cubicBezTo>
                    <a:cubicBezTo>
                      <a:pt x="29171" y="1781"/>
                      <a:pt x="29383" y="1539"/>
                      <a:pt x="29614" y="1321"/>
                    </a:cubicBezTo>
                    <a:cubicBezTo>
                      <a:pt x="29743" y="1458"/>
                      <a:pt x="29743" y="1458"/>
                      <a:pt x="29743" y="1458"/>
                    </a:cubicBezTo>
                    <a:cubicBezTo>
                      <a:pt x="29521" y="1668"/>
                      <a:pt x="29316" y="1901"/>
                      <a:pt x="29134" y="2151"/>
                    </a:cubicBezTo>
                    <a:close/>
                    <a:moveTo>
                      <a:pt x="36311" y="1819"/>
                    </a:moveTo>
                    <a:cubicBezTo>
                      <a:pt x="36109" y="1585"/>
                      <a:pt x="35885" y="1371"/>
                      <a:pt x="35645" y="1181"/>
                    </a:cubicBezTo>
                    <a:cubicBezTo>
                      <a:pt x="35762" y="1034"/>
                      <a:pt x="35762" y="1034"/>
                      <a:pt x="35762" y="1034"/>
                    </a:cubicBezTo>
                    <a:cubicBezTo>
                      <a:pt x="36011" y="1230"/>
                      <a:pt x="36243" y="1453"/>
                      <a:pt x="36454" y="1696"/>
                    </a:cubicBezTo>
                    <a:lnTo>
                      <a:pt x="36311" y="1819"/>
                    </a:lnTo>
                    <a:close/>
                    <a:moveTo>
                      <a:pt x="17424" y="1767"/>
                    </a:moveTo>
                    <a:cubicBezTo>
                      <a:pt x="17217" y="1536"/>
                      <a:pt x="16989" y="1326"/>
                      <a:pt x="16746" y="1144"/>
                    </a:cubicBezTo>
                    <a:cubicBezTo>
                      <a:pt x="16859" y="994"/>
                      <a:pt x="16859" y="994"/>
                      <a:pt x="16859" y="994"/>
                    </a:cubicBezTo>
                    <a:cubicBezTo>
                      <a:pt x="17111" y="1183"/>
                      <a:pt x="17349" y="1401"/>
                      <a:pt x="17564" y="1642"/>
                    </a:cubicBezTo>
                    <a:lnTo>
                      <a:pt x="17424" y="1767"/>
                    </a:lnTo>
                    <a:close/>
                    <a:moveTo>
                      <a:pt x="11633" y="1245"/>
                    </a:moveTo>
                    <a:cubicBezTo>
                      <a:pt x="11514" y="1099"/>
                      <a:pt x="11514" y="1099"/>
                      <a:pt x="11514" y="1099"/>
                    </a:cubicBezTo>
                    <a:cubicBezTo>
                      <a:pt x="11766" y="896"/>
                      <a:pt x="12037" y="720"/>
                      <a:pt x="12319" y="576"/>
                    </a:cubicBezTo>
                    <a:cubicBezTo>
                      <a:pt x="12404" y="744"/>
                      <a:pt x="12404" y="744"/>
                      <a:pt x="12404" y="744"/>
                    </a:cubicBezTo>
                    <a:cubicBezTo>
                      <a:pt x="12134" y="882"/>
                      <a:pt x="11874" y="1050"/>
                      <a:pt x="11633" y="1245"/>
                    </a:cubicBezTo>
                    <a:close/>
                    <a:moveTo>
                      <a:pt x="188" y="1046"/>
                    </a:moveTo>
                    <a:cubicBezTo>
                      <a:pt x="0" y="1046"/>
                      <a:pt x="0" y="1046"/>
                      <a:pt x="0" y="1046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188" y="104"/>
                      <a:pt x="188" y="104"/>
                      <a:pt x="188" y="104"/>
                    </a:cubicBezTo>
                    <a:lnTo>
                      <a:pt x="188" y="1046"/>
                    </a:lnTo>
                    <a:close/>
                    <a:moveTo>
                      <a:pt x="30472" y="893"/>
                    </a:moveTo>
                    <a:cubicBezTo>
                      <a:pt x="30371" y="734"/>
                      <a:pt x="30371" y="734"/>
                      <a:pt x="30371" y="734"/>
                    </a:cubicBezTo>
                    <a:cubicBezTo>
                      <a:pt x="30643" y="562"/>
                      <a:pt x="30932" y="418"/>
                      <a:pt x="31229" y="307"/>
                    </a:cubicBezTo>
                    <a:cubicBezTo>
                      <a:pt x="31296" y="483"/>
                      <a:pt x="31296" y="483"/>
                      <a:pt x="31296" y="483"/>
                    </a:cubicBezTo>
                    <a:cubicBezTo>
                      <a:pt x="31010" y="590"/>
                      <a:pt x="30733" y="728"/>
                      <a:pt x="30472" y="893"/>
                    </a:cubicBezTo>
                    <a:close/>
                    <a:moveTo>
                      <a:pt x="34870" y="684"/>
                    </a:moveTo>
                    <a:cubicBezTo>
                      <a:pt x="34595" y="544"/>
                      <a:pt x="34306" y="433"/>
                      <a:pt x="34012" y="353"/>
                    </a:cubicBezTo>
                    <a:cubicBezTo>
                      <a:pt x="34061" y="171"/>
                      <a:pt x="34061" y="171"/>
                      <a:pt x="34061" y="171"/>
                    </a:cubicBezTo>
                    <a:cubicBezTo>
                      <a:pt x="34368" y="255"/>
                      <a:pt x="34669" y="371"/>
                      <a:pt x="34955" y="517"/>
                    </a:cubicBezTo>
                    <a:lnTo>
                      <a:pt x="34870" y="684"/>
                    </a:lnTo>
                    <a:close/>
                    <a:moveTo>
                      <a:pt x="15957" y="673"/>
                    </a:moveTo>
                    <a:cubicBezTo>
                      <a:pt x="15676" y="543"/>
                      <a:pt x="15383" y="446"/>
                      <a:pt x="15085" y="383"/>
                    </a:cubicBezTo>
                    <a:cubicBezTo>
                      <a:pt x="15124" y="199"/>
                      <a:pt x="15124" y="199"/>
                      <a:pt x="15124" y="199"/>
                    </a:cubicBezTo>
                    <a:cubicBezTo>
                      <a:pt x="15436" y="265"/>
                      <a:pt x="15742" y="366"/>
                      <a:pt x="16035" y="502"/>
                    </a:cubicBezTo>
                    <a:lnTo>
                      <a:pt x="15957" y="673"/>
                    </a:lnTo>
                    <a:close/>
                    <a:moveTo>
                      <a:pt x="13263" y="420"/>
                    </a:moveTo>
                    <a:cubicBezTo>
                      <a:pt x="13217" y="238"/>
                      <a:pt x="13217" y="238"/>
                      <a:pt x="13217" y="238"/>
                    </a:cubicBezTo>
                    <a:cubicBezTo>
                      <a:pt x="13528" y="159"/>
                      <a:pt x="13848" y="115"/>
                      <a:pt x="14168" y="109"/>
                    </a:cubicBezTo>
                    <a:cubicBezTo>
                      <a:pt x="14172" y="297"/>
                      <a:pt x="14172" y="297"/>
                      <a:pt x="14172" y="297"/>
                    </a:cubicBezTo>
                    <a:cubicBezTo>
                      <a:pt x="13866" y="303"/>
                      <a:pt x="13560" y="345"/>
                      <a:pt x="13263" y="420"/>
                    </a:cubicBezTo>
                    <a:close/>
                    <a:moveTo>
                      <a:pt x="32185" y="249"/>
                    </a:moveTo>
                    <a:cubicBezTo>
                      <a:pt x="32157" y="63"/>
                      <a:pt x="32157" y="63"/>
                      <a:pt x="32157" y="63"/>
                    </a:cubicBezTo>
                    <a:cubicBezTo>
                      <a:pt x="32472" y="15"/>
                      <a:pt x="32798" y="0"/>
                      <a:pt x="33115" y="18"/>
                    </a:cubicBezTo>
                    <a:cubicBezTo>
                      <a:pt x="33104" y="206"/>
                      <a:pt x="33104" y="206"/>
                      <a:pt x="33104" y="206"/>
                    </a:cubicBezTo>
                    <a:cubicBezTo>
                      <a:pt x="32800" y="188"/>
                      <a:pt x="32487" y="203"/>
                      <a:pt x="32185" y="24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74" name="Google Shape;1774;p51"/>
            <p:cNvGrpSpPr/>
            <p:nvPr/>
          </p:nvGrpSpPr>
          <p:grpSpPr>
            <a:xfrm rot="-5400000">
              <a:off x="1630893" y="2440778"/>
              <a:ext cx="146306" cy="261940"/>
              <a:chOff x="7419591" y="3612333"/>
              <a:chExt cx="146306" cy="261940"/>
            </a:xfrm>
          </p:grpSpPr>
          <p:sp>
            <p:nvSpPr>
              <p:cNvPr id="1775" name="Google Shape;1775;p51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6" name="Google Shape;1776;p51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7" name="Google Shape;1777;p51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8" name="Google Shape;1778;p51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9" name="Google Shape;1779;p51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0" name="Google Shape;1780;p51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1" name="Google Shape;1781;p51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2" name="Google Shape;1782;p51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3" name="Google Shape;1783;p51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4" name="Google Shape;1784;p51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5" name="Google Shape;1785;p51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6" name="Google Shape;1786;p51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7" name="Google Shape;1787;p51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8" name="Google Shape;1788;p51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9" name="Google Shape;1789;p51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0" name="Google Shape;1790;p51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1" name="Google Shape;1791;p51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2" name="Google Shape;1792;p51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3" name="Google Shape;1793;p51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4" name="Google Shape;1794;p51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5" name="Google Shape;1795;p51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6" name="Google Shape;1796;p51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97" name="Google Shape;1797;p51"/>
            <p:cNvSpPr/>
            <p:nvPr/>
          </p:nvSpPr>
          <p:spPr>
            <a:xfrm>
              <a:off x="1560571" y="1986536"/>
              <a:ext cx="286945" cy="420292"/>
            </a:xfrm>
            <a:custGeom>
              <a:avLst/>
              <a:gdLst/>
              <a:ahLst/>
              <a:cxnLst/>
              <a:rect l="l" t="t" r="r" b="b"/>
              <a:pathLst>
                <a:path w="3295" h="4816" extrusionOk="0">
                  <a:moveTo>
                    <a:pt x="1647" y="0"/>
                  </a:moveTo>
                  <a:cubicBezTo>
                    <a:pt x="737" y="0"/>
                    <a:pt x="0" y="738"/>
                    <a:pt x="0" y="1648"/>
                  </a:cubicBezTo>
                  <a:cubicBezTo>
                    <a:pt x="0" y="2558"/>
                    <a:pt x="1647" y="4816"/>
                    <a:pt x="1647" y="4816"/>
                  </a:cubicBezTo>
                  <a:cubicBezTo>
                    <a:pt x="1647" y="4816"/>
                    <a:pt x="3295" y="2558"/>
                    <a:pt x="3295" y="1648"/>
                  </a:cubicBezTo>
                  <a:cubicBezTo>
                    <a:pt x="3295" y="738"/>
                    <a:pt x="2558" y="0"/>
                    <a:pt x="1647" y="0"/>
                  </a:cubicBezTo>
                  <a:close/>
                  <a:moveTo>
                    <a:pt x="763" y="1624"/>
                  </a:moveTo>
                  <a:cubicBezTo>
                    <a:pt x="763" y="1136"/>
                    <a:pt x="1159" y="740"/>
                    <a:pt x="1647" y="740"/>
                  </a:cubicBezTo>
                  <a:cubicBezTo>
                    <a:pt x="2136" y="740"/>
                    <a:pt x="2532" y="1136"/>
                    <a:pt x="2532" y="1624"/>
                  </a:cubicBezTo>
                  <a:cubicBezTo>
                    <a:pt x="2532" y="1629"/>
                    <a:pt x="2532" y="1629"/>
                    <a:pt x="2532" y="1629"/>
                  </a:cubicBezTo>
                  <a:cubicBezTo>
                    <a:pt x="2529" y="2115"/>
                    <a:pt x="2134" y="2509"/>
                    <a:pt x="1647" y="2509"/>
                  </a:cubicBezTo>
                  <a:cubicBezTo>
                    <a:pt x="1161" y="2509"/>
                    <a:pt x="766" y="2115"/>
                    <a:pt x="763" y="1629"/>
                  </a:cubicBezTo>
                  <a:lnTo>
                    <a:pt x="763" y="16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8" name="Google Shape;1798;p51"/>
          <p:cNvGrpSpPr/>
          <p:nvPr/>
        </p:nvGrpSpPr>
        <p:grpSpPr>
          <a:xfrm>
            <a:off x="3957421" y="-3851259"/>
            <a:ext cx="7717188" cy="7717188"/>
            <a:chOff x="3810903" y="-3851259"/>
            <a:chExt cx="7717188" cy="7717188"/>
          </a:xfrm>
        </p:grpSpPr>
        <p:grpSp>
          <p:nvGrpSpPr>
            <p:cNvPr id="1799" name="Google Shape;1799;p51"/>
            <p:cNvGrpSpPr/>
            <p:nvPr/>
          </p:nvGrpSpPr>
          <p:grpSpPr>
            <a:xfrm rot="8100000">
              <a:off x="4941059" y="-2721103"/>
              <a:ext cx="5456876" cy="5456876"/>
              <a:chOff x="-2008470" y="-2569457"/>
              <a:chExt cx="5456928" cy="5456928"/>
            </a:xfrm>
          </p:grpSpPr>
          <p:sp>
            <p:nvSpPr>
              <p:cNvPr id="1800" name="Google Shape;1800;p51"/>
              <p:cNvSpPr/>
              <p:nvPr/>
            </p:nvSpPr>
            <p:spPr>
              <a:xfrm rot="-2700000">
                <a:off x="-2029087" y="-950544"/>
                <a:ext cx="5498161" cy="2219101"/>
              </a:xfrm>
              <a:custGeom>
                <a:avLst/>
                <a:gdLst/>
                <a:ahLst/>
                <a:cxnLst/>
                <a:rect l="l" t="t" r="r" b="b"/>
                <a:pathLst>
                  <a:path w="40188" h="16216" extrusionOk="0">
                    <a:moveTo>
                      <a:pt x="24671" y="16216"/>
                    </a:moveTo>
                    <a:cubicBezTo>
                      <a:pt x="21399" y="16216"/>
                      <a:pt x="18737" y="13343"/>
                      <a:pt x="18737" y="9813"/>
                    </a:cubicBezTo>
                    <a:cubicBezTo>
                      <a:pt x="18737" y="6500"/>
                      <a:pt x="18737" y="6500"/>
                      <a:pt x="18737" y="6500"/>
                    </a:cubicBezTo>
                    <a:cubicBezTo>
                      <a:pt x="18737" y="4423"/>
                      <a:pt x="17275" y="2733"/>
                      <a:pt x="15478" y="2733"/>
                    </a:cubicBezTo>
                    <a:cubicBezTo>
                      <a:pt x="13681" y="2733"/>
                      <a:pt x="12219" y="4423"/>
                      <a:pt x="12219" y="6501"/>
                    </a:cubicBezTo>
                    <a:cubicBezTo>
                      <a:pt x="12219" y="9813"/>
                      <a:pt x="12219" y="9813"/>
                      <a:pt x="12219" y="9813"/>
                    </a:cubicBezTo>
                    <a:cubicBezTo>
                      <a:pt x="12219" y="13343"/>
                      <a:pt x="9479" y="16216"/>
                      <a:pt x="6110" y="16216"/>
                    </a:cubicBezTo>
                    <a:cubicBezTo>
                      <a:pt x="2741" y="16216"/>
                      <a:pt x="0" y="13343"/>
                      <a:pt x="0" y="9813"/>
                    </a:cubicBezTo>
                    <a:cubicBezTo>
                      <a:pt x="0" y="1317"/>
                      <a:pt x="0" y="1317"/>
                      <a:pt x="0" y="1317"/>
                    </a:cubicBezTo>
                    <a:cubicBezTo>
                      <a:pt x="2636" y="1317"/>
                      <a:pt x="2636" y="1317"/>
                      <a:pt x="2636" y="1317"/>
                    </a:cubicBezTo>
                    <a:cubicBezTo>
                      <a:pt x="2636" y="9813"/>
                      <a:pt x="2636" y="9813"/>
                      <a:pt x="2636" y="9813"/>
                    </a:cubicBezTo>
                    <a:cubicBezTo>
                      <a:pt x="2636" y="11890"/>
                      <a:pt x="4194" y="13580"/>
                      <a:pt x="6110" y="13580"/>
                    </a:cubicBezTo>
                    <a:cubicBezTo>
                      <a:pt x="8025" y="13580"/>
                      <a:pt x="9584" y="11890"/>
                      <a:pt x="9584" y="9813"/>
                    </a:cubicBezTo>
                    <a:cubicBezTo>
                      <a:pt x="9584" y="6501"/>
                      <a:pt x="9584" y="6501"/>
                      <a:pt x="9584" y="6501"/>
                    </a:cubicBezTo>
                    <a:cubicBezTo>
                      <a:pt x="9584" y="2970"/>
                      <a:pt x="12228" y="97"/>
                      <a:pt x="15478" y="97"/>
                    </a:cubicBezTo>
                    <a:cubicBezTo>
                      <a:pt x="18728" y="97"/>
                      <a:pt x="21373" y="2970"/>
                      <a:pt x="21373" y="6500"/>
                    </a:cubicBezTo>
                    <a:cubicBezTo>
                      <a:pt x="21373" y="9813"/>
                      <a:pt x="21373" y="9813"/>
                      <a:pt x="21373" y="9813"/>
                    </a:cubicBezTo>
                    <a:cubicBezTo>
                      <a:pt x="21373" y="11890"/>
                      <a:pt x="22852" y="13580"/>
                      <a:pt x="24671" y="13580"/>
                    </a:cubicBezTo>
                    <a:cubicBezTo>
                      <a:pt x="26489" y="13580"/>
                      <a:pt x="27969" y="11890"/>
                      <a:pt x="27969" y="9813"/>
                    </a:cubicBezTo>
                    <a:cubicBezTo>
                      <a:pt x="27969" y="6403"/>
                      <a:pt x="27969" y="6403"/>
                      <a:pt x="27969" y="6403"/>
                    </a:cubicBezTo>
                    <a:cubicBezTo>
                      <a:pt x="27969" y="4713"/>
                      <a:pt x="28596" y="3116"/>
                      <a:pt x="29735" y="1907"/>
                    </a:cubicBezTo>
                    <a:cubicBezTo>
                      <a:pt x="30894" y="677"/>
                      <a:pt x="32437" y="0"/>
                      <a:pt x="34078" y="0"/>
                    </a:cubicBezTo>
                    <a:cubicBezTo>
                      <a:pt x="34078" y="0"/>
                      <a:pt x="34078" y="0"/>
                      <a:pt x="34078" y="0"/>
                    </a:cubicBezTo>
                    <a:cubicBezTo>
                      <a:pt x="35720" y="0"/>
                      <a:pt x="37262" y="677"/>
                      <a:pt x="38422" y="1907"/>
                    </a:cubicBezTo>
                    <a:cubicBezTo>
                      <a:pt x="39561" y="3116"/>
                      <a:pt x="40188" y="4713"/>
                      <a:pt x="40188" y="6403"/>
                    </a:cubicBezTo>
                    <a:cubicBezTo>
                      <a:pt x="40188" y="14898"/>
                      <a:pt x="40188" y="14898"/>
                      <a:pt x="40188" y="14898"/>
                    </a:cubicBezTo>
                    <a:cubicBezTo>
                      <a:pt x="37552" y="14898"/>
                      <a:pt x="37552" y="14898"/>
                      <a:pt x="37552" y="14898"/>
                    </a:cubicBezTo>
                    <a:cubicBezTo>
                      <a:pt x="37552" y="6403"/>
                      <a:pt x="37552" y="6403"/>
                      <a:pt x="37552" y="6403"/>
                    </a:cubicBezTo>
                    <a:cubicBezTo>
                      <a:pt x="37552" y="5387"/>
                      <a:pt x="37180" y="4433"/>
                      <a:pt x="36503" y="3715"/>
                    </a:cubicBezTo>
                    <a:cubicBezTo>
                      <a:pt x="35847" y="3019"/>
                      <a:pt x="34986" y="2635"/>
                      <a:pt x="34078" y="2635"/>
                    </a:cubicBezTo>
                    <a:cubicBezTo>
                      <a:pt x="33171" y="2635"/>
                      <a:pt x="32309" y="3019"/>
                      <a:pt x="31653" y="3715"/>
                    </a:cubicBezTo>
                    <a:cubicBezTo>
                      <a:pt x="30977" y="4433"/>
                      <a:pt x="30604" y="5387"/>
                      <a:pt x="30604" y="6403"/>
                    </a:cubicBezTo>
                    <a:cubicBezTo>
                      <a:pt x="30604" y="9813"/>
                      <a:pt x="30604" y="9813"/>
                      <a:pt x="30604" y="9813"/>
                    </a:cubicBezTo>
                    <a:cubicBezTo>
                      <a:pt x="30604" y="13343"/>
                      <a:pt x="27943" y="16216"/>
                      <a:pt x="24671" y="1621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1" name="Google Shape;1801;p51"/>
              <p:cNvSpPr/>
              <p:nvPr/>
            </p:nvSpPr>
            <p:spPr>
              <a:xfrm rot="-2700000">
                <a:off x="-1861614" y="-783795"/>
                <a:ext cx="5162314" cy="1884632"/>
              </a:xfrm>
              <a:custGeom>
                <a:avLst/>
                <a:gdLst/>
                <a:ahLst/>
                <a:cxnLst/>
                <a:rect l="l" t="t" r="r" b="b"/>
                <a:pathLst>
                  <a:path w="37740" h="13779" extrusionOk="0">
                    <a:moveTo>
                      <a:pt x="23447" y="13779"/>
                    </a:moveTo>
                    <a:cubicBezTo>
                      <a:pt x="23200" y="13779"/>
                      <a:pt x="22952" y="13758"/>
                      <a:pt x="22710" y="13715"/>
                    </a:cubicBezTo>
                    <a:cubicBezTo>
                      <a:pt x="22743" y="13530"/>
                      <a:pt x="22743" y="13530"/>
                      <a:pt x="22743" y="13530"/>
                    </a:cubicBezTo>
                    <a:cubicBezTo>
                      <a:pt x="23044" y="13583"/>
                      <a:pt x="23355" y="13601"/>
                      <a:pt x="23659" y="13585"/>
                    </a:cubicBezTo>
                    <a:cubicBezTo>
                      <a:pt x="23669" y="13773"/>
                      <a:pt x="23669" y="13773"/>
                      <a:pt x="23669" y="13773"/>
                    </a:cubicBezTo>
                    <a:cubicBezTo>
                      <a:pt x="23595" y="13777"/>
                      <a:pt x="23521" y="13779"/>
                      <a:pt x="23447" y="13779"/>
                    </a:cubicBezTo>
                    <a:close/>
                    <a:moveTo>
                      <a:pt x="4631" y="13772"/>
                    </a:moveTo>
                    <a:cubicBezTo>
                      <a:pt x="4312" y="13755"/>
                      <a:pt x="3993" y="13703"/>
                      <a:pt x="3684" y="13620"/>
                    </a:cubicBezTo>
                    <a:cubicBezTo>
                      <a:pt x="3734" y="13438"/>
                      <a:pt x="3734" y="13438"/>
                      <a:pt x="3734" y="13438"/>
                    </a:cubicBezTo>
                    <a:cubicBezTo>
                      <a:pt x="4030" y="13518"/>
                      <a:pt x="4335" y="13567"/>
                      <a:pt x="4642" y="13584"/>
                    </a:cubicBezTo>
                    <a:lnTo>
                      <a:pt x="4631" y="13772"/>
                    </a:lnTo>
                    <a:close/>
                    <a:moveTo>
                      <a:pt x="5589" y="13725"/>
                    </a:moveTo>
                    <a:cubicBezTo>
                      <a:pt x="5560" y="13539"/>
                      <a:pt x="5560" y="13539"/>
                      <a:pt x="5560" y="13539"/>
                    </a:cubicBezTo>
                    <a:cubicBezTo>
                      <a:pt x="5863" y="13492"/>
                      <a:pt x="6162" y="13414"/>
                      <a:pt x="6449" y="13305"/>
                    </a:cubicBezTo>
                    <a:cubicBezTo>
                      <a:pt x="6516" y="13481"/>
                      <a:pt x="6516" y="13481"/>
                      <a:pt x="6516" y="13481"/>
                    </a:cubicBezTo>
                    <a:cubicBezTo>
                      <a:pt x="6216" y="13594"/>
                      <a:pt x="5904" y="13676"/>
                      <a:pt x="5589" y="13725"/>
                    </a:cubicBezTo>
                    <a:close/>
                    <a:moveTo>
                      <a:pt x="24616" y="13617"/>
                    </a:moveTo>
                    <a:cubicBezTo>
                      <a:pt x="24564" y="13436"/>
                      <a:pt x="24564" y="13436"/>
                      <a:pt x="24564" y="13436"/>
                    </a:cubicBezTo>
                    <a:cubicBezTo>
                      <a:pt x="24856" y="13353"/>
                      <a:pt x="25143" y="13236"/>
                      <a:pt x="25415" y="13090"/>
                    </a:cubicBezTo>
                    <a:cubicBezTo>
                      <a:pt x="25505" y="13255"/>
                      <a:pt x="25505" y="13255"/>
                      <a:pt x="25505" y="13255"/>
                    </a:cubicBezTo>
                    <a:cubicBezTo>
                      <a:pt x="25220" y="13409"/>
                      <a:pt x="24921" y="13530"/>
                      <a:pt x="24616" y="13617"/>
                    </a:cubicBezTo>
                    <a:close/>
                    <a:moveTo>
                      <a:pt x="21789" y="13446"/>
                    </a:moveTo>
                    <a:cubicBezTo>
                      <a:pt x="21496" y="13324"/>
                      <a:pt x="21213" y="13169"/>
                      <a:pt x="20948" y="12985"/>
                    </a:cubicBezTo>
                    <a:cubicBezTo>
                      <a:pt x="21055" y="12830"/>
                      <a:pt x="21055" y="12830"/>
                      <a:pt x="21055" y="12830"/>
                    </a:cubicBezTo>
                    <a:cubicBezTo>
                      <a:pt x="21310" y="13007"/>
                      <a:pt x="21581" y="13155"/>
                      <a:pt x="21861" y="13272"/>
                    </a:cubicBezTo>
                    <a:lnTo>
                      <a:pt x="21789" y="13446"/>
                    </a:lnTo>
                    <a:close/>
                    <a:moveTo>
                      <a:pt x="2790" y="13275"/>
                    </a:moveTo>
                    <a:cubicBezTo>
                      <a:pt x="2507" y="13132"/>
                      <a:pt x="2235" y="12958"/>
                      <a:pt x="1983" y="12759"/>
                    </a:cubicBezTo>
                    <a:cubicBezTo>
                      <a:pt x="2099" y="12611"/>
                      <a:pt x="2099" y="12611"/>
                      <a:pt x="2099" y="12611"/>
                    </a:cubicBezTo>
                    <a:cubicBezTo>
                      <a:pt x="2342" y="12803"/>
                      <a:pt x="2603" y="12970"/>
                      <a:pt x="2875" y="13107"/>
                    </a:cubicBezTo>
                    <a:lnTo>
                      <a:pt x="2790" y="13275"/>
                    </a:lnTo>
                    <a:close/>
                    <a:moveTo>
                      <a:pt x="7374" y="13053"/>
                    </a:moveTo>
                    <a:cubicBezTo>
                      <a:pt x="7273" y="12893"/>
                      <a:pt x="7273" y="12893"/>
                      <a:pt x="7273" y="12893"/>
                    </a:cubicBezTo>
                    <a:cubicBezTo>
                      <a:pt x="7531" y="12731"/>
                      <a:pt x="7776" y="12540"/>
                      <a:pt x="8000" y="12328"/>
                    </a:cubicBezTo>
                    <a:cubicBezTo>
                      <a:pt x="8130" y="12464"/>
                      <a:pt x="8130" y="12464"/>
                      <a:pt x="8130" y="12464"/>
                    </a:cubicBezTo>
                    <a:cubicBezTo>
                      <a:pt x="7896" y="12685"/>
                      <a:pt x="7642" y="12883"/>
                      <a:pt x="7374" y="13053"/>
                    </a:cubicBezTo>
                    <a:close/>
                    <a:moveTo>
                      <a:pt x="37740" y="12749"/>
                    </a:moveTo>
                    <a:cubicBezTo>
                      <a:pt x="37552" y="12749"/>
                      <a:pt x="37552" y="12749"/>
                      <a:pt x="37552" y="12749"/>
                    </a:cubicBezTo>
                    <a:cubicBezTo>
                      <a:pt x="37552" y="11808"/>
                      <a:pt x="37552" y="11808"/>
                      <a:pt x="37552" y="11808"/>
                    </a:cubicBezTo>
                    <a:cubicBezTo>
                      <a:pt x="37740" y="11808"/>
                      <a:pt x="37740" y="11808"/>
                      <a:pt x="37740" y="11808"/>
                    </a:cubicBezTo>
                    <a:lnTo>
                      <a:pt x="37740" y="12749"/>
                    </a:lnTo>
                    <a:close/>
                    <a:moveTo>
                      <a:pt x="26297" y="12716"/>
                    </a:moveTo>
                    <a:cubicBezTo>
                      <a:pt x="26176" y="12572"/>
                      <a:pt x="26176" y="12572"/>
                      <a:pt x="26176" y="12572"/>
                    </a:cubicBezTo>
                    <a:cubicBezTo>
                      <a:pt x="26409" y="12376"/>
                      <a:pt x="26626" y="12155"/>
                      <a:pt x="26820" y="11913"/>
                    </a:cubicBezTo>
                    <a:cubicBezTo>
                      <a:pt x="26967" y="12031"/>
                      <a:pt x="26967" y="12031"/>
                      <a:pt x="26967" y="12031"/>
                    </a:cubicBezTo>
                    <a:cubicBezTo>
                      <a:pt x="26764" y="12282"/>
                      <a:pt x="26539" y="12513"/>
                      <a:pt x="26297" y="12716"/>
                    </a:cubicBezTo>
                    <a:close/>
                    <a:moveTo>
                      <a:pt x="20219" y="12363"/>
                    </a:moveTo>
                    <a:cubicBezTo>
                      <a:pt x="19999" y="12135"/>
                      <a:pt x="19799" y="11883"/>
                      <a:pt x="19622" y="11614"/>
                    </a:cubicBezTo>
                    <a:cubicBezTo>
                      <a:pt x="19780" y="11511"/>
                      <a:pt x="19780" y="11511"/>
                      <a:pt x="19780" y="11511"/>
                    </a:cubicBezTo>
                    <a:cubicBezTo>
                      <a:pt x="19950" y="11770"/>
                      <a:pt x="20143" y="12013"/>
                      <a:pt x="20354" y="12232"/>
                    </a:cubicBezTo>
                    <a:lnTo>
                      <a:pt x="20219" y="12363"/>
                    </a:lnTo>
                    <a:close/>
                    <a:moveTo>
                      <a:pt x="1290" y="12098"/>
                    </a:moveTo>
                    <a:cubicBezTo>
                      <a:pt x="1082" y="11857"/>
                      <a:pt x="894" y="11596"/>
                      <a:pt x="732" y="11320"/>
                    </a:cubicBezTo>
                    <a:cubicBezTo>
                      <a:pt x="895" y="11224"/>
                      <a:pt x="895" y="11224"/>
                      <a:pt x="895" y="11224"/>
                    </a:cubicBezTo>
                    <a:cubicBezTo>
                      <a:pt x="1051" y="11491"/>
                      <a:pt x="1232" y="11743"/>
                      <a:pt x="1432" y="11974"/>
                    </a:cubicBezTo>
                    <a:lnTo>
                      <a:pt x="1290" y="12098"/>
                    </a:lnTo>
                    <a:close/>
                    <a:moveTo>
                      <a:pt x="8761" y="11745"/>
                    </a:moveTo>
                    <a:cubicBezTo>
                      <a:pt x="8609" y="11634"/>
                      <a:pt x="8609" y="11634"/>
                      <a:pt x="8609" y="11634"/>
                    </a:cubicBezTo>
                    <a:cubicBezTo>
                      <a:pt x="8788" y="11386"/>
                      <a:pt x="8947" y="11119"/>
                      <a:pt x="9080" y="10841"/>
                    </a:cubicBezTo>
                    <a:cubicBezTo>
                      <a:pt x="9250" y="10922"/>
                      <a:pt x="9250" y="10922"/>
                      <a:pt x="9250" y="10922"/>
                    </a:cubicBezTo>
                    <a:cubicBezTo>
                      <a:pt x="9112" y="11211"/>
                      <a:pt x="8948" y="11487"/>
                      <a:pt x="8761" y="11745"/>
                    </a:cubicBezTo>
                    <a:close/>
                    <a:moveTo>
                      <a:pt x="27497" y="11234"/>
                    </a:moveTo>
                    <a:cubicBezTo>
                      <a:pt x="27332" y="11145"/>
                      <a:pt x="27332" y="11145"/>
                      <a:pt x="27332" y="11145"/>
                    </a:cubicBezTo>
                    <a:cubicBezTo>
                      <a:pt x="27477" y="10876"/>
                      <a:pt x="27600" y="10590"/>
                      <a:pt x="27697" y="10297"/>
                    </a:cubicBezTo>
                    <a:cubicBezTo>
                      <a:pt x="27876" y="10356"/>
                      <a:pt x="27876" y="10356"/>
                      <a:pt x="27876" y="10356"/>
                    </a:cubicBezTo>
                    <a:cubicBezTo>
                      <a:pt x="27776" y="10660"/>
                      <a:pt x="27648" y="10956"/>
                      <a:pt x="27497" y="11234"/>
                    </a:cubicBezTo>
                    <a:close/>
                    <a:moveTo>
                      <a:pt x="37740" y="10866"/>
                    </a:moveTo>
                    <a:cubicBezTo>
                      <a:pt x="37552" y="10866"/>
                      <a:pt x="37552" y="10866"/>
                      <a:pt x="37552" y="10866"/>
                    </a:cubicBezTo>
                    <a:cubicBezTo>
                      <a:pt x="37552" y="9925"/>
                      <a:pt x="37552" y="9925"/>
                      <a:pt x="37552" y="9925"/>
                    </a:cubicBezTo>
                    <a:cubicBezTo>
                      <a:pt x="37740" y="9925"/>
                      <a:pt x="37740" y="9925"/>
                      <a:pt x="37740" y="9925"/>
                    </a:cubicBezTo>
                    <a:lnTo>
                      <a:pt x="37740" y="10866"/>
                    </a:lnTo>
                    <a:close/>
                    <a:moveTo>
                      <a:pt x="19173" y="10769"/>
                    </a:moveTo>
                    <a:cubicBezTo>
                      <a:pt x="19049" y="10477"/>
                      <a:pt x="18950" y="10170"/>
                      <a:pt x="18879" y="9859"/>
                    </a:cubicBezTo>
                    <a:cubicBezTo>
                      <a:pt x="19062" y="9817"/>
                      <a:pt x="19062" y="9817"/>
                      <a:pt x="19062" y="9817"/>
                    </a:cubicBezTo>
                    <a:cubicBezTo>
                      <a:pt x="19131" y="10118"/>
                      <a:pt x="19227" y="10414"/>
                      <a:pt x="19346" y="10696"/>
                    </a:cubicBezTo>
                    <a:lnTo>
                      <a:pt x="19173" y="10769"/>
                    </a:lnTo>
                    <a:close/>
                    <a:moveTo>
                      <a:pt x="325" y="10454"/>
                    </a:moveTo>
                    <a:cubicBezTo>
                      <a:pt x="216" y="10155"/>
                      <a:pt x="133" y="9844"/>
                      <a:pt x="79" y="9529"/>
                    </a:cubicBezTo>
                    <a:cubicBezTo>
                      <a:pt x="264" y="9497"/>
                      <a:pt x="264" y="9497"/>
                      <a:pt x="264" y="9497"/>
                    </a:cubicBezTo>
                    <a:cubicBezTo>
                      <a:pt x="317" y="9801"/>
                      <a:pt x="397" y="10101"/>
                      <a:pt x="502" y="10389"/>
                    </a:cubicBezTo>
                    <a:lnTo>
                      <a:pt x="325" y="10454"/>
                    </a:lnTo>
                    <a:close/>
                    <a:moveTo>
                      <a:pt x="9582" y="10025"/>
                    </a:moveTo>
                    <a:cubicBezTo>
                      <a:pt x="9401" y="9975"/>
                      <a:pt x="9401" y="9975"/>
                      <a:pt x="9401" y="9975"/>
                    </a:cubicBezTo>
                    <a:cubicBezTo>
                      <a:pt x="9481" y="9680"/>
                      <a:pt x="9536" y="9374"/>
                      <a:pt x="9563" y="9067"/>
                    </a:cubicBezTo>
                    <a:cubicBezTo>
                      <a:pt x="9750" y="9083"/>
                      <a:pt x="9750" y="9083"/>
                      <a:pt x="9750" y="9083"/>
                    </a:cubicBezTo>
                    <a:cubicBezTo>
                      <a:pt x="9722" y="9402"/>
                      <a:pt x="9666" y="9718"/>
                      <a:pt x="9582" y="10025"/>
                    </a:cubicBezTo>
                    <a:close/>
                    <a:moveTo>
                      <a:pt x="28096" y="9426"/>
                    </a:moveTo>
                    <a:cubicBezTo>
                      <a:pt x="27910" y="9398"/>
                      <a:pt x="27910" y="9398"/>
                      <a:pt x="27910" y="9398"/>
                    </a:cubicBezTo>
                    <a:cubicBezTo>
                      <a:pt x="27949" y="9136"/>
                      <a:pt x="27968" y="8867"/>
                      <a:pt x="27968" y="8600"/>
                    </a:cubicBezTo>
                    <a:cubicBezTo>
                      <a:pt x="27968" y="8474"/>
                      <a:pt x="27968" y="8474"/>
                      <a:pt x="27968" y="8474"/>
                    </a:cubicBezTo>
                    <a:cubicBezTo>
                      <a:pt x="28157" y="8474"/>
                      <a:pt x="28157" y="8474"/>
                      <a:pt x="28157" y="8474"/>
                    </a:cubicBezTo>
                    <a:cubicBezTo>
                      <a:pt x="28157" y="8600"/>
                      <a:pt x="28157" y="8600"/>
                      <a:pt x="28157" y="8600"/>
                    </a:cubicBezTo>
                    <a:cubicBezTo>
                      <a:pt x="28157" y="8876"/>
                      <a:pt x="28136" y="9154"/>
                      <a:pt x="28096" y="9426"/>
                    </a:cubicBezTo>
                    <a:close/>
                    <a:moveTo>
                      <a:pt x="37740" y="8984"/>
                    </a:moveTo>
                    <a:cubicBezTo>
                      <a:pt x="37552" y="8984"/>
                      <a:pt x="37552" y="8984"/>
                      <a:pt x="37552" y="8984"/>
                    </a:cubicBezTo>
                    <a:cubicBezTo>
                      <a:pt x="37552" y="8042"/>
                      <a:pt x="37552" y="8042"/>
                      <a:pt x="37552" y="8042"/>
                    </a:cubicBezTo>
                    <a:cubicBezTo>
                      <a:pt x="37740" y="8042"/>
                      <a:pt x="37740" y="8042"/>
                      <a:pt x="37740" y="8042"/>
                    </a:cubicBezTo>
                    <a:lnTo>
                      <a:pt x="37740" y="8984"/>
                    </a:lnTo>
                    <a:close/>
                    <a:moveTo>
                      <a:pt x="18745" y="8913"/>
                    </a:moveTo>
                    <a:cubicBezTo>
                      <a:pt x="18740" y="8809"/>
                      <a:pt x="18737" y="8703"/>
                      <a:pt x="18737" y="8600"/>
                    </a:cubicBezTo>
                    <a:cubicBezTo>
                      <a:pt x="18737" y="7966"/>
                      <a:pt x="18737" y="7966"/>
                      <a:pt x="18737" y="7966"/>
                    </a:cubicBezTo>
                    <a:cubicBezTo>
                      <a:pt x="18925" y="7966"/>
                      <a:pt x="18925" y="7966"/>
                      <a:pt x="18925" y="7966"/>
                    </a:cubicBezTo>
                    <a:cubicBezTo>
                      <a:pt x="18925" y="8600"/>
                      <a:pt x="18925" y="8600"/>
                      <a:pt x="18925" y="8600"/>
                    </a:cubicBezTo>
                    <a:cubicBezTo>
                      <a:pt x="18925" y="8700"/>
                      <a:pt x="18928" y="8802"/>
                      <a:pt x="18933" y="8902"/>
                    </a:cubicBezTo>
                    <a:lnTo>
                      <a:pt x="18745" y="8913"/>
                    </a:lnTo>
                    <a:close/>
                    <a:moveTo>
                      <a:pt x="188" y="8577"/>
                    </a:moveTo>
                    <a:cubicBezTo>
                      <a:pt x="0" y="8577"/>
                      <a:pt x="0" y="8577"/>
                      <a:pt x="0" y="8577"/>
                    </a:cubicBezTo>
                    <a:cubicBezTo>
                      <a:pt x="0" y="7635"/>
                      <a:pt x="0" y="7635"/>
                      <a:pt x="0" y="7635"/>
                    </a:cubicBezTo>
                    <a:cubicBezTo>
                      <a:pt x="188" y="7635"/>
                      <a:pt x="188" y="7635"/>
                      <a:pt x="188" y="7635"/>
                    </a:cubicBezTo>
                    <a:lnTo>
                      <a:pt x="188" y="8577"/>
                    </a:lnTo>
                    <a:close/>
                    <a:moveTo>
                      <a:pt x="9772" y="8134"/>
                    </a:moveTo>
                    <a:cubicBezTo>
                      <a:pt x="9583" y="8134"/>
                      <a:pt x="9583" y="8134"/>
                      <a:pt x="9583" y="8134"/>
                    </a:cubicBezTo>
                    <a:cubicBezTo>
                      <a:pt x="9583" y="7193"/>
                      <a:pt x="9583" y="7193"/>
                      <a:pt x="9583" y="7193"/>
                    </a:cubicBezTo>
                    <a:cubicBezTo>
                      <a:pt x="9772" y="7193"/>
                      <a:pt x="9772" y="7193"/>
                      <a:pt x="9772" y="7193"/>
                    </a:cubicBezTo>
                    <a:lnTo>
                      <a:pt x="9772" y="8134"/>
                    </a:lnTo>
                    <a:close/>
                    <a:moveTo>
                      <a:pt x="28157" y="7532"/>
                    </a:moveTo>
                    <a:cubicBezTo>
                      <a:pt x="27968" y="7532"/>
                      <a:pt x="27968" y="7532"/>
                      <a:pt x="27968" y="7532"/>
                    </a:cubicBezTo>
                    <a:cubicBezTo>
                      <a:pt x="27968" y="6591"/>
                      <a:pt x="27968" y="6591"/>
                      <a:pt x="27968" y="6591"/>
                    </a:cubicBezTo>
                    <a:cubicBezTo>
                      <a:pt x="28157" y="6591"/>
                      <a:pt x="28157" y="6591"/>
                      <a:pt x="28157" y="6591"/>
                    </a:cubicBezTo>
                    <a:lnTo>
                      <a:pt x="28157" y="7532"/>
                    </a:lnTo>
                    <a:close/>
                    <a:moveTo>
                      <a:pt x="37740" y="7101"/>
                    </a:moveTo>
                    <a:cubicBezTo>
                      <a:pt x="37552" y="7101"/>
                      <a:pt x="37552" y="7101"/>
                      <a:pt x="37552" y="7101"/>
                    </a:cubicBezTo>
                    <a:cubicBezTo>
                      <a:pt x="37552" y="6160"/>
                      <a:pt x="37552" y="6160"/>
                      <a:pt x="37552" y="6160"/>
                    </a:cubicBezTo>
                    <a:cubicBezTo>
                      <a:pt x="37740" y="6160"/>
                      <a:pt x="37740" y="6160"/>
                      <a:pt x="37740" y="6160"/>
                    </a:cubicBezTo>
                    <a:lnTo>
                      <a:pt x="37740" y="7101"/>
                    </a:lnTo>
                    <a:close/>
                    <a:moveTo>
                      <a:pt x="18925" y="7025"/>
                    </a:moveTo>
                    <a:cubicBezTo>
                      <a:pt x="18737" y="7025"/>
                      <a:pt x="18737" y="7025"/>
                      <a:pt x="18737" y="7025"/>
                    </a:cubicBezTo>
                    <a:cubicBezTo>
                      <a:pt x="18737" y="6084"/>
                      <a:pt x="18737" y="6084"/>
                      <a:pt x="18737" y="6084"/>
                    </a:cubicBezTo>
                    <a:cubicBezTo>
                      <a:pt x="18925" y="6084"/>
                      <a:pt x="18925" y="6084"/>
                      <a:pt x="18925" y="6084"/>
                    </a:cubicBezTo>
                    <a:lnTo>
                      <a:pt x="18925" y="7025"/>
                    </a:lnTo>
                    <a:close/>
                    <a:moveTo>
                      <a:pt x="188" y="6694"/>
                    </a:moveTo>
                    <a:cubicBezTo>
                      <a:pt x="0" y="6694"/>
                      <a:pt x="0" y="6694"/>
                      <a:pt x="0" y="6694"/>
                    </a:cubicBezTo>
                    <a:cubicBezTo>
                      <a:pt x="0" y="5753"/>
                      <a:pt x="0" y="5753"/>
                      <a:pt x="0" y="5753"/>
                    </a:cubicBezTo>
                    <a:cubicBezTo>
                      <a:pt x="188" y="5753"/>
                      <a:pt x="188" y="5753"/>
                      <a:pt x="188" y="5753"/>
                    </a:cubicBezTo>
                    <a:lnTo>
                      <a:pt x="188" y="6694"/>
                    </a:lnTo>
                    <a:close/>
                    <a:moveTo>
                      <a:pt x="9772" y="6252"/>
                    </a:moveTo>
                    <a:cubicBezTo>
                      <a:pt x="9583" y="6252"/>
                      <a:pt x="9583" y="6252"/>
                      <a:pt x="9583" y="6252"/>
                    </a:cubicBezTo>
                    <a:cubicBezTo>
                      <a:pt x="9583" y="5310"/>
                      <a:pt x="9583" y="5310"/>
                      <a:pt x="9583" y="5310"/>
                    </a:cubicBezTo>
                    <a:cubicBezTo>
                      <a:pt x="9772" y="5310"/>
                      <a:pt x="9772" y="5310"/>
                      <a:pt x="9772" y="5310"/>
                    </a:cubicBezTo>
                    <a:lnTo>
                      <a:pt x="9772" y="6252"/>
                    </a:lnTo>
                    <a:close/>
                    <a:moveTo>
                      <a:pt x="28157" y="5650"/>
                    </a:moveTo>
                    <a:cubicBezTo>
                      <a:pt x="27968" y="5650"/>
                      <a:pt x="27968" y="5650"/>
                      <a:pt x="27968" y="5650"/>
                    </a:cubicBezTo>
                    <a:cubicBezTo>
                      <a:pt x="27968" y="5190"/>
                      <a:pt x="27968" y="5190"/>
                      <a:pt x="27968" y="5190"/>
                    </a:cubicBezTo>
                    <a:cubicBezTo>
                      <a:pt x="27968" y="5027"/>
                      <a:pt x="27976" y="4863"/>
                      <a:pt x="27990" y="4701"/>
                    </a:cubicBezTo>
                    <a:cubicBezTo>
                      <a:pt x="28178" y="4717"/>
                      <a:pt x="28178" y="4717"/>
                      <a:pt x="28178" y="4717"/>
                    </a:cubicBezTo>
                    <a:cubicBezTo>
                      <a:pt x="28164" y="4874"/>
                      <a:pt x="28157" y="5033"/>
                      <a:pt x="28157" y="5190"/>
                    </a:cubicBezTo>
                    <a:lnTo>
                      <a:pt x="28157" y="5650"/>
                    </a:lnTo>
                    <a:close/>
                    <a:moveTo>
                      <a:pt x="37740" y="5218"/>
                    </a:moveTo>
                    <a:cubicBezTo>
                      <a:pt x="37552" y="5218"/>
                      <a:pt x="37552" y="5218"/>
                      <a:pt x="37552" y="5218"/>
                    </a:cubicBezTo>
                    <a:cubicBezTo>
                      <a:pt x="37552" y="5190"/>
                      <a:pt x="37552" y="5190"/>
                      <a:pt x="37552" y="5190"/>
                    </a:cubicBezTo>
                    <a:cubicBezTo>
                      <a:pt x="37552" y="4890"/>
                      <a:pt x="37527" y="4590"/>
                      <a:pt x="37476" y="4297"/>
                    </a:cubicBezTo>
                    <a:cubicBezTo>
                      <a:pt x="37662" y="4266"/>
                      <a:pt x="37662" y="4266"/>
                      <a:pt x="37662" y="4266"/>
                    </a:cubicBezTo>
                    <a:cubicBezTo>
                      <a:pt x="37714" y="4569"/>
                      <a:pt x="37740" y="4880"/>
                      <a:pt x="37740" y="5190"/>
                    </a:cubicBezTo>
                    <a:lnTo>
                      <a:pt x="37740" y="5218"/>
                    </a:lnTo>
                    <a:close/>
                    <a:moveTo>
                      <a:pt x="18735" y="5145"/>
                    </a:moveTo>
                    <a:cubicBezTo>
                      <a:pt x="18727" y="4836"/>
                      <a:pt x="18693" y="4527"/>
                      <a:pt x="18634" y="4226"/>
                    </a:cubicBezTo>
                    <a:cubicBezTo>
                      <a:pt x="18819" y="4190"/>
                      <a:pt x="18819" y="4190"/>
                      <a:pt x="18819" y="4190"/>
                    </a:cubicBezTo>
                    <a:cubicBezTo>
                      <a:pt x="18880" y="4501"/>
                      <a:pt x="18915" y="4820"/>
                      <a:pt x="18923" y="5140"/>
                    </a:cubicBezTo>
                    <a:lnTo>
                      <a:pt x="18735" y="5145"/>
                    </a:lnTo>
                    <a:close/>
                    <a:moveTo>
                      <a:pt x="188" y="4811"/>
                    </a:moveTo>
                    <a:cubicBezTo>
                      <a:pt x="0" y="4811"/>
                      <a:pt x="0" y="4811"/>
                      <a:pt x="0" y="4811"/>
                    </a:cubicBezTo>
                    <a:cubicBezTo>
                      <a:pt x="0" y="3870"/>
                      <a:pt x="0" y="3870"/>
                      <a:pt x="0" y="3870"/>
                    </a:cubicBezTo>
                    <a:cubicBezTo>
                      <a:pt x="188" y="3870"/>
                      <a:pt x="188" y="3870"/>
                      <a:pt x="188" y="3870"/>
                    </a:cubicBezTo>
                    <a:lnTo>
                      <a:pt x="188" y="4811"/>
                    </a:lnTo>
                    <a:close/>
                    <a:moveTo>
                      <a:pt x="9845" y="4389"/>
                    </a:moveTo>
                    <a:cubicBezTo>
                      <a:pt x="9659" y="4358"/>
                      <a:pt x="9659" y="4358"/>
                      <a:pt x="9659" y="4358"/>
                    </a:cubicBezTo>
                    <a:cubicBezTo>
                      <a:pt x="9711" y="4043"/>
                      <a:pt x="9791" y="3731"/>
                      <a:pt x="9895" y="3431"/>
                    </a:cubicBezTo>
                    <a:cubicBezTo>
                      <a:pt x="10073" y="3493"/>
                      <a:pt x="10073" y="3493"/>
                      <a:pt x="10073" y="3493"/>
                    </a:cubicBezTo>
                    <a:cubicBezTo>
                      <a:pt x="9972" y="3783"/>
                      <a:pt x="9895" y="4084"/>
                      <a:pt x="9845" y="4389"/>
                    </a:cubicBezTo>
                    <a:close/>
                    <a:moveTo>
                      <a:pt x="28341" y="3809"/>
                    </a:moveTo>
                    <a:cubicBezTo>
                      <a:pt x="28159" y="3759"/>
                      <a:pt x="28159" y="3759"/>
                      <a:pt x="28159" y="3759"/>
                    </a:cubicBezTo>
                    <a:cubicBezTo>
                      <a:pt x="28243" y="3451"/>
                      <a:pt x="28355" y="3150"/>
                      <a:pt x="28493" y="2862"/>
                    </a:cubicBezTo>
                    <a:cubicBezTo>
                      <a:pt x="28662" y="2944"/>
                      <a:pt x="28662" y="2944"/>
                      <a:pt x="28662" y="2944"/>
                    </a:cubicBezTo>
                    <a:cubicBezTo>
                      <a:pt x="28530" y="3221"/>
                      <a:pt x="28422" y="3512"/>
                      <a:pt x="28341" y="3809"/>
                    </a:cubicBezTo>
                    <a:close/>
                    <a:moveTo>
                      <a:pt x="37240" y="3405"/>
                    </a:moveTo>
                    <a:cubicBezTo>
                      <a:pt x="37135" y="3115"/>
                      <a:pt x="37003" y="2834"/>
                      <a:pt x="36848" y="2570"/>
                    </a:cubicBezTo>
                    <a:cubicBezTo>
                      <a:pt x="37010" y="2474"/>
                      <a:pt x="37010" y="2474"/>
                      <a:pt x="37010" y="2474"/>
                    </a:cubicBezTo>
                    <a:cubicBezTo>
                      <a:pt x="37171" y="2749"/>
                      <a:pt x="37308" y="3040"/>
                      <a:pt x="37417" y="3341"/>
                    </a:cubicBezTo>
                    <a:lnTo>
                      <a:pt x="37240" y="3405"/>
                    </a:lnTo>
                    <a:close/>
                    <a:moveTo>
                      <a:pt x="18379" y="3338"/>
                    </a:moveTo>
                    <a:cubicBezTo>
                      <a:pt x="18268" y="3050"/>
                      <a:pt x="18131" y="2771"/>
                      <a:pt x="17973" y="2509"/>
                    </a:cubicBezTo>
                    <a:cubicBezTo>
                      <a:pt x="18134" y="2412"/>
                      <a:pt x="18134" y="2412"/>
                      <a:pt x="18134" y="2412"/>
                    </a:cubicBezTo>
                    <a:cubicBezTo>
                      <a:pt x="18298" y="2682"/>
                      <a:pt x="18440" y="2972"/>
                      <a:pt x="18555" y="3271"/>
                    </a:cubicBezTo>
                    <a:lnTo>
                      <a:pt x="18379" y="3338"/>
                    </a:lnTo>
                    <a:close/>
                    <a:moveTo>
                      <a:pt x="188" y="2928"/>
                    </a:moveTo>
                    <a:cubicBezTo>
                      <a:pt x="0" y="2928"/>
                      <a:pt x="0" y="2928"/>
                      <a:pt x="0" y="2928"/>
                    </a:cubicBezTo>
                    <a:cubicBezTo>
                      <a:pt x="0" y="1987"/>
                      <a:pt x="0" y="1987"/>
                      <a:pt x="0" y="1987"/>
                    </a:cubicBezTo>
                    <a:cubicBezTo>
                      <a:pt x="188" y="1987"/>
                      <a:pt x="188" y="1987"/>
                      <a:pt x="188" y="1987"/>
                    </a:cubicBezTo>
                    <a:lnTo>
                      <a:pt x="188" y="2928"/>
                    </a:lnTo>
                    <a:close/>
                    <a:moveTo>
                      <a:pt x="10452" y="2652"/>
                    </a:moveTo>
                    <a:cubicBezTo>
                      <a:pt x="10288" y="2559"/>
                      <a:pt x="10288" y="2559"/>
                      <a:pt x="10288" y="2559"/>
                    </a:cubicBezTo>
                    <a:cubicBezTo>
                      <a:pt x="10446" y="2279"/>
                      <a:pt x="10629" y="2014"/>
                      <a:pt x="10832" y="1771"/>
                    </a:cubicBezTo>
                    <a:cubicBezTo>
                      <a:pt x="10976" y="1892"/>
                      <a:pt x="10976" y="1892"/>
                      <a:pt x="10976" y="1892"/>
                    </a:cubicBezTo>
                    <a:cubicBezTo>
                      <a:pt x="10781" y="2126"/>
                      <a:pt x="10604" y="2382"/>
                      <a:pt x="10452" y="2652"/>
                    </a:cubicBezTo>
                    <a:close/>
                    <a:moveTo>
                      <a:pt x="29134" y="2151"/>
                    </a:moveTo>
                    <a:cubicBezTo>
                      <a:pt x="28982" y="2040"/>
                      <a:pt x="28982" y="2040"/>
                      <a:pt x="28982" y="2040"/>
                    </a:cubicBezTo>
                    <a:cubicBezTo>
                      <a:pt x="29171" y="1781"/>
                      <a:pt x="29383" y="1539"/>
                      <a:pt x="29614" y="1321"/>
                    </a:cubicBezTo>
                    <a:cubicBezTo>
                      <a:pt x="29743" y="1458"/>
                      <a:pt x="29743" y="1458"/>
                      <a:pt x="29743" y="1458"/>
                    </a:cubicBezTo>
                    <a:cubicBezTo>
                      <a:pt x="29521" y="1668"/>
                      <a:pt x="29316" y="1901"/>
                      <a:pt x="29134" y="2151"/>
                    </a:cubicBezTo>
                    <a:close/>
                    <a:moveTo>
                      <a:pt x="36311" y="1819"/>
                    </a:moveTo>
                    <a:cubicBezTo>
                      <a:pt x="36109" y="1585"/>
                      <a:pt x="35885" y="1371"/>
                      <a:pt x="35645" y="1181"/>
                    </a:cubicBezTo>
                    <a:cubicBezTo>
                      <a:pt x="35762" y="1034"/>
                      <a:pt x="35762" y="1034"/>
                      <a:pt x="35762" y="1034"/>
                    </a:cubicBezTo>
                    <a:cubicBezTo>
                      <a:pt x="36011" y="1230"/>
                      <a:pt x="36243" y="1453"/>
                      <a:pt x="36454" y="1696"/>
                    </a:cubicBezTo>
                    <a:lnTo>
                      <a:pt x="36311" y="1819"/>
                    </a:lnTo>
                    <a:close/>
                    <a:moveTo>
                      <a:pt x="17424" y="1767"/>
                    </a:moveTo>
                    <a:cubicBezTo>
                      <a:pt x="17217" y="1536"/>
                      <a:pt x="16989" y="1326"/>
                      <a:pt x="16746" y="1144"/>
                    </a:cubicBezTo>
                    <a:cubicBezTo>
                      <a:pt x="16859" y="994"/>
                      <a:pt x="16859" y="994"/>
                      <a:pt x="16859" y="994"/>
                    </a:cubicBezTo>
                    <a:cubicBezTo>
                      <a:pt x="17111" y="1183"/>
                      <a:pt x="17349" y="1401"/>
                      <a:pt x="17564" y="1642"/>
                    </a:cubicBezTo>
                    <a:lnTo>
                      <a:pt x="17424" y="1767"/>
                    </a:lnTo>
                    <a:close/>
                    <a:moveTo>
                      <a:pt x="11633" y="1245"/>
                    </a:moveTo>
                    <a:cubicBezTo>
                      <a:pt x="11514" y="1099"/>
                      <a:pt x="11514" y="1099"/>
                      <a:pt x="11514" y="1099"/>
                    </a:cubicBezTo>
                    <a:cubicBezTo>
                      <a:pt x="11766" y="896"/>
                      <a:pt x="12037" y="720"/>
                      <a:pt x="12319" y="576"/>
                    </a:cubicBezTo>
                    <a:cubicBezTo>
                      <a:pt x="12404" y="744"/>
                      <a:pt x="12404" y="744"/>
                      <a:pt x="12404" y="744"/>
                    </a:cubicBezTo>
                    <a:cubicBezTo>
                      <a:pt x="12134" y="882"/>
                      <a:pt x="11874" y="1050"/>
                      <a:pt x="11633" y="1245"/>
                    </a:cubicBezTo>
                    <a:close/>
                    <a:moveTo>
                      <a:pt x="188" y="1046"/>
                    </a:moveTo>
                    <a:cubicBezTo>
                      <a:pt x="0" y="1046"/>
                      <a:pt x="0" y="1046"/>
                      <a:pt x="0" y="1046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188" y="104"/>
                      <a:pt x="188" y="104"/>
                      <a:pt x="188" y="104"/>
                    </a:cubicBezTo>
                    <a:lnTo>
                      <a:pt x="188" y="1046"/>
                    </a:lnTo>
                    <a:close/>
                    <a:moveTo>
                      <a:pt x="30472" y="893"/>
                    </a:moveTo>
                    <a:cubicBezTo>
                      <a:pt x="30371" y="734"/>
                      <a:pt x="30371" y="734"/>
                      <a:pt x="30371" y="734"/>
                    </a:cubicBezTo>
                    <a:cubicBezTo>
                      <a:pt x="30643" y="562"/>
                      <a:pt x="30932" y="418"/>
                      <a:pt x="31229" y="307"/>
                    </a:cubicBezTo>
                    <a:cubicBezTo>
                      <a:pt x="31296" y="483"/>
                      <a:pt x="31296" y="483"/>
                      <a:pt x="31296" y="483"/>
                    </a:cubicBezTo>
                    <a:cubicBezTo>
                      <a:pt x="31010" y="590"/>
                      <a:pt x="30733" y="728"/>
                      <a:pt x="30472" y="893"/>
                    </a:cubicBezTo>
                    <a:close/>
                    <a:moveTo>
                      <a:pt x="34870" y="684"/>
                    </a:moveTo>
                    <a:cubicBezTo>
                      <a:pt x="34595" y="544"/>
                      <a:pt x="34306" y="433"/>
                      <a:pt x="34012" y="353"/>
                    </a:cubicBezTo>
                    <a:cubicBezTo>
                      <a:pt x="34061" y="171"/>
                      <a:pt x="34061" y="171"/>
                      <a:pt x="34061" y="171"/>
                    </a:cubicBezTo>
                    <a:cubicBezTo>
                      <a:pt x="34368" y="255"/>
                      <a:pt x="34669" y="371"/>
                      <a:pt x="34955" y="517"/>
                    </a:cubicBezTo>
                    <a:lnTo>
                      <a:pt x="34870" y="684"/>
                    </a:lnTo>
                    <a:close/>
                    <a:moveTo>
                      <a:pt x="15957" y="673"/>
                    </a:moveTo>
                    <a:cubicBezTo>
                      <a:pt x="15676" y="543"/>
                      <a:pt x="15383" y="446"/>
                      <a:pt x="15085" y="383"/>
                    </a:cubicBezTo>
                    <a:cubicBezTo>
                      <a:pt x="15124" y="199"/>
                      <a:pt x="15124" y="199"/>
                      <a:pt x="15124" y="199"/>
                    </a:cubicBezTo>
                    <a:cubicBezTo>
                      <a:pt x="15436" y="265"/>
                      <a:pt x="15742" y="366"/>
                      <a:pt x="16035" y="502"/>
                    </a:cubicBezTo>
                    <a:lnTo>
                      <a:pt x="15957" y="673"/>
                    </a:lnTo>
                    <a:close/>
                    <a:moveTo>
                      <a:pt x="13263" y="420"/>
                    </a:moveTo>
                    <a:cubicBezTo>
                      <a:pt x="13217" y="238"/>
                      <a:pt x="13217" y="238"/>
                      <a:pt x="13217" y="238"/>
                    </a:cubicBezTo>
                    <a:cubicBezTo>
                      <a:pt x="13528" y="159"/>
                      <a:pt x="13848" y="115"/>
                      <a:pt x="14168" y="109"/>
                    </a:cubicBezTo>
                    <a:cubicBezTo>
                      <a:pt x="14172" y="297"/>
                      <a:pt x="14172" y="297"/>
                      <a:pt x="14172" y="297"/>
                    </a:cubicBezTo>
                    <a:cubicBezTo>
                      <a:pt x="13866" y="303"/>
                      <a:pt x="13560" y="345"/>
                      <a:pt x="13263" y="420"/>
                    </a:cubicBezTo>
                    <a:close/>
                    <a:moveTo>
                      <a:pt x="32185" y="249"/>
                    </a:moveTo>
                    <a:cubicBezTo>
                      <a:pt x="32157" y="63"/>
                      <a:pt x="32157" y="63"/>
                      <a:pt x="32157" y="63"/>
                    </a:cubicBezTo>
                    <a:cubicBezTo>
                      <a:pt x="32472" y="15"/>
                      <a:pt x="32798" y="0"/>
                      <a:pt x="33115" y="18"/>
                    </a:cubicBezTo>
                    <a:cubicBezTo>
                      <a:pt x="33104" y="206"/>
                      <a:pt x="33104" y="206"/>
                      <a:pt x="33104" y="206"/>
                    </a:cubicBezTo>
                    <a:cubicBezTo>
                      <a:pt x="32800" y="188"/>
                      <a:pt x="32487" y="203"/>
                      <a:pt x="32185" y="24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02" name="Google Shape;1802;p51"/>
            <p:cNvGrpSpPr/>
            <p:nvPr/>
          </p:nvGrpSpPr>
          <p:grpSpPr>
            <a:xfrm rot="-5400000">
              <a:off x="7115274" y="2440790"/>
              <a:ext cx="146306" cy="261940"/>
              <a:chOff x="7419591" y="3612333"/>
              <a:chExt cx="146306" cy="261940"/>
            </a:xfrm>
          </p:grpSpPr>
          <p:sp>
            <p:nvSpPr>
              <p:cNvPr id="1803" name="Google Shape;1803;p51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4" name="Google Shape;1804;p51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5" name="Google Shape;1805;p51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6" name="Google Shape;1806;p51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7" name="Google Shape;1807;p51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8" name="Google Shape;1808;p51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9" name="Google Shape;1809;p51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0" name="Google Shape;1810;p51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1" name="Google Shape;1811;p51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2" name="Google Shape;1812;p51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3" name="Google Shape;1813;p51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4" name="Google Shape;1814;p51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5" name="Google Shape;1815;p51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6" name="Google Shape;1816;p51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7" name="Google Shape;1817;p51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8" name="Google Shape;1818;p51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9" name="Google Shape;1819;p51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0" name="Google Shape;1820;p51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1" name="Google Shape;1821;p51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2" name="Google Shape;1822;p51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3" name="Google Shape;1823;p51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4" name="Google Shape;1824;p51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25" name="Google Shape;1825;p51"/>
            <p:cNvSpPr/>
            <p:nvPr/>
          </p:nvSpPr>
          <p:spPr>
            <a:xfrm>
              <a:off x="7044946" y="1986549"/>
              <a:ext cx="286945" cy="420292"/>
            </a:xfrm>
            <a:custGeom>
              <a:avLst/>
              <a:gdLst/>
              <a:ahLst/>
              <a:cxnLst/>
              <a:rect l="l" t="t" r="r" b="b"/>
              <a:pathLst>
                <a:path w="3295" h="4816" extrusionOk="0">
                  <a:moveTo>
                    <a:pt x="1647" y="0"/>
                  </a:moveTo>
                  <a:cubicBezTo>
                    <a:pt x="737" y="0"/>
                    <a:pt x="0" y="738"/>
                    <a:pt x="0" y="1648"/>
                  </a:cubicBezTo>
                  <a:cubicBezTo>
                    <a:pt x="0" y="2558"/>
                    <a:pt x="1647" y="4816"/>
                    <a:pt x="1647" y="4816"/>
                  </a:cubicBezTo>
                  <a:cubicBezTo>
                    <a:pt x="1647" y="4816"/>
                    <a:pt x="3295" y="2558"/>
                    <a:pt x="3295" y="1648"/>
                  </a:cubicBezTo>
                  <a:cubicBezTo>
                    <a:pt x="3295" y="738"/>
                    <a:pt x="2558" y="0"/>
                    <a:pt x="1647" y="0"/>
                  </a:cubicBezTo>
                  <a:close/>
                  <a:moveTo>
                    <a:pt x="763" y="1624"/>
                  </a:moveTo>
                  <a:cubicBezTo>
                    <a:pt x="763" y="1136"/>
                    <a:pt x="1159" y="740"/>
                    <a:pt x="1647" y="740"/>
                  </a:cubicBezTo>
                  <a:cubicBezTo>
                    <a:pt x="2136" y="740"/>
                    <a:pt x="2532" y="1136"/>
                    <a:pt x="2532" y="1624"/>
                  </a:cubicBezTo>
                  <a:cubicBezTo>
                    <a:pt x="2532" y="1629"/>
                    <a:pt x="2532" y="1629"/>
                    <a:pt x="2532" y="1629"/>
                  </a:cubicBezTo>
                  <a:cubicBezTo>
                    <a:pt x="2529" y="2115"/>
                    <a:pt x="2134" y="2509"/>
                    <a:pt x="1647" y="2509"/>
                  </a:cubicBezTo>
                  <a:cubicBezTo>
                    <a:pt x="1161" y="2509"/>
                    <a:pt x="766" y="2115"/>
                    <a:pt x="763" y="1629"/>
                  </a:cubicBezTo>
                  <a:lnTo>
                    <a:pt x="763" y="162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" name="Google Shape;3133;p66">
            <a:extLst>
              <a:ext uri="{FF2B5EF4-FFF2-40B4-BE49-F238E27FC236}">
                <a16:creationId xmlns:a16="http://schemas.microsoft.com/office/drawing/2014/main" id="{C0843B3F-6996-EB8B-234B-8C96C452DF22}"/>
              </a:ext>
            </a:extLst>
          </p:cNvPr>
          <p:cNvGrpSpPr/>
          <p:nvPr/>
        </p:nvGrpSpPr>
        <p:grpSpPr>
          <a:xfrm>
            <a:off x="1689233" y="380564"/>
            <a:ext cx="660022" cy="752662"/>
            <a:chOff x="3844925" y="1277938"/>
            <a:chExt cx="762002" cy="763592"/>
          </a:xfrm>
        </p:grpSpPr>
        <p:sp>
          <p:nvSpPr>
            <p:cNvPr id="3" name="Google Shape;3134;p66">
              <a:extLst>
                <a:ext uri="{FF2B5EF4-FFF2-40B4-BE49-F238E27FC236}">
                  <a16:creationId xmlns:a16="http://schemas.microsoft.com/office/drawing/2014/main" id="{815AACFB-9EB9-BA41-87F3-37F3BC6587E1}"/>
                </a:ext>
              </a:extLst>
            </p:cNvPr>
            <p:cNvSpPr/>
            <p:nvPr/>
          </p:nvSpPr>
          <p:spPr>
            <a:xfrm>
              <a:off x="4083050" y="1685925"/>
              <a:ext cx="98427" cy="96839"/>
            </a:xfrm>
            <a:custGeom>
              <a:avLst/>
              <a:gdLst/>
              <a:ahLst/>
              <a:cxnLst/>
              <a:rect l="l" t="t" r="r" b="b"/>
              <a:pathLst>
                <a:path w="1863" h="1863" extrusionOk="0">
                  <a:moveTo>
                    <a:pt x="0" y="428"/>
                  </a:moveTo>
                  <a:lnTo>
                    <a:pt x="0" y="1863"/>
                  </a:lnTo>
                  <a:cubicBezTo>
                    <a:pt x="1028" y="1863"/>
                    <a:pt x="1863" y="1027"/>
                    <a:pt x="1863" y="0"/>
                  </a:cubicBezTo>
                  <a:lnTo>
                    <a:pt x="428" y="0"/>
                  </a:lnTo>
                  <a:cubicBezTo>
                    <a:pt x="191" y="0"/>
                    <a:pt x="0" y="191"/>
                    <a:pt x="0" y="4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" name="Google Shape;3135;p66">
              <a:extLst>
                <a:ext uri="{FF2B5EF4-FFF2-40B4-BE49-F238E27FC236}">
                  <a16:creationId xmlns:a16="http://schemas.microsoft.com/office/drawing/2014/main" id="{1E0FAFEF-26E6-CCE3-FD97-4BC4DAD4CE12}"/>
                </a:ext>
              </a:extLst>
            </p:cNvPr>
            <p:cNvSpPr/>
            <p:nvPr/>
          </p:nvSpPr>
          <p:spPr>
            <a:xfrm>
              <a:off x="4508500" y="1685925"/>
              <a:ext cx="98427" cy="96839"/>
            </a:xfrm>
            <a:custGeom>
              <a:avLst/>
              <a:gdLst/>
              <a:ahLst/>
              <a:cxnLst/>
              <a:rect l="l" t="t" r="r" b="b"/>
              <a:pathLst>
                <a:path w="1863" h="1863" extrusionOk="0">
                  <a:moveTo>
                    <a:pt x="1435" y="0"/>
                  </a:moveTo>
                  <a:lnTo>
                    <a:pt x="0" y="0"/>
                  </a:lnTo>
                  <a:cubicBezTo>
                    <a:pt x="0" y="1027"/>
                    <a:pt x="835" y="1863"/>
                    <a:pt x="1863" y="1863"/>
                  </a:cubicBezTo>
                  <a:lnTo>
                    <a:pt x="1863" y="428"/>
                  </a:lnTo>
                  <a:cubicBezTo>
                    <a:pt x="1863" y="191"/>
                    <a:pt x="1672" y="0"/>
                    <a:pt x="14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3136;p66">
              <a:extLst>
                <a:ext uri="{FF2B5EF4-FFF2-40B4-BE49-F238E27FC236}">
                  <a16:creationId xmlns:a16="http://schemas.microsoft.com/office/drawing/2014/main" id="{A5F3DD7B-719F-CCCA-848E-233BC162FDAA}"/>
                </a:ext>
              </a:extLst>
            </p:cNvPr>
            <p:cNvSpPr/>
            <p:nvPr/>
          </p:nvSpPr>
          <p:spPr>
            <a:xfrm>
              <a:off x="3867150" y="1357313"/>
              <a:ext cx="336546" cy="195265"/>
            </a:xfrm>
            <a:custGeom>
              <a:avLst/>
              <a:gdLst/>
              <a:ahLst/>
              <a:cxnLst/>
              <a:rect l="l" t="t" r="r" b="b"/>
              <a:pathLst>
                <a:path w="6446" h="3722" extrusionOk="0">
                  <a:moveTo>
                    <a:pt x="6446" y="2646"/>
                  </a:moveTo>
                  <a:lnTo>
                    <a:pt x="1864" y="0"/>
                  </a:lnTo>
                  <a:lnTo>
                    <a:pt x="0" y="1076"/>
                  </a:lnTo>
                  <a:lnTo>
                    <a:pt x="4583" y="3722"/>
                  </a:lnTo>
                  <a:lnTo>
                    <a:pt x="6446" y="264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3137;p66">
              <a:extLst>
                <a:ext uri="{FF2B5EF4-FFF2-40B4-BE49-F238E27FC236}">
                  <a16:creationId xmlns:a16="http://schemas.microsoft.com/office/drawing/2014/main" id="{B4A8FE58-ABB8-DE9E-8E77-91AAE494F57C}"/>
                </a:ext>
              </a:extLst>
            </p:cNvPr>
            <p:cNvSpPr/>
            <p:nvPr/>
          </p:nvSpPr>
          <p:spPr>
            <a:xfrm>
              <a:off x="4008438" y="1277938"/>
              <a:ext cx="336550" cy="192092"/>
            </a:xfrm>
            <a:custGeom>
              <a:avLst/>
              <a:gdLst/>
              <a:ahLst/>
              <a:cxnLst/>
              <a:rect l="l" t="t" r="r" b="b"/>
              <a:pathLst>
                <a:path w="6447" h="3675" extrusionOk="0">
                  <a:moveTo>
                    <a:pt x="6447" y="2599"/>
                  </a:moveTo>
                  <a:lnTo>
                    <a:pt x="2078" y="76"/>
                  </a:lnTo>
                  <a:cubicBezTo>
                    <a:pt x="1945" y="0"/>
                    <a:pt x="1782" y="0"/>
                    <a:pt x="1650" y="76"/>
                  </a:cubicBezTo>
                  <a:lnTo>
                    <a:pt x="0" y="1029"/>
                  </a:lnTo>
                  <a:lnTo>
                    <a:pt x="4583" y="3675"/>
                  </a:lnTo>
                  <a:lnTo>
                    <a:pt x="6447" y="259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3138;p66">
              <a:extLst>
                <a:ext uri="{FF2B5EF4-FFF2-40B4-BE49-F238E27FC236}">
                  <a16:creationId xmlns:a16="http://schemas.microsoft.com/office/drawing/2014/main" id="{F486EFDB-9E87-DED5-F104-21425641AD90}"/>
                </a:ext>
              </a:extLst>
            </p:cNvPr>
            <p:cNvSpPr/>
            <p:nvPr/>
          </p:nvSpPr>
          <p:spPr>
            <a:xfrm>
              <a:off x="3844925" y="1452563"/>
              <a:ext cx="238121" cy="388934"/>
            </a:xfrm>
            <a:custGeom>
              <a:avLst/>
              <a:gdLst/>
              <a:ahLst/>
              <a:cxnLst/>
              <a:rect l="l" t="t" r="r" b="b"/>
              <a:pathLst>
                <a:path w="4583" h="7443" extrusionOk="0">
                  <a:moveTo>
                    <a:pt x="4583" y="2646"/>
                  </a:moveTo>
                  <a:lnTo>
                    <a:pt x="0" y="0"/>
                  </a:lnTo>
                  <a:lnTo>
                    <a:pt x="0" y="5044"/>
                  </a:lnTo>
                  <a:cubicBezTo>
                    <a:pt x="0" y="5197"/>
                    <a:pt x="82" y="5339"/>
                    <a:pt x="214" y="5415"/>
                  </a:cubicBezTo>
                  <a:lnTo>
                    <a:pt x="3727" y="7443"/>
                  </a:lnTo>
                  <a:lnTo>
                    <a:pt x="3727" y="4898"/>
                  </a:lnTo>
                  <a:cubicBezTo>
                    <a:pt x="3727" y="4340"/>
                    <a:pt x="4085" y="3864"/>
                    <a:pt x="4583" y="3688"/>
                  </a:cubicBezTo>
                  <a:lnTo>
                    <a:pt x="4583" y="264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3139;p66">
              <a:extLst>
                <a:ext uri="{FF2B5EF4-FFF2-40B4-BE49-F238E27FC236}">
                  <a16:creationId xmlns:a16="http://schemas.microsoft.com/office/drawing/2014/main" id="{B312925C-7968-25B1-08D3-724F0786588D}"/>
                </a:ext>
              </a:extLst>
            </p:cNvPr>
            <p:cNvSpPr/>
            <p:nvPr/>
          </p:nvSpPr>
          <p:spPr>
            <a:xfrm>
              <a:off x="4129088" y="1452563"/>
              <a:ext cx="238127" cy="188913"/>
            </a:xfrm>
            <a:custGeom>
              <a:avLst/>
              <a:gdLst/>
              <a:ahLst/>
              <a:cxnLst/>
              <a:rect l="l" t="t" r="r" b="b"/>
              <a:pathLst>
                <a:path w="4582" h="3614" extrusionOk="0">
                  <a:moveTo>
                    <a:pt x="4582" y="0"/>
                  </a:moveTo>
                  <a:lnTo>
                    <a:pt x="2719" y="1076"/>
                  </a:lnTo>
                  <a:lnTo>
                    <a:pt x="2719" y="2097"/>
                  </a:lnTo>
                  <a:cubicBezTo>
                    <a:pt x="2698" y="2664"/>
                    <a:pt x="1884" y="2664"/>
                    <a:pt x="1863" y="2097"/>
                  </a:cubicBezTo>
                  <a:lnTo>
                    <a:pt x="1863" y="1570"/>
                  </a:lnTo>
                  <a:lnTo>
                    <a:pt x="0" y="2646"/>
                  </a:lnTo>
                  <a:lnTo>
                    <a:pt x="0" y="3614"/>
                  </a:lnTo>
                  <a:lnTo>
                    <a:pt x="4582" y="3614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3140;p66">
              <a:extLst>
                <a:ext uri="{FF2B5EF4-FFF2-40B4-BE49-F238E27FC236}">
                  <a16:creationId xmlns:a16="http://schemas.microsoft.com/office/drawing/2014/main" id="{8492919B-F0C7-BC2F-D585-EB08E5C04480}"/>
                </a:ext>
              </a:extLst>
            </p:cNvPr>
            <p:cNvSpPr/>
            <p:nvPr/>
          </p:nvSpPr>
          <p:spPr>
            <a:xfrm>
              <a:off x="4083050" y="1944688"/>
              <a:ext cx="98427" cy="96839"/>
            </a:xfrm>
            <a:custGeom>
              <a:avLst/>
              <a:gdLst/>
              <a:ahLst/>
              <a:cxnLst/>
              <a:rect l="l" t="t" r="r" b="b"/>
              <a:pathLst>
                <a:path w="1863" h="1864" extrusionOk="0">
                  <a:moveTo>
                    <a:pt x="0" y="0"/>
                  </a:moveTo>
                  <a:lnTo>
                    <a:pt x="0" y="1436"/>
                  </a:lnTo>
                  <a:cubicBezTo>
                    <a:pt x="0" y="1672"/>
                    <a:pt x="192" y="1864"/>
                    <a:pt x="428" y="1864"/>
                  </a:cubicBezTo>
                  <a:lnTo>
                    <a:pt x="1863" y="1864"/>
                  </a:lnTo>
                  <a:cubicBezTo>
                    <a:pt x="1863" y="836"/>
                    <a:pt x="1028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3141;p66">
              <a:extLst>
                <a:ext uri="{FF2B5EF4-FFF2-40B4-BE49-F238E27FC236}">
                  <a16:creationId xmlns:a16="http://schemas.microsoft.com/office/drawing/2014/main" id="{4F55854B-8234-9E59-ACF7-9940DD35F9CB}"/>
                </a:ext>
              </a:extLst>
            </p:cNvPr>
            <p:cNvSpPr/>
            <p:nvPr/>
          </p:nvSpPr>
          <p:spPr>
            <a:xfrm>
              <a:off x="4508500" y="1944688"/>
              <a:ext cx="98427" cy="96839"/>
            </a:xfrm>
            <a:custGeom>
              <a:avLst/>
              <a:gdLst/>
              <a:ahLst/>
              <a:cxnLst/>
              <a:rect l="l" t="t" r="r" b="b"/>
              <a:pathLst>
                <a:path w="1863" h="1864" extrusionOk="0">
                  <a:moveTo>
                    <a:pt x="0" y="1864"/>
                  </a:moveTo>
                  <a:lnTo>
                    <a:pt x="1435" y="1864"/>
                  </a:lnTo>
                  <a:cubicBezTo>
                    <a:pt x="1672" y="1864"/>
                    <a:pt x="1863" y="1672"/>
                    <a:pt x="1863" y="1436"/>
                  </a:cubicBezTo>
                  <a:lnTo>
                    <a:pt x="1863" y="0"/>
                  </a:lnTo>
                  <a:cubicBezTo>
                    <a:pt x="835" y="0"/>
                    <a:pt x="0" y="836"/>
                    <a:pt x="0" y="18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3142;p66">
              <a:extLst>
                <a:ext uri="{FF2B5EF4-FFF2-40B4-BE49-F238E27FC236}">
                  <a16:creationId xmlns:a16="http://schemas.microsoft.com/office/drawing/2014/main" id="{C6DFC93A-D725-2C16-E902-553CEF91E4FB}"/>
                </a:ext>
              </a:extLst>
            </p:cNvPr>
            <p:cNvSpPr/>
            <p:nvPr/>
          </p:nvSpPr>
          <p:spPr>
            <a:xfrm>
              <a:off x="4083050" y="1685925"/>
              <a:ext cx="523873" cy="355605"/>
            </a:xfrm>
            <a:custGeom>
              <a:avLst/>
              <a:gdLst/>
              <a:ahLst/>
              <a:cxnLst/>
              <a:rect l="l" t="t" r="r" b="b"/>
              <a:pathLst>
                <a:path w="10021" h="6813" extrusionOk="0">
                  <a:moveTo>
                    <a:pt x="7302" y="0"/>
                  </a:moveTo>
                  <a:lnTo>
                    <a:pt x="2719" y="0"/>
                  </a:lnTo>
                  <a:cubicBezTo>
                    <a:pt x="2719" y="1499"/>
                    <a:pt x="1499" y="2719"/>
                    <a:pt x="0" y="2719"/>
                  </a:cubicBezTo>
                  <a:lnTo>
                    <a:pt x="0" y="4094"/>
                  </a:lnTo>
                  <a:cubicBezTo>
                    <a:pt x="1499" y="4094"/>
                    <a:pt x="2719" y="5314"/>
                    <a:pt x="2719" y="6813"/>
                  </a:cubicBezTo>
                  <a:lnTo>
                    <a:pt x="7302" y="6813"/>
                  </a:lnTo>
                  <a:cubicBezTo>
                    <a:pt x="7302" y="5314"/>
                    <a:pt x="8522" y="4094"/>
                    <a:pt x="10021" y="4094"/>
                  </a:cubicBezTo>
                  <a:lnTo>
                    <a:pt x="10021" y="2719"/>
                  </a:lnTo>
                  <a:cubicBezTo>
                    <a:pt x="8522" y="2719"/>
                    <a:pt x="7302" y="1499"/>
                    <a:pt x="7302" y="0"/>
                  </a:cubicBezTo>
                  <a:close/>
                  <a:moveTo>
                    <a:pt x="5011" y="4980"/>
                  </a:moveTo>
                  <a:cubicBezTo>
                    <a:pt x="4143" y="4980"/>
                    <a:pt x="3437" y="4274"/>
                    <a:pt x="3437" y="3406"/>
                  </a:cubicBezTo>
                  <a:cubicBezTo>
                    <a:pt x="3516" y="1322"/>
                    <a:pt x="6505" y="1322"/>
                    <a:pt x="6584" y="3406"/>
                  </a:cubicBezTo>
                  <a:cubicBezTo>
                    <a:pt x="6584" y="4274"/>
                    <a:pt x="5878" y="4980"/>
                    <a:pt x="5011" y="498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3143;p66">
              <a:extLst>
                <a:ext uri="{FF2B5EF4-FFF2-40B4-BE49-F238E27FC236}">
                  <a16:creationId xmlns:a16="http://schemas.microsoft.com/office/drawing/2014/main" id="{ACF89301-BCFF-301A-B686-ADFAA4DC29F2}"/>
                </a:ext>
              </a:extLst>
            </p:cNvPr>
            <p:cNvSpPr/>
            <p:nvPr/>
          </p:nvSpPr>
          <p:spPr>
            <a:xfrm>
              <a:off x="4306888" y="1825625"/>
              <a:ext cx="76199" cy="87311"/>
            </a:xfrm>
            <a:custGeom>
              <a:avLst/>
              <a:gdLst/>
              <a:ahLst/>
              <a:cxnLst/>
              <a:rect l="l" t="t" r="r" b="b"/>
              <a:pathLst>
                <a:path w="1435" h="1668" extrusionOk="0">
                  <a:moveTo>
                    <a:pt x="718" y="0"/>
                  </a:moveTo>
                  <a:cubicBezTo>
                    <a:pt x="322" y="0"/>
                    <a:pt x="0" y="321"/>
                    <a:pt x="0" y="717"/>
                  </a:cubicBezTo>
                  <a:cubicBezTo>
                    <a:pt x="36" y="1668"/>
                    <a:pt x="1399" y="1668"/>
                    <a:pt x="1435" y="717"/>
                  </a:cubicBezTo>
                  <a:cubicBezTo>
                    <a:pt x="1435" y="321"/>
                    <a:pt x="1113" y="0"/>
                    <a:pt x="7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1764;p51">
            <a:extLst>
              <a:ext uri="{FF2B5EF4-FFF2-40B4-BE49-F238E27FC236}">
                <a16:creationId xmlns:a16="http://schemas.microsoft.com/office/drawing/2014/main" id="{A29E0107-52A9-F87C-67BD-6A6F870F479C}"/>
              </a:ext>
            </a:extLst>
          </p:cNvPr>
          <p:cNvSpPr txBox="1">
            <a:spLocks/>
          </p:cNvSpPr>
          <p:nvPr/>
        </p:nvSpPr>
        <p:spPr>
          <a:xfrm>
            <a:off x="1676733" y="1965080"/>
            <a:ext cx="57831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48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62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62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62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62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62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62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62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62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r>
              <a:rPr lang="sr-Latn-RS" sz="2800" dirty="0"/>
              <a:t>net weight / payload</a:t>
            </a:r>
          </a:p>
        </p:txBody>
      </p:sp>
      <p:sp>
        <p:nvSpPr>
          <p:cNvPr id="18" name="Google Shape;1764;p51">
            <a:extLst>
              <a:ext uri="{FF2B5EF4-FFF2-40B4-BE49-F238E27FC236}">
                <a16:creationId xmlns:a16="http://schemas.microsoft.com/office/drawing/2014/main" id="{AFD27CE1-6C8E-AF3B-2817-B27231957C5C}"/>
              </a:ext>
            </a:extLst>
          </p:cNvPr>
          <p:cNvSpPr txBox="1">
            <a:spLocks/>
          </p:cNvSpPr>
          <p:nvPr/>
        </p:nvSpPr>
        <p:spPr>
          <a:xfrm>
            <a:off x="1676733" y="3151266"/>
            <a:ext cx="57831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48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62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62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62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62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62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62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62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PT Serif"/>
              <a:buNone/>
              <a:defRPr sz="6200" b="0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r>
              <a:rPr lang="sr-Latn-RS" sz="2800" dirty="0"/>
              <a:t>gross weight</a:t>
            </a:r>
          </a:p>
        </p:txBody>
      </p:sp>
      <p:sp>
        <p:nvSpPr>
          <p:cNvPr id="23" name="Google Shape;1767;p51">
            <a:extLst>
              <a:ext uri="{FF2B5EF4-FFF2-40B4-BE49-F238E27FC236}">
                <a16:creationId xmlns:a16="http://schemas.microsoft.com/office/drawing/2014/main" id="{FA2D21A6-6CC2-D7C3-8783-AAE37CFA7C66}"/>
              </a:ext>
            </a:extLst>
          </p:cNvPr>
          <p:cNvSpPr txBox="1">
            <a:spLocks/>
          </p:cNvSpPr>
          <p:nvPr/>
        </p:nvSpPr>
        <p:spPr>
          <a:xfrm>
            <a:off x="1676733" y="3881843"/>
            <a:ext cx="5783100" cy="70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2000" dirty="0"/>
              <a:t>(tare + net)</a:t>
            </a:r>
            <a:br>
              <a:rPr lang="sr-Latn-RS" sz="2000" dirty="0"/>
            </a:br>
            <a:r>
              <a:rPr lang="sr-Latn-RS" sz="2000" dirty="0"/>
              <a:t>bruto težina</a:t>
            </a:r>
          </a:p>
        </p:txBody>
      </p:sp>
      <p:sp>
        <p:nvSpPr>
          <p:cNvPr id="24" name="Google Shape;1767;p51">
            <a:extLst>
              <a:ext uri="{FF2B5EF4-FFF2-40B4-BE49-F238E27FC236}">
                <a16:creationId xmlns:a16="http://schemas.microsoft.com/office/drawing/2014/main" id="{BAD29409-C1B2-D7B1-BADD-3B8696EDC69A}"/>
              </a:ext>
            </a:extLst>
          </p:cNvPr>
          <p:cNvSpPr txBox="1">
            <a:spLocks/>
          </p:cNvSpPr>
          <p:nvPr/>
        </p:nvSpPr>
        <p:spPr>
          <a:xfrm>
            <a:off x="1689233" y="1515706"/>
            <a:ext cx="57831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2000" dirty="0"/>
              <a:t>tara težina</a:t>
            </a:r>
          </a:p>
        </p:txBody>
      </p:sp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8" name="Google Shape;1438;p45"/>
          <p:cNvGrpSpPr/>
          <p:nvPr/>
        </p:nvGrpSpPr>
        <p:grpSpPr>
          <a:xfrm>
            <a:off x="-1713450" y="2043088"/>
            <a:ext cx="12192014" cy="1746255"/>
            <a:chOff x="0" y="2555875"/>
            <a:chExt cx="12192014" cy="1746255"/>
          </a:xfrm>
        </p:grpSpPr>
        <p:sp>
          <p:nvSpPr>
            <p:cNvPr id="1439" name="Google Shape;1439;p45"/>
            <p:cNvSpPr/>
            <p:nvPr/>
          </p:nvSpPr>
          <p:spPr>
            <a:xfrm>
              <a:off x="0" y="2555875"/>
              <a:ext cx="12192014" cy="1746255"/>
            </a:xfrm>
            <a:custGeom>
              <a:avLst/>
              <a:gdLst/>
              <a:ahLst/>
              <a:cxnLst/>
              <a:rect l="l" t="t" r="r" b="b"/>
              <a:pathLst>
                <a:path w="50518" h="7229" extrusionOk="0">
                  <a:moveTo>
                    <a:pt x="50518" y="0"/>
                  </a:moveTo>
                  <a:cubicBezTo>
                    <a:pt x="43277" y="0"/>
                    <a:pt x="43277" y="0"/>
                    <a:pt x="43277" y="0"/>
                  </a:cubicBezTo>
                  <a:cubicBezTo>
                    <a:pt x="42491" y="0"/>
                    <a:pt x="41720" y="206"/>
                    <a:pt x="41039" y="597"/>
                  </a:cubicBezTo>
                  <a:cubicBezTo>
                    <a:pt x="41037" y="599"/>
                    <a:pt x="41037" y="599"/>
                    <a:pt x="41037" y="599"/>
                  </a:cubicBezTo>
                  <a:cubicBezTo>
                    <a:pt x="40356" y="990"/>
                    <a:pt x="39585" y="1196"/>
                    <a:pt x="38799" y="1196"/>
                  </a:cubicBezTo>
                  <a:cubicBezTo>
                    <a:pt x="32758" y="1196"/>
                    <a:pt x="32758" y="1196"/>
                    <a:pt x="32758" y="1196"/>
                  </a:cubicBezTo>
                  <a:cubicBezTo>
                    <a:pt x="31972" y="1196"/>
                    <a:pt x="31200" y="1402"/>
                    <a:pt x="30519" y="1794"/>
                  </a:cubicBezTo>
                  <a:cubicBezTo>
                    <a:pt x="30519" y="1794"/>
                    <a:pt x="30519" y="1794"/>
                    <a:pt x="30519" y="1794"/>
                  </a:cubicBezTo>
                  <a:cubicBezTo>
                    <a:pt x="29838" y="2186"/>
                    <a:pt x="29066" y="2392"/>
                    <a:pt x="28280" y="2392"/>
                  </a:cubicBezTo>
                  <a:cubicBezTo>
                    <a:pt x="22239" y="2392"/>
                    <a:pt x="22239" y="2392"/>
                    <a:pt x="22239" y="2392"/>
                  </a:cubicBezTo>
                  <a:cubicBezTo>
                    <a:pt x="21454" y="2392"/>
                    <a:pt x="20682" y="2598"/>
                    <a:pt x="20001" y="2990"/>
                  </a:cubicBezTo>
                  <a:cubicBezTo>
                    <a:pt x="20001" y="2990"/>
                    <a:pt x="20001" y="2990"/>
                    <a:pt x="20001" y="2990"/>
                  </a:cubicBezTo>
                  <a:cubicBezTo>
                    <a:pt x="19320" y="3382"/>
                    <a:pt x="18548" y="3588"/>
                    <a:pt x="17762" y="3588"/>
                  </a:cubicBezTo>
                  <a:cubicBezTo>
                    <a:pt x="11719" y="3588"/>
                    <a:pt x="11719" y="3588"/>
                    <a:pt x="11719" y="3588"/>
                  </a:cubicBezTo>
                  <a:cubicBezTo>
                    <a:pt x="10935" y="3588"/>
                    <a:pt x="10164" y="3794"/>
                    <a:pt x="9484" y="4185"/>
                  </a:cubicBezTo>
                  <a:cubicBezTo>
                    <a:pt x="9478" y="4188"/>
                    <a:pt x="9478" y="4188"/>
                    <a:pt x="9478" y="4188"/>
                  </a:cubicBezTo>
                  <a:cubicBezTo>
                    <a:pt x="8798" y="4579"/>
                    <a:pt x="8027" y="4785"/>
                    <a:pt x="7242" y="4785"/>
                  </a:cubicBezTo>
                  <a:cubicBezTo>
                    <a:pt x="0" y="4785"/>
                    <a:pt x="0" y="4785"/>
                    <a:pt x="0" y="4785"/>
                  </a:cubicBezTo>
                  <a:cubicBezTo>
                    <a:pt x="0" y="7229"/>
                    <a:pt x="0" y="7229"/>
                    <a:pt x="0" y="7229"/>
                  </a:cubicBezTo>
                  <a:cubicBezTo>
                    <a:pt x="7242" y="7229"/>
                    <a:pt x="7242" y="7229"/>
                    <a:pt x="7242" y="7229"/>
                  </a:cubicBezTo>
                  <a:cubicBezTo>
                    <a:pt x="8027" y="7229"/>
                    <a:pt x="8798" y="7023"/>
                    <a:pt x="9478" y="6632"/>
                  </a:cubicBezTo>
                  <a:cubicBezTo>
                    <a:pt x="9484" y="6629"/>
                    <a:pt x="9484" y="6629"/>
                    <a:pt x="9484" y="6629"/>
                  </a:cubicBezTo>
                  <a:cubicBezTo>
                    <a:pt x="10164" y="6238"/>
                    <a:pt x="10935" y="6032"/>
                    <a:pt x="11719" y="6032"/>
                  </a:cubicBezTo>
                  <a:cubicBezTo>
                    <a:pt x="17763" y="6032"/>
                    <a:pt x="17763" y="6032"/>
                    <a:pt x="17763" y="6032"/>
                  </a:cubicBezTo>
                  <a:cubicBezTo>
                    <a:pt x="18548" y="6032"/>
                    <a:pt x="19320" y="5826"/>
                    <a:pt x="20000" y="5435"/>
                  </a:cubicBezTo>
                  <a:cubicBezTo>
                    <a:pt x="20001" y="5434"/>
                    <a:pt x="20001" y="5434"/>
                    <a:pt x="20001" y="5434"/>
                  </a:cubicBezTo>
                  <a:cubicBezTo>
                    <a:pt x="20682" y="5043"/>
                    <a:pt x="21453" y="4837"/>
                    <a:pt x="22239" y="4837"/>
                  </a:cubicBezTo>
                  <a:cubicBezTo>
                    <a:pt x="28280" y="4837"/>
                    <a:pt x="28280" y="4837"/>
                    <a:pt x="28280" y="4837"/>
                  </a:cubicBezTo>
                  <a:cubicBezTo>
                    <a:pt x="29066" y="4837"/>
                    <a:pt x="29838" y="4631"/>
                    <a:pt x="30519" y="4239"/>
                  </a:cubicBezTo>
                  <a:cubicBezTo>
                    <a:pt x="30519" y="4239"/>
                    <a:pt x="30519" y="4239"/>
                    <a:pt x="30519" y="4239"/>
                  </a:cubicBezTo>
                  <a:cubicBezTo>
                    <a:pt x="31200" y="3847"/>
                    <a:pt x="31972" y="3641"/>
                    <a:pt x="32758" y="3641"/>
                  </a:cubicBezTo>
                  <a:cubicBezTo>
                    <a:pt x="38799" y="3641"/>
                    <a:pt x="38799" y="3641"/>
                    <a:pt x="38799" y="3641"/>
                  </a:cubicBezTo>
                  <a:cubicBezTo>
                    <a:pt x="39585" y="3641"/>
                    <a:pt x="40356" y="3435"/>
                    <a:pt x="41037" y="3043"/>
                  </a:cubicBezTo>
                  <a:cubicBezTo>
                    <a:pt x="41039" y="3042"/>
                    <a:pt x="41039" y="3042"/>
                    <a:pt x="41039" y="3042"/>
                  </a:cubicBezTo>
                  <a:cubicBezTo>
                    <a:pt x="41720" y="2650"/>
                    <a:pt x="42491" y="2445"/>
                    <a:pt x="43277" y="2445"/>
                  </a:cubicBezTo>
                  <a:cubicBezTo>
                    <a:pt x="50518" y="2445"/>
                    <a:pt x="50518" y="2445"/>
                    <a:pt x="50518" y="2445"/>
                  </a:cubicBezTo>
                  <a:cubicBezTo>
                    <a:pt x="50518" y="0"/>
                    <a:pt x="50518" y="0"/>
                    <a:pt x="505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0" name="Google Shape;1440;p45"/>
            <p:cNvSpPr/>
            <p:nvPr/>
          </p:nvSpPr>
          <p:spPr>
            <a:xfrm>
              <a:off x="14288" y="3975100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1" name="Google Shape;1441;p45"/>
            <p:cNvSpPr/>
            <p:nvPr/>
          </p:nvSpPr>
          <p:spPr>
            <a:xfrm>
              <a:off x="368300" y="397510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2" name="Google Shape;1442;p45"/>
            <p:cNvSpPr/>
            <p:nvPr/>
          </p:nvSpPr>
          <p:spPr>
            <a:xfrm>
              <a:off x="720725" y="3975100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3" name="Google Shape;1443;p45"/>
            <p:cNvSpPr/>
            <p:nvPr/>
          </p:nvSpPr>
          <p:spPr>
            <a:xfrm>
              <a:off x="1074738" y="397510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4" name="Google Shape;1444;p45"/>
            <p:cNvSpPr/>
            <p:nvPr/>
          </p:nvSpPr>
          <p:spPr>
            <a:xfrm>
              <a:off x="1427163" y="3975100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p45"/>
            <p:cNvSpPr/>
            <p:nvPr/>
          </p:nvSpPr>
          <p:spPr>
            <a:xfrm>
              <a:off x="1781175" y="397510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6" name="Google Shape;1446;p45"/>
            <p:cNvSpPr/>
            <p:nvPr/>
          </p:nvSpPr>
          <p:spPr>
            <a:xfrm>
              <a:off x="2136775" y="3822700"/>
              <a:ext cx="161925" cy="107950"/>
            </a:xfrm>
            <a:custGeom>
              <a:avLst/>
              <a:gdLst/>
              <a:ahLst/>
              <a:cxnLst/>
              <a:rect l="l" t="t" r="r" b="b"/>
              <a:pathLst>
                <a:path w="102" h="68" extrusionOk="0">
                  <a:moveTo>
                    <a:pt x="10" y="68"/>
                  </a:moveTo>
                  <a:lnTo>
                    <a:pt x="0" y="49"/>
                  </a:lnTo>
                  <a:lnTo>
                    <a:pt x="92" y="0"/>
                  </a:lnTo>
                  <a:lnTo>
                    <a:pt x="102" y="18"/>
                  </a:lnTo>
                  <a:lnTo>
                    <a:pt x="10" y="68"/>
                  </a:lnTo>
                  <a:lnTo>
                    <a:pt x="10" y="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7" name="Google Shape;1447;p45"/>
            <p:cNvSpPr/>
            <p:nvPr/>
          </p:nvSpPr>
          <p:spPr>
            <a:xfrm>
              <a:off x="2471738" y="3694113"/>
              <a:ext cx="166688" cy="92075"/>
            </a:xfrm>
            <a:custGeom>
              <a:avLst/>
              <a:gdLst/>
              <a:ahLst/>
              <a:cxnLst/>
              <a:rect l="l" t="t" r="r" b="b"/>
              <a:pathLst>
                <a:path w="105" h="58" extrusionOk="0">
                  <a:moveTo>
                    <a:pt x="8" y="58"/>
                  </a:moveTo>
                  <a:lnTo>
                    <a:pt x="0" y="38"/>
                  </a:lnTo>
                  <a:lnTo>
                    <a:pt x="97" y="0"/>
                  </a:lnTo>
                  <a:lnTo>
                    <a:pt x="105" y="20"/>
                  </a:lnTo>
                  <a:lnTo>
                    <a:pt x="8" y="58"/>
                  </a:lnTo>
                  <a:lnTo>
                    <a:pt x="8" y="5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8" name="Google Shape;1448;p45"/>
            <p:cNvSpPr/>
            <p:nvPr/>
          </p:nvSpPr>
          <p:spPr>
            <a:xfrm>
              <a:off x="2841625" y="3686175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9" name="Google Shape;1449;p45"/>
            <p:cNvSpPr/>
            <p:nvPr/>
          </p:nvSpPr>
          <p:spPr>
            <a:xfrm>
              <a:off x="3194050" y="3686175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0" name="Google Shape;1450;p45"/>
            <p:cNvSpPr/>
            <p:nvPr/>
          </p:nvSpPr>
          <p:spPr>
            <a:xfrm>
              <a:off x="3548063" y="3686175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1" name="Google Shape;1451;p45"/>
            <p:cNvSpPr/>
            <p:nvPr/>
          </p:nvSpPr>
          <p:spPr>
            <a:xfrm>
              <a:off x="3900488" y="3686175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2" name="Google Shape;1452;p45"/>
            <p:cNvSpPr/>
            <p:nvPr/>
          </p:nvSpPr>
          <p:spPr>
            <a:xfrm>
              <a:off x="4254500" y="3686175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3" name="Google Shape;1453;p45"/>
            <p:cNvSpPr/>
            <p:nvPr/>
          </p:nvSpPr>
          <p:spPr>
            <a:xfrm>
              <a:off x="4608513" y="3579813"/>
              <a:ext cx="163513" cy="104775"/>
            </a:xfrm>
            <a:custGeom>
              <a:avLst/>
              <a:gdLst/>
              <a:ahLst/>
              <a:cxnLst/>
              <a:rect l="l" t="t" r="r" b="b"/>
              <a:pathLst>
                <a:path w="103" h="66" extrusionOk="0">
                  <a:moveTo>
                    <a:pt x="10" y="66"/>
                  </a:moveTo>
                  <a:lnTo>
                    <a:pt x="0" y="47"/>
                  </a:lnTo>
                  <a:lnTo>
                    <a:pt x="93" y="0"/>
                  </a:lnTo>
                  <a:lnTo>
                    <a:pt x="103" y="18"/>
                  </a:lnTo>
                  <a:lnTo>
                    <a:pt x="10" y="66"/>
                  </a:lnTo>
                  <a:lnTo>
                    <a:pt x="10" y="6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4" name="Google Shape;1454;p45"/>
            <p:cNvSpPr/>
            <p:nvPr/>
          </p:nvSpPr>
          <p:spPr>
            <a:xfrm>
              <a:off x="4960938" y="3411538"/>
              <a:ext cx="165100" cy="100013"/>
            </a:xfrm>
            <a:custGeom>
              <a:avLst/>
              <a:gdLst/>
              <a:ahLst/>
              <a:cxnLst/>
              <a:rect l="l" t="t" r="r" b="b"/>
              <a:pathLst>
                <a:path w="104" h="63" extrusionOk="0">
                  <a:moveTo>
                    <a:pt x="9" y="63"/>
                  </a:moveTo>
                  <a:lnTo>
                    <a:pt x="0" y="44"/>
                  </a:lnTo>
                  <a:lnTo>
                    <a:pt x="95" y="0"/>
                  </a:lnTo>
                  <a:lnTo>
                    <a:pt x="104" y="19"/>
                  </a:lnTo>
                  <a:lnTo>
                    <a:pt x="9" y="63"/>
                  </a:lnTo>
                  <a:lnTo>
                    <a:pt x="9" y="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5" name="Google Shape;1455;p45"/>
            <p:cNvSpPr/>
            <p:nvPr/>
          </p:nvSpPr>
          <p:spPr>
            <a:xfrm>
              <a:off x="5313363" y="3397250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6" name="Google Shape;1456;p45"/>
            <p:cNvSpPr/>
            <p:nvPr/>
          </p:nvSpPr>
          <p:spPr>
            <a:xfrm>
              <a:off x="5667375" y="339725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7" name="Google Shape;1457;p45"/>
            <p:cNvSpPr/>
            <p:nvPr/>
          </p:nvSpPr>
          <p:spPr>
            <a:xfrm>
              <a:off x="6019800" y="3397250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8" name="Google Shape;1458;p45"/>
            <p:cNvSpPr/>
            <p:nvPr/>
          </p:nvSpPr>
          <p:spPr>
            <a:xfrm>
              <a:off x="6373813" y="339725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9" name="Google Shape;1459;p45"/>
            <p:cNvSpPr/>
            <p:nvPr/>
          </p:nvSpPr>
          <p:spPr>
            <a:xfrm>
              <a:off x="6726238" y="3397250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0" name="Google Shape;1460;p45"/>
            <p:cNvSpPr/>
            <p:nvPr/>
          </p:nvSpPr>
          <p:spPr>
            <a:xfrm>
              <a:off x="7081838" y="3317875"/>
              <a:ext cx="163513" cy="103188"/>
            </a:xfrm>
            <a:custGeom>
              <a:avLst/>
              <a:gdLst/>
              <a:ahLst/>
              <a:cxnLst/>
              <a:rect l="l" t="t" r="r" b="b"/>
              <a:pathLst>
                <a:path w="103" h="65" extrusionOk="0">
                  <a:moveTo>
                    <a:pt x="9" y="65"/>
                  </a:moveTo>
                  <a:lnTo>
                    <a:pt x="0" y="47"/>
                  </a:lnTo>
                  <a:lnTo>
                    <a:pt x="93" y="0"/>
                  </a:lnTo>
                  <a:lnTo>
                    <a:pt x="103" y="19"/>
                  </a:lnTo>
                  <a:lnTo>
                    <a:pt x="9" y="65"/>
                  </a:lnTo>
                  <a:lnTo>
                    <a:pt x="9" y="6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1" name="Google Shape;1461;p45"/>
            <p:cNvSpPr/>
            <p:nvPr/>
          </p:nvSpPr>
          <p:spPr>
            <a:xfrm>
              <a:off x="7434263" y="3157538"/>
              <a:ext cx="161925" cy="107950"/>
            </a:xfrm>
            <a:custGeom>
              <a:avLst/>
              <a:gdLst/>
              <a:ahLst/>
              <a:cxnLst/>
              <a:rect l="l" t="t" r="r" b="b"/>
              <a:pathLst>
                <a:path w="102" h="68" extrusionOk="0">
                  <a:moveTo>
                    <a:pt x="9" y="68"/>
                  </a:moveTo>
                  <a:lnTo>
                    <a:pt x="0" y="49"/>
                  </a:lnTo>
                  <a:lnTo>
                    <a:pt x="92" y="0"/>
                  </a:lnTo>
                  <a:lnTo>
                    <a:pt x="102" y="19"/>
                  </a:lnTo>
                  <a:lnTo>
                    <a:pt x="9" y="68"/>
                  </a:lnTo>
                  <a:lnTo>
                    <a:pt x="9" y="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2" name="Google Shape;1462;p45"/>
            <p:cNvSpPr/>
            <p:nvPr/>
          </p:nvSpPr>
          <p:spPr>
            <a:xfrm>
              <a:off x="7786688" y="3108325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3" name="Google Shape;1463;p45"/>
            <p:cNvSpPr/>
            <p:nvPr/>
          </p:nvSpPr>
          <p:spPr>
            <a:xfrm>
              <a:off x="8140700" y="3108325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4" name="Google Shape;1464;p45"/>
            <p:cNvSpPr/>
            <p:nvPr/>
          </p:nvSpPr>
          <p:spPr>
            <a:xfrm>
              <a:off x="8493125" y="3108325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5" name="Google Shape;1465;p45"/>
            <p:cNvSpPr/>
            <p:nvPr/>
          </p:nvSpPr>
          <p:spPr>
            <a:xfrm>
              <a:off x="8847138" y="3108325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6" name="Google Shape;1466;p45"/>
            <p:cNvSpPr/>
            <p:nvPr/>
          </p:nvSpPr>
          <p:spPr>
            <a:xfrm>
              <a:off x="9199563" y="3108325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7" name="Google Shape;1467;p45"/>
            <p:cNvSpPr/>
            <p:nvPr/>
          </p:nvSpPr>
          <p:spPr>
            <a:xfrm>
              <a:off x="9572625" y="3038475"/>
              <a:ext cx="165100" cy="96838"/>
            </a:xfrm>
            <a:custGeom>
              <a:avLst/>
              <a:gdLst/>
              <a:ahLst/>
              <a:cxnLst/>
              <a:rect l="l" t="t" r="r" b="b"/>
              <a:pathLst>
                <a:path w="104" h="61" extrusionOk="0">
                  <a:moveTo>
                    <a:pt x="8" y="61"/>
                  </a:moveTo>
                  <a:lnTo>
                    <a:pt x="0" y="41"/>
                  </a:lnTo>
                  <a:lnTo>
                    <a:pt x="96" y="0"/>
                  </a:lnTo>
                  <a:lnTo>
                    <a:pt x="104" y="20"/>
                  </a:lnTo>
                  <a:lnTo>
                    <a:pt x="8" y="61"/>
                  </a:lnTo>
                  <a:lnTo>
                    <a:pt x="8" y="6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8" name="Google Shape;1468;p45"/>
            <p:cNvSpPr/>
            <p:nvPr/>
          </p:nvSpPr>
          <p:spPr>
            <a:xfrm>
              <a:off x="9907588" y="2884488"/>
              <a:ext cx="163513" cy="100013"/>
            </a:xfrm>
            <a:custGeom>
              <a:avLst/>
              <a:gdLst/>
              <a:ahLst/>
              <a:cxnLst/>
              <a:rect l="l" t="t" r="r" b="b"/>
              <a:pathLst>
                <a:path w="103" h="63" extrusionOk="0">
                  <a:moveTo>
                    <a:pt x="8" y="63"/>
                  </a:moveTo>
                  <a:lnTo>
                    <a:pt x="0" y="44"/>
                  </a:lnTo>
                  <a:lnTo>
                    <a:pt x="95" y="0"/>
                  </a:lnTo>
                  <a:lnTo>
                    <a:pt x="103" y="19"/>
                  </a:lnTo>
                  <a:lnTo>
                    <a:pt x="8" y="63"/>
                  </a:lnTo>
                  <a:lnTo>
                    <a:pt x="8" y="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9" name="Google Shape;1469;p45"/>
            <p:cNvSpPr/>
            <p:nvPr/>
          </p:nvSpPr>
          <p:spPr>
            <a:xfrm>
              <a:off x="10260013" y="281940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0" name="Google Shape;1470;p45"/>
            <p:cNvSpPr/>
            <p:nvPr/>
          </p:nvSpPr>
          <p:spPr>
            <a:xfrm>
              <a:off x="10612438" y="2819400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1" name="Google Shape;1471;p45"/>
            <p:cNvSpPr/>
            <p:nvPr/>
          </p:nvSpPr>
          <p:spPr>
            <a:xfrm>
              <a:off x="10966450" y="281940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2" name="Google Shape;1472;p45"/>
            <p:cNvSpPr/>
            <p:nvPr/>
          </p:nvSpPr>
          <p:spPr>
            <a:xfrm>
              <a:off x="11318875" y="2819400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3" name="Google Shape;1473;p45"/>
            <p:cNvSpPr/>
            <p:nvPr/>
          </p:nvSpPr>
          <p:spPr>
            <a:xfrm>
              <a:off x="11672888" y="281940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4" name="Google Shape;1474;p45"/>
            <p:cNvSpPr/>
            <p:nvPr/>
          </p:nvSpPr>
          <p:spPr>
            <a:xfrm>
              <a:off x="12026900" y="281940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5" name="Google Shape;1475;p45"/>
          <p:cNvSpPr txBox="1">
            <a:spLocks noGrp="1"/>
          </p:cNvSpPr>
          <p:nvPr>
            <p:ph type="subTitle" idx="7"/>
          </p:nvPr>
        </p:nvSpPr>
        <p:spPr>
          <a:xfrm>
            <a:off x="1052896" y="242148"/>
            <a:ext cx="2230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interchange</a:t>
            </a:r>
            <a:endParaRPr dirty="0"/>
          </a:p>
        </p:txBody>
      </p:sp>
      <p:sp>
        <p:nvSpPr>
          <p:cNvPr id="1478" name="Google Shape;1478;p45"/>
          <p:cNvSpPr txBox="1">
            <a:spLocks noGrp="1"/>
          </p:cNvSpPr>
          <p:nvPr>
            <p:ph type="subTitle" idx="1"/>
          </p:nvPr>
        </p:nvSpPr>
        <p:spPr>
          <a:xfrm>
            <a:off x="990080" y="830633"/>
            <a:ext cx="2233500" cy="484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600" dirty="0"/>
              <a:t>pretovar</a:t>
            </a:r>
            <a:endParaRPr sz="1600" dirty="0"/>
          </a:p>
        </p:txBody>
      </p:sp>
      <p:sp>
        <p:nvSpPr>
          <p:cNvPr id="1479" name="Google Shape;1479;p45"/>
          <p:cNvSpPr txBox="1">
            <a:spLocks noGrp="1"/>
          </p:cNvSpPr>
          <p:nvPr>
            <p:ph type="subTitle" idx="13"/>
          </p:nvPr>
        </p:nvSpPr>
        <p:spPr>
          <a:xfrm>
            <a:off x="600849" y="3598775"/>
            <a:ext cx="2730685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container/swapbody</a:t>
            </a:r>
            <a:r>
              <a:rPr lang="en" dirty="0"/>
              <a:t> </a:t>
            </a:r>
            <a:endParaRPr dirty="0"/>
          </a:p>
        </p:txBody>
      </p:sp>
      <p:sp>
        <p:nvSpPr>
          <p:cNvPr id="1482" name="Google Shape;1482;p45"/>
          <p:cNvSpPr txBox="1">
            <a:spLocks noGrp="1"/>
          </p:cNvSpPr>
          <p:nvPr>
            <p:ph type="subTitle" idx="9"/>
          </p:nvPr>
        </p:nvSpPr>
        <p:spPr>
          <a:xfrm>
            <a:off x="5368388" y="1292905"/>
            <a:ext cx="3775612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transfer &amp; handling process</a:t>
            </a:r>
            <a:endParaRPr dirty="0"/>
          </a:p>
        </p:txBody>
      </p:sp>
      <p:sp>
        <p:nvSpPr>
          <p:cNvPr id="1486" name="Google Shape;1486;p45"/>
          <p:cNvSpPr txBox="1">
            <a:spLocks noGrp="1"/>
          </p:cNvSpPr>
          <p:nvPr>
            <p:ph type="subTitle" idx="14"/>
          </p:nvPr>
        </p:nvSpPr>
        <p:spPr>
          <a:xfrm>
            <a:off x="3455250" y="3315384"/>
            <a:ext cx="2230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harness</a:t>
            </a:r>
            <a:endParaRPr dirty="0"/>
          </a:p>
        </p:txBody>
      </p:sp>
      <p:sp>
        <p:nvSpPr>
          <p:cNvPr id="1487" name="Google Shape;1487;p45"/>
          <p:cNvSpPr txBox="1">
            <a:spLocks noGrp="1"/>
          </p:cNvSpPr>
          <p:nvPr>
            <p:ph type="subTitle" idx="15"/>
          </p:nvPr>
        </p:nvSpPr>
        <p:spPr>
          <a:xfrm>
            <a:off x="5864749" y="3023918"/>
            <a:ext cx="2230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unveil</a:t>
            </a:r>
            <a:r>
              <a:rPr lang="en" dirty="0"/>
              <a:t> </a:t>
            </a:r>
            <a:endParaRPr dirty="0"/>
          </a:p>
        </p:txBody>
      </p:sp>
      <p:grpSp>
        <p:nvGrpSpPr>
          <p:cNvPr id="1488" name="Google Shape;1488;p45"/>
          <p:cNvGrpSpPr/>
          <p:nvPr/>
        </p:nvGrpSpPr>
        <p:grpSpPr>
          <a:xfrm rot="-5400000">
            <a:off x="6914091" y="2642971"/>
            <a:ext cx="146306" cy="261940"/>
            <a:chOff x="7419591" y="3612333"/>
            <a:chExt cx="146306" cy="261940"/>
          </a:xfrm>
        </p:grpSpPr>
        <p:sp>
          <p:nvSpPr>
            <p:cNvPr id="1489" name="Google Shape;1489;p45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45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45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45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45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4" name="Google Shape;1494;p45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5" name="Google Shape;1495;p45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45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45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9" name="Google Shape;1499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0" name="Google Shape;1500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1" name="Google Shape;1501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2" name="Google Shape;1502;p45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3" name="Google Shape;1503;p45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4" name="Google Shape;1504;p45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6" name="Google Shape;1506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7" name="Google Shape;1507;p45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45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45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0" name="Google Shape;1510;p45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1" name="Google Shape;1511;p45"/>
          <p:cNvGrpSpPr/>
          <p:nvPr/>
        </p:nvGrpSpPr>
        <p:grpSpPr>
          <a:xfrm rot="5400000">
            <a:off x="1103566" y="2882971"/>
            <a:ext cx="146306" cy="261940"/>
            <a:chOff x="7419591" y="3612333"/>
            <a:chExt cx="146306" cy="261940"/>
          </a:xfrm>
        </p:grpSpPr>
        <p:sp>
          <p:nvSpPr>
            <p:cNvPr id="1512" name="Google Shape;1512;p45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3" name="Google Shape;1513;p45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4" name="Google Shape;1514;p45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5" name="Google Shape;1515;p45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6" name="Google Shape;1516;p45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7" name="Google Shape;1517;p45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8" name="Google Shape;1518;p45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9" name="Google Shape;1519;p45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0" name="Google Shape;1520;p45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1" name="Google Shape;1521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2" name="Google Shape;1522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3" name="Google Shape;1523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4" name="Google Shape;1524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5" name="Google Shape;1525;p45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6" name="Google Shape;1526;p45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7" name="Google Shape;1527;p45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8" name="Google Shape;1528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0" name="Google Shape;1530;p45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1" name="Google Shape;1531;p45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2" name="Google Shape;1532;p45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3" name="Google Shape;1533;p45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4" name="Google Shape;1534;p45"/>
          <p:cNvGrpSpPr/>
          <p:nvPr/>
        </p:nvGrpSpPr>
        <p:grpSpPr>
          <a:xfrm rot="-5400000">
            <a:off x="4498852" y="2929957"/>
            <a:ext cx="146306" cy="261940"/>
            <a:chOff x="7419591" y="3612333"/>
            <a:chExt cx="146306" cy="261940"/>
          </a:xfrm>
        </p:grpSpPr>
        <p:sp>
          <p:nvSpPr>
            <p:cNvPr id="1535" name="Google Shape;1535;p45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6" name="Google Shape;1536;p45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7" name="Google Shape;1537;p45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45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45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45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45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45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3" name="Google Shape;1543;p45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4" name="Google Shape;1544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5" name="Google Shape;1545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7" name="Google Shape;1547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8" name="Google Shape;1548;p45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9" name="Google Shape;1549;p45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0" name="Google Shape;1550;p45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45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45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45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6" name="Google Shape;1556;p45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7" name="Google Shape;1557;p45"/>
          <p:cNvGrpSpPr/>
          <p:nvPr/>
        </p:nvGrpSpPr>
        <p:grpSpPr>
          <a:xfrm rot="5400000">
            <a:off x="3649033" y="2637892"/>
            <a:ext cx="146306" cy="261940"/>
            <a:chOff x="7419591" y="3612333"/>
            <a:chExt cx="146306" cy="261940"/>
          </a:xfrm>
        </p:grpSpPr>
        <p:sp>
          <p:nvSpPr>
            <p:cNvPr id="1558" name="Google Shape;1558;p45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9" name="Google Shape;1559;p45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0" name="Google Shape;1560;p45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1" name="Google Shape;1561;p45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2" name="Google Shape;1562;p45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3" name="Google Shape;1563;p45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4" name="Google Shape;1564;p45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5" name="Google Shape;1565;p45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6" name="Google Shape;1566;p45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7" name="Google Shape;1567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8" name="Google Shape;1568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9" name="Google Shape;1569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0" name="Google Shape;1570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1" name="Google Shape;1571;p45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2" name="Google Shape;1572;p45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3" name="Google Shape;1573;p45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5" name="Google Shape;1575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45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7" name="Google Shape;1577;p45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8" name="Google Shape;1578;p45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9" name="Google Shape;1579;p45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0" name="Google Shape;1580;p45"/>
          <p:cNvGrpSpPr/>
          <p:nvPr/>
        </p:nvGrpSpPr>
        <p:grpSpPr>
          <a:xfrm rot="-5400000">
            <a:off x="2087852" y="3225507"/>
            <a:ext cx="146306" cy="261940"/>
            <a:chOff x="7419591" y="3612333"/>
            <a:chExt cx="146306" cy="261940"/>
          </a:xfrm>
        </p:grpSpPr>
        <p:sp>
          <p:nvSpPr>
            <p:cNvPr id="1581" name="Google Shape;1581;p45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2" name="Google Shape;1582;p45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3" name="Google Shape;1583;p45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4" name="Google Shape;1584;p45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5" name="Google Shape;1585;p45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6" name="Google Shape;1586;p45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7" name="Google Shape;1587;p45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8" name="Google Shape;1588;p45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9" name="Google Shape;1589;p45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0" name="Google Shape;1590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1" name="Google Shape;1591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2" name="Google Shape;1592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3" name="Google Shape;1593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4" name="Google Shape;1594;p45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5" name="Google Shape;1595;p45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6" name="Google Shape;1596;p45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7" name="Google Shape;1597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8" name="Google Shape;1598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9" name="Google Shape;1599;p45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0" name="Google Shape;1600;p45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1" name="Google Shape;1601;p45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2" name="Google Shape;1602;p45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03" name="Google Shape;1603;p45"/>
          <p:cNvGrpSpPr/>
          <p:nvPr/>
        </p:nvGrpSpPr>
        <p:grpSpPr>
          <a:xfrm rot="4500040">
            <a:off x="5922522" y="2367372"/>
            <a:ext cx="146301" cy="261932"/>
            <a:chOff x="7419591" y="3612333"/>
            <a:chExt cx="146306" cy="261940"/>
          </a:xfrm>
        </p:grpSpPr>
        <p:sp>
          <p:nvSpPr>
            <p:cNvPr id="1604" name="Google Shape;1604;p45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5" name="Google Shape;1605;p45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6" name="Google Shape;1606;p45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7" name="Google Shape;1607;p45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8" name="Google Shape;1608;p45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9" name="Google Shape;1609;p45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0" name="Google Shape;1610;p45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1" name="Google Shape;1611;p45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2" name="Google Shape;1612;p45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3" name="Google Shape;1613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4" name="Google Shape;1614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5" name="Google Shape;1615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6" name="Google Shape;1616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7" name="Google Shape;1617;p45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8" name="Google Shape;1618;p45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9" name="Google Shape;1619;p45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0" name="Google Shape;1620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1" name="Google Shape;1621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2" name="Google Shape;1622;p45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3" name="Google Shape;1623;p45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4" name="Google Shape;1624;p45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5" name="Google Shape;1625;p45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Google Shape;1475;p45">
            <a:extLst>
              <a:ext uri="{FF2B5EF4-FFF2-40B4-BE49-F238E27FC236}">
                <a16:creationId xmlns:a16="http://schemas.microsoft.com/office/drawing/2014/main" id="{476E1BCA-1411-32D3-120B-E2194A76B389}"/>
              </a:ext>
            </a:extLst>
          </p:cNvPr>
          <p:cNvSpPr txBox="1">
            <a:spLocks/>
          </p:cNvSpPr>
          <p:nvPr/>
        </p:nvSpPr>
        <p:spPr>
          <a:xfrm>
            <a:off x="1041586" y="1592987"/>
            <a:ext cx="22305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sr-Latn-RS" dirty="0"/>
              <a:t>gearing</a:t>
            </a:r>
          </a:p>
        </p:txBody>
      </p:sp>
      <p:sp>
        <p:nvSpPr>
          <p:cNvPr id="5" name="Google Shape;1475;p45">
            <a:extLst>
              <a:ext uri="{FF2B5EF4-FFF2-40B4-BE49-F238E27FC236}">
                <a16:creationId xmlns:a16="http://schemas.microsoft.com/office/drawing/2014/main" id="{EB2CEDEE-AED5-AACA-6378-B5956BE5FA5E}"/>
              </a:ext>
            </a:extLst>
          </p:cNvPr>
          <p:cNvSpPr txBox="1">
            <a:spLocks/>
          </p:cNvSpPr>
          <p:nvPr/>
        </p:nvSpPr>
        <p:spPr>
          <a:xfrm>
            <a:off x="3460325" y="242148"/>
            <a:ext cx="22305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sr-Latn-RS" dirty="0"/>
              <a:t>intermodal</a:t>
            </a:r>
          </a:p>
        </p:txBody>
      </p:sp>
      <p:sp>
        <p:nvSpPr>
          <p:cNvPr id="6" name="Google Shape;1475;p45">
            <a:extLst>
              <a:ext uri="{FF2B5EF4-FFF2-40B4-BE49-F238E27FC236}">
                <a16:creationId xmlns:a16="http://schemas.microsoft.com/office/drawing/2014/main" id="{AB5056AD-6EAF-AA3F-2711-32EB7EFFF6BE}"/>
              </a:ext>
            </a:extLst>
          </p:cNvPr>
          <p:cNvSpPr txBox="1">
            <a:spLocks/>
          </p:cNvSpPr>
          <p:nvPr/>
        </p:nvSpPr>
        <p:spPr>
          <a:xfrm>
            <a:off x="3412588" y="1511223"/>
            <a:ext cx="22305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sr-Latn-RS" dirty="0"/>
              <a:t>bimodal</a:t>
            </a:r>
          </a:p>
        </p:txBody>
      </p:sp>
      <p:sp>
        <p:nvSpPr>
          <p:cNvPr id="9" name="Google Shape;1475;p45">
            <a:extLst>
              <a:ext uri="{FF2B5EF4-FFF2-40B4-BE49-F238E27FC236}">
                <a16:creationId xmlns:a16="http://schemas.microsoft.com/office/drawing/2014/main" id="{66678B98-7678-2148-FDC0-FBFA630C5E43}"/>
              </a:ext>
            </a:extLst>
          </p:cNvPr>
          <p:cNvSpPr txBox="1">
            <a:spLocks/>
          </p:cNvSpPr>
          <p:nvPr/>
        </p:nvSpPr>
        <p:spPr>
          <a:xfrm>
            <a:off x="5831113" y="244252"/>
            <a:ext cx="22305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sr-Latn-RS" dirty="0"/>
              <a:t>throughput</a:t>
            </a:r>
          </a:p>
        </p:txBody>
      </p:sp>
      <p:sp>
        <p:nvSpPr>
          <p:cNvPr id="10" name="Google Shape;1478;p45">
            <a:extLst>
              <a:ext uri="{FF2B5EF4-FFF2-40B4-BE49-F238E27FC236}">
                <a16:creationId xmlns:a16="http://schemas.microsoft.com/office/drawing/2014/main" id="{FA3952A2-F6AF-F6A5-FC7C-AE0BE9C57A7C}"/>
              </a:ext>
            </a:extLst>
          </p:cNvPr>
          <p:cNvSpPr txBox="1">
            <a:spLocks/>
          </p:cNvSpPr>
          <p:nvPr/>
        </p:nvSpPr>
        <p:spPr>
          <a:xfrm>
            <a:off x="979485" y="2188595"/>
            <a:ext cx="2233500" cy="4848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opremanje</a:t>
            </a:r>
          </a:p>
        </p:txBody>
      </p:sp>
      <p:sp>
        <p:nvSpPr>
          <p:cNvPr id="11" name="Google Shape;1478;p45">
            <a:extLst>
              <a:ext uri="{FF2B5EF4-FFF2-40B4-BE49-F238E27FC236}">
                <a16:creationId xmlns:a16="http://schemas.microsoft.com/office/drawing/2014/main" id="{0844DF28-88AA-D67C-1430-6E9639EF408A}"/>
              </a:ext>
            </a:extLst>
          </p:cNvPr>
          <p:cNvSpPr txBox="1">
            <a:spLocks/>
          </p:cNvSpPr>
          <p:nvPr/>
        </p:nvSpPr>
        <p:spPr>
          <a:xfrm>
            <a:off x="3521930" y="827632"/>
            <a:ext cx="2233500" cy="4848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kombinovani, intermodalni</a:t>
            </a:r>
          </a:p>
        </p:txBody>
      </p:sp>
      <p:sp>
        <p:nvSpPr>
          <p:cNvPr id="14" name="Google Shape;1478;p45">
            <a:extLst>
              <a:ext uri="{FF2B5EF4-FFF2-40B4-BE49-F238E27FC236}">
                <a16:creationId xmlns:a16="http://schemas.microsoft.com/office/drawing/2014/main" id="{D1FB8543-FF94-9B12-C3B3-4DCE5FB11D33}"/>
              </a:ext>
            </a:extLst>
          </p:cNvPr>
          <p:cNvSpPr txBox="1">
            <a:spLocks/>
          </p:cNvSpPr>
          <p:nvPr/>
        </p:nvSpPr>
        <p:spPr>
          <a:xfrm>
            <a:off x="3521930" y="1961929"/>
            <a:ext cx="2233500" cy="4848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bimodalni</a:t>
            </a:r>
          </a:p>
        </p:txBody>
      </p:sp>
      <p:sp>
        <p:nvSpPr>
          <p:cNvPr id="17" name="Google Shape;1478;p45">
            <a:extLst>
              <a:ext uri="{FF2B5EF4-FFF2-40B4-BE49-F238E27FC236}">
                <a16:creationId xmlns:a16="http://schemas.microsoft.com/office/drawing/2014/main" id="{431093B6-55D8-80B6-BD05-9592A11274AC}"/>
              </a:ext>
            </a:extLst>
          </p:cNvPr>
          <p:cNvSpPr txBox="1">
            <a:spLocks/>
          </p:cNvSpPr>
          <p:nvPr/>
        </p:nvSpPr>
        <p:spPr>
          <a:xfrm>
            <a:off x="979485" y="4130737"/>
            <a:ext cx="2233500" cy="4848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kontejner/tovarni sanduk</a:t>
            </a:r>
          </a:p>
        </p:txBody>
      </p:sp>
      <p:sp>
        <p:nvSpPr>
          <p:cNvPr id="24" name="Google Shape;1478;p45">
            <a:extLst>
              <a:ext uri="{FF2B5EF4-FFF2-40B4-BE49-F238E27FC236}">
                <a16:creationId xmlns:a16="http://schemas.microsoft.com/office/drawing/2014/main" id="{FD818112-DE41-3FD6-7722-45F43140D43B}"/>
              </a:ext>
            </a:extLst>
          </p:cNvPr>
          <p:cNvSpPr txBox="1">
            <a:spLocks/>
          </p:cNvSpPr>
          <p:nvPr/>
        </p:nvSpPr>
        <p:spPr>
          <a:xfrm>
            <a:off x="6081255" y="836611"/>
            <a:ext cx="2233500" cy="4848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promet, propusna moć</a:t>
            </a:r>
          </a:p>
        </p:txBody>
      </p:sp>
      <p:sp>
        <p:nvSpPr>
          <p:cNvPr id="25" name="Google Shape;1478;p45">
            <a:extLst>
              <a:ext uri="{FF2B5EF4-FFF2-40B4-BE49-F238E27FC236}">
                <a16:creationId xmlns:a16="http://schemas.microsoft.com/office/drawing/2014/main" id="{E29C9F7D-FB4D-E8C9-59AA-A3076EF4196F}"/>
              </a:ext>
            </a:extLst>
          </p:cNvPr>
          <p:cNvSpPr txBox="1">
            <a:spLocks/>
          </p:cNvSpPr>
          <p:nvPr/>
        </p:nvSpPr>
        <p:spPr>
          <a:xfrm>
            <a:off x="3550503" y="3860780"/>
            <a:ext cx="2233500" cy="484800"/>
          </a:xfrm>
          <a:prstGeom prst="rect">
            <a:avLst/>
          </a:prstGeom>
          <a:solidFill>
            <a:schemeClr val="accent5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pripojiti, upregnuti</a:t>
            </a:r>
          </a:p>
          <a:p>
            <a:pPr marL="0" indent="0"/>
            <a:r>
              <a:rPr lang="sr-Latn-RS" sz="1600" dirty="0"/>
              <a:t>am</a:t>
            </a:r>
          </a:p>
        </p:txBody>
      </p:sp>
      <p:sp>
        <p:nvSpPr>
          <p:cNvPr id="26" name="Google Shape;1478;p45">
            <a:extLst>
              <a:ext uri="{FF2B5EF4-FFF2-40B4-BE49-F238E27FC236}">
                <a16:creationId xmlns:a16="http://schemas.microsoft.com/office/drawing/2014/main" id="{36662A79-C653-9892-FB19-F8042881839E}"/>
              </a:ext>
            </a:extLst>
          </p:cNvPr>
          <p:cNvSpPr txBox="1">
            <a:spLocks/>
          </p:cNvSpPr>
          <p:nvPr/>
        </p:nvSpPr>
        <p:spPr>
          <a:xfrm>
            <a:off x="6081255" y="1735276"/>
            <a:ext cx="2233500" cy="4848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proces prenošenja i rukovanja</a:t>
            </a:r>
          </a:p>
        </p:txBody>
      </p:sp>
      <p:sp>
        <p:nvSpPr>
          <p:cNvPr id="27" name="Google Shape;1478;p45">
            <a:extLst>
              <a:ext uri="{FF2B5EF4-FFF2-40B4-BE49-F238E27FC236}">
                <a16:creationId xmlns:a16="http://schemas.microsoft.com/office/drawing/2014/main" id="{91D3007C-565E-4E6E-1CB2-ED680AD4FABA}"/>
              </a:ext>
            </a:extLst>
          </p:cNvPr>
          <p:cNvSpPr txBox="1">
            <a:spLocks/>
          </p:cNvSpPr>
          <p:nvPr/>
        </p:nvSpPr>
        <p:spPr>
          <a:xfrm>
            <a:off x="6076146" y="3570758"/>
            <a:ext cx="2233500" cy="4848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otkriti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F1B3B47-5B05-D6FF-3A0D-3E27C6F90B7C}"/>
              </a:ext>
            </a:extLst>
          </p:cNvPr>
          <p:cNvSpPr/>
          <p:nvPr/>
        </p:nvSpPr>
        <p:spPr>
          <a:xfrm rot="506261">
            <a:off x="-25937" y="4391979"/>
            <a:ext cx="3179763" cy="484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/>
              <a:t>NOTE: swapbodies are generally longer, lighter, and not rigid.</a:t>
            </a:r>
            <a:endParaRPr lang="en-US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7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7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8" grpId="0" uiExpand="1" build="p" animBg="1"/>
      <p:bldP spid="10" grpId="0" uiExpand="1" build="p" animBg="1"/>
      <p:bldP spid="11" grpId="0" uiExpand="1" build="p" animBg="1"/>
      <p:bldP spid="14" grpId="0" uiExpand="1" build="p" animBg="1"/>
      <p:bldP spid="17" grpId="0" uiExpand="1" build="p" animBg="1"/>
      <p:bldP spid="24" grpId="0" uiExpand="1" build="p" animBg="1"/>
      <p:bldP spid="25" grpId="0" uiExpand="1" build="p" animBg="1"/>
      <p:bldP spid="26" grpId="0" uiExpand="1" build="p" animBg="1"/>
      <p:bldP spid="27" grpId="0" uiExpand="1" build="p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38"/>
          <p:cNvSpPr/>
          <p:nvPr/>
        </p:nvSpPr>
        <p:spPr>
          <a:xfrm rot="-5400000" flipH="1">
            <a:off x="4187697" y="2733013"/>
            <a:ext cx="768600" cy="768600"/>
          </a:xfrm>
          <a:prstGeom prst="ellipse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38"/>
          <p:cNvSpPr/>
          <p:nvPr/>
        </p:nvSpPr>
        <p:spPr>
          <a:xfrm rot="-5400000" flipH="1">
            <a:off x="6799472" y="2733013"/>
            <a:ext cx="768600" cy="768600"/>
          </a:xfrm>
          <a:prstGeom prst="ellipse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38"/>
          <p:cNvSpPr/>
          <p:nvPr/>
        </p:nvSpPr>
        <p:spPr>
          <a:xfrm rot="-5400000" flipH="1">
            <a:off x="1575922" y="2733013"/>
            <a:ext cx="768600" cy="768600"/>
          </a:xfrm>
          <a:prstGeom prst="ellipse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38"/>
          <p:cNvSpPr txBox="1">
            <a:spLocks noGrp="1"/>
          </p:cNvSpPr>
          <p:nvPr>
            <p:ph type="title"/>
          </p:nvPr>
        </p:nvSpPr>
        <p:spPr>
          <a:xfrm>
            <a:off x="1322563" y="2913125"/>
            <a:ext cx="1275300" cy="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937" name="Google Shape;937;p38"/>
          <p:cNvSpPr txBox="1">
            <a:spLocks noGrp="1"/>
          </p:cNvSpPr>
          <p:nvPr>
            <p:ph type="subTitle" idx="1"/>
          </p:nvPr>
        </p:nvSpPr>
        <p:spPr>
          <a:xfrm>
            <a:off x="792013" y="3924868"/>
            <a:ext cx="2336400" cy="43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Numerals and measurements</a:t>
            </a:r>
            <a:endParaRPr dirty="0"/>
          </a:p>
        </p:txBody>
      </p:sp>
      <p:sp>
        <p:nvSpPr>
          <p:cNvPr id="938" name="Google Shape;938;p38"/>
          <p:cNvSpPr txBox="1">
            <a:spLocks noGrp="1"/>
          </p:cNvSpPr>
          <p:nvPr>
            <p:ph type="title" idx="2"/>
          </p:nvPr>
        </p:nvSpPr>
        <p:spPr>
          <a:xfrm>
            <a:off x="3934338" y="2909125"/>
            <a:ext cx="1275300" cy="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940" name="Google Shape;940;p38"/>
          <p:cNvSpPr txBox="1">
            <a:spLocks noGrp="1"/>
          </p:cNvSpPr>
          <p:nvPr>
            <p:ph type="title" idx="4"/>
          </p:nvPr>
        </p:nvSpPr>
        <p:spPr>
          <a:xfrm>
            <a:off x="6546113" y="2909113"/>
            <a:ext cx="1275300" cy="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941" name="Google Shape;941;p38"/>
          <p:cNvSpPr txBox="1">
            <a:spLocks noGrp="1"/>
          </p:cNvSpPr>
          <p:nvPr>
            <p:ph type="subTitle" idx="5"/>
          </p:nvPr>
        </p:nvSpPr>
        <p:spPr>
          <a:xfrm>
            <a:off x="6015563" y="3916687"/>
            <a:ext cx="2336400" cy="43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Faster Interchange</a:t>
            </a:r>
            <a:endParaRPr dirty="0"/>
          </a:p>
        </p:txBody>
      </p:sp>
      <p:sp>
        <p:nvSpPr>
          <p:cNvPr id="942" name="Google Shape;942;p38"/>
          <p:cNvSpPr txBox="1">
            <a:spLocks noGrp="1"/>
          </p:cNvSpPr>
          <p:nvPr>
            <p:ph type="title" idx="6"/>
          </p:nvPr>
        </p:nvSpPr>
        <p:spPr>
          <a:xfrm>
            <a:off x="720000" y="4606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Table of Contents</a:t>
            </a:r>
            <a:endParaRPr dirty="0"/>
          </a:p>
        </p:txBody>
      </p:sp>
      <p:sp>
        <p:nvSpPr>
          <p:cNvPr id="943" name="Google Shape;943;p38"/>
          <p:cNvSpPr txBox="1">
            <a:spLocks noGrp="1"/>
          </p:cNvSpPr>
          <p:nvPr>
            <p:ph type="subTitle" idx="7"/>
          </p:nvPr>
        </p:nvSpPr>
        <p:spPr>
          <a:xfrm>
            <a:off x="792013" y="3583369"/>
            <a:ext cx="2336400" cy="33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Grammar</a:t>
            </a:r>
            <a:endParaRPr dirty="0"/>
          </a:p>
        </p:txBody>
      </p:sp>
      <p:sp>
        <p:nvSpPr>
          <p:cNvPr id="944" name="Google Shape;944;p38"/>
          <p:cNvSpPr txBox="1">
            <a:spLocks noGrp="1"/>
          </p:cNvSpPr>
          <p:nvPr>
            <p:ph type="subTitle" idx="8"/>
          </p:nvPr>
        </p:nvSpPr>
        <p:spPr>
          <a:xfrm>
            <a:off x="3193473" y="3583373"/>
            <a:ext cx="2743200" cy="33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Grammar Exercises</a:t>
            </a:r>
            <a:endParaRPr dirty="0"/>
          </a:p>
        </p:txBody>
      </p:sp>
      <p:sp>
        <p:nvSpPr>
          <p:cNvPr id="945" name="Google Shape;945;p38"/>
          <p:cNvSpPr txBox="1">
            <a:spLocks noGrp="1"/>
          </p:cNvSpPr>
          <p:nvPr>
            <p:ph type="subTitle" idx="9"/>
          </p:nvPr>
        </p:nvSpPr>
        <p:spPr>
          <a:xfrm>
            <a:off x="6020475" y="3583372"/>
            <a:ext cx="2336400" cy="33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Vocabulary</a:t>
            </a:r>
            <a:endParaRPr dirty="0"/>
          </a:p>
        </p:txBody>
      </p:sp>
      <p:grpSp>
        <p:nvGrpSpPr>
          <p:cNvPr id="946" name="Google Shape;946;p38"/>
          <p:cNvGrpSpPr/>
          <p:nvPr/>
        </p:nvGrpSpPr>
        <p:grpSpPr>
          <a:xfrm>
            <a:off x="-499275" y="1488574"/>
            <a:ext cx="10142547" cy="1083126"/>
            <a:chOff x="-499275" y="1488574"/>
            <a:chExt cx="10142547" cy="1083126"/>
          </a:xfrm>
        </p:grpSpPr>
        <p:grpSp>
          <p:nvGrpSpPr>
            <p:cNvPr id="947" name="Google Shape;947;p38"/>
            <p:cNvGrpSpPr/>
            <p:nvPr/>
          </p:nvGrpSpPr>
          <p:grpSpPr>
            <a:xfrm>
              <a:off x="-499275" y="1908289"/>
              <a:ext cx="10142547" cy="663411"/>
              <a:chOff x="-499275" y="1885248"/>
              <a:chExt cx="10142547" cy="735000"/>
            </a:xfrm>
          </p:grpSpPr>
          <p:sp>
            <p:nvSpPr>
              <p:cNvPr id="948" name="Google Shape;948;p38"/>
              <p:cNvSpPr/>
              <p:nvPr/>
            </p:nvSpPr>
            <p:spPr>
              <a:xfrm>
                <a:off x="-72725" y="1885248"/>
                <a:ext cx="9289500" cy="735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49" name="Google Shape;949;p38"/>
              <p:cNvGrpSpPr/>
              <p:nvPr/>
            </p:nvGrpSpPr>
            <p:grpSpPr>
              <a:xfrm>
                <a:off x="-499275" y="2236101"/>
                <a:ext cx="10142547" cy="33287"/>
                <a:chOff x="-499275" y="2010688"/>
                <a:chExt cx="10142547" cy="33287"/>
              </a:xfrm>
            </p:grpSpPr>
            <p:sp>
              <p:nvSpPr>
                <p:cNvPr id="950" name="Google Shape;950;p38"/>
                <p:cNvSpPr/>
                <p:nvPr/>
              </p:nvSpPr>
              <p:spPr>
                <a:xfrm>
                  <a:off x="1164400" y="2010688"/>
                  <a:ext cx="1827222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3" h="138" extrusionOk="0">
                      <a:moveTo>
                        <a:pt x="9034" y="138"/>
                      </a:moveTo>
                      <a:cubicBezTo>
                        <a:pt x="8344" y="138"/>
                        <a:pt x="8344" y="138"/>
                        <a:pt x="8344" y="138"/>
                      </a:cubicBezTo>
                      <a:cubicBezTo>
                        <a:pt x="8306" y="138"/>
                        <a:pt x="8275" y="107"/>
                        <a:pt x="8275" y="69"/>
                      </a:cubicBezTo>
                      <a:cubicBezTo>
                        <a:pt x="8275" y="31"/>
                        <a:pt x="8306" y="0"/>
                        <a:pt x="8344" y="0"/>
                      </a:cubicBezTo>
                      <a:cubicBezTo>
                        <a:pt x="9034" y="0"/>
                        <a:pt x="9034" y="0"/>
                        <a:pt x="9034" y="0"/>
                      </a:cubicBezTo>
                      <a:cubicBezTo>
                        <a:pt x="9072" y="0"/>
                        <a:pt x="9103" y="31"/>
                        <a:pt x="9103" y="69"/>
                      </a:cubicBezTo>
                      <a:cubicBezTo>
                        <a:pt x="9103" y="107"/>
                        <a:pt x="9072" y="138"/>
                        <a:pt x="9034" y="138"/>
                      </a:cubicBezTo>
                      <a:close/>
                      <a:moveTo>
                        <a:pt x="7654" y="138"/>
                      </a:moveTo>
                      <a:cubicBezTo>
                        <a:pt x="6965" y="138"/>
                        <a:pt x="6965" y="138"/>
                        <a:pt x="6965" y="138"/>
                      </a:cubicBezTo>
                      <a:cubicBezTo>
                        <a:pt x="6927" y="138"/>
                        <a:pt x="6896" y="107"/>
                        <a:pt x="6896" y="69"/>
                      </a:cubicBezTo>
                      <a:cubicBezTo>
                        <a:pt x="6896" y="31"/>
                        <a:pt x="6927" y="0"/>
                        <a:pt x="6965" y="0"/>
                      </a:cubicBezTo>
                      <a:cubicBezTo>
                        <a:pt x="7654" y="0"/>
                        <a:pt x="7654" y="0"/>
                        <a:pt x="7654" y="0"/>
                      </a:cubicBezTo>
                      <a:cubicBezTo>
                        <a:pt x="7692" y="0"/>
                        <a:pt x="7723" y="31"/>
                        <a:pt x="7723" y="69"/>
                      </a:cubicBezTo>
                      <a:cubicBezTo>
                        <a:pt x="7723" y="107"/>
                        <a:pt x="7692" y="138"/>
                        <a:pt x="7654" y="138"/>
                      </a:cubicBezTo>
                      <a:close/>
                      <a:moveTo>
                        <a:pt x="6275" y="138"/>
                      </a:moveTo>
                      <a:cubicBezTo>
                        <a:pt x="5585" y="138"/>
                        <a:pt x="5585" y="138"/>
                        <a:pt x="5585" y="138"/>
                      </a:cubicBezTo>
                      <a:cubicBezTo>
                        <a:pt x="5547" y="138"/>
                        <a:pt x="5517" y="107"/>
                        <a:pt x="5517" y="69"/>
                      </a:cubicBezTo>
                      <a:cubicBezTo>
                        <a:pt x="5517" y="31"/>
                        <a:pt x="5547" y="0"/>
                        <a:pt x="5585" y="0"/>
                      </a:cubicBezTo>
                      <a:cubicBezTo>
                        <a:pt x="6275" y="0"/>
                        <a:pt x="6275" y="0"/>
                        <a:pt x="6275" y="0"/>
                      </a:cubicBezTo>
                      <a:cubicBezTo>
                        <a:pt x="6313" y="0"/>
                        <a:pt x="6344" y="31"/>
                        <a:pt x="6344" y="69"/>
                      </a:cubicBezTo>
                      <a:cubicBezTo>
                        <a:pt x="6344" y="107"/>
                        <a:pt x="6313" y="138"/>
                        <a:pt x="6275" y="138"/>
                      </a:cubicBezTo>
                      <a:close/>
                      <a:moveTo>
                        <a:pt x="4896" y="138"/>
                      </a:moveTo>
                      <a:cubicBezTo>
                        <a:pt x="4206" y="138"/>
                        <a:pt x="4206" y="138"/>
                        <a:pt x="4206" y="138"/>
                      </a:cubicBezTo>
                      <a:cubicBezTo>
                        <a:pt x="4168" y="138"/>
                        <a:pt x="4137" y="107"/>
                        <a:pt x="4137" y="69"/>
                      </a:cubicBezTo>
                      <a:cubicBezTo>
                        <a:pt x="4137" y="31"/>
                        <a:pt x="4168" y="0"/>
                        <a:pt x="4206" y="0"/>
                      </a:cubicBezTo>
                      <a:cubicBezTo>
                        <a:pt x="4896" y="0"/>
                        <a:pt x="4896" y="0"/>
                        <a:pt x="4896" y="0"/>
                      </a:cubicBezTo>
                      <a:cubicBezTo>
                        <a:pt x="4934" y="0"/>
                        <a:pt x="4965" y="31"/>
                        <a:pt x="4965" y="69"/>
                      </a:cubicBezTo>
                      <a:cubicBezTo>
                        <a:pt x="4965" y="107"/>
                        <a:pt x="4934" y="138"/>
                        <a:pt x="4896" y="138"/>
                      </a:cubicBezTo>
                      <a:close/>
                      <a:moveTo>
                        <a:pt x="3517" y="138"/>
                      </a:moveTo>
                      <a:cubicBezTo>
                        <a:pt x="2827" y="138"/>
                        <a:pt x="2827" y="138"/>
                        <a:pt x="2827" y="138"/>
                      </a:cubicBezTo>
                      <a:cubicBezTo>
                        <a:pt x="2789" y="138"/>
                        <a:pt x="2758" y="107"/>
                        <a:pt x="2758" y="69"/>
                      </a:cubicBezTo>
                      <a:cubicBezTo>
                        <a:pt x="2758" y="31"/>
                        <a:pt x="2789" y="0"/>
                        <a:pt x="2827" y="0"/>
                      </a:cubicBezTo>
                      <a:cubicBezTo>
                        <a:pt x="3517" y="0"/>
                        <a:pt x="3517" y="0"/>
                        <a:pt x="3517" y="0"/>
                      </a:cubicBezTo>
                      <a:cubicBezTo>
                        <a:pt x="3555" y="0"/>
                        <a:pt x="3586" y="31"/>
                        <a:pt x="3586" y="69"/>
                      </a:cubicBezTo>
                      <a:cubicBezTo>
                        <a:pt x="3586" y="107"/>
                        <a:pt x="3555" y="138"/>
                        <a:pt x="3517" y="138"/>
                      </a:cubicBezTo>
                      <a:close/>
                      <a:moveTo>
                        <a:pt x="2137" y="138"/>
                      </a:moveTo>
                      <a:cubicBezTo>
                        <a:pt x="1448" y="138"/>
                        <a:pt x="1448" y="138"/>
                        <a:pt x="1448" y="138"/>
                      </a:cubicBezTo>
                      <a:cubicBezTo>
                        <a:pt x="1410" y="138"/>
                        <a:pt x="1379" y="107"/>
                        <a:pt x="1379" y="69"/>
                      </a:cubicBezTo>
                      <a:cubicBezTo>
                        <a:pt x="1379" y="31"/>
                        <a:pt x="1410" y="0"/>
                        <a:pt x="1448" y="0"/>
                      </a:cubicBezTo>
                      <a:cubicBezTo>
                        <a:pt x="2137" y="0"/>
                        <a:pt x="2137" y="0"/>
                        <a:pt x="2137" y="0"/>
                      </a:cubicBezTo>
                      <a:cubicBezTo>
                        <a:pt x="2176" y="0"/>
                        <a:pt x="2206" y="31"/>
                        <a:pt x="2206" y="69"/>
                      </a:cubicBezTo>
                      <a:cubicBezTo>
                        <a:pt x="2206" y="107"/>
                        <a:pt x="2176" y="138"/>
                        <a:pt x="2137" y="138"/>
                      </a:cubicBezTo>
                      <a:close/>
                      <a:moveTo>
                        <a:pt x="758" y="138"/>
                      </a:moveTo>
                      <a:cubicBezTo>
                        <a:pt x="69" y="138"/>
                        <a:pt x="69" y="138"/>
                        <a:pt x="69" y="138"/>
                      </a:cubicBezTo>
                      <a:cubicBezTo>
                        <a:pt x="30" y="138"/>
                        <a:pt x="0" y="107"/>
                        <a:pt x="0" y="69"/>
                      </a:cubicBezTo>
                      <a:cubicBezTo>
                        <a:pt x="0" y="31"/>
                        <a:pt x="30" y="0"/>
                        <a:pt x="69" y="0"/>
                      </a:cubicBezTo>
                      <a:cubicBezTo>
                        <a:pt x="758" y="0"/>
                        <a:pt x="758" y="0"/>
                        <a:pt x="758" y="0"/>
                      </a:cubicBezTo>
                      <a:cubicBezTo>
                        <a:pt x="796" y="0"/>
                        <a:pt x="827" y="31"/>
                        <a:pt x="827" y="69"/>
                      </a:cubicBezTo>
                      <a:cubicBezTo>
                        <a:pt x="827" y="107"/>
                        <a:pt x="796" y="138"/>
                        <a:pt x="758" y="1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1" name="Google Shape;951;p38"/>
                <p:cNvSpPr/>
                <p:nvPr/>
              </p:nvSpPr>
              <p:spPr>
                <a:xfrm>
                  <a:off x="2826550" y="2010688"/>
                  <a:ext cx="1827222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3" h="138" extrusionOk="0">
                      <a:moveTo>
                        <a:pt x="9034" y="138"/>
                      </a:moveTo>
                      <a:cubicBezTo>
                        <a:pt x="8344" y="138"/>
                        <a:pt x="8344" y="138"/>
                        <a:pt x="8344" y="138"/>
                      </a:cubicBezTo>
                      <a:cubicBezTo>
                        <a:pt x="8306" y="138"/>
                        <a:pt x="8275" y="107"/>
                        <a:pt x="8275" y="69"/>
                      </a:cubicBezTo>
                      <a:cubicBezTo>
                        <a:pt x="8275" y="31"/>
                        <a:pt x="8306" y="0"/>
                        <a:pt x="8344" y="0"/>
                      </a:cubicBezTo>
                      <a:cubicBezTo>
                        <a:pt x="9034" y="0"/>
                        <a:pt x="9034" y="0"/>
                        <a:pt x="9034" y="0"/>
                      </a:cubicBezTo>
                      <a:cubicBezTo>
                        <a:pt x="9072" y="0"/>
                        <a:pt x="9103" y="31"/>
                        <a:pt x="9103" y="69"/>
                      </a:cubicBezTo>
                      <a:cubicBezTo>
                        <a:pt x="9103" y="107"/>
                        <a:pt x="9072" y="138"/>
                        <a:pt x="9034" y="138"/>
                      </a:cubicBezTo>
                      <a:close/>
                      <a:moveTo>
                        <a:pt x="7654" y="138"/>
                      </a:moveTo>
                      <a:cubicBezTo>
                        <a:pt x="6965" y="138"/>
                        <a:pt x="6965" y="138"/>
                        <a:pt x="6965" y="138"/>
                      </a:cubicBezTo>
                      <a:cubicBezTo>
                        <a:pt x="6927" y="138"/>
                        <a:pt x="6896" y="107"/>
                        <a:pt x="6896" y="69"/>
                      </a:cubicBezTo>
                      <a:cubicBezTo>
                        <a:pt x="6896" y="31"/>
                        <a:pt x="6927" y="0"/>
                        <a:pt x="6965" y="0"/>
                      </a:cubicBezTo>
                      <a:cubicBezTo>
                        <a:pt x="7654" y="0"/>
                        <a:pt x="7654" y="0"/>
                        <a:pt x="7654" y="0"/>
                      </a:cubicBezTo>
                      <a:cubicBezTo>
                        <a:pt x="7692" y="0"/>
                        <a:pt x="7723" y="31"/>
                        <a:pt x="7723" y="69"/>
                      </a:cubicBezTo>
                      <a:cubicBezTo>
                        <a:pt x="7723" y="107"/>
                        <a:pt x="7692" y="138"/>
                        <a:pt x="7654" y="138"/>
                      </a:cubicBezTo>
                      <a:close/>
                      <a:moveTo>
                        <a:pt x="6275" y="138"/>
                      </a:moveTo>
                      <a:cubicBezTo>
                        <a:pt x="5585" y="138"/>
                        <a:pt x="5585" y="138"/>
                        <a:pt x="5585" y="138"/>
                      </a:cubicBezTo>
                      <a:cubicBezTo>
                        <a:pt x="5547" y="138"/>
                        <a:pt x="5517" y="107"/>
                        <a:pt x="5517" y="69"/>
                      </a:cubicBezTo>
                      <a:cubicBezTo>
                        <a:pt x="5517" y="31"/>
                        <a:pt x="5547" y="0"/>
                        <a:pt x="5585" y="0"/>
                      </a:cubicBezTo>
                      <a:cubicBezTo>
                        <a:pt x="6275" y="0"/>
                        <a:pt x="6275" y="0"/>
                        <a:pt x="6275" y="0"/>
                      </a:cubicBezTo>
                      <a:cubicBezTo>
                        <a:pt x="6313" y="0"/>
                        <a:pt x="6344" y="31"/>
                        <a:pt x="6344" y="69"/>
                      </a:cubicBezTo>
                      <a:cubicBezTo>
                        <a:pt x="6344" y="107"/>
                        <a:pt x="6313" y="138"/>
                        <a:pt x="6275" y="138"/>
                      </a:cubicBezTo>
                      <a:close/>
                      <a:moveTo>
                        <a:pt x="4896" y="138"/>
                      </a:moveTo>
                      <a:cubicBezTo>
                        <a:pt x="4206" y="138"/>
                        <a:pt x="4206" y="138"/>
                        <a:pt x="4206" y="138"/>
                      </a:cubicBezTo>
                      <a:cubicBezTo>
                        <a:pt x="4168" y="138"/>
                        <a:pt x="4137" y="107"/>
                        <a:pt x="4137" y="69"/>
                      </a:cubicBezTo>
                      <a:cubicBezTo>
                        <a:pt x="4137" y="31"/>
                        <a:pt x="4168" y="0"/>
                        <a:pt x="4206" y="0"/>
                      </a:cubicBezTo>
                      <a:cubicBezTo>
                        <a:pt x="4896" y="0"/>
                        <a:pt x="4896" y="0"/>
                        <a:pt x="4896" y="0"/>
                      </a:cubicBezTo>
                      <a:cubicBezTo>
                        <a:pt x="4934" y="0"/>
                        <a:pt x="4965" y="31"/>
                        <a:pt x="4965" y="69"/>
                      </a:cubicBezTo>
                      <a:cubicBezTo>
                        <a:pt x="4965" y="107"/>
                        <a:pt x="4934" y="138"/>
                        <a:pt x="4896" y="138"/>
                      </a:cubicBezTo>
                      <a:close/>
                      <a:moveTo>
                        <a:pt x="3517" y="138"/>
                      </a:moveTo>
                      <a:cubicBezTo>
                        <a:pt x="2827" y="138"/>
                        <a:pt x="2827" y="138"/>
                        <a:pt x="2827" y="138"/>
                      </a:cubicBezTo>
                      <a:cubicBezTo>
                        <a:pt x="2789" y="138"/>
                        <a:pt x="2758" y="107"/>
                        <a:pt x="2758" y="69"/>
                      </a:cubicBezTo>
                      <a:cubicBezTo>
                        <a:pt x="2758" y="31"/>
                        <a:pt x="2789" y="0"/>
                        <a:pt x="2827" y="0"/>
                      </a:cubicBezTo>
                      <a:cubicBezTo>
                        <a:pt x="3517" y="0"/>
                        <a:pt x="3517" y="0"/>
                        <a:pt x="3517" y="0"/>
                      </a:cubicBezTo>
                      <a:cubicBezTo>
                        <a:pt x="3555" y="0"/>
                        <a:pt x="3586" y="31"/>
                        <a:pt x="3586" y="69"/>
                      </a:cubicBezTo>
                      <a:cubicBezTo>
                        <a:pt x="3586" y="107"/>
                        <a:pt x="3555" y="138"/>
                        <a:pt x="3517" y="138"/>
                      </a:cubicBezTo>
                      <a:close/>
                      <a:moveTo>
                        <a:pt x="2137" y="138"/>
                      </a:moveTo>
                      <a:cubicBezTo>
                        <a:pt x="1448" y="138"/>
                        <a:pt x="1448" y="138"/>
                        <a:pt x="1448" y="138"/>
                      </a:cubicBezTo>
                      <a:cubicBezTo>
                        <a:pt x="1410" y="138"/>
                        <a:pt x="1379" y="107"/>
                        <a:pt x="1379" y="69"/>
                      </a:cubicBezTo>
                      <a:cubicBezTo>
                        <a:pt x="1379" y="31"/>
                        <a:pt x="1410" y="0"/>
                        <a:pt x="1448" y="0"/>
                      </a:cubicBezTo>
                      <a:cubicBezTo>
                        <a:pt x="2137" y="0"/>
                        <a:pt x="2137" y="0"/>
                        <a:pt x="2137" y="0"/>
                      </a:cubicBezTo>
                      <a:cubicBezTo>
                        <a:pt x="2176" y="0"/>
                        <a:pt x="2206" y="31"/>
                        <a:pt x="2206" y="69"/>
                      </a:cubicBezTo>
                      <a:cubicBezTo>
                        <a:pt x="2206" y="107"/>
                        <a:pt x="2176" y="138"/>
                        <a:pt x="2137" y="138"/>
                      </a:cubicBezTo>
                      <a:close/>
                      <a:moveTo>
                        <a:pt x="758" y="138"/>
                      </a:moveTo>
                      <a:cubicBezTo>
                        <a:pt x="69" y="138"/>
                        <a:pt x="69" y="138"/>
                        <a:pt x="69" y="138"/>
                      </a:cubicBezTo>
                      <a:cubicBezTo>
                        <a:pt x="30" y="138"/>
                        <a:pt x="0" y="107"/>
                        <a:pt x="0" y="69"/>
                      </a:cubicBezTo>
                      <a:cubicBezTo>
                        <a:pt x="0" y="31"/>
                        <a:pt x="30" y="0"/>
                        <a:pt x="69" y="0"/>
                      </a:cubicBezTo>
                      <a:cubicBezTo>
                        <a:pt x="758" y="0"/>
                        <a:pt x="758" y="0"/>
                        <a:pt x="758" y="0"/>
                      </a:cubicBezTo>
                      <a:cubicBezTo>
                        <a:pt x="796" y="0"/>
                        <a:pt x="827" y="31"/>
                        <a:pt x="827" y="69"/>
                      </a:cubicBezTo>
                      <a:cubicBezTo>
                        <a:pt x="827" y="107"/>
                        <a:pt x="796" y="138"/>
                        <a:pt x="758" y="1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2" name="Google Shape;952;p38"/>
                <p:cNvSpPr/>
                <p:nvPr/>
              </p:nvSpPr>
              <p:spPr>
                <a:xfrm>
                  <a:off x="4490225" y="2010688"/>
                  <a:ext cx="1827222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3" h="138" extrusionOk="0">
                      <a:moveTo>
                        <a:pt x="9034" y="138"/>
                      </a:moveTo>
                      <a:cubicBezTo>
                        <a:pt x="8344" y="138"/>
                        <a:pt x="8344" y="138"/>
                        <a:pt x="8344" y="138"/>
                      </a:cubicBezTo>
                      <a:cubicBezTo>
                        <a:pt x="8306" y="138"/>
                        <a:pt x="8275" y="107"/>
                        <a:pt x="8275" y="69"/>
                      </a:cubicBezTo>
                      <a:cubicBezTo>
                        <a:pt x="8275" y="31"/>
                        <a:pt x="8306" y="0"/>
                        <a:pt x="8344" y="0"/>
                      </a:cubicBezTo>
                      <a:cubicBezTo>
                        <a:pt x="9034" y="0"/>
                        <a:pt x="9034" y="0"/>
                        <a:pt x="9034" y="0"/>
                      </a:cubicBezTo>
                      <a:cubicBezTo>
                        <a:pt x="9072" y="0"/>
                        <a:pt x="9103" y="31"/>
                        <a:pt x="9103" y="69"/>
                      </a:cubicBezTo>
                      <a:cubicBezTo>
                        <a:pt x="9103" y="107"/>
                        <a:pt x="9072" y="138"/>
                        <a:pt x="9034" y="138"/>
                      </a:cubicBezTo>
                      <a:close/>
                      <a:moveTo>
                        <a:pt x="7654" y="138"/>
                      </a:moveTo>
                      <a:cubicBezTo>
                        <a:pt x="6965" y="138"/>
                        <a:pt x="6965" y="138"/>
                        <a:pt x="6965" y="138"/>
                      </a:cubicBezTo>
                      <a:cubicBezTo>
                        <a:pt x="6927" y="138"/>
                        <a:pt x="6896" y="107"/>
                        <a:pt x="6896" y="69"/>
                      </a:cubicBezTo>
                      <a:cubicBezTo>
                        <a:pt x="6896" y="31"/>
                        <a:pt x="6927" y="0"/>
                        <a:pt x="6965" y="0"/>
                      </a:cubicBezTo>
                      <a:cubicBezTo>
                        <a:pt x="7654" y="0"/>
                        <a:pt x="7654" y="0"/>
                        <a:pt x="7654" y="0"/>
                      </a:cubicBezTo>
                      <a:cubicBezTo>
                        <a:pt x="7692" y="0"/>
                        <a:pt x="7723" y="31"/>
                        <a:pt x="7723" y="69"/>
                      </a:cubicBezTo>
                      <a:cubicBezTo>
                        <a:pt x="7723" y="107"/>
                        <a:pt x="7692" y="138"/>
                        <a:pt x="7654" y="138"/>
                      </a:cubicBezTo>
                      <a:close/>
                      <a:moveTo>
                        <a:pt x="6275" y="138"/>
                      </a:moveTo>
                      <a:cubicBezTo>
                        <a:pt x="5585" y="138"/>
                        <a:pt x="5585" y="138"/>
                        <a:pt x="5585" y="138"/>
                      </a:cubicBezTo>
                      <a:cubicBezTo>
                        <a:pt x="5547" y="138"/>
                        <a:pt x="5517" y="107"/>
                        <a:pt x="5517" y="69"/>
                      </a:cubicBezTo>
                      <a:cubicBezTo>
                        <a:pt x="5517" y="31"/>
                        <a:pt x="5547" y="0"/>
                        <a:pt x="5585" y="0"/>
                      </a:cubicBezTo>
                      <a:cubicBezTo>
                        <a:pt x="6275" y="0"/>
                        <a:pt x="6275" y="0"/>
                        <a:pt x="6275" y="0"/>
                      </a:cubicBezTo>
                      <a:cubicBezTo>
                        <a:pt x="6313" y="0"/>
                        <a:pt x="6344" y="31"/>
                        <a:pt x="6344" y="69"/>
                      </a:cubicBezTo>
                      <a:cubicBezTo>
                        <a:pt x="6344" y="107"/>
                        <a:pt x="6313" y="138"/>
                        <a:pt x="6275" y="138"/>
                      </a:cubicBezTo>
                      <a:close/>
                      <a:moveTo>
                        <a:pt x="4896" y="138"/>
                      </a:moveTo>
                      <a:cubicBezTo>
                        <a:pt x="4206" y="138"/>
                        <a:pt x="4206" y="138"/>
                        <a:pt x="4206" y="138"/>
                      </a:cubicBezTo>
                      <a:cubicBezTo>
                        <a:pt x="4168" y="138"/>
                        <a:pt x="4137" y="107"/>
                        <a:pt x="4137" y="69"/>
                      </a:cubicBezTo>
                      <a:cubicBezTo>
                        <a:pt x="4137" y="31"/>
                        <a:pt x="4168" y="0"/>
                        <a:pt x="4206" y="0"/>
                      </a:cubicBezTo>
                      <a:cubicBezTo>
                        <a:pt x="4896" y="0"/>
                        <a:pt x="4896" y="0"/>
                        <a:pt x="4896" y="0"/>
                      </a:cubicBezTo>
                      <a:cubicBezTo>
                        <a:pt x="4934" y="0"/>
                        <a:pt x="4965" y="31"/>
                        <a:pt x="4965" y="69"/>
                      </a:cubicBezTo>
                      <a:cubicBezTo>
                        <a:pt x="4965" y="107"/>
                        <a:pt x="4934" y="138"/>
                        <a:pt x="4896" y="138"/>
                      </a:cubicBezTo>
                      <a:close/>
                      <a:moveTo>
                        <a:pt x="3517" y="138"/>
                      </a:moveTo>
                      <a:cubicBezTo>
                        <a:pt x="2827" y="138"/>
                        <a:pt x="2827" y="138"/>
                        <a:pt x="2827" y="138"/>
                      </a:cubicBezTo>
                      <a:cubicBezTo>
                        <a:pt x="2789" y="138"/>
                        <a:pt x="2758" y="107"/>
                        <a:pt x="2758" y="69"/>
                      </a:cubicBezTo>
                      <a:cubicBezTo>
                        <a:pt x="2758" y="31"/>
                        <a:pt x="2789" y="0"/>
                        <a:pt x="2827" y="0"/>
                      </a:cubicBezTo>
                      <a:cubicBezTo>
                        <a:pt x="3517" y="0"/>
                        <a:pt x="3517" y="0"/>
                        <a:pt x="3517" y="0"/>
                      </a:cubicBezTo>
                      <a:cubicBezTo>
                        <a:pt x="3555" y="0"/>
                        <a:pt x="3586" y="31"/>
                        <a:pt x="3586" y="69"/>
                      </a:cubicBezTo>
                      <a:cubicBezTo>
                        <a:pt x="3586" y="107"/>
                        <a:pt x="3555" y="138"/>
                        <a:pt x="3517" y="138"/>
                      </a:cubicBezTo>
                      <a:close/>
                      <a:moveTo>
                        <a:pt x="2137" y="138"/>
                      </a:moveTo>
                      <a:cubicBezTo>
                        <a:pt x="1448" y="138"/>
                        <a:pt x="1448" y="138"/>
                        <a:pt x="1448" y="138"/>
                      </a:cubicBezTo>
                      <a:cubicBezTo>
                        <a:pt x="1410" y="138"/>
                        <a:pt x="1379" y="107"/>
                        <a:pt x="1379" y="69"/>
                      </a:cubicBezTo>
                      <a:cubicBezTo>
                        <a:pt x="1379" y="31"/>
                        <a:pt x="1410" y="0"/>
                        <a:pt x="1448" y="0"/>
                      </a:cubicBezTo>
                      <a:cubicBezTo>
                        <a:pt x="2137" y="0"/>
                        <a:pt x="2137" y="0"/>
                        <a:pt x="2137" y="0"/>
                      </a:cubicBezTo>
                      <a:cubicBezTo>
                        <a:pt x="2176" y="0"/>
                        <a:pt x="2206" y="31"/>
                        <a:pt x="2206" y="69"/>
                      </a:cubicBezTo>
                      <a:cubicBezTo>
                        <a:pt x="2206" y="107"/>
                        <a:pt x="2176" y="138"/>
                        <a:pt x="2137" y="138"/>
                      </a:cubicBezTo>
                      <a:close/>
                      <a:moveTo>
                        <a:pt x="758" y="138"/>
                      </a:moveTo>
                      <a:cubicBezTo>
                        <a:pt x="69" y="138"/>
                        <a:pt x="69" y="138"/>
                        <a:pt x="69" y="138"/>
                      </a:cubicBezTo>
                      <a:cubicBezTo>
                        <a:pt x="30" y="138"/>
                        <a:pt x="0" y="107"/>
                        <a:pt x="0" y="69"/>
                      </a:cubicBezTo>
                      <a:cubicBezTo>
                        <a:pt x="0" y="31"/>
                        <a:pt x="30" y="0"/>
                        <a:pt x="69" y="0"/>
                      </a:cubicBezTo>
                      <a:cubicBezTo>
                        <a:pt x="758" y="0"/>
                        <a:pt x="758" y="0"/>
                        <a:pt x="758" y="0"/>
                      </a:cubicBezTo>
                      <a:cubicBezTo>
                        <a:pt x="796" y="0"/>
                        <a:pt x="827" y="31"/>
                        <a:pt x="827" y="69"/>
                      </a:cubicBezTo>
                      <a:cubicBezTo>
                        <a:pt x="827" y="107"/>
                        <a:pt x="796" y="138"/>
                        <a:pt x="758" y="1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3" name="Google Shape;953;p38"/>
                <p:cNvSpPr/>
                <p:nvPr/>
              </p:nvSpPr>
              <p:spPr>
                <a:xfrm>
                  <a:off x="6152375" y="2010688"/>
                  <a:ext cx="1827222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3" h="138" extrusionOk="0">
                      <a:moveTo>
                        <a:pt x="9034" y="138"/>
                      </a:moveTo>
                      <a:cubicBezTo>
                        <a:pt x="8344" y="138"/>
                        <a:pt x="8344" y="138"/>
                        <a:pt x="8344" y="138"/>
                      </a:cubicBezTo>
                      <a:cubicBezTo>
                        <a:pt x="8306" y="138"/>
                        <a:pt x="8275" y="107"/>
                        <a:pt x="8275" y="69"/>
                      </a:cubicBezTo>
                      <a:cubicBezTo>
                        <a:pt x="8275" y="31"/>
                        <a:pt x="8306" y="0"/>
                        <a:pt x="8344" y="0"/>
                      </a:cubicBezTo>
                      <a:cubicBezTo>
                        <a:pt x="9034" y="0"/>
                        <a:pt x="9034" y="0"/>
                        <a:pt x="9034" y="0"/>
                      </a:cubicBezTo>
                      <a:cubicBezTo>
                        <a:pt x="9072" y="0"/>
                        <a:pt x="9103" y="31"/>
                        <a:pt x="9103" y="69"/>
                      </a:cubicBezTo>
                      <a:cubicBezTo>
                        <a:pt x="9103" y="107"/>
                        <a:pt x="9072" y="138"/>
                        <a:pt x="9034" y="138"/>
                      </a:cubicBezTo>
                      <a:close/>
                      <a:moveTo>
                        <a:pt x="7654" y="138"/>
                      </a:moveTo>
                      <a:cubicBezTo>
                        <a:pt x="6965" y="138"/>
                        <a:pt x="6965" y="138"/>
                        <a:pt x="6965" y="138"/>
                      </a:cubicBezTo>
                      <a:cubicBezTo>
                        <a:pt x="6927" y="138"/>
                        <a:pt x="6896" y="107"/>
                        <a:pt x="6896" y="69"/>
                      </a:cubicBezTo>
                      <a:cubicBezTo>
                        <a:pt x="6896" y="31"/>
                        <a:pt x="6927" y="0"/>
                        <a:pt x="6965" y="0"/>
                      </a:cubicBezTo>
                      <a:cubicBezTo>
                        <a:pt x="7654" y="0"/>
                        <a:pt x="7654" y="0"/>
                        <a:pt x="7654" y="0"/>
                      </a:cubicBezTo>
                      <a:cubicBezTo>
                        <a:pt x="7692" y="0"/>
                        <a:pt x="7723" y="31"/>
                        <a:pt x="7723" y="69"/>
                      </a:cubicBezTo>
                      <a:cubicBezTo>
                        <a:pt x="7723" y="107"/>
                        <a:pt x="7692" y="138"/>
                        <a:pt x="7654" y="138"/>
                      </a:cubicBezTo>
                      <a:close/>
                      <a:moveTo>
                        <a:pt x="6275" y="138"/>
                      </a:moveTo>
                      <a:cubicBezTo>
                        <a:pt x="5585" y="138"/>
                        <a:pt x="5585" y="138"/>
                        <a:pt x="5585" y="138"/>
                      </a:cubicBezTo>
                      <a:cubicBezTo>
                        <a:pt x="5547" y="138"/>
                        <a:pt x="5517" y="107"/>
                        <a:pt x="5517" y="69"/>
                      </a:cubicBezTo>
                      <a:cubicBezTo>
                        <a:pt x="5517" y="31"/>
                        <a:pt x="5547" y="0"/>
                        <a:pt x="5585" y="0"/>
                      </a:cubicBezTo>
                      <a:cubicBezTo>
                        <a:pt x="6275" y="0"/>
                        <a:pt x="6275" y="0"/>
                        <a:pt x="6275" y="0"/>
                      </a:cubicBezTo>
                      <a:cubicBezTo>
                        <a:pt x="6313" y="0"/>
                        <a:pt x="6344" y="31"/>
                        <a:pt x="6344" y="69"/>
                      </a:cubicBezTo>
                      <a:cubicBezTo>
                        <a:pt x="6344" y="107"/>
                        <a:pt x="6313" y="138"/>
                        <a:pt x="6275" y="138"/>
                      </a:cubicBezTo>
                      <a:close/>
                      <a:moveTo>
                        <a:pt x="4896" y="138"/>
                      </a:moveTo>
                      <a:cubicBezTo>
                        <a:pt x="4206" y="138"/>
                        <a:pt x="4206" y="138"/>
                        <a:pt x="4206" y="138"/>
                      </a:cubicBezTo>
                      <a:cubicBezTo>
                        <a:pt x="4168" y="138"/>
                        <a:pt x="4137" y="107"/>
                        <a:pt x="4137" y="69"/>
                      </a:cubicBezTo>
                      <a:cubicBezTo>
                        <a:pt x="4137" y="31"/>
                        <a:pt x="4168" y="0"/>
                        <a:pt x="4206" y="0"/>
                      </a:cubicBezTo>
                      <a:cubicBezTo>
                        <a:pt x="4896" y="0"/>
                        <a:pt x="4896" y="0"/>
                        <a:pt x="4896" y="0"/>
                      </a:cubicBezTo>
                      <a:cubicBezTo>
                        <a:pt x="4934" y="0"/>
                        <a:pt x="4965" y="31"/>
                        <a:pt x="4965" y="69"/>
                      </a:cubicBezTo>
                      <a:cubicBezTo>
                        <a:pt x="4965" y="107"/>
                        <a:pt x="4934" y="138"/>
                        <a:pt x="4896" y="138"/>
                      </a:cubicBezTo>
                      <a:close/>
                      <a:moveTo>
                        <a:pt x="3517" y="138"/>
                      </a:moveTo>
                      <a:cubicBezTo>
                        <a:pt x="2827" y="138"/>
                        <a:pt x="2827" y="138"/>
                        <a:pt x="2827" y="138"/>
                      </a:cubicBezTo>
                      <a:cubicBezTo>
                        <a:pt x="2789" y="138"/>
                        <a:pt x="2758" y="107"/>
                        <a:pt x="2758" y="69"/>
                      </a:cubicBezTo>
                      <a:cubicBezTo>
                        <a:pt x="2758" y="31"/>
                        <a:pt x="2789" y="0"/>
                        <a:pt x="2827" y="0"/>
                      </a:cubicBezTo>
                      <a:cubicBezTo>
                        <a:pt x="3517" y="0"/>
                        <a:pt x="3517" y="0"/>
                        <a:pt x="3517" y="0"/>
                      </a:cubicBezTo>
                      <a:cubicBezTo>
                        <a:pt x="3555" y="0"/>
                        <a:pt x="3586" y="31"/>
                        <a:pt x="3586" y="69"/>
                      </a:cubicBezTo>
                      <a:cubicBezTo>
                        <a:pt x="3586" y="107"/>
                        <a:pt x="3555" y="138"/>
                        <a:pt x="3517" y="138"/>
                      </a:cubicBezTo>
                      <a:close/>
                      <a:moveTo>
                        <a:pt x="2137" y="138"/>
                      </a:moveTo>
                      <a:cubicBezTo>
                        <a:pt x="1448" y="138"/>
                        <a:pt x="1448" y="138"/>
                        <a:pt x="1448" y="138"/>
                      </a:cubicBezTo>
                      <a:cubicBezTo>
                        <a:pt x="1410" y="138"/>
                        <a:pt x="1379" y="107"/>
                        <a:pt x="1379" y="69"/>
                      </a:cubicBezTo>
                      <a:cubicBezTo>
                        <a:pt x="1379" y="31"/>
                        <a:pt x="1410" y="0"/>
                        <a:pt x="1448" y="0"/>
                      </a:cubicBezTo>
                      <a:cubicBezTo>
                        <a:pt x="2137" y="0"/>
                        <a:pt x="2137" y="0"/>
                        <a:pt x="2137" y="0"/>
                      </a:cubicBezTo>
                      <a:cubicBezTo>
                        <a:pt x="2176" y="0"/>
                        <a:pt x="2206" y="31"/>
                        <a:pt x="2206" y="69"/>
                      </a:cubicBezTo>
                      <a:cubicBezTo>
                        <a:pt x="2206" y="107"/>
                        <a:pt x="2176" y="138"/>
                        <a:pt x="2137" y="138"/>
                      </a:cubicBezTo>
                      <a:close/>
                      <a:moveTo>
                        <a:pt x="758" y="138"/>
                      </a:moveTo>
                      <a:cubicBezTo>
                        <a:pt x="69" y="138"/>
                        <a:pt x="69" y="138"/>
                        <a:pt x="69" y="138"/>
                      </a:cubicBezTo>
                      <a:cubicBezTo>
                        <a:pt x="30" y="138"/>
                        <a:pt x="0" y="107"/>
                        <a:pt x="0" y="69"/>
                      </a:cubicBezTo>
                      <a:cubicBezTo>
                        <a:pt x="0" y="31"/>
                        <a:pt x="30" y="0"/>
                        <a:pt x="69" y="0"/>
                      </a:cubicBezTo>
                      <a:cubicBezTo>
                        <a:pt x="758" y="0"/>
                        <a:pt x="758" y="0"/>
                        <a:pt x="758" y="0"/>
                      </a:cubicBezTo>
                      <a:cubicBezTo>
                        <a:pt x="796" y="0"/>
                        <a:pt x="827" y="31"/>
                        <a:pt x="827" y="69"/>
                      </a:cubicBezTo>
                      <a:cubicBezTo>
                        <a:pt x="827" y="107"/>
                        <a:pt x="796" y="138"/>
                        <a:pt x="758" y="1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4" name="Google Shape;954;p38"/>
                <p:cNvSpPr/>
                <p:nvPr/>
              </p:nvSpPr>
              <p:spPr>
                <a:xfrm>
                  <a:off x="-499275" y="2010688"/>
                  <a:ext cx="1827222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3" h="138" extrusionOk="0">
                      <a:moveTo>
                        <a:pt x="9034" y="138"/>
                      </a:moveTo>
                      <a:cubicBezTo>
                        <a:pt x="8344" y="138"/>
                        <a:pt x="8344" y="138"/>
                        <a:pt x="8344" y="138"/>
                      </a:cubicBezTo>
                      <a:cubicBezTo>
                        <a:pt x="8306" y="138"/>
                        <a:pt x="8275" y="107"/>
                        <a:pt x="8275" y="69"/>
                      </a:cubicBezTo>
                      <a:cubicBezTo>
                        <a:pt x="8275" y="31"/>
                        <a:pt x="8306" y="0"/>
                        <a:pt x="8344" y="0"/>
                      </a:cubicBezTo>
                      <a:cubicBezTo>
                        <a:pt x="9034" y="0"/>
                        <a:pt x="9034" y="0"/>
                        <a:pt x="9034" y="0"/>
                      </a:cubicBezTo>
                      <a:cubicBezTo>
                        <a:pt x="9072" y="0"/>
                        <a:pt x="9103" y="31"/>
                        <a:pt x="9103" y="69"/>
                      </a:cubicBezTo>
                      <a:cubicBezTo>
                        <a:pt x="9103" y="107"/>
                        <a:pt x="9072" y="138"/>
                        <a:pt x="9034" y="138"/>
                      </a:cubicBezTo>
                      <a:close/>
                      <a:moveTo>
                        <a:pt x="7654" y="138"/>
                      </a:moveTo>
                      <a:cubicBezTo>
                        <a:pt x="6965" y="138"/>
                        <a:pt x="6965" y="138"/>
                        <a:pt x="6965" y="138"/>
                      </a:cubicBezTo>
                      <a:cubicBezTo>
                        <a:pt x="6927" y="138"/>
                        <a:pt x="6896" y="107"/>
                        <a:pt x="6896" y="69"/>
                      </a:cubicBezTo>
                      <a:cubicBezTo>
                        <a:pt x="6896" y="31"/>
                        <a:pt x="6927" y="0"/>
                        <a:pt x="6965" y="0"/>
                      </a:cubicBezTo>
                      <a:cubicBezTo>
                        <a:pt x="7654" y="0"/>
                        <a:pt x="7654" y="0"/>
                        <a:pt x="7654" y="0"/>
                      </a:cubicBezTo>
                      <a:cubicBezTo>
                        <a:pt x="7692" y="0"/>
                        <a:pt x="7723" y="31"/>
                        <a:pt x="7723" y="69"/>
                      </a:cubicBezTo>
                      <a:cubicBezTo>
                        <a:pt x="7723" y="107"/>
                        <a:pt x="7692" y="138"/>
                        <a:pt x="7654" y="138"/>
                      </a:cubicBezTo>
                      <a:close/>
                      <a:moveTo>
                        <a:pt x="6275" y="138"/>
                      </a:moveTo>
                      <a:cubicBezTo>
                        <a:pt x="5585" y="138"/>
                        <a:pt x="5585" y="138"/>
                        <a:pt x="5585" y="138"/>
                      </a:cubicBezTo>
                      <a:cubicBezTo>
                        <a:pt x="5547" y="138"/>
                        <a:pt x="5517" y="107"/>
                        <a:pt x="5517" y="69"/>
                      </a:cubicBezTo>
                      <a:cubicBezTo>
                        <a:pt x="5517" y="31"/>
                        <a:pt x="5547" y="0"/>
                        <a:pt x="5585" y="0"/>
                      </a:cubicBezTo>
                      <a:cubicBezTo>
                        <a:pt x="6275" y="0"/>
                        <a:pt x="6275" y="0"/>
                        <a:pt x="6275" y="0"/>
                      </a:cubicBezTo>
                      <a:cubicBezTo>
                        <a:pt x="6313" y="0"/>
                        <a:pt x="6344" y="31"/>
                        <a:pt x="6344" y="69"/>
                      </a:cubicBezTo>
                      <a:cubicBezTo>
                        <a:pt x="6344" y="107"/>
                        <a:pt x="6313" y="138"/>
                        <a:pt x="6275" y="138"/>
                      </a:cubicBezTo>
                      <a:close/>
                      <a:moveTo>
                        <a:pt x="4896" y="138"/>
                      </a:moveTo>
                      <a:cubicBezTo>
                        <a:pt x="4206" y="138"/>
                        <a:pt x="4206" y="138"/>
                        <a:pt x="4206" y="138"/>
                      </a:cubicBezTo>
                      <a:cubicBezTo>
                        <a:pt x="4168" y="138"/>
                        <a:pt x="4137" y="107"/>
                        <a:pt x="4137" y="69"/>
                      </a:cubicBezTo>
                      <a:cubicBezTo>
                        <a:pt x="4137" y="31"/>
                        <a:pt x="4168" y="0"/>
                        <a:pt x="4206" y="0"/>
                      </a:cubicBezTo>
                      <a:cubicBezTo>
                        <a:pt x="4896" y="0"/>
                        <a:pt x="4896" y="0"/>
                        <a:pt x="4896" y="0"/>
                      </a:cubicBezTo>
                      <a:cubicBezTo>
                        <a:pt x="4934" y="0"/>
                        <a:pt x="4965" y="31"/>
                        <a:pt x="4965" y="69"/>
                      </a:cubicBezTo>
                      <a:cubicBezTo>
                        <a:pt x="4965" y="107"/>
                        <a:pt x="4934" y="138"/>
                        <a:pt x="4896" y="138"/>
                      </a:cubicBezTo>
                      <a:close/>
                      <a:moveTo>
                        <a:pt x="3517" y="138"/>
                      </a:moveTo>
                      <a:cubicBezTo>
                        <a:pt x="2827" y="138"/>
                        <a:pt x="2827" y="138"/>
                        <a:pt x="2827" y="138"/>
                      </a:cubicBezTo>
                      <a:cubicBezTo>
                        <a:pt x="2789" y="138"/>
                        <a:pt x="2758" y="107"/>
                        <a:pt x="2758" y="69"/>
                      </a:cubicBezTo>
                      <a:cubicBezTo>
                        <a:pt x="2758" y="31"/>
                        <a:pt x="2789" y="0"/>
                        <a:pt x="2827" y="0"/>
                      </a:cubicBezTo>
                      <a:cubicBezTo>
                        <a:pt x="3517" y="0"/>
                        <a:pt x="3517" y="0"/>
                        <a:pt x="3517" y="0"/>
                      </a:cubicBezTo>
                      <a:cubicBezTo>
                        <a:pt x="3555" y="0"/>
                        <a:pt x="3586" y="31"/>
                        <a:pt x="3586" y="69"/>
                      </a:cubicBezTo>
                      <a:cubicBezTo>
                        <a:pt x="3586" y="107"/>
                        <a:pt x="3555" y="138"/>
                        <a:pt x="3517" y="138"/>
                      </a:cubicBezTo>
                      <a:close/>
                      <a:moveTo>
                        <a:pt x="2137" y="138"/>
                      </a:moveTo>
                      <a:cubicBezTo>
                        <a:pt x="1448" y="138"/>
                        <a:pt x="1448" y="138"/>
                        <a:pt x="1448" y="138"/>
                      </a:cubicBezTo>
                      <a:cubicBezTo>
                        <a:pt x="1410" y="138"/>
                        <a:pt x="1379" y="107"/>
                        <a:pt x="1379" y="69"/>
                      </a:cubicBezTo>
                      <a:cubicBezTo>
                        <a:pt x="1379" y="31"/>
                        <a:pt x="1410" y="0"/>
                        <a:pt x="1448" y="0"/>
                      </a:cubicBezTo>
                      <a:cubicBezTo>
                        <a:pt x="2137" y="0"/>
                        <a:pt x="2137" y="0"/>
                        <a:pt x="2137" y="0"/>
                      </a:cubicBezTo>
                      <a:cubicBezTo>
                        <a:pt x="2176" y="0"/>
                        <a:pt x="2206" y="31"/>
                        <a:pt x="2206" y="69"/>
                      </a:cubicBezTo>
                      <a:cubicBezTo>
                        <a:pt x="2206" y="107"/>
                        <a:pt x="2176" y="138"/>
                        <a:pt x="2137" y="138"/>
                      </a:cubicBezTo>
                      <a:close/>
                      <a:moveTo>
                        <a:pt x="758" y="138"/>
                      </a:moveTo>
                      <a:cubicBezTo>
                        <a:pt x="69" y="138"/>
                        <a:pt x="69" y="138"/>
                        <a:pt x="69" y="138"/>
                      </a:cubicBezTo>
                      <a:cubicBezTo>
                        <a:pt x="30" y="138"/>
                        <a:pt x="0" y="107"/>
                        <a:pt x="0" y="69"/>
                      </a:cubicBezTo>
                      <a:cubicBezTo>
                        <a:pt x="0" y="31"/>
                        <a:pt x="30" y="0"/>
                        <a:pt x="69" y="0"/>
                      </a:cubicBezTo>
                      <a:cubicBezTo>
                        <a:pt x="758" y="0"/>
                        <a:pt x="758" y="0"/>
                        <a:pt x="758" y="0"/>
                      </a:cubicBezTo>
                      <a:cubicBezTo>
                        <a:pt x="796" y="0"/>
                        <a:pt x="827" y="31"/>
                        <a:pt x="827" y="69"/>
                      </a:cubicBezTo>
                      <a:cubicBezTo>
                        <a:pt x="827" y="107"/>
                        <a:pt x="796" y="138"/>
                        <a:pt x="758" y="1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5" name="Google Shape;955;p38"/>
                <p:cNvSpPr/>
                <p:nvPr/>
              </p:nvSpPr>
              <p:spPr>
                <a:xfrm>
                  <a:off x="7816050" y="2015401"/>
                  <a:ext cx="1827222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3" h="138" extrusionOk="0">
                      <a:moveTo>
                        <a:pt x="9034" y="138"/>
                      </a:moveTo>
                      <a:cubicBezTo>
                        <a:pt x="8344" y="138"/>
                        <a:pt x="8344" y="138"/>
                        <a:pt x="8344" y="138"/>
                      </a:cubicBezTo>
                      <a:cubicBezTo>
                        <a:pt x="8306" y="138"/>
                        <a:pt x="8275" y="107"/>
                        <a:pt x="8275" y="69"/>
                      </a:cubicBezTo>
                      <a:cubicBezTo>
                        <a:pt x="8275" y="31"/>
                        <a:pt x="8306" y="0"/>
                        <a:pt x="8344" y="0"/>
                      </a:cubicBezTo>
                      <a:cubicBezTo>
                        <a:pt x="9034" y="0"/>
                        <a:pt x="9034" y="0"/>
                        <a:pt x="9034" y="0"/>
                      </a:cubicBezTo>
                      <a:cubicBezTo>
                        <a:pt x="9072" y="0"/>
                        <a:pt x="9103" y="31"/>
                        <a:pt x="9103" y="69"/>
                      </a:cubicBezTo>
                      <a:cubicBezTo>
                        <a:pt x="9103" y="107"/>
                        <a:pt x="9072" y="138"/>
                        <a:pt x="9034" y="138"/>
                      </a:cubicBezTo>
                      <a:close/>
                      <a:moveTo>
                        <a:pt x="7654" y="138"/>
                      </a:moveTo>
                      <a:cubicBezTo>
                        <a:pt x="6965" y="138"/>
                        <a:pt x="6965" y="138"/>
                        <a:pt x="6965" y="138"/>
                      </a:cubicBezTo>
                      <a:cubicBezTo>
                        <a:pt x="6927" y="138"/>
                        <a:pt x="6896" y="107"/>
                        <a:pt x="6896" y="69"/>
                      </a:cubicBezTo>
                      <a:cubicBezTo>
                        <a:pt x="6896" y="31"/>
                        <a:pt x="6927" y="0"/>
                        <a:pt x="6965" y="0"/>
                      </a:cubicBezTo>
                      <a:cubicBezTo>
                        <a:pt x="7654" y="0"/>
                        <a:pt x="7654" y="0"/>
                        <a:pt x="7654" y="0"/>
                      </a:cubicBezTo>
                      <a:cubicBezTo>
                        <a:pt x="7692" y="0"/>
                        <a:pt x="7723" y="31"/>
                        <a:pt x="7723" y="69"/>
                      </a:cubicBezTo>
                      <a:cubicBezTo>
                        <a:pt x="7723" y="107"/>
                        <a:pt x="7692" y="138"/>
                        <a:pt x="7654" y="138"/>
                      </a:cubicBezTo>
                      <a:close/>
                      <a:moveTo>
                        <a:pt x="6275" y="138"/>
                      </a:moveTo>
                      <a:cubicBezTo>
                        <a:pt x="5585" y="138"/>
                        <a:pt x="5585" y="138"/>
                        <a:pt x="5585" y="138"/>
                      </a:cubicBezTo>
                      <a:cubicBezTo>
                        <a:pt x="5547" y="138"/>
                        <a:pt x="5517" y="107"/>
                        <a:pt x="5517" y="69"/>
                      </a:cubicBezTo>
                      <a:cubicBezTo>
                        <a:pt x="5517" y="31"/>
                        <a:pt x="5547" y="0"/>
                        <a:pt x="5585" y="0"/>
                      </a:cubicBezTo>
                      <a:cubicBezTo>
                        <a:pt x="6275" y="0"/>
                        <a:pt x="6275" y="0"/>
                        <a:pt x="6275" y="0"/>
                      </a:cubicBezTo>
                      <a:cubicBezTo>
                        <a:pt x="6313" y="0"/>
                        <a:pt x="6344" y="31"/>
                        <a:pt x="6344" y="69"/>
                      </a:cubicBezTo>
                      <a:cubicBezTo>
                        <a:pt x="6344" y="107"/>
                        <a:pt x="6313" y="138"/>
                        <a:pt x="6275" y="138"/>
                      </a:cubicBezTo>
                      <a:close/>
                      <a:moveTo>
                        <a:pt x="4896" y="138"/>
                      </a:moveTo>
                      <a:cubicBezTo>
                        <a:pt x="4206" y="138"/>
                        <a:pt x="4206" y="138"/>
                        <a:pt x="4206" y="138"/>
                      </a:cubicBezTo>
                      <a:cubicBezTo>
                        <a:pt x="4168" y="138"/>
                        <a:pt x="4137" y="107"/>
                        <a:pt x="4137" y="69"/>
                      </a:cubicBezTo>
                      <a:cubicBezTo>
                        <a:pt x="4137" y="31"/>
                        <a:pt x="4168" y="0"/>
                        <a:pt x="4206" y="0"/>
                      </a:cubicBezTo>
                      <a:cubicBezTo>
                        <a:pt x="4896" y="0"/>
                        <a:pt x="4896" y="0"/>
                        <a:pt x="4896" y="0"/>
                      </a:cubicBezTo>
                      <a:cubicBezTo>
                        <a:pt x="4934" y="0"/>
                        <a:pt x="4965" y="31"/>
                        <a:pt x="4965" y="69"/>
                      </a:cubicBezTo>
                      <a:cubicBezTo>
                        <a:pt x="4965" y="107"/>
                        <a:pt x="4934" y="138"/>
                        <a:pt x="4896" y="138"/>
                      </a:cubicBezTo>
                      <a:close/>
                      <a:moveTo>
                        <a:pt x="3517" y="138"/>
                      </a:moveTo>
                      <a:cubicBezTo>
                        <a:pt x="2827" y="138"/>
                        <a:pt x="2827" y="138"/>
                        <a:pt x="2827" y="138"/>
                      </a:cubicBezTo>
                      <a:cubicBezTo>
                        <a:pt x="2789" y="138"/>
                        <a:pt x="2758" y="107"/>
                        <a:pt x="2758" y="69"/>
                      </a:cubicBezTo>
                      <a:cubicBezTo>
                        <a:pt x="2758" y="31"/>
                        <a:pt x="2789" y="0"/>
                        <a:pt x="2827" y="0"/>
                      </a:cubicBezTo>
                      <a:cubicBezTo>
                        <a:pt x="3517" y="0"/>
                        <a:pt x="3517" y="0"/>
                        <a:pt x="3517" y="0"/>
                      </a:cubicBezTo>
                      <a:cubicBezTo>
                        <a:pt x="3555" y="0"/>
                        <a:pt x="3586" y="31"/>
                        <a:pt x="3586" y="69"/>
                      </a:cubicBezTo>
                      <a:cubicBezTo>
                        <a:pt x="3586" y="107"/>
                        <a:pt x="3555" y="138"/>
                        <a:pt x="3517" y="138"/>
                      </a:cubicBezTo>
                      <a:close/>
                      <a:moveTo>
                        <a:pt x="2137" y="138"/>
                      </a:moveTo>
                      <a:cubicBezTo>
                        <a:pt x="1448" y="138"/>
                        <a:pt x="1448" y="138"/>
                        <a:pt x="1448" y="138"/>
                      </a:cubicBezTo>
                      <a:cubicBezTo>
                        <a:pt x="1410" y="138"/>
                        <a:pt x="1379" y="107"/>
                        <a:pt x="1379" y="69"/>
                      </a:cubicBezTo>
                      <a:cubicBezTo>
                        <a:pt x="1379" y="31"/>
                        <a:pt x="1410" y="0"/>
                        <a:pt x="1448" y="0"/>
                      </a:cubicBezTo>
                      <a:cubicBezTo>
                        <a:pt x="2137" y="0"/>
                        <a:pt x="2137" y="0"/>
                        <a:pt x="2137" y="0"/>
                      </a:cubicBezTo>
                      <a:cubicBezTo>
                        <a:pt x="2176" y="0"/>
                        <a:pt x="2206" y="31"/>
                        <a:pt x="2206" y="69"/>
                      </a:cubicBezTo>
                      <a:cubicBezTo>
                        <a:pt x="2206" y="107"/>
                        <a:pt x="2176" y="138"/>
                        <a:pt x="2137" y="138"/>
                      </a:cubicBezTo>
                      <a:close/>
                      <a:moveTo>
                        <a:pt x="758" y="138"/>
                      </a:moveTo>
                      <a:cubicBezTo>
                        <a:pt x="69" y="138"/>
                        <a:pt x="69" y="138"/>
                        <a:pt x="69" y="138"/>
                      </a:cubicBezTo>
                      <a:cubicBezTo>
                        <a:pt x="30" y="138"/>
                        <a:pt x="0" y="107"/>
                        <a:pt x="0" y="69"/>
                      </a:cubicBezTo>
                      <a:cubicBezTo>
                        <a:pt x="0" y="31"/>
                        <a:pt x="30" y="0"/>
                        <a:pt x="69" y="0"/>
                      </a:cubicBezTo>
                      <a:cubicBezTo>
                        <a:pt x="758" y="0"/>
                        <a:pt x="758" y="0"/>
                        <a:pt x="758" y="0"/>
                      </a:cubicBezTo>
                      <a:cubicBezTo>
                        <a:pt x="796" y="0"/>
                        <a:pt x="827" y="31"/>
                        <a:pt x="827" y="69"/>
                      </a:cubicBezTo>
                      <a:cubicBezTo>
                        <a:pt x="827" y="107"/>
                        <a:pt x="796" y="138"/>
                        <a:pt x="758" y="1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56" name="Google Shape;956;p38"/>
            <p:cNvGrpSpPr/>
            <p:nvPr/>
          </p:nvGrpSpPr>
          <p:grpSpPr>
            <a:xfrm rot="5400000">
              <a:off x="4498841" y="1936521"/>
              <a:ext cx="146306" cy="261940"/>
              <a:chOff x="7419591" y="3612333"/>
              <a:chExt cx="146306" cy="261940"/>
            </a:xfrm>
          </p:grpSpPr>
          <p:sp>
            <p:nvSpPr>
              <p:cNvPr id="957" name="Google Shape;957;p38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8" name="Google Shape;958;p38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9" name="Google Shape;959;p38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38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3" name="Google Shape;963;p38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4" name="Google Shape;964;p38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5" name="Google Shape;965;p38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6" name="Google Shape;966;p38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7" name="Google Shape;967;p38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8" name="Google Shape;968;p38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9" name="Google Shape;969;p38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0" name="Google Shape;970;p38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1" name="Google Shape;971;p38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2" name="Google Shape;972;p38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3" name="Google Shape;973;p38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4" name="Google Shape;974;p38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5" name="Google Shape;975;p38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6" name="Google Shape;976;p38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7" name="Google Shape;977;p38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8" name="Google Shape;978;p38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9" name="Google Shape;979;p38"/>
            <p:cNvGrpSpPr/>
            <p:nvPr/>
          </p:nvGrpSpPr>
          <p:grpSpPr>
            <a:xfrm rot="-5400000">
              <a:off x="7115516" y="2277758"/>
              <a:ext cx="146306" cy="261940"/>
              <a:chOff x="7419591" y="3612333"/>
              <a:chExt cx="146306" cy="261940"/>
            </a:xfrm>
          </p:grpSpPr>
          <p:sp>
            <p:nvSpPr>
              <p:cNvPr id="980" name="Google Shape;980;p38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1" name="Google Shape;981;p38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38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3" name="Google Shape;983;p38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4" name="Google Shape;984;p38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38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6" name="Google Shape;986;p38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7" name="Google Shape;987;p38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8" name="Google Shape;988;p38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9" name="Google Shape;989;p38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0" name="Google Shape;990;p38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38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2" name="Google Shape;992;p38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3" name="Google Shape;993;p38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4" name="Google Shape;994;p38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5" name="Google Shape;995;p38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6" name="Google Shape;996;p38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7" name="Google Shape;997;p38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8" name="Google Shape;998;p38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9" name="Google Shape;999;p38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0" name="Google Shape;1000;p38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1" name="Google Shape;1001;p38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02" name="Google Shape;1002;p38"/>
            <p:cNvSpPr/>
            <p:nvPr/>
          </p:nvSpPr>
          <p:spPr>
            <a:xfrm>
              <a:off x="4428521" y="1488574"/>
              <a:ext cx="286945" cy="420292"/>
            </a:xfrm>
            <a:custGeom>
              <a:avLst/>
              <a:gdLst/>
              <a:ahLst/>
              <a:cxnLst/>
              <a:rect l="l" t="t" r="r" b="b"/>
              <a:pathLst>
                <a:path w="3295" h="4816" extrusionOk="0">
                  <a:moveTo>
                    <a:pt x="1647" y="0"/>
                  </a:moveTo>
                  <a:cubicBezTo>
                    <a:pt x="737" y="0"/>
                    <a:pt x="0" y="738"/>
                    <a:pt x="0" y="1648"/>
                  </a:cubicBezTo>
                  <a:cubicBezTo>
                    <a:pt x="0" y="2558"/>
                    <a:pt x="1647" y="4816"/>
                    <a:pt x="1647" y="4816"/>
                  </a:cubicBezTo>
                  <a:cubicBezTo>
                    <a:pt x="1647" y="4816"/>
                    <a:pt x="3295" y="2558"/>
                    <a:pt x="3295" y="1648"/>
                  </a:cubicBezTo>
                  <a:cubicBezTo>
                    <a:pt x="3295" y="738"/>
                    <a:pt x="2558" y="0"/>
                    <a:pt x="1647" y="0"/>
                  </a:cubicBezTo>
                  <a:close/>
                  <a:moveTo>
                    <a:pt x="763" y="1624"/>
                  </a:moveTo>
                  <a:cubicBezTo>
                    <a:pt x="763" y="1136"/>
                    <a:pt x="1159" y="740"/>
                    <a:pt x="1647" y="740"/>
                  </a:cubicBezTo>
                  <a:cubicBezTo>
                    <a:pt x="2136" y="740"/>
                    <a:pt x="2532" y="1136"/>
                    <a:pt x="2532" y="1624"/>
                  </a:cubicBezTo>
                  <a:cubicBezTo>
                    <a:pt x="2532" y="1629"/>
                    <a:pt x="2532" y="1629"/>
                    <a:pt x="2532" y="1629"/>
                  </a:cubicBezTo>
                  <a:cubicBezTo>
                    <a:pt x="2529" y="2115"/>
                    <a:pt x="2134" y="2509"/>
                    <a:pt x="1647" y="2509"/>
                  </a:cubicBezTo>
                  <a:cubicBezTo>
                    <a:pt x="1161" y="2509"/>
                    <a:pt x="766" y="2115"/>
                    <a:pt x="763" y="1629"/>
                  </a:cubicBezTo>
                  <a:lnTo>
                    <a:pt x="763" y="16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38"/>
            <p:cNvSpPr/>
            <p:nvPr/>
          </p:nvSpPr>
          <p:spPr>
            <a:xfrm>
              <a:off x="7045196" y="1489173"/>
              <a:ext cx="286942" cy="419098"/>
            </a:xfrm>
            <a:custGeom>
              <a:avLst/>
              <a:gdLst/>
              <a:ahLst/>
              <a:cxnLst/>
              <a:rect l="l" t="t" r="r" b="b"/>
              <a:pathLst>
                <a:path w="3296" h="4815" extrusionOk="0">
                  <a:moveTo>
                    <a:pt x="1648" y="0"/>
                  </a:moveTo>
                  <a:cubicBezTo>
                    <a:pt x="738" y="0"/>
                    <a:pt x="0" y="738"/>
                    <a:pt x="0" y="1648"/>
                  </a:cubicBezTo>
                  <a:cubicBezTo>
                    <a:pt x="0" y="2558"/>
                    <a:pt x="1648" y="4815"/>
                    <a:pt x="1648" y="4815"/>
                  </a:cubicBezTo>
                  <a:cubicBezTo>
                    <a:pt x="1648" y="4815"/>
                    <a:pt x="3296" y="2558"/>
                    <a:pt x="3296" y="1648"/>
                  </a:cubicBezTo>
                  <a:cubicBezTo>
                    <a:pt x="3296" y="738"/>
                    <a:pt x="2558" y="0"/>
                    <a:pt x="1648" y="0"/>
                  </a:cubicBezTo>
                  <a:close/>
                  <a:moveTo>
                    <a:pt x="764" y="1624"/>
                  </a:moveTo>
                  <a:cubicBezTo>
                    <a:pt x="764" y="1135"/>
                    <a:pt x="1160" y="740"/>
                    <a:pt x="1648" y="740"/>
                  </a:cubicBezTo>
                  <a:cubicBezTo>
                    <a:pt x="2137" y="740"/>
                    <a:pt x="2532" y="1135"/>
                    <a:pt x="2532" y="1624"/>
                  </a:cubicBezTo>
                  <a:cubicBezTo>
                    <a:pt x="2532" y="1629"/>
                    <a:pt x="2532" y="1629"/>
                    <a:pt x="2532" y="1629"/>
                  </a:cubicBezTo>
                  <a:cubicBezTo>
                    <a:pt x="2530" y="2115"/>
                    <a:pt x="2135" y="2509"/>
                    <a:pt x="1648" y="2509"/>
                  </a:cubicBezTo>
                  <a:cubicBezTo>
                    <a:pt x="1161" y="2509"/>
                    <a:pt x="766" y="2115"/>
                    <a:pt x="764" y="1629"/>
                  </a:cubicBezTo>
                  <a:lnTo>
                    <a:pt x="764" y="16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04" name="Google Shape;1004;p38"/>
            <p:cNvGrpSpPr/>
            <p:nvPr/>
          </p:nvGrpSpPr>
          <p:grpSpPr>
            <a:xfrm rot="-5400000">
              <a:off x="1887067" y="2277759"/>
              <a:ext cx="146306" cy="261940"/>
              <a:chOff x="7419591" y="3612333"/>
              <a:chExt cx="146306" cy="261940"/>
            </a:xfrm>
          </p:grpSpPr>
          <p:sp>
            <p:nvSpPr>
              <p:cNvPr id="1005" name="Google Shape;1005;p38"/>
              <p:cNvSpPr/>
              <p:nvPr/>
            </p:nvSpPr>
            <p:spPr>
              <a:xfrm>
                <a:off x="7426736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6" name="Google Shape;1006;p38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7" name="Google Shape;1007;p38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8" name="Google Shape;1008;p38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9" name="Google Shape;1009;p38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0" name="Google Shape;1010;p38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1" name="Google Shape;1011;p38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2" name="Google Shape;1012;p38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3" name="Google Shape;1013;p38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4" name="Google Shape;1014;p38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38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38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38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38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9" name="Google Shape;1019;p38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0" name="Google Shape;1020;p38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1" name="Google Shape;1021;p38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2" name="Google Shape;1022;p38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3" name="Google Shape;1023;p38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4" name="Google Shape;1024;p38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5" name="Google Shape;1025;p38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6" name="Google Shape;1026;p38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27" name="Google Shape;1027;p38"/>
            <p:cNvSpPr/>
            <p:nvPr/>
          </p:nvSpPr>
          <p:spPr>
            <a:xfrm>
              <a:off x="1816746" y="1489173"/>
              <a:ext cx="286942" cy="419098"/>
            </a:xfrm>
            <a:custGeom>
              <a:avLst/>
              <a:gdLst/>
              <a:ahLst/>
              <a:cxnLst/>
              <a:rect l="l" t="t" r="r" b="b"/>
              <a:pathLst>
                <a:path w="3296" h="4815" extrusionOk="0">
                  <a:moveTo>
                    <a:pt x="1648" y="0"/>
                  </a:moveTo>
                  <a:cubicBezTo>
                    <a:pt x="738" y="0"/>
                    <a:pt x="0" y="738"/>
                    <a:pt x="0" y="1648"/>
                  </a:cubicBezTo>
                  <a:cubicBezTo>
                    <a:pt x="0" y="2558"/>
                    <a:pt x="1648" y="4815"/>
                    <a:pt x="1648" y="4815"/>
                  </a:cubicBezTo>
                  <a:cubicBezTo>
                    <a:pt x="1648" y="4815"/>
                    <a:pt x="3296" y="2558"/>
                    <a:pt x="3296" y="1648"/>
                  </a:cubicBezTo>
                  <a:cubicBezTo>
                    <a:pt x="3296" y="738"/>
                    <a:pt x="2558" y="0"/>
                    <a:pt x="1648" y="0"/>
                  </a:cubicBezTo>
                  <a:close/>
                  <a:moveTo>
                    <a:pt x="764" y="1624"/>
                  </a:moveTo>
                  <a:cubicBezTo>
                    <a:pt x="764" y="1135"/>
                    <a:pt x="1160" y="740"/>
                    <a:pt x="1648" y="740"/>
                  </a:cubicBezTo>
                  <a:cubicBezTo>
                    <a:pt x="2137" y="740"/>
                    <a:pt x="2532" y="1135"/>
                    <a:pt x="2532" y="1624"/>
                  </a:cubicBezTo>
                  <a:cubicBezTo>
                    <a:pt x="2532" y="1629"/>
                    <a:pt x="2532" y="1629"/>
                    <a:pt x="2532" y="1629"/>
                  </a:cubicBezTo>
                  <a:cubicBezTo>
                    <a:pt x="2530" y="2115"/>
                    <a:pt x="2135" y="2509"/>
                    <a:pt x="1648" y="2509"/>
                  </a:cubicBezTo>
                  <a:cubicBezTo>
                    <a:pt x="1161" y="2509"/>
                    <a:pt x="766" y="2115"/>
                    <a:pt x="764" y="1629"/>
                  </a:cubicBezTo>
                  <a:lnTo>
                    <a:pt x="764" y="162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0" name="Google Shape;1320;p44"/>
          <p:cNvGrpSpPr/>
          <p:nvPr/>
        </p:nvGrpSpPr>
        <p:grpSpPr>
          <a:xfrm>
            <a:off x="-499274" y="2513524"/>
            <a:ext cx="10142547" cy="663411"/>
            <a:chOff x="-499275" y="1885248"/>
            <a:chExt cx="10142547" cy="735000"/>
          </a:xfrm>
        </p:grpSpPr>
        <p:sp>
          <p:nvSpPr>
            <p:cNvPr id="1321" name="Google Shape;1321;p44"/>
            <p:cNvSpPr/>
            <p:nvPr/>
          </p:nvSpPr>
          <p:spPr>
            <a:xfrm>
              <a:off x="-72725" y="1885248"/>
              <a:ext cx="9289500" cy="735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322" name="Google Shape;1322;p44"/>
            <p:cNvGrpSpPr/>
            <p:nvPr/>
          </p:nvGrpSpPr>
          <p:grpSpPr>
            <a:xfrm>
              <a:off x="-499275" y="2236101"/>
              <a:ext cx="10142547" cy="33287"/>
              <a:chOff x="-499275" y="2010688"/>
              <a:chExt cx="10142547" cy="33287"/>
            </a:xfrm>
          </p:grpSpPr>
          <p:sp>
            <p:nvSpPr>
              <p:cNvPr id="1323" name="Google Shape;1323;p44"/>
              <p:cNvSpPr/>
              <p:nvPr/>
            </p:nvSpPr>
            <p:spPr>
              <a:xfrm>
                <a:off x="1164400" y="2010688"/>
                <a:ext cx="1827222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103" h="138" extrusionOk="0">
                    <a:moveTo>
                      <a:pt x="9034" y="138"/>
                    </a:moveTo>
                    <a:cubicBezTo>
                      <a:pt x="8344" y="138"/>
                      <a:pt x="8344" y="138"/>
                      <a:pt x="8344" y="138"/>
                    </a:cubicBezTo>
                    <a:cubicBezTo>
                      <a:pt x="8306" y="138"/>
                      <a:pt x="8275" y="107"/>
                      <a:pt x="8275" y="69"/>
                    </a:cubicBezTo>
                    <a:cubicBezTo>
                      <a:pt x="8275" y="31"/>
                      <a:pt x="8306" y="0"/>
                      <a:pt x="8344" y="0"/>
                    </a:cubicBezTo>
                    <a:cubicBezTo>
                      <a:pt x="9034" y="0"/>
                      <a:pt x="9034" y="0"/>
                      <a:pt x="9034" y="0"/>
                    </a:cubicBezTo>
                    <a:cubicBezTo>
                      <a:pt x="9072" y="0"/>
                      <a:pt x="9103" y="31"/>
                      <a:pt x="9103" y="69"/>
                    </a:cubicBezTo>
                    <a:cubicBezTo>
                      <a:pt x="9103" y="107"/>
                      <a:pt x="9072" y="138"/>
                      <a:pt x="9034" y="138"/>
                    </a:cubicBezTo>
                    <a:close/>
                    <a:moveTo>
                      <a:pt x="7654" y="138"/>
                    </a:moveTo>
                    <a:cubicBezTo>
                      <a:pt x="6965" y="138"/>
                      <a:pt x="6965" y="138"/>
                      <a:pt x="6965" y="138"/>
                    </a:cubicBezTo>
                    <a:cubicBezTo>
                      <a:pt x="6927" y="138"/>
                      <a:pt x="6896" y="107"/>
                      <a:pt x="6896" y="69"/>
                    </a:cubicBezTo>
                    <a:cubicBezTo>
                      <a:pt x="6896" y="31"/>
                      <a:pt x="6927" y="0"/>
                      <a:pt x="6965" y="0"/>
                    </a:cubicBezTo>
                    <a:cubicBezTo>
                      <a:pt x="7654" y="0"/>
                      <a:pt x="7654" y="0"/>
                      <a:pt x="7654" y="0"/>
                    </a:cubicBezTo>
                    <a:cubicBezTo>
                      <a:pt x="7692" y="0"/>
                      <a:pt x="7723" y="31"/>
                      <a:pt x="7723" y="69"/>
                    </a:cubicBezTo>
                    <a:cubicBezTo>
                      <a:pt x="7723" y="107"/>
                      <a:pt x="7692" y="138"/>
                      <a:pt x="7654" y="138"/>
                    </a:cubicBezTo>
                    <a:close/>
                    <a:moveTo>
                      <a:pt x="6275" y="138"/>
                    </a:moveTo>
                    <a:cubicBezTo>
                      <a:pt x="5585" y="138"/>
                      <a:pt x="5585" y="138"/>
                      <a:pt x="5585" y="138"/>
                    </a:cubicBezTo>
                    <a:cubicBezTo>
                      <a:pt x="5547" y="138"/>
                      <a:pt x="5517" y="107"/>
                      <a:pt x="5517" y="69"/>
                    </a:cubicBezTo>
                    <a:cubicBezTo>
                      <a:pt x="5517" y="31"/>
                      <a:pt x="5547" y="0"/>
                      <a:pt x="5585" y="0"/>
                    </a:cubicBezTo>
                    <a:cubicBezTo>
                      <a:pt x="6275" y="0"/>
                      <a:pt x="6275" y="0"/>
                      <a:pt x="6275" y="0"/>
                    </a:cubicBezTo>
                    <a:cubicBezTo>
                      <a:pt x="6313" y="0"/>
                      <a:pt x="6344" y="31"/>
                      <a:pt x="6344" y="69"/>
                    </a:cubicBezTo>
                    <a:cubicBezTo>
                      <a:pt x="6344" y="107"/>
                      <a:pt x="6313" y="138"/>
                      <a:pt x="6275" y="138"/>
                    </a:cubicBezTo>
                    <a:close/>
                    <a:moveTo>
                      <a:pt x="4896" y="138"/>
                    </a:moveTo>
                    <a:cubicBezTo>
                      <a:pt x="4206" y="138"/>
                      <a:pt x="4206" y="138"/>
                      <a:pt x="4206" y="138"/>
                    </a:cubicBezTo>
                    <a:cubicBezTo>
                      <a:pt x="4168" y="138"/>
                      <a:pt x="4137" y="107"/>
                      <a:pt x="4137" y="69"/>
                    </a:cubicBezTo>
                    <a:cubicBezTo>
                      <a:pt x="4137" y="31"/>
                      <a:pt x="4168" y="0"/>
                      <a:pt x="4206" y="0"/>
                    </a:cubicBezTo>
                    <a:cubicBezTo>
                      <a:pt x="4896" y="0"/>
                      <a:pt x="4896" y="0"/>
                      <a:pt x="4896" y="0"/>
                    </a:cubicBezTo>
                    <a:cubicBezTo>
                      <a:pt x="4934" y="0"/>
                      <a:pt x="4965" y="31"/>
                      <a:pt x="4965" y="69"/>
                    </a:cubicBezTo>
                    <a:cubicBezTo>
                      <a:pt x="4965" y="107"/>
                      <a:pt x="4934" y="138"/>
                      <a:pt x="4896" y="138"/>
                    </a:cubicBezTo>
                    <a:close/>
                    <a:moveTo>
                      <a:pt x="3517" y="138"/>
                    </a:moveTo>
                    <a:cubicBezTo>
                      <a:pt x="2827" y="138"/>
                      <a:pt x="2827" y="138"/>
                      <a:pt x="2827" y="138"/>
                    </a:cubicBezTo>
                    <a:cubicBezTo>
                      <a:pt x="2789" y="138"/>
                      <a:pt x="2758" y="107"/>
                      <a:pt x="2758" y="69"/>
                    </a:cubicBezTo>
                    <a:cubicBezTo>
                      <a:pt x="2758" y="31"/>
                      <a:pt x="2789" y="0"/>
                      <a:pt x="2827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55" y="0"/>
                      <a:pt x="3586" y="31"/>
                      <a:pt x="3586" y="69"/>
                    </a:cubicBezTo>
                    <a:cubicBezTo>
                      <a:pt x="3586" y="107"/>
                      <a:pt x="3555" y="138"/>
                      <a:pt x="3517" y="138"/>
                    </a:cubicBezTo>
                    <a:close/>
                    <a:moveTo>
                      <a:pt x="2137" y="138"/>
                    </a:moveTo>
                    <a:cubicBezTo>
                      <a:pt x="1448" y="138"/>
                      <a:pt x="1448" y="138"/>
                      <a:pt x="1448" y="138"/>
                    </a:cubicBezTo>
                    <a:cubicBezTo>
                      <a:pt x="1410" y="138"/>
                      <a:pt x="1379" y="107"/>
                      <a:pt x="1379" y="69"/>
                    </a:cubicBezTo>
                    <a:cubicBezTo>
                      <a:pt x="1379" y="31"/>
                      <a:pt x="1410" y="0"/>
                      <a:pt x="1448" y="0"/>
                    </a:cubicBezTo>
                    <a:cubicBezTo>
                      <a:pt x="2137" y="0"/>
                      <a:pt x="2137" y="0"/>
                      <a:pt x="2137" y="0"/>
                    </a:cubicBezTo>
                    <a:cubicBezTo>
                      <a:pt x="2176" y="0"/>
                      <a:pt x="2206" y="31"/>
                      <a:pt x="2206" y="69"/>
                    </a:cubicBezTo>
                    <a:cubicBezTo>
                      <a:pt x="2206" y="107"/>
                      <a:pt x="2176" y="138"/>
                      <a:pt x="2137" y="138"/>
                    </a:cubicBezTo>
                    <a:close/>
                    <a:moveTo>
                      <a:pt x="758" y="138"/>
                    </a:moveTo>
                    <a:cubicBezTo>
                      <a:pt x="69" y="138"/>
                      <a:pt x="69" y="138"/>
                      <a:pt x="69" y="138"/>
                    </a:cubicBezTo>
                    <a:cubicBezTo>
                      <a:pt x="30" y="138"/>
                      <a:pt x="0" y="107"/>
                      <a:pt x="0" y="69"/>
                    </a:cubicBezTo>
                    <a:cubicBezTo>
                      <a:pt x="0" y="31"/>
                      <a:pt x="30" y="0"/>
                      <a:pt x="69" y="0"/>
                    </a:cubicBezTo>
                    <a:cubicBezTo>
                      <a:pt x="758" y="0"/>
                      <a:pt x="758" y="0"/>
                      <a:pt x="758" y="0"/>
                    </a:cubicBezTo>
                    <a:cubicBezTo>
                      <a:pt x="796" y="0"/>
                      <a:pt x="827" y="31"/>
                      <a:pt x="827" y="69"/>
                    </a:cubicBezTo>
                    <a:cubicBezTo>
                      <a:pt x="827" y="107"/>
                      <a:pt x="796" y="138"/>
                      <a:pt x="758" y="1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4" name="Google Shape;1324;p44"/>
              <p:cNvSpPr/>
              <p:nvPr/>
            </p:nvSpPr>
            <p:spPr>
              <a:xfrm>
                <a:off x="2826550" y="2010688"/>
                <a:ext cx="1827222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103" h="138" extrusionOk="0">
                    <a:moveTo>
                      <a:pt x="9034" y="138"/>
                    </a:moveTo>
                    <a:cubicBezTo>
                      <a:pt x="8344" y="138"/>
                      <a:pt x="8344" y="138"/>
                      <a:pt x="8344" y="138"/>
                    </a:cubicBezTo>
                    <a:cubicBezTo>
                      <a:pt x="8306" y="138"/>
                      <a:pt x="8275" y="107"/>
                      <a:pt x="8275" y="69"/>
                    </a:cubicBezTo>
                    <a:cubicBezTo>
                      <a:pt x="8275" y="31"/>
                      <a:pt x="8306" y="0"/>
                      <a:pt x="8344" y="0"/>
                    </a:cubicBezTo>
                    <a:cubicBezTo>
                      <a:pt x="9034" y="0"/>
                      <a:pt x="9034" y="0"/>
                      <a:pt x="9034" y="0"/>
                    </a:cubicBezTo>
                    <a:cubicBezTo>
                      <a:pt x="9072" y="0"/>
                      <a:pt x="9103" y="31"/>
                      <a:pt x="9103" y="69"/>
                    </a:cubicBezTo>
                    <a:cubicBezTo>
                      <a:pt x="9103" y="107"/>
                      <a:pt x="9072" y="138"/>
                      <a:pt x="9034" y="138"/>
                    </a:cubicBezTo>
                    <a:close/>
                    <a:moveTo>
                      <a:pt x="7654" y="138"/>
                    </a:moveTo>
                    <a:cubicBezTo>
                      <a:pt x="6965" y="138"/>
                      <a:pt x="6965" y="138"/>
                      <a:pt x="6965" y="138"/>
                    </a:cubicBezTo>
                    <a:cubicBezTo>
                      <a:pt x="6927" y="138"/>
                      <a:pt x="6896" y="107"/>
                      <a:pt x="6896" y="69"/>
                    </a:cubicBezTo>
                    <a:cubicBezTo>
                      <a:pt x="6896" y="31"/>
                      <a:pt x="6927" y="0"/>
                      <a:pt x="6965" y="0"/>
                    </a:cubicBezTo>
                    <a:cubicBezTo>
                      <a:pt x="7654" y="0"/>
                      <a:pt x="7654" y="0"/>
                      <a:pt x="7654" y="0"/>
                    </a:cubicBezTo>
                    <a:cubicBezTo>
                      <a:pt x="7692" y="0"/>
                      <a:pt x="7723" y="31"/>
                      <a:pt x="7723" y="69"/>
                    </a:cubicBezTo>
                    <a:cubicBezTo>
                      <a:pt x="7723" y="107"/>
                      <a:pt x="7692" y="138"/>
                      <a:pt x="7654" y="138"/>
                    </a:cubicBezTo>
                    <a:close/>
                    <a:moveTo>
                      <a:pt x="6275" y="138"/>
                    </a:moveTo>
                    <a:cubicBezTo>
                      <a:pt x="5585" y="138"/>
                      <a:pt x="5585" y="138"/>
                      <a:pt x="5585" y="138"/>
                    </a:cubicBezTo>
                    <a:cubicBezTo>
                      <a:pt x="5547" y="138"/>
                      <a:pt x="5517" y="107"/>
                      <a:pt x="5517" y="69"/>
                    </a:cubicBezTo>
                    <a:cubicBezTo>
                      <a:pt x="5517" y="31"/>
                      <a:pt x="5547" y="0"/>
                      <a:pt x="5585" y="0"/>
                    </a:cubicBezTo>
                    <a:cubicBezTo>
                      <a:pt x="6275" y="0"/>
                      <a:pt x="6275" y="0"/>
                      <a:pt x="6275" y="0"/>
                    </a:cubicBezTo>
                    <a:cubicBezTo>
                      <a:pt x="6313" y="0"/>
                      <a:pt x="6344" y="31"/>
                      <a:pt x="6344" y="69"/>
                    </a:cubicBezTo>
                    <a:cubicBezTo>
                      <a:pt x="6344" y="107"/>
                      <a:pt x="6313" y="138"/>
                      <a:pt x="6275" y="138"/>
                    </a:cubicBezTo>
                    <a:close/>
                    <a:moveTo>
                      <a:pt x="4896" y="138"/>
                    </a:moveTo>
                    <a:cubicBezTo>
                      <a:pt x="4206" y="138"/>
                      <a:pt x="4206" y="138"/>
                      <a:pt x="4206" y="138"/>
                    </a:cubicBezTo>
                    <a:cubicBezTo>
                      <a:pt x="4168" y="138"/>
                      <a:pt x="4137" y="107"/>
                      <a:pt x="4137" y="69"/>
                    </a:cubicBezTo>
                    <a:cubicBezTo>
                      <a:pt x="4137" y="31"/>
                      <a:pt x="4168" y="0"/>
                      <a:pt x="4206" y="0"/>
                    </a:cubicBezTo>
                    <a:cubicBezTo>
                      <a:pt x="4896" y="0"/>
                      <a:pt x="4896" y="0"/>
                      <a:pt x="4896" y="0"/>
                    </a:cubicBezTo>
                    <a:cubicBezTo>
                      <a:pt x="4934" y="0"/>
                      <a:pt x="4965" y="31"/>
                      <a:pt x="4965" y="69"/>
                    </a:cubicBezTo>
                    <a:cubicBezTo>
                      <a:pt x="4965" y="107"/>
                      <a:pt x="4934" y="138"/>
                      <a:pt x="4896" y="138"/>
                    </a:cubicBezTo>
                    <a:close/>
                    <a:moveTo>
                      <a:pt x="3517" y="138"/>
                    </a:moveTo>
                    <a:cubicBezTo>
                      <a:pt x="2827" y="138"/>
                      <a:pt x="2827" y="138"/>
                      <a:pt x="2827" y="138"/>
                    </a:cubicBezTo>
                    <a:cubicBezTo>
                      <a:pt x="2789" y="138"/>
                      <a:pt x="2758" y="107"/>
                      <a:pt x="2758" y="69"/>
                    </a:cubicBezTo>
                    <a:cubicBezTo>
                      <a:pt x="2758" y="31"/>
                      <a:pt x="2789" y="0"/>
                      <a:pt x="2827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55" y="0"/>
                      <a:pt x="3586" y="31"/>
                      <a:pt x="3586" y="69"/>
                    </a:cubicBezTo>
                    <a:cubicBezTo>
                      <a:pt x="3586" y="107"/>
                      <a:pt x="3555" y="138"/>
                      <a:pt x="3517" y="138"/>
                    </a:cubicBezTo>
                    <a:close/>
                    <a:moveTo>
                      <a:pt x="2137" y="138"/>
                    </a:moveTo>
                    <a:cubicBezTo>
                      <a:pt x="1448" y="138"/>
                      <a:pt x="1448" y="138"/>
                      <a:pt x="1448" y="138"/>
                    </a:cubicBezTo>
                    <a:cubicBezTo>
                      <a:pt x="1410" y="138"/>
                      <a:pt x="1379" y="107"/>
                      <a:pt x="1379" y="69"/>
                    </a:cubicBezTo>
                    <a:cubicBezTo>
                      <a:pt x="1379" y="31"/>
                      <a:pt x="1410" y="0"/>
                      <a:pt x="1448" y="0"/>
                    </a:cubicBezTo>
                    <a:cubicBezTo>
                      <a:pt x="2137" y="0"/>
                      <a:pt x="2137" y="0"/>
                      <a:pt x="2137" y="0"/>
                    </a:cubicBezTo>
                    <a:cubicBezTo>
                      <a:pt x="2176" y="0"/>
                      <a:pt x="2206" y="31"/>
                      <a:pt x="2206" y="69"/>
                    </a:cubicBezTo>
                    <a:cubicBezTo>
                      <a:pt x="2206" y="107"/>
                      <a:pt x="2176" y="138"/>
                      <a:pt x="2137" y="138"/>
                    </a:cubicBezTo>
                    <a:close/>
                    <a:moveTo>
                      <a:pt x="758" y="138"/>
                    </a:moveTo>
                    <a:cubicBezTo>
                      <a:pt x="69" y="138"/>
                      <a:pt x="69" y="138"/>
                      <a:pt x="69" y="138"/>
                    </a:cubicBezTo>
                    <a:cubicBezTo>
                      <a:pt x="30" y="138"/>
                      <a:pt x="0" y="107"/>
                      <a:pt x="0" y="69"/>
                    </a:cubicBezTo>
                    <a:cubicBezTo>
                      <a:pt x="0" y="31"/>
                      <a:pt x="30" y="0"/>
                      <a:pt x="69" y="0"/>
                    </a:cubicBezTo>
                    <a:cubicBezTo>
                      <a:pt x="758" y="0"/>
                      <a:pt x="758" y="0"/>
                      <a:pt x="758" y="0"/>
                    </a:cubicBezTo>
                    <a:cubicBezTo>
                      <a:pt x="796" y="0"/>
                      <a:pt x="827" y="31"/>
                      <a:pt x="827" y="69"/>
                    </a:cubicBezTo>
                    <a:cubicBezTo>
                      <a:pt x="827" y="107"/>
                      <a:pt x="796" y="138"/>
                      <a:pt x="758" y="1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5" name="Google Shape;1325;p44"/>
              <p:cNvSpPr/>
              <p:nvPr/>
            </p:nvSpPr>
            <p:spPr>
              <a:xfrm>
                <a:off x="4490225" y="2010688"/>
                <a:ext cx="1827222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103" h="138" extrusionOk="0">
                    <a:moveTo>
                      <a:pt x="9034" y="138"/>
                    </a:moveTo>
                    <a:cubicBezTo>
                      <a:pt x="8344" y="138"/>
                      <a:pt x="8344" y="138"/>
                      <a:pt x="8344" y="138"/>
                    </a:cubicBezTo>
                    <a:cubicBezTo>
                      <a:pt x="8306" y="138"/>
                      <a:pt x="8275" y="107"/>
                      <a:pt x="8275" y="69"/>
                    </a:cubicBezTo>
                    <a:cubicBezTo>
                      <a:pt x="8275" y="31"/>
                      <a:pt x="8306" y="0"/>
                      <a:pt x="8344" y="0"/>
                    </a:cubicBezTo>
                    <a:cubicBezTo>
                      <a:pt x="9034" y="0"/>
                      <a:pt x="9034" y="0"/>
                      <a:pt x="9034" y="0"/>
                    </a:cubicBezTo>
                    <a:cubicBezTo>
                      <a:pt x="9072" y="0"/>
                      <a:pt x="9103" y="31"/>
                      <a:pt x="9103" y="69"/>
                    </a:cubicBezTo>
                    <a:cubicBezTo>
                      <a:pt x="9103" y="107"/>
                      <a:pt x="9072" y="138"/>
                      <a:pt x="9034" y="138"/>
                    </a:cubicBezTo>
                    <a:close/>
                    <a:moveTo>
                      <a:pt x="7654" y="138"/>
                    </a:moveTo>
                    <a:cubicBezTo>
                      <a:pt x="6965" y="138"/>
                      <a:pt x="6965" y="138"/>
                      <a:pt x="6965" y="138"/>
                    </a:cubicBezTo>
                    <a:cubicBezTo>
                      <a:pt x="6927" y="138"/>
                      <a:pt x="6896" y="107"/>
                      <a:pt x="6896" y="69"/>
                    </a:cubicBezTo>
                    <a:cubicBezTo>
                      <a:pt x="6896" y="31"/>
                      <a:pt x="6927" y="0"/>
                      <a:pt x="6965" y="0"/>
                    </a:cubicBezTo>
                    <a:cubicBezTo>
                      <a:pt x="7654" y="0"/>
                      <a:pt x="7654" y="0"/>
                      <a:pt x="7654" y="0"/>
                    </a:cubicBezTo>
                    <a:cubicBezTo>
                      <a:pt x="7692" y="0"/>
                      <a:pt x="7723" y="31"/>
                      <a:pt x="7723" y="69"/>
                    </a:cubicBezTo>
                    <a:cubicBezTo>
                      <a:pt x="7723" y="107"/>
                      <a:pt x="7692" y="138"/>
                      <a:pt x="7654" y="138"/>
                    </a:cubicBezTo>
                    <a:close/>
                    <a:moveTo>
                      <a:pt x="6275" y="138"/>
                    </a:moveTo>
                    <a:cubicBezTo>
                      <a:pt x="5585" y="138"/>
                      <a:pt x="5585" y="138"/>
                      <a:pt x="5585" y="138"/>
                    </a:cubicBezTo>
                    <a:cubicBezTo>
                      <a:pt x="5547" y="138"/>
                      <a:pt x="5517" y="107"/>
                      <a:pt x="5517" y="69"/>
                    </a:cubicBezTo>
                    <a:cubicBezTo>
                      <a:pt x="5517" y="31"/>
                      <a:pt x="5547" y="0"/>
                      <a:pt x="5585" y="0"/>
                    </a:cubicBezTo>
                    <a:cubicBezTo>
                      <a:pt x="6275" y="0"/>
                      <a:pt x="6275" y="0"/>
                      <a:pt x="6275" y="0"/>
                    </a:cubicBezTo>
                    <a:cubicBezTo>
                      <a:pt x="6313" y="0"/>
                      <a:pt x="6344" y="31"/>
                      <a:pt x="6344" y="69"/>
                    </a:cubicBezTo>
                    <a:cubicBezTo>
                      <a:pt x="6344" y="107"/>
                      <a:pt x="6313" y="138"/>
                      <a:pt x="6275" y="138"/>
                    </a:cubicBezTo>
                    <a:close/>
                    <a:moveTo>
                      <a:pt x="4896" y="138"/>
                    </a:moveTo>
                    <a:cubicBezTo>
                      <a:pt x="4206" y="138"/>
                      <a:pt x="4206" y="138"/>
                      <a:pt x="4206" y="138"/>
                    </a:cubicBezTo>
                    <a:cubicBezTo>
                      <a:pt x="4168" y="138"/>
                      <a:pt x="4137" y="107"/>
                      <a:pt x="4137" y="69"/>
                    </a:cubicBezTo>
                    <a:cubicBezTo>
                      <a:pt x="4137" y="31"/>
                      <a:pt x="4168" y="0"/>
                      <a:pt x="4206" y="0"/>
                    </a:cubicBezTo>
                    <a:cubicBezTo>
                      <a:pt x="4896" y="0"/>
                      <a:pt x="4896" y="0"/>
                      <a:pt x="4896" y="0"/>
                    </a:cubicBezTo>
                    <a:cubicBezTo>
                      <a:pt x="4934" y="0"/>
                      <a:pt x="4965" y="31"/>
                      <a:pt x="4965" y="69"/>
                    </a:cubicBezTo>
                    <a:cubicBezTo>
                      <a:pt x="4965" y="107"/>
                      <a:pt x="4934" y="138"/>
                      <a:pt x="4896" y="138"/>
                    </a:cubicBezTo>
                    <a:close/>
                    <a:moveTo>
                      <a:pt x="3517" y="138"/>
                    </a:moveTo>
                    <a:cubicBezTo>
                      <a:pt x="2827" y="138"/>
                      <a:pt x="2827" y="138"/>
                      <a:pt x="2827" y="138"/>
                    </a:cubicBezTo>
                    <a:cubicBezTo>
                      <a:pt x="2789" y="138"/>
                      <a:pt x="2758" y="107"/>
                      <a:pt x="2758" y="69"/>
                    </a:cubicBezTo>
                    <a:cubicBezTo>
                      <a:pt x="2758" y="31"/>
                      <a:pt x="2789" y="0"/>
                      <a:pt x="2827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55" y="0"/>
                      <a:pt x="3586" y="31"/>
                      <a:pt x="3586" y="69"/>
                    </a:cubicBezTo>
                    <a:cubicBezTo>
                      <a:pt x="3586" y="107"/>
                      <a:pt x="3555" y="138"/>
                      <a:pt x="3517" y="138"/>
                    </a:cubicBezTo>
                    <a:close/>
                    <a:moveTo>
                      <a:pt x="2137" y="138"/>
                    </a:moveTo>
                    <a:cubicBezTo>
                      <a:pt x="1448" y="138"/>
                      <a:pt x="1448" y="138"/>
                      <a:pt x="1448" y="138"/>
                    </a:cubicBezTo>
                    <a:cubicBezTo>
                      <a:pt x="1410" y="138"/>
                      <a:pt x="1379" y="107"/>
                      <a:pt x="1379" y="69"/>
                    </a:cubicBezTo>
                    <a:cubicBezTo>
                      <a:pt x="1379" y="31"/>
                      <a:pt x="1410" y="0"/>
                      <a:pt x="1448" y="0"/>
                    </a:cubicBezTo>
                    <a:cubicBezTo>
                      <a:pt x="2137" y="0"/>
                      <a:pt x="2137" y="0"/>
                      <a:pt x="2137" y="0"/>
                    </a:cubicBezTo>
                    <a:cubicBezTo>
                      <a:pt x="2176" y="0"/>
                      <a:pt x="2206" y="31"/>
                      <a:pt x="2206" y="69"/>
                    </a:cubicBezTo>
                    <a:cubicBezTo>
                      <a:pt x="2206" y="107"/>
                      <a:pt x="2176" y="138"/>
                      <a:pt x="2137" y="138"/>
                    </a:cubicBezTo>
                    <a:close/>
                    <a:moveTo>
                      <a:pt x="758" y="138"/>
                    </a:moveTo>
                    <a:cubicBezTo>
                      <a:pt x="69" y="138"/>
                      <a:pt x="69" y="138"/>
                      <a:pt x="69" y="138"/>
                    </a:cubicBezTo>
                    <a:cubicBezTo>
                      <a:pt x="30" y="138"/>
                      <a:pt x="0" y="107"/>
                      <a:pt x="0" y="69"/>
                    </a:cubicBezTo>
                    <a:cubicBezTo>
                      <a:pt x="0" y="31"/>
                      <a:pt x="30" y="0"/>
                      <a:pt x="69" y="0"/>
                    </a:cubicBezTo>
                    <a:cubicBezTo>
                      <a:pt x="758" y="0"/>
                      <a:pt x="758" y="0"/>
                      <a:pt x="758" y="0"/>
                    </a:cubicBezTo>
                    <a:cubicBezTo>
                      <a:pt x="796" y="0"/>
                      <a:pt x="827" y="31"/>
                      <a:pt x="827" y="69"/>
                    </a:cubicBezTo>
                    <a:cubicBezTo>
                      <a:pt x="827" y="107"/>
                      <a:pt x="796" y="138"/>
                      <a:pt x="758" y="1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6" name="Google Shape;1326;p44"/>
              <p:cNvSpPr/>
              <p:nvPr/>
            </p:nvSpPr>
            <p:spPr>
              <a:xfrm>
                <a:off x="6152375" y="2010688"/>
                <a:ext cx="1827222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103" h="138" extrusionOk="0">
                    <a:moveTo>
                      <a:pt x="9034" y="138"/>
                    </a:moveTo>
                    <a:cubicBezTo>
                      <a:pt x="8344" y="138"/>
                      <a:pt x="8344" y="138"/>
                      <a:pt x="8344" y="138"/>
                    </a:cubicBezTo>
                    <a:cubicBezTo>
                      <a:pt x="8306" y="138"/>
                      <a:pt x="8275" y="107"/>
                      <a:pt x="8275" y="69"/>
                    </a:cubicBezTo>
                    <a:cubicBezTo>
                      <a:pt x="8275" y="31"/>
                      <a:pt x="8306" y="0"/>
                      <a:pt x="8344" y="0"/>
                    </a:cubicBezTo>
                    <a:cubicBezTo>
                      <a:pt x="9034" y="0"/>
                      <a:pt x="9034" y="0"/>
                      <a:pt x="9034" y="0"/>
                    </a:cubicBezTo>
                    <a:cubicBezTo>
                      <a:pt x="9072" y="0"/>
                      <a:pt x="9103" y="31"/>
                      <a:pt x="9103" y="69"/>
                    </a:cubicBezTo>
                    <a:cubicBezTo>
                      <a:pt x="9103" y="107"/>
                      <a:pt x="9072" y="138"/>
                      <a:pt x="9034" y="138"/>
                    </a:cubicBezTo>
                    <a:close/>
                    <a:moveTo>
                      <a:pt x="7654" y="138"/>
                    </a:moveTo>
                    <a:cubicBezTo>
                      <a:pt x="6965" y="138"/>
                      <a:pt x="6965" y="138"/>
                      <a:pt x="6965" y="138"/>
                    </a:cubicBezTo>
                    <a:cubicBezTo>
                      <a:pt x="6927" y="138"/>
                      <a:pt x="6896" y="107"/>
                      <a:pt x="6896" y="69"/>
                    </a:cubicBezTo>
                    <a:cubicBezTo>
                      <a:pt x="6896" y="31"/>
                      <a:pt x="6927" y="0"/>
                      <a:pt x="6965" y="0"/>
                    </a:cubicBezTo>
                    <a:cubicBezTo>
                      <a:pt x="7654" y="0"/>
                      <a:pt x="7654" y="0"/>
                      <a:pt x="7654" y="0"/>
                    </a:cubicBezTo>
                    <a:cubicBezTo>
                      <a:pt x="7692" y="0"/>
                      <a:pt x="7723" y="31"/>
                      <a:pt x="7723" y="69"/>
                    </a:cubicBezTo>
                    <a:cubicBezTo>
                      <a:pt x="7723" y="107"/>
                      <a:pt x="7692" y="138"/>
                      <a:pt x="7654" y="138"/>
                    </a:cubicBezTo>
                    <a:close/>
                    <a:moveTo>
                      <a:pt x="6275" y="138"/>
                    </a:moveTo>
                    <a:cubicBezTo>
                      <a:pt x="5585" y="138"/>
                      <a:pt x="5585" y="138"/>
                      <a:pt x="5585" y="138"/>
                    </a:cubicBezTo>
                    <a:cubicBezTo>
                      <a:pt x="5547" y="138"/>
                      <a:pt x="5517" y="107"/>
                      <a:pt x="5517" y="69"/>
                    </a:cubicBezTo>
                    <a:cubicBezTo>
                      <a:pt x="5517" y="31"/>
                      <a:pt x="5547" y="0"/>
                      <a:pt x="5585" y="0"/>
                    </a:cubicBezTo>
                    <a:cubicBezTo>
                      <a:pt x="6275" y="0"/>
                      <a:pt x="6275" y="0"/>
                      <a:pt x="6275" y="0"/>
                    </a:cubicBezTo>
                    <a:cubicBezTo>
                      <a:pt x="6313" y="0"/>
                      <a:pt x="6344" y="31"/>
                      <a:pt x="6344" y="69"/>
                    </a:cubicBezTo>
                    <a:cubicBezTo>
                      <a:pt x="6344" y="107"/>
                      <a:pt x="6313" y="138"/>
                      <a:pt x="6275" y="138"/>
                    </a:cubicBezTo>
                    <a:close/>
                    <a:moveTo>
                      <a:pt x="4896" y="138"/>
                    </a:moveTo>
                    <a:cubicBezTo>
                      <a:pt x="4206" y="138"/>
                      <a:pt x="4206" y="138"/>
                      <a:pt x="4206" y="138"/>
                    </a:cubicBezTo>
                    <a:cubicBezTo>
                      <a:pt x="4168" y="138"/>
                      <a:pt x="4137" y="107"/>
                      <a:pt x="4137" y="69"/>
                    </a:cubicBezTo>
                    <a:cubicBezTo>
                      <a:pt x="4137" y="31"/>
                      <a:pt x="4168" y="0"/>
                      <a:pt x="4206" y="0"/>
                    </a:cubicBezTo>
                    <a:cubicBezTo>
                      <a:pt x="4896" y="0"/>
                      <a:pt x="4896" y="0"/>
                      <a:pt x="4896" y="0"/>
                    </a:cubicBezTo>
                    <a:cubicBezTo>
                      <a:pt x="4934" y="0"/>
                      <a:pt x="4965" y="31"/>
                      <a:pt x="4965" y="69"/>
                    </a:cubicBezTo>
                    <a:cubicBezTo>
                      <a:pt x="4965" y="107"/>
                      <a:pt x="4934" y="138"/>
                      <a:pt x="4896" y="138"/>
                    </a:cubicBezTo>
                    <a:close/>
                    <a:moveTo>
                      <a:pt x="3517" y="138"/>
                    </a:moveTo>
                    <a:cubicBezTo>
                      <a:pt x="2827" y="138"/>
                      <a:pt x="2827" y="138"/>
                      <a:pt x="2827" y="138"/>
                    </a:cubicBezTo>
                    <a:cubicBezTo>
                      <a:pt x="2789" y="138"/>
                      <a:pt x="2758" y="107"/>
                      <a:pt x="2758" y="69"/>
                    </a:cubicBezTo>
                    <a:cubicBezTo>
                      <a:pt x="2758" y="31"/>
                      <a:pt x="2789" y="0"/>
                      <a:pt x="2827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55" y="0"/>
                      <a:pt x="3586" y="31"/>
                      <a:pt x="3586" y="69"/>
                    </a:cubicBezTo>
                    <a:cubicBezTo>
                      <a:pt x="3586" y="107"/>
                      <a:pt x="3555" y="138"/>
                      <a:pt x="3517" y="138"/>
                    </a:cubicBezTo>
                    <a:close/>
                    <a:moveTo>
                      <a:pt x="2137" y="138"/>
                    </a:moveTo>
                    <a:cubicBezTo>
                      <a:pt x="1448" y="138"/>
                      <a:pt x="1448" y="138"/>
                      <a:pt x="1448" y="138"/>
                    </a:cubicBezTo>
                    <a:cubicBezTo>
                      <a:pt x="1410" y="138"/>
                      <a:pt x="1379" y="107"/>
                      <a:pt x="1379" y="69"/>
                    </a:cubicBezTo>
                    <a:cubicBezTo>
                      <a:pt x="1379" y="31"/>
                      <a:pt x="1410" y="0"/>
                      <a:pt x="1448" y="0"/>
                    </a:cubicBezTo>
                    <a:cubicBezTo>
                      <a:pt x="2137" y="0"/>
                      <a:pt x="2137" y="0"/>
                      <a:pt x="2137" y="0"/>
                    </a:cubicBezTo>
                    <a:cubicBezTo>
                      <a:pt x="2176" y="0"/>
                      <a:pt x="2206" y="31"/>
                      <a:pt x="2206" y="69"/>
                    </a:cubicBezTo>
                    <a:cubicBezTo>
                      <a:pt x="2206" y="107"/>
                      <a:pt x="2176" y="138"/>
                      <a:pt x="2137" y="138"/>
                    </a:cubicBezTo>
                    <a:close/>
                    <a:moveTo>
                      <a:pt x="758" y="138"/>
                    </a:moveTo>
                    <a:cubicBezTo>
                      <a:pt x="69" y="138"/>
                      <a:pt x="69" y="138"/>
                      <a:pt x="69" y="138"/>
                    </a:cubicBezTo>
                    <a:cubicBezTo>
                      <a:pt x="30" y="138"/>
                      <a:pt x="0" y="107"/>
                      <a:pt x="0" y="69"/>
                    </a:cubicBezTo>
                    <a:cubicBezTo>
                      <a:pt x="0" y="31"/>
                      <a:pt x="30" y="0"/>
                      <a:pt x="69" y="0"/>
                    </a:cubicBezTo>
                    <a:cubicBezTo>
                      <a:pt x="758" y="0"/>
                      <a:pt x="758" y="0"/>
                      <a:pt x="758" y="0"/>
                    </a:cubicBezTo>
                    <a:cubicBezTo>
                      <a:pt x="796" y="0"/>
                      <a:pt x="827" y="31"/>
                      <a:pt x="827" y="69"/>
                    </a:cubicBezTo>
                    <a:cubicBezTo>
                      <a:pt x="827" y="107"/>
                      <a:pt x="796" y="138"/>
                      <a:pt x="758" y="1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7" name="Google Shape;1327;p44"/>
              <p:cNvSpPr/>
              <p:nvPr/>
            </p:nvSpPr>
            <p:spPr>
              <a:xfrm>
                <a:off x="-499275" y="2010688"/>
                <a:ext cx="1827222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103" h="138" extrusionOk="0">
                    <a:moveTo>
                      <a:pt x="9034" y="138"/>
                    </a:moveTo>
                    <a:cubicBezTo>
                      <a:pt x="8344" y="138"/>
                      <a:pt x="8344" y="138"/>
                      <a:pt x="8344" y="138"/>
                    </a:cubicBezTo>
                    <a:cubicBezTo>
                      <a:pt x="8306" y="138"/>
                      <a:pt x="8275" y="107"/>
                      <a:pt x="8275" y="69"/>
                    </a:cubicBezTo>
                    <a:cubicBezTo>
                      <a:pt x="8275" y="31"/>
                      <a:pt x="8306" y="0"/>
                      <a:pt x="8344" y="0"/>
                    </a:cubicBezTo>
                    <a:cubicBezTo>
                      <a:pt x="9034" y="0"/>
                      <a:pt x="9034" y="0"/>
                      <a:pt x="9034" y="0"/>
                    </a:cubicBezTo>
                    <a:cubicBezTo>
                      <a:pt x="9072" y="0"/>
                      <a:pt x="9103" y="31"/>
                      <a:pt x="9103" y="69"/>
                    </a:cubicBezTo>
                    <a:cubicBezTo>
                      <a:pt x="9103" y="107"/>
                      <a:pt x="9072" y="138"/>
                      <a:pt x="9034" y="138"/>
                    </a:cubicBezTo>
                    <a:close/>
                    <a:moveTo>
                      <a:pt x="7654" y="138"/>
                    </a:moveTo>
                    <a:cubicBezTo>
                      <a:pt x="6965" y="138"/>
                      <a:pt x="6965" y="138"/>
                      <a:pt x="6965" y="138"/>
                    </a:cubicBezTo>
                    <a:cubicBezTo>
                      <a:pt x="6927" y="138"/>
                      <a:pt x="6896" y="107"/>
                      <a:pt x="6896" y="69"/>
                    </a:cubicBezTo>
                    <a:cubicBezTo>
                      <a:pt x="6896" y="31"/>
                      <a:pt x="6927" y="0"/>
                      <a:pt x="6965" y="0"/>
                    </a:cubicBezTo>
                    <a:cubicBezTo>
                      <a:pt x="7654" y="0"/>
                      <a:pt x="7654" y="0"/>
                      <a:pt x="7654" y="0"/>
                    </a:cubicBezTo>
                    <a:cubicBezTo>
                      <a:pt x="7692" y="0"/>
                      <a:pt x="7723" y="31"/>
                      <a:pt x="7723" y="69"/>
                    </a:cubicBezTo>
                    <a:cubicBezTo>
                      <a:pt x="7723" y="107"/>
                      <a:pt x="7692" y="138"/>
                      <a:pt x="7654" y="138"/>
                    </a:cubicBezTo>
                    <a:close/>
                    <a:moveTo>
                      <a:pt x="6275" y="138"/>
                    </a:moveTo>
                    <a:cubicBezTo>
                      <a:pt x="5585" y="138"/>
                      <a:pt x="5585" y="138"/>
                      <a:pt x="5585" y="138"/>
                    </a:cubicBezTo>
                    <a:cubicBezTo>
                      <a:pt x="5547" y="138"/>
                      <a:pt x="5517" y="107"/>
                      <a:pt x="5517" y="69"/>
                    </a:cubicBezTo>
                    <a:cubicBezTo>
                      <a:pt x="5517" y="31"/>
                      <a:pt x="5547" y="0"/>
                      <a:pt x="5585" y="0"/>
                    </a:cubicBezTo>
                    <a:cubicBezTo>
                      <a:pt x="6275" y="0"/>
                      <a:pt x="6275" y="0"/>
                      <a:pt x="6275" y="0"/>
                    </a:cubicBezTo>
                    <a:cubicBezTo>
                      <a:pt x="6313" y="0"/>
                      <a:pt x="6344" y="31"/>
                      <a:pt x="6344" y="69"/>
                    </a:cubicBezTo>
                    <a:cubicBezTo>
                      <a:pt x="6344" y="107"/>
                      <a:pt x="6313" y="138"/>
                      <a:pt x="6275" y="138"/>
                    </a:cubicBezTo>
                    <a:close/>
                    <a:moveTo>
                      <a:pt x="4896" y="138"/>
                    </a:moveTo>
                    <a:cubicBezTo>
                      <a:pt x="4206" y="138"/>
                      <a:pt x="4206" y="138"/>
                      <a:pt x="4206" y="138"/>
                    </a:cubicBezTo>
                    <a:cubicBezTo>
                      <a:pt x="4168" y="138"/>
                      <a:pt x="4137" y="107"/>
                      <a:pt x="4137" y="69"/>
                    </a:cubicBezTo>
                    <a:cubicBezTo>
                      <a:pt x="4137" y="31"/>
                      <a:pt x="4168" y="0"/>
                      <a:pt x="4206" y="0"/>
                    </a:cubicBezTo>
                    <a:cubicBezTo>
                      <a:pt x="4896" y="0"/>
                      <a:pt x="4896" y="0"/>
                      <a:pt x="4896" y="0"/>
                    </a:cubicBezTo>
                    <a:cubicBezTo>
                      <a:pt x="4934" y="0"/>
                      <a:pt x="4965" y="31"/>
                      <a:pt x="4965" y="69"/>
                    </a:cubicBezTo>
                    <a:cubicBezTo>
                      <a:pt x="4965" y="107"/>
                      <a:pt x="4934" y="138"/>
                      <a:pt x="4896" y="138"/>
                    </a:cubicBezTo>
                    <a:close/>
                    <a:moveTo>
                      <a:pt x="3517" y="138"/>
                    </a:moveTo>
                    <a:cubicBezTo>
                      <a:pt x="2827" y="138"/>
                      <a:pt x="2827" y="138"/>
                      <a:pt x="2827" y="138"/>
                    </a:cubicBezTo>
                    <a:cubicBezTo>
                      <a:pt x="2789" y="138"/>
                      <a:pt x="2758" y="107"/>
                      <a:pt x="2758" y="69"/>
                    </a:cubicBezTo>
                    <a:cubicBezTo>
                      <a:pt x="2758" y="31"/>
                      <a:pt x="2789" y="0"/>
                      <a:pt x="2827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55" y="0"/>
                      <a:pt x="3586" y="31"/>
                      <a:pt x="3586" y="69"/>
                    </a:cubicBezTo>
                    <a:cubicBezTo>
                      <a:pt x="3586" y="107"/>
                      <a:pt x="3555" y="138"/>
                      <a:pt x="3517" y="138"/>
                    </a:cubicBezTo>
                    <a:close/>
                    <a:moveTo>
                      <a:pt x="2137" y="138"/>
                    </a:moveTo>
                    <a:cubicBezTo>
                      <a:pt x="1448" y="138"/>
                      <a:pt x="1448" y="138"/>
                      <a:pt x="1448" y="138"/>
                    </a:cubicBezTo>
                    <a:cubicBezTo>
                      <a:pt x="1410" y="138"/>
                      <a:pt x="1379" y="107"/>
                      <a:pt x="1379" y="69"/>
                    </a:cubicBezTo>
                    <a:cubicBezTo>
                      <a:pt x="1379" y="31"/>
                      <a:pt x="1410" y="0"/>
                      <a:pt x="1448" y="0"/>
                    </a:cubicBezTo>
                    <a:cubicBezTo>
                      <a:pt x="2137" y="0"/>
                      <a:pt x="2137" y="0"/>
                      <a:pt x="2137" y="0"/>
                    </a:cubicBezTo>
                    <a:cubicBezTo>
                      <a:pt x="2176" y="0"/>
                      <a:pt x="2206" y="31"/>
                      <a:pt x="2206" y="69"/>
                    </a:cubicBezTo>
                    <a:cubicBezTo>
                      <a:pt x="2206" y="107"/>
                      <a:pt x="2176" y="138"/>
                      <a:pt x="2137" y="138"/>
                    </a:cubicBezTo>
                    <a:close/>
                    <a:moveTo>
                      <a:pt x="758" y="138"/>
                    </a:moveTo>
                    <a:cubicBezTo>
                      <a:pt x="69" y="138"/>
                      <a:pt x="69" y="138"/>
                      <a:pt x="69" y="138"/>
                    </a:cubicBezTo>
                    <a:cubicBezTo>
                      <a:pt x="30" y="138"/>
                      <a:pt x="0" y="107"/>
                      <a:pt x="0" y="69"/>
                    </a:cubicBezTo>
                    <a:cubicBezTo>
                      <a:pt x="0" y="31"/>
                      <a:pt x="30" y="0"/>
                      <a:pt x="69" y="0"/>
                    </a:cubicBezTo>
                    <a:cubicBezTo>
                      <a:pt x="758" y="0"/>
                      <a:pt x="758" y="0"/>
                      <a:pt x="758" y="0"/>
                    </a:cubicBezTo>
                    <a:cubicBezTo>
                      <a:pt x="796" y="0"/>
                      <a:pt x="827" y="31"/>
                      <a:pt x="827" y="69"/>
                    </a:cubicBezTo>
                    <a:cubicBezTo>
                      <a:pt x="827" y="107"/>
                      <a:pt x="796" y="138"/>
                      <a:pt x="758" y="1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8" name="Google Shape;1328;p44"/>
              <p:cNvSpPr/>
              <p:nvPr/>
            </p:nvSpPr>
            <p:spPr>
              <a:xfrm>
                <a:off x="7816050" y="2015401"/>
                <a:ext cx="1827222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103" h="138" extrusionOk="0">
                    <a:moveTo>
                      <a:pt x="9034" y="138"/>
                    </a:moveTo>
                    <a:cubicBezTo>
                      <a:pt x="8344" y="138"/>
                      <a:pt x="8344" y="138"/>
                      <a:pt x="8344" y="138"/>
                    </a:cubicBezTo>
                    <a:cubicBezTo>
                      <a:pt x="8306" y="138"/>
                      <a:pt x="8275" y="107"/>
                      <a:pt x="8275" y="69"/>
                    </a:cubicBezTo>
                    <a:cubicBezTo>
                      <a:pt x="8275" y="31"/>
                      <a:pt x="8306" y="0"/>
                      <a:pt x="8344" y="0"/>
                    </a:cubicBezTo>
                    <a:cubicBezTo>
                      <a:pt x="9034" y="0"/>
                      <a:pt x="9034" y="0"/>
                      <a:pt x="9034" y="0"/>
                    </a:cubicBezTo>
                    <a:cubicBezTo>
                      <a:pt x="9072" y="0"/>
                      <a:pt x="9103" y="31"/>
                      <a:pt x="9103" y="69"/>
                    </a:cubicBezTo>
                    <a:cubicBezTo>
                      <a:pt x="9103" y="107"/>
                      <a:pt x="9072" y="138"/>
                      <a:pt x="9034" y="138"/>
                    </a:cubicBezTo>
                    <a:close/>
                    <a:moveTo>
                      <a:pt x="7654" y="138"/>
                    </a:moveTo>
                    <a:cubicBezTo>
                      <a:pt x="6965" y="138"/>
                      <a:pt x="6965" y="138"/>
                      <a:pt x="6965" y="138"/>
                    </a:cubicBezTo>
                    <a:cubicBezTo>
                      <a:pt x="6927" y="138"/>
                      <a:pt x="6896" y="107"/>
                      <a:pt x="6896" y="69"/>
                    </a:cubicBezTo>
                    <a:cubicBezTo>
                      <a:pt x="6896" y="31"/>
                      <a:pt x="6927" y="0"/>
                      <a:pt x="6965" y="0"/>
                    </a:cubicBezTo>
                    <a:cubicBezTo>
                      <a:pt x="7654" y="0"/>
                      <a:pt x="7654" y="0"/>
                      <a:pt x="7654" y="0"/>
                    </a:cubicBezTo>
                    <a:cubicBezTo>
                      <a:pt x="7692" y="0"/>
                      <a:pt x="7723" y="31"/>
                      <a:pt x="7723" y="69"/>
                    </a:cubicBezTo>
                    <a:cubicBezTo>
                      <a:pt x="7723" y="107"/>
                      <a:pt x="7692" y="138"/>
                      <a:pt x="7654" y="138"/>
                    </a:cubicBezTo>
                    <a:close/>
                    <a:moveTo>
                      <a:pt x="6275" y="138"/>
                    </a:moveTo>
                    <a:cubicBezTo>
                      <a:pt x="5585" y="138"/>
                      <a:pt x="5585" y="138"/>
                      <a:pt x="5585" y="138"/>
                    </a:cubicBezTo>
                    <a:cubicBezTo>
                      <a:pt x="5547" y="138"/>
                      <a:pt x="5517" y="107"/>
                      <a:pt x="5517" y="69"/>
                    </a:cubicBezTo>
                    <a:cubicBezTo>
                      <a:pt x="5517" y="31"/>
                      <a:pt x="5547" y="0"/>
                      <a:pt x="5585" y="0"/>
                    </a:cubicBezTo>
                    <a:cubicBezTo>
                      <a:pt x="6275" y="0"/>
                      <a:pt x="6275" y="0"/>
                      <a:pt x="6275" y="0"/>
                    </a:cubicBezTo>
                    <a:cubicBezTo>
                      <a:pt x="6313" y="0"/>
                      <a:pt x="6344" y="31"/>
                      <a:pt x="6344" y="69"/>
                    </a:cubicBezTo>
                    <a:cubicBezTo>
                      <a:pt x="6344" y="107"/>
                      <a:pt x="6313" y="138"/>
                      <a:pt x="6275" y="138"/>
                    </a:cubicBezTo>
                    <a:close/>
                    <a:moveTo>
                      <a:pt x="4896" y="138"/>
                    </a:moveTo>
                    <a:cubicBezTo>
                      <a:pt x="4206" y="138"/>
                      <a:pt x="4206" y="138"/>
                      <a:pt x="4206" y="138"/>
                    </a:cubicBezTo>
                    <a:cubicBezTo>
                      <a:pt x="4168" y="138"/>
                      <a:pt x="4137" y="107"/>
                      <a:pt x="4137" y="69"/>
                    </a:cubicBezTo>
                    <a:cubicBezTo>
                      <a:pt x="4137" y="31"/>
                      <a:pt x="4168" y="0"/>
                      <a:pt x="4206" y="0"/>
                    </a:cubicBezTo>
                    <a:cubicBezTo>
                      <a:pt x="4896" y="0"/>
                      <a:pt x="4896" y="0"/>
                      <a:pt x="4896" y="0"/>
                    </a:cubicBezTo>
                    <a:cubicBezTo>
                      <a:pt x="4934" y="0"/>
                      <a:pt x="4965" y="31"/>
                      <a:pt x="4965" y="69"/>
                    </a:cubicBezTo>
                    <a:cubicBezTo>
                      <a:pt x="4965" y="107"/>
                      <a:pt x="4934" y="138"/>
                      <a:pt x="4896" y="138"/>
                    </a:cubicBezTo>
                    <a:close/>
                    <a:moveTo>
                      <a:pt x="3517" y="138"/>
                    </a:moveTo>
                    <a:cubicBezTo>
                      <a:pt x="2827" y="138"/>
                      <a:pt x="2827" y="138"/>
                      <a:pt x="2827" y="138"/>
                    </a:cubicBezTo>
                    <a:cubicBezTo>
                      <a:pt x="2789" y="138"/>
                      <a:pt x="2758" y="107"/>
                      <a:pt x="2758" y="69"/>
                    </a:cubicBezTo>
                    <a:cubicBezTo>
                      <a:pt x="2758" y="31"/>
                      <a:pt x="2789" y="0"/>
                      <a:pt x="2827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55" y="0"/>
                      <a:pt x="3586" y="31"/>
                      <a:pt x="3586" y="69"/>
                    </a:cubicBezTo>
                    <a:cubicBezTo>
                      <a:pt x="3586" y="107"/>
                      <a:pt x="3555" y="138"/>
                      <a:pt x="3517" y="138"/>
                    </a:cubicBezTo>
                    <a:close/>
                    <a:moveTo>
                      <a:pt x="2137" y="138"/>
                    </a:moveTo>
                    <a:cubicBezTo>
                      <a:pt x="1448" y="138"/>
                      <a:pt x="1448" y="138"/>
                      <a:pt x="1448" y="138"/>
                    </a:cubicBezTo>
                    <a:cubicBezTo>
                      <a:pt x="1410" y="138"/>
                      <a:pt x="1379" y="107"/>
                      <a:pt x="1379" y="69"/>
                    </a:cubicBezTo>
                    <a:cubicBezTo>
                      <a:pt x="1379" y="31"/>
                      <a:pt x="1410" y="0"/>
                      <a:pt x="1448" y="0"/>
                    </a:cubicBezTo>
                    <a:cubicBezTo>
                      <a:pt x="2137" y="0"/>
                      <a:pt x="2137" y="0"/>
                      <a:pt x="2137" y="0"/>
                    </a:cubicBezTo>
                    <a:cubicBezTo>
                      <a:pt x="2176" y="0"/>
                      <a:pt x="2206" y="31"/>
                      <a:pt x="2206" y="69"/>
                    </a:cubicBezTo>
                    <a:cubicBezTo>
                      <a:pt x="2206" y="107"/>
                      <a:pt x="2176" y="138"/>
                      <a:pt x="2137" y="138"/>
                    </a:cubicBezTo>
                    <a:close/>
                    <a:moveTo>
                      <a:pt x="758" y="138"/>
                    </a:moveTo>
                    <a:cubicBezTo>
                      <a:pt x="69" y="138"/>
                      <a:pt x="69" y="138"/>
                      <a:pt x="69" y="138"/>
                    </a:cubicBezTo>
                    <a:cubicBezTo>
                      <a:pt x="30" y="138"/>
                      <a:pt x="0" y="107"/>
                      <a:pt x="0" y="69"/>
                    </a:cubicBezTo>
                    <a:cubicBezTo>
                      <a:pt x="0" y="31"/>
                      <a:pt x="30" y="0"/>
                      <a:pt x="69" y="0"/>
                    </a:cubicBezTo>
                    <a:cubicBezTo>
                      <a:pt x="758" y="0"/>
                      <a:pt x="758" y="0"/>
                      <a:pt x="758" y="0"/>
                    </a:cubicBezTo>
                    <a:cubicBezTo>
                      <a:pt x="796" y="0"/>
                      <a:pt x="827" y="31"/>
                      <a:pt x="827" y="69"/>
                    </a:cubicBezTo>
                    <a:cubicBezTo>
                      <a:pt x="827" y="107"/>
                      <a:pt x="796" y="138"/>
                      <a:pt x="758" y="1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38" name="Google Shape;1338;p44"/>
          <p:cNvGrpSpPr/>
          <p:nvPr/>
        </p:nvGrpSpPr>
        <p:grpSpPr>
          <a:xfrm rot="5400000">
            <a:off x="7885916" y="2529971"/>
            <a:ext cx="146306" cy="261940"/>
            <a:chOff x="7419591" y="3612333"/>
            <a:chExt cx="146306" cy="261940"/>
          </a:xfrm>
        </p:grpSpPr>
        <p:sp>
          <p:nvSpPr>
            <p:cNvPr id="1339" name="Google Shape;1339;p44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44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44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44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44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44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44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44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44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44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44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44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44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44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44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4" name="Google Shape;1354;p44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5" name="Google Shape;1355;p44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6" name="Google Shape;1356;p44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44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44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44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44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1" name="Google Shape;1361;p44"/>
          <p:cNvSpPr/>
          <p:nvPr/>
        </p:nvSpPr>
        <p:spPr>
          <a:xfrm>
            <a:off x="984017" y="2532846"/>
            <a:ext cx="286945" cy="420292"/>
          </a:xfrm>
          <a:custGeom>
            <a:avLst/>
            <a:gdLst/>
            <a:ahLst/>
            <a:cxnLst/>
            <a:rect l="l" t="t" r="r" b="b"/>
            <a:pathLst>
              <a:path w="3295" h="4816" extrusionOk="0">
                <a:moveTo>
                  <a:pt x="1647" y="0"/>
                </a:moveTo>
                <a:cubicBezTo>
                  <a:pt x="737" y="0"/>
                  <a:pt x="0" y="738"/>
                  <a:pt x="0" y="1648"/>
                </a:cubicBezTo>
                <a:cubicBezTo>
                  <a:pt x="0" y="2558"/>
                  <a:pt x="1647" y="4816"/>
                  <a:pt x="1647" y="4816"/>
                </a:cubicBezTo>
                <a:cubicBezTo>
                  <a:pt x="1647" y="4816"/>
                  <a:pt x="3295" y="2558"/>
                  <a:pt x="3295" y="1648"/>
                </a:cubicBezTo>
                <a:cubicBezTo>
                  <a:pt x="3295" y="738"/>
                  <a:pt x="2558" y="0"/>
                  <a:pt x="1647" y="0"/>
                </a:cubicBezTo>
                <a:close/>
                <a:moveTo>
                  <a:pt x="763" y="1624"/>
                </a:moveTo>
                <a:cubicBezTo>
                  <a:pt x="763" y="1136"/>
                  <a:pt x="1159" y="740"/>
                  <a:pt x="1647" y="740"/>
                </a:cubicBezTo>
                <a:cubicBezTo>
                  <a:pt x="2136" y="740"/>
                  <a:pt x="2532" y="1136"/>
                  <a:pt x="2532" y="1624"/>
                </a:cubicBezTo>
                <a:cubicBezTo>
                  <a:pt x="2532" y="1629"/>
                  <a:pt x="2532" y="1629"/>
                  <a:pt x="2532" y="1629"/>
                </a:cubicBezTo>
                <a:cubicBezTo>
                  <a:pt x="2529" y="2115"/>
                  <a:pt x="2134" y="2509"/>
                  <a:pt x="1647" y="2509"/>
                </a:cubicBezTo>
                <a:cubicBezTo>
                  <a:pt x="1161" y="2509"/>
                  <a:pt x="766" y="2115"/>
                  <a:pt x="763" y="1629"/>
                </a:cubicBezTo>
                <a:lnTo>
                  <a:pt x="763" y="16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62" name="Google Shape;1362;p44"/>
          <p:cNvGrpSpPr/>
          <p:nvPr/>
        </p:nvGrpSpPr>
        <p:grpSpPr>
          <a:xfrm rot="5400000">
            <a:off x="3672445" y="2501421"/>
            <a:ext cx="146306" cy="261940"/>
            <a:chOff x="7419591" y="3612333"/>
            <a:chExt cx="146306" cy="261940"/>
          </a:xfrm>
        </p:grpSpPr>
        <p:sp>
          <p:nvSpPr>
            <p:cNvPr id="1363" name="Google Shape;1363;p44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44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44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44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44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8" name="Google Shape;1368;p44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44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0" name="Google Shape;1370;p44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44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44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44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44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44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44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7" name="Google Shape;1377;p44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8" name="Google Shape;1378;p44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44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44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44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2" name="Google Shape;1382;p44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3" name="Google Shape;1383;p44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44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85" name="Google Shape;1385;p44"/>
          <p:cNvSpPr/>
          <p:nvPr/>
        </p:nvSpPr>
        <p:spPr>
          <a:xfrm>
            <a:off x="5192793" y="2525701"/>
            <a:ext cx="286945" cy="420292"/>
          </a:xfrm>
          <a:custGeom>
            <a:avLst/>
            <a:gdLst/>
            <a:ahLst/>
            <a:cxnLst/>
            <a:rect l="l" t="t" r="r" b="b"/>
            <a:pathLst>
              <a:path w="3295" h="4816" extrusionOk="0">
                <a:moveTo>
                  <a:pt x="1647" y="0"/>
                </a:moveTo>
                <a:cubicBezTo>
                  <a:pt x="737" y="0"/>
                  <a:pt x="0" y="738"/>
                  <a:pt x="0" y="1648"/>
                </a:cubicBezTo>
                <a:cubicBezTo>
                  <a:pt x="0" y="2558"/>
                  <a:pt x="1647" y="4816"/>
                  <a:pt x="1647" y="4816"/>
                </a:cubicBezTo>
                <a:cubicBezTo>
                  <a:pt x="1647" y="4816"/>
                  <a:pt x="3295" y="2558"/>
                  <a:pt x="3295" y="1648"/>
                </a:cubicBezTo>
                <a:cubicBezTo>
                  <a:pt x="3295" y="738"/>
                  <a:pt x="2558" y="0"/>
                  <a:pt x="1647" y="0"/>
                </a:cubicBezTo>
                <a:close/>
                <a:moveTo>
                  <a:pt x="763" y="1624"/>
                </a:moveTo>
                <a:cubicBezTo>
                  <a:pt x="763" y="1136"/>
                  <a:pt x="1159" y="740"/>
                  <a:pt x="1647" y="740"/>
                </a:cubicBezTo>
                <a:cubicBezTo>
                  <a:pt x="2136" y="740"/>
                  <a:pt x="2532" y="1136"/>
                  <a:pt x="2532" y="1624"/>
                </a:cubicBezTo>
                <a:cubicBezTo>
                  <a:pt x="2532" y="1629"/>
                  <a:pt x="2532" y="1629"/>
                  <a:pt x="2532" y="1629"/>
                </a:cubicBezTo>
                <a:cubicBezTo>
                  <a:pt x="2529" y="2115"/>
                  <a:pt x="2134" y="2509"/>
                  <a:pt x="1647" y="2509"/>
                </a:cubicBezTo>
                <a:cubicBezTo>
                  <a:pt x="1161" y="2509"/>
                  <a:pt x="766" y="2115"/>
                  <a:pt x="763" y="1629"/>
                </a:cubicBezTo>
                <a:lnTo>
                  <a:pt x="763" y="16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86" name="Google Shape;1386;p44"/>
          <p:cNvGrpSpPr/>
          <p:nvPr/>
        </p:nvGrpSpPr>
        <p:grpSpPr>
          <a:xfrm rot="-5400000">
            <a:off x="1048408" y="2942495"/>
            <a:ext cx="146306" cy="261940"/>
            <a:chOff x="7419591" y="3612333"/>
            <a:chExt cx="146306" cy="261940"/>
          </a:xfrm>
        </p:grpSpPr>
        <p:sp>
          <p:nvSpPr>
            <p:cNvPr id="1387" name="Google Shape;1387;p44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8" name="Google Shape;1388;p44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44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44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44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44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44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4" name="Google Shape;1394;p44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5" name="Google Shape;1395;p44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6" name="Google Shape;1396;p44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7" name="Google Shape;1397;p44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44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9" name="Google Shape;1399;p44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p44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p44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2" name="Google Shape;1402;p44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3" name="Google Shape;1403;p44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p44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5" name="Google Shape;1405;p44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6" name="Google Shape;1406;p44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7" name="Google Shape;1407;p44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8" name="Google Shape;1408;p44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9" name="Google Shape;1409;p44"/>
          <p:cNvSpPr/>
          <p:nvPr/>
        </p:nvSpPr>
        <p:spPr>
          <a:xfrm rot="10800000">
            <a:off x="3600689" y="2742992"/>
            <a:ext cx="286945" cy="420292"/>
          </a:xfrm>
          <a:custGeom>
            <a:avLst/>
            <a:gdLst/>
            <a:ahLst/>
            <a:cxnLst/>
            <a:rect l="l" t="t" r="r" b="b"/>
            <a:pathLst>
              <a:path w="3295" h="4816" extrusionOk="0">
                <a:moveTo>
                  <a:pt x="1647" y="0"/>
                </a:moveTo>
                <a:cubicBezTo>
                  <a:pt x="737" y="0"/>
                  <a:pt x="0" y="738"/>
                  <a:pt x="0" y="1648"/>
                </a:cubicBezTo>
                <a:cubicBezTo>
                  <a:pt x="0" y="2558"/>
                  <a:pt x="1647" y="4816"/>
                  <a:pt x="1647" y="4816"/>
                </a:cubicBezTo>
                <a:cubicBezTo>
                  <a:pt x="1647" y="4816"/>
                  <a:pt x="3295" y="2558"/>
                  <a:pt x="3295" y="1648"/>
                </a:cubicBezTo>
                <a:cubicBezTo>
                  <a:pt x="3295" y="738"/>
                  <a:pt x="2558" y="0"/>
                  <a:pt x="1647" y="0"/>
                </a:cubicBezTo>
                <a:close/>
                <a:moveTo>
                  <a:pt x="763" y="1624"/>
                </a:moveTo>
                <a:cubicBezTo>
                  <a:pt x="763" y="1136"/>
                  <a:pt x="1159" y="740"/>
                  <a:pt x="1647" y="740"/>
                </a:cubicBezTo>
                <a:cubicBezTo>
                  <a:pt x="2136" y="740"/>
                  <a:pt x="2532" y="1136"/>
                  <a:pt x="2532" y="1624"/>
                </a:cubicBezTo>
                <a:cubicBezTo>
                  <a:pt x="2532" y="1629"/>
                  <a:pt x="2532" y="1629"/>
                  <a:pt x="2532" y="1629"/>
                </a:cubicBezTo>
                <a:cubicBezTo>
                  <a:pt x="2529" y="2115"/>
                  <a:pt x="2134" y="2509"/>
                  <a:pt x="1647" y="2509"/>
                </a:cubicBezTo>
                <a:cubicBezTo>
                  <a:pt x="1161" y="2509"/>
                  <a:pt x="766" y="2115"/>
                  <a:pt x="763" y="1629"/>
                </a:cubicBezTo>
                <a:lnTo>
                  <a:pt x="763" y="16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10" name="Google Shape;1410;p44"/>
          <p:cNvGrpSpPr/>
          <p:nvPr/>
        </p:nvGrpSpPr>
        <p:grpSpPr>
          <a:xfrm rot="-5400000">
            <a:off x="5266251" y="2942495"/>
            <a:ext cx="146306" cy="261940"/>
            <a:chOff x="7419591" y="3612333"/>
            <a:chExt cx="146306" cy="261940"/>
          </a:xfrm>
        </p:grpSpPr>
        <p:sp>
          <p:nvSpPr>
            <p:cNvPr id="1411" name="Google Shape;1411;p44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2" name="Google Shape;1412;p44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3" name="Google Shape;1413;p44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4" name="Google Shape;1414;p44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5" name="Google Shape;1415;p44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6" name="Google Shape;1416;p44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7" name="Google Shape;1417;p44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8" name="Google Shape;1418;p44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9" name="Google Shape;1419;p44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0" name="Google Shape;1420;p44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1" name="Google Shape;1421;p44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2" name="Google Shape;1422;p44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3" name="Google Shape;1423;p44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4" name="Google Shape;1424;p44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5" name="Google Shape;1425;p44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6" name="Google Shape;1426;p44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7" name="Google Shape;1427;p44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8" name="Google Shape;1428;p44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9" name="Google Shape;1429;p44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0" name="Google Shape;1430;p44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1" name="Google Shape;1431;p44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2" name="Google Shape;1432;p44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33" name="Google Shape;1433;p44"/>
          <p:cNvSpPr/>
          <p:nvPr/>
        </p:nvSpPr>
        <p:spPr>
          <a:xfrm rot="10800000">
            <a:off x="7828099" y="2756643"/>
            <a:ext cx="286945" cy="420292"/>
          </a:xfrm>
          <a:custGeom>
            <a:avLst/>
            <a:gdLst/>
            <a:ahLst/>
            <a:cxnLst/>
            <a:rect l="l" t="t" r="r" b="b"/>
            <a:pathLst>
              <a:path w="3295" h="4816" extrusionOk="0">
                <a:moveTo>
                  <a:pt x="1647" y="0"/>
                </a:moveTo>
                <a:cubicBezTo>
                  <a:pt x="737" y="0"/>
                  <a:pt x="0" y="738"/>
                  <a:pt x="0" y="1648"/>
                </a:cubicBezTo>
                <a:cubicBezTo>
                  <a:pt x="0" y="2558"/>
                  <a:pt x="1647" y="4816"/>
                  <a:pt x="1647" y="4816"/>
                </a:cubicBezTo>
                <a:cubicBezTo>
                  <a:pt x="1647" y="4816"/>
                  <a:pt x="3295" y="2558"/>
                  <a:pt x="3295" y="1648"/>
                </a:cubicBezTo>
                <a:cubicBezTo>
                  <a:pt x="3295" y="738"/>
                  <a:pt x="2558" y="0"/>
                  <a:pt x="1647" y="0"/>
                </a:cubicBezTo>
                <a:close/>
                <a:moveTo>
                  <a:pt x="763" y="1624"/>
                </a:moveTo>
                <a:cubicBezTo>
                  <a:pt x="763" y="1136"/>
                  <a:pt x="1159" y="740"/>
                  <a:pt x="1647" y="740"/>
                </a:cubicBezTo>
                <a:cubicBezTo>
                  <a:pt x="2136" y="740"/>
                  <a:pt x="2532" y="1136"/>
                  <a:pt x="2532" y="1624"/>
                </a:cubicBezTo>
                <a:cubicBezTo>
                  <a:pt x="2532" y="1629"/>
                  <a:pt x="2532" y="1629"/>
                  <a:pt x="2532" y="1629"/>
                </a:cubicBezTo>
                <a:cubicBezTo>
                  <a:pt x="2529" y="2115"/>
                  <a:pt x="2134" y="2509"/>
                  <a:pt x="1647" y="2509"/>
                </a:cubicBezTo>
                <a:cubicBezTo>
                  <a:pt x="1161" y="2509"/>
                  <a:pt x="766" y="2115"/>
                  <a:pt x="763" y="1629"/>
                </a:cubicBezTo>
                <a:lnTo>
                  <a:pt x="763" y="162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1475;p45">
            <a:extLst>
              <a:ext uri="{FF2B5EF4-FFF2-40B4-BE49-F238E27FC236}">
                <a16:creationId xmlns:a16="http://schemas.microsoft.com/office/drawing/2014/main" id="{3E0C3C3B-D169-AB8D-DE40-3A375EC60177}"/>
              </a:ext>
            </a:extLst>
          </p:cNvPr>
          <p:cNvSpPr txBox="1">
            <a:spLocks/>
          </p:cNvSpPr>
          <p:nvPr/>
        </p:nvSpPr>
        <p:spPr>
          <a:xfrm>
            <a:off x="0" y="28644"/>
            <a:ext cx="2826551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Fast Handling System</a:t>
            </a:r>
          </a:p>
        </p:txBody>
      </p:sp>
      <p:sp>
        <p:nvSpPr>
          <p:cNvPr id="21" name="Google Shape;1478;p45">
            <a:extLst>
              <a:ext uri="{FF2B5EF4-FFF2-40B4-BE49-F238E27FC236}">
                <a16:creationId xmlns:a16="http://schemas.microsoft.com/office/drawing/2014/main" id="{3EE013E5-976A-FB7B-2080-47187DA685F0}"/>
              </a:ext>
            </a:extLst>
          </p:cNvPr>
          <p:cNvSpPr txBox="1">
            <a:spLocks/>
          </p:cNvSpPr>
          <p:nvPr/>
        </p:nvSpPr>
        <p:spPr>
          <a:xfrm>
            <a:off x="211197" y="428066"/>
            <a:ext cx="2233500" cy="4848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Sistem brzog rukovanja (robom)</a:t>
            </a:r>
          </a:p>
        </p:txBody>
      </p:sp>
      <p:sp>
        <p:nvSpPr>
          <p:cNvPr id="22" name="Google Shape;1475;p45">
            <a:extLst>
              <a:ext uri="{FF2B5EF4-FFF2-40B4-BE49-F238E27FC236}">
                <a16:creationId xmlns:a16="http://schemas.microsoft.com/office/drawing/2014/main" id="{E37BDA5B-FADE-C96C-CCA9-B3CE04BA4711}"/>
              </a:ext>
            </a:extLst>
          </p:cNvPr>
          <p:cNvSpPr txBox="1">
            <a:spLocks/>
          </p:cNvSpPr>
          <p:nvPr/>
        </p:nvSpPr>
        <p:spPr>
          <a:xfrm>
            <a:off x="97923" y="832584"/>
            <a:ext cx="2460048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modular</a:t>
            </a:r>
          </a:p>
        </p:txBody>
      </p:sp>
      <p:sp>
        <p:nvSpPr>
          <p:cNvPr id="23" name="Google Shape;1478;p45">
            <a:extLst>
              <a:ext uri="{FF2B5EF4-FFF2-40B4-BE49-F238E27FC236}">
                <a16:creationId xmlns:a16="http://schemas.microsoft.com/office/drawing/2014/main" id="{63078A69-AE0D-B24E-236A-BC77BA67FE79}"/>
              </a:ext>
            </a:extLst>
          </p:cNvPr>
          <p:cNvSpPr txBox="1">
            <a:spLocks/>
          </p:cNvSpPr>
          <p:nvPr/>
        </p:nvSpPr>
        <p:spPr>
          <a:xfrm>
            <a:off x="211197" y="1229546"/>
            <a:ext cx="2233500" cy="4848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modularan, standardan</a:t>
            </a:r>
          </a:p>
        </p:txBody>
      </p:sp>
      <p:sp>
        <p:nvSpPr>
          <p:cNvPr id="24" name="Google Shape;1475;p45">
            <a:extLst>
              <a:ext uri="{FF2B5EF4-FFF2-40B4-BE49-F238E27FC236}">
                <a16:creationId xmlns:a16="http://schemas.microsoft.com/office/drawing/2014/main" id="{7BC4D819-E72F-F1E8-B562-897679315428}"/>
              </a:ext>
            </a:extLst>
          </p:cNvPr>
          <p:cNvSpPr txBox="1">
            <a:spLocks/>
          </p:cNvSpPr>
          <p:nvPr/>
        </p:nvSpPr>
        <p:spPr>
          <a:xfrm>
            <a:off x="97923" y="1602179"/>
            <a:ext cx="2460048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design</a:t>
            </a:r>
          </a:p>
        </p:txBody>
      </p:sp>
      <p:sp>
        <p:nvSpPr>
          <p:cNvPr id="25" name="Google Shape;1478;p45">
            <a:extLst>
              <a:ext uri="{FF2B5EF4-FFF2-40B4-BE49-F238E27FC236}">
                <a16:creationId xmlns:a16="http://schemas.microsoft.com/office/drawing/2014/main" id="{681CE8B3-C55F-1748-8279-48025D8A85B7}"/>
              </a:ext>
            </a:extLst>
          </p:cNvPr>
          <p:cNvSpPr txBox="1">
            <a:spLocks/>
          </p:cNvSpPr>
          <p:nvPr/>
        </p:nvSpPr>
        <p:spPr>
          <a:xfrm>
            <a:off x="211197" y="2018691"/>
            <a:ext cx="2233500" cy="4848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projektovati, osmisliti</a:t>
            </a:r>
          </a:p>
        </p:txBody>
      </p:sp>
      <p:sp>
        <p:nvSpPr>
          <p:cNvPr id="26" name="Google Shape;1475;p45">
            <a:extLst>
              <a:ext uri="{FF2B5EF4-FFF2-40B4-BE49-F238E27FC236}">
                <a16:creationId xmlns:a16="http://schemas.microsoft.com/office/drawing/2014/main" id="{BFFCDBDE-9081-5679-7D2B-A37868CA3268}"/>
              </a:ext>
            </a:extLst>
          </p:cNvPr>
          <p:cNvSpPr txBox="1">
            <a:spLocks/>
          </p:cNvSpPr>
          <p:nvPr/>
        </p:nvSpPr>
        <p:spPr>
          <a:xfrm>
            <a:off x="-72724" y="3144944"/>
            <a:ext cx="3151572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(overhead) gantry crane</a:t>
            </a:r>
          </a:p>
        </p:txBody>
      </p:sp>
      <p:sp>
        <p:nvSpPr>
          <p:cNvPr id="27" name="Google Shape;1478;p45">
            <a:extLst>
              <a:ext uri="{FF2B5EF4-FFF2-40B4-BE49-F238E27FC236}">
                <a16:creationId xmlns:a16="http://schemas.microsoft.com/office/drawing/2014/main" id="{A4D3AC0F-4BF9-61B9-9D10-F7A21C6912AC}"/>
              </a:ext>
            </a:extLst>
          </p:cNvPr>
          <p:cNvSpPr txBox="1">
            <a:spLocks/>
          </p:cNvSpPr>
          <p:nvPr/>
        </p:nvSpPr>
        <p:spPr>
          <a:xfrm>
            <a:off x="211197" y="3525519"/>
            <a:ext cx="2233500" cy="484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(nadglavna) mostna dizalica</a:t>
            </a:r>
          </a:p>
        </p:txBody>
      </p:sp>
      <p:sp>
        <p:nvSpPr>
          <p:cNvPr id="34" name="Google Shape;1475;p45">
            <a:extLst>
              <a:ext uri="{FF2B5EF4-FFF2-40B4-BE49-F238E27FC236}">
                <a16:creationId xmlns:a16="http://schemas.microsoft.com/office/drawing/2014/main" id="{19BC6432-161E-9EBB-96FE-870C40584868}"/>
              </a:ext>
            </a:extLst>
          </p:cNvPr>
          <p:cNvSpPr txBox="1">
            <a:spLocks/>
          </p:cNvSpPr>
          <p:nvPr/>
        </p:nvSpPr>
        <p:spPr>
          <a:xfrm>
            <a:off x="97923" y="3907403"/>
            <a:ext cx="2460048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loading/discharge</a:t>
            </a:r>
          </a:p>
        </p:txBody>
      </p:sp>
      <p:sp>
        <p:nvSpPr>
          <p:cNvPr id="35" name="Google Shape;1478;p45">
            <a:extLst>
              <a:ext uri="{FF2B5EF4-FFF2-40B4-BE49-F238E27FC236}">
                <a16:creationId xmlns:a16="http://schemas.microsoft.com/office/drawing/2014/main" id="{6D841D50-13BD-72CC-0420-157C3A8E2332}"/>
              </a:ext>
            </a:extLst>
          </p:cNvPr>
          <p:cNvSpPr txBox="1">
            <a:spLocks/>
          </p:cNvSpPr>
          <p:nvPr/>
        </p:nvSpPr>
        <p:spPr>
          <a:xfrm>
            <a:off x="211197" y="4321278"/>
            <a:ext cx="2233500" cy="4848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utovar/istovar</a:t>
            </a:r>
          </a:p>
        </p:txBody>
      </p:sp>
      <p:sp>
        <p:nvSpPr>
          <p:cNvPr id="36" name="Google Shape;1475;p45">
            <a:extLst>
              <a:ext uri="{FF2B5EF4-FFF2-40B4-BE49-F238E27FC236}">
                <a16:creationId xmlns:a16="http://schemas.microsoft.com/office/drawing/2014/main" id="{A224C1F5-B44A-B73A-92EA-D32FC8D87D32}"/>
              </a:ext>
            </a:extLst>
          </p:cNvPr>
          <p:cNvSpPr txBox="1">
            <a:spLocks/>
          </p:cNvSpPr>
          <p:nvPr/>
        </p:nvSpPr>
        <p:spPr>
          <a:xfrm>
            <a:off x="2736273" y="31044"/>
            <a:ext cx="3186545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(longitudinal) conveyors</a:t>
            </a:r>
          </a:p>
        </p:txBody>
      </p:sp>
      <p:sp>
        <p:nvSpPr>
          <p:cNvPr id="37" name="Google Shape;1478;p45">
            <a:extLst>
              <a:ext uri="{FF2B5EF4-FFF2-40B4-BE49-F238E27FC236}">
                <a16:creationId xmlns:a16="http://schemas.microsoft.com/office/drawing/2014/main" id="{2B4F3DB8-9210-C78E-8BF3-31951552D59B}"/>
              </a:ext>
            </a:extLst>
          </p:cNvPr>
          <p:cNvSpPr txBox="1">
            <a:spLocks/>
          </p:cNvSpPr>
          <p:nvPr/>
        </p:nvSpPr>
        <p:spPr>
          <a:xfrm>
            <a:off x="3078848" y="428066"/>
            <a:ext cx="2233500" cy="4848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(uzdužne) transportne trake</a:t>
            </a:r>
          </a:p>
        </p:txBody>
      </p:sp>
      <p:sp>
        <p:nvSpPr>
          <p:cNvPr id="38" name="Google Shape;1475;p45">
            <a:extLst>
              <a:ext uri="{FF2B5EF4-FFF2-40B4-BE49-F238E27FC236}">
                <a16:creationId xmlns:a16="http://schemas.microsoft.com/office/drawing/2014/main" id="{A4EE2364-A551-5E7F-D836-4D29B0CE76B8}"/>
              </a:ext>
            </a:extLst>
          </p:cNvPr>
          <p:cNvSpPr txBox="1">
            <a:spLocks/>
          </p:cNvSpPr>
          <p:nvPr/>
        </p:nvSpPr>
        <p:spPr>
          <a:xfrm>
            <a:off x="2671246" y="826600"/>
            <a:ext cx="3251572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high-rack storage system</a:t>
            </a:r>
          </a:p>
        </p:txBody>
      </p:sp>
      <p:sp>
        <p:nvSpPr>
          <p:cNvPr id="39" name="Google Shape;1478;p45">
            <a:extLst>
              <a:ext uri="{FF2B5EF4-FFF2-40B4-BE49-F238E27FC236}">
                <a16:creationId xmlns:a16="http://schemas.microsoft.com/office/drawing/2014/main" id="{E8FA7B9E-A611-6FAC-F0A1-682E7268259C}"/>
              </a:ext>
            </a:extLst>
          </p:cNvPr>
          <p:cNvSpPr txBox="1">
            <a:spLocks/>
          </p:cNvSpPr>
          <p:nvPr/>
        </p:nvSpPr>
        <p:spPr>
          <a:xfrm>
            <a:off x="3078848" y="1226721"/>
            <a:ext cx="2233500" cy="484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visokoregalni skladišni sistem</a:t>
            </a:r>
          </a:p>
        </p:txBody>
      </p:sp>
      <p:sp>
        <p:nvSpPr>
          <p:cNvPr id="40" name="Google Shape;1475;p45">
            <a:extLst>
              <a:ext uri="{FF2B5EF4-FFF2-40B4-BE49-F238E27FC236}">
                <a16:creationId xmlns:a16="http://schemas.microsoft.com/office/drawing/2014/main" id="{A08A6416-A9AC-D420-F02C-A4A611ADC3CE}"/>
              </a:ext>
            </a:extLst>
          </p:cNvPr>
          <p:cNvSpPr txBox="1">
            <a:spLocks/>
          </p:cNvSpPr>
          <p:nvPr/>
        </p:nvSpPr>
        <p:spPr>
          <a:xfrm>
            <a:off x="2991623" y="1601242"/>
            <a:ext cx="2460048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handling devices</a:t>
            </a:r>
          </a:p>
        </p:txBody>
      </p:sp>
      <p:sp>
        <p:nvSpPr>
          <p:cNvPr id="41" name="Google Shape;1478;p45">
            <a:extLst>
              <a:ext uri="{FF2B5EF4-FFF2-40B4-BE49-F238E27FC236}">
                <a16:creationId xmlns:a16="http://schemas.microsoft.com/office/drawing/2014/main" id="{DCE9CF09-A7C2-A955-926A-8454E53E3603}"/>
              </a:ext>
            </a:extLst>
          </p:cNvPr>
          <p:cNvSpPr txBox="1">
            <a:spLocks/>
          </p:cNvSpPr>
          <p:nvPr/>
        </p:nvSpPr>
        <p:spPr>
          <a:xfrm>
            <a:off x="3078848" y="2007564"/>
            <a:ext cx="2233500" cy="4848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manipulativna oprema</a:t>
            </a:r>
          </a:p>
        </p:txBody>
      </p:sp>
      <p:sp>
        <p:nvSpPr>
          <p:cNvPr id="42" name="Google Shape;1475;p45">
            <a:extLst>
              <a:ext uri="{FF2B5EF4-FFF2-40B4-BE49-F238E27FC236}">
                <a16:creationId xmlns:a16="http://schemas.microsoft.com/office/drawing/2014/main" id="{9B089BC7-0B7A-D572-DACE-90297B55194B}"/>
              </a:ext>
            </a:extLst>
          </p:cNvPr>
          <p:cNvSpPr txBox="1">
            <a:spLocks/>
          </p:cNvSpPr>
          <p:nvPr/>
        </p:nvSpPr>
        <p:spPr>
          <a:xfrm>
            <a:off x="2965574" y="3138891"/>
            <a:ext cx="2460048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aisle</a:t>
            </a:r>
          </a:p>
        </p:txBody>
      </p:sp>
      <p:sp>
        <p:nvSpPr>
          <p:cNvPr id="43" name="Google Shape;1478;p45">
            <a:extLst>
              <a:ext uri="{FF2B5EF4-FFF2-40B4-BE49-F238E27FC236}">
                <a16:creationId xmlns:a16="http://schemas.microsoft.com/office/drawing/2014/main" id="{1875061A-151D-F228-2E96-2E6E4F9190CA}"/>
              </a:ext>
            </a:extLst>
          </p:cNvPr>
          <p:cNvSpPr txBox="1">
            <a:spLocks/>
          </p:cNvSpPr>
          <p:nvPr/>
        </p:nvSpPr>
        <p:spPr>
          <a:xfrm>
            <a:off x="3078848" y="3525519"/>
            <a:ext cx="2233500" cy="4848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radni prolaz</a:t>
            </a:r>
          </a:p>
        </p:txBody>
      </p:sp>
      <p:sp>
        <p:nvSpPr>
          <p:cNvPr id="44" name="Google Shape;1475;p45">
            <a:extLst>
              <a:ext uri="{FF2B5EF4-FFF2-40B4-BE49-F238E27FC236}">
                <a16:creationId xmlns:a16="http://schemas.microsoft.com/office/drawing/2014/main" id="{79B34D50-E92A-2E15-3523-236E26FC92FE}"/>
              </a:ext>
            </a:extLst>
          </p:cNvPr>
          <p:cNvSpPr txBox="1">
            <a:spLocks/>
          </p:cNvSpPr>
          <p:nvPr/>
        </p:nvSpPr>
        <p:spPr>
          <a:xfrm>
            <a:off x="2671245" y="3907403"/>
            <a:ext cx="2808493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capacity requirement</a:t>
            </a:r>
          </a:p>
        </p:txBody>
      </p:sp>
      <p:sp>
        <p:nvSpPr>
          <p:cNvPr id="45" name="Google Shape;1478;p45">
            <a:extLst>
              <a:ext uri="{FF2B5EF4-FFF2-40B4-BE49-F238E27FC236}">
                <a16:creationId xmlns:a16="http://schemas.microsoft.com/office/drawing/2014/main" id="{D12E9C82-ED4B-D437-A5D2-7839B7654E7A}"/>
              </a:ext>
            </a:extLst>
          </p:cNvPr>
          <p:cNvSpPr txBox="1">
            <a:spLocks/>
          </p:cNvSpPr>
          <p:nvPr/>
        </p:nvSpPr>
        <p:spPr>
          <a:xfrm>
            <a:off x="3084537" y="4321278"/>
            <a:ext cx="2233500" cy="4848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zahtev za kapacitetom</a:t>
            </a:r>
          </a:p>
        </p:txBody>
      </p:sp>
      <p:sp>
        <p:nvSpPr>
          <p:cNvPr id="46" name="Google Shape;1475;p45">
            <a:extLst>
              <a:ext uri="{FF2B5EF4-FFF2-40B4-BE49-F238E27FC236}">
                <a16:creationId xmlns:a16="http://schemas.microsoft.com/office/drawing/2014/main" id="{80CAD4E3-555B-018F-7A87-DED8A621F57C}"/>
              </a:ext>
            </a:extLst>
          </p:cNvPr>
          <p:cNvSpPr txBox="1">
            <a:spLocks/>
          </p:cNvSpPr>
          <p:nvPr/>
        </p:nvSpPr>
        <p:spPr>
          <a:xfrm>
            <a:off x="6061364" y="30988"/>
            <a:ext cx="3082636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data processing system</a:t>
            </a:r>
          </a:p>
        </p:txBody>
      </p:sp>
      <p:sp>
        <p:nvSpPr>
          <p:cNvPr id="47" name="Google Shape;1475;p45">
            <a:extLst>
              <a:ext uri="{FF2B5EF4-FFF2-40B4-BE49-F238E27FC236}">
                <a16:creationId xmlns:a16="http://schemas.microsoft.com/office/drawing/2014/main" id="{2FC6A6C0-2F1A-97EC-FF5C-7C17DA020B49}"/>
              </a:ext>
            </a:extLst>
          </p:cNvPr>
          <p:cNvSpPr txBox="1">
            <a:spLocks/>
          </p:cNvSpPr>
          <p:nvPr/>
        </p:nvSpPr>
        <p:spPr>
          <a:xfrm>
            <a:off x="6372658" y="826600"/>
            <a:ext cx="2460048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block train</a:t>
            </a:r>
          </a:p>
        </p:txBody>
      </p:sp>
      <p:sp>
        <p:nvSpPr>
          <p:cNvPr id="48" name="Google Shape;1475;p45">
            <a:extLst>
              <a:ext uri="{FF2B5EF4-FFF2-40B4-BE49-F238E27FC236}">
                <a16:creationId xmlns:a16="http://schemas.microsoft.com/office/drawing/2014/main" id="{A3713089-3F8C-932A-4A23-5E466D460F4D}"/>
              </a:ext>
            </a:extLst>
          </p:cNvPr>
          <p:cNvSpPr txBox="1">
            <a:spLocks/>
          </p:cNvSpPr>
          <p:nvPr/>
        </p:nvSpPr>
        <p:spPr>
          <a:xfrm>
            <a:off x="6372658" y="1601242"/>
            <a:ext cx="2460048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handling system</a:t>
            </a:r>
          </a:p>
        </p:txBody>
      </p:sp>
      <p:sp>
        <p:nvSpPr>
          <p:cNvPr id="49" name="Google Shape;1475;p45">
            <a:extLst>
              <a:ext uri="{FF2B5EF4-FFF2-40B4-BE49-F238E27FC236}">
                <a16:creationId xmlns:a16="http://schemas.microsoft.com/office/drawing/2014/main" id="{A4F651FA-A2BB-4AD3-293C-97A45B8EB051}"/>
              </a:ext>
            </a:extLst>
          </p:cNvPr>
          <p:cNvSpPr txBox="1">
            <a:spLocks/>
          </p:cNvSpPr>
          <p:nvPr/>
        </p:nvSpPr>
        <p:spPr>
          <a:xfrm>
            <a:off x="6372658" y="3138891"/>
            <a:ext cx="2460048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telescopic jibs</a:t>
            </a:r>
          </a:p>
        </p:txBody>
      </p:sp>
      <p:sp>
        <p:nvSpPr>
          <p:cNvPr id="50" name="Google Shape;1475;p45">
            <a:extLst>
              <a:ext uri="{FF2B5EF4-FFF2-40B4-BE49-F238E27FC236}">
                <a16:creationId xmlns:a16="http://schemas.microsoft.com/office/drawing/2014/main" id="{686462B0-147C-0264-1BE7-FDD7A08FA64D}"/>
              </a:ext>
            </a:extLst>
          </p:cNvPr>
          <p:cNvSpPr txBox="1">
            <a:spLocks/>
          </p:cNvSpPr>
          <p:nvPr/>
        </p:nvSpPr>
        <p:spPr>
          <a:xfrm>
            <a:off x="6372658" y="3907403"/>
            <a:ext cx="2771342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intermediate storage</a:t>
            </a:r>
          </a:p>
        </p:txBody>
      </p:sp>
      <p:sp>
        <p:nvSpPr>
          <p:cNvPr id="51" name="Google Shape;1478;p45">
            <a:extLst>
              <a:ext uri="{FF2B5EF4-FFF2-40B4-BE49-F238E27FC236}">
                <a16:creationId xmlns:a16="http://schemas.microsoft.com/office/drawing/2014/main" id="{E9B22D14-08EA-0FEF-0084-344842E6C025}"/>
              </a:ext>
            </a:extLst>
          </p:cNvPr>
          <p:cNvSpPr txBox="1">
            <a:spLocks/>
          </p:cNvSpPr>
          <p:nvPr/>
        </p:nvSpPr>
        <p:spPr>
          <a:xfrm>
            <a:off x="6485932" y="1233112"/>
            <a:ext cx="2233500" cy="4848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blok voz</a:t>
            </a:r>
          </a:p>
        </p:txBody>
      </p:sp>
      <p:sp>
        <p:nvSpPr>
          <p:cNvPr id="52" name="Google Shape;1478;p45">
            <a:extLst>
              <a:ext uri="{FF2B5EF4-FFF2-40B4-BE49-F238E27FC236}">
                <a16:creationId xmlns:a16="http://schemas.microsoft.com/office/drawing/2014/main" id="{F5D06B90-9D4F-6E48-9816-5B3338541BB7}"/>
              </a:ext>
            </a:extLst>
          </p:cNvPr>
          <p:cNvSpPr txBox="1">
            <a:spLocks/>
          </p:cNvSpPr>
          <p:nvPr/>
        </p:nvSpPr>
        <p:spPr>
          <a:xfrm>
            <a:off x="6485932" y="422629"/>
            <a:ext cx="2233500" cy="4848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sistem za obradu podataka</a:t>
            </a:r>
          </a:p>
        </p:txBody>
      </p:sp>
      <p:sp>
        <p:nvSpPr>
          <p:cNvPr id="53" name="Google Shape;1478;p45">
            <a:extLst>
              <a:ext uri="{FF2B5EF4-FFF2-40B4-BE49-F238E27FC236}">
                <a16:creationId xmlns:a16="http://schemas.microsoft.com/office/drawing/2014/main" id="{74212057-E6F4-727D-6D4B-2D46316ECBD2}"/>
              </a:ext>
            </a:extLst>
          </p:cNvPr>
          <p:cNvSpPr txBox="1">
            <a:spLocks/>
          </p:cNvSpPr>
          <p:nvPr/>
        </p:nvSpPr>
        <p:spPr>
          <a:xfrm>
            <a:off x="6485932" y="2014625"/>
            <a:ext cx="2233500" cy="4848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manipulativni sistem</a:t>
            </a:r>
          </a:p>
        </p:txBody>
      </p:sp>
      <p:sp>
        <p:nvSpPr>
          <p:cNvPr id="54" name="Google Shape;1478;p45">
            <a:extLst>
              <a:ext uri="{FF2B5EF4-FFF2-40B4-BE49-F238E27FC236}">
                <a16:creationId xmlns:a16="http://schemas.microsoft.com/office/drawing/2014/main" id="{DF45BE2C-FD75-D540-3671-DFE8E97790B8}"/>
              </a:ext>
            </a:extLst>
          </p:cNvPr>
          <p:cNvSpPr txBox="1">
            <a:spLocks/>
          </p:cNvSpPr>
          <p:nvPr/>
        </p:nvSpPr>
        <p:spPr>
          <a:xfrm>
            <a:off x="6498608" y="3522561"/>
            <a:ext cx="2233500" cy="4848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teleskopske šipke</a:t>
            </a:r>
          </a:p>
        </p:txBody>
      </p:sp>
      <p:sp>
        <p:nvSpPr>
          <p:cNvPr id="55" name="Google Shape;1478;p45">
            <a:extLst>
              <a:ext uri="{FF2B5EF4-FFF2-40B4-BE49-F238E27FC236}">
                <a16:creationId xmlns:a16="http://schemas.microsoft.com/office/drawing/2014/main" id="{7FBF4BC8-9A9D-651C-162B-2FBF3900EC3F}"/>
              </a:ext>
            </a:extLst>
          </p:cNvPr>
          <p:cNvSpPr txBox="1">
            <a:spLocks/>
          </p:cNvSpPr>
          <p:nvPr/>
        </p:nvSpPr>
        <p:spPr>
          <a:xfrm>
            <a:off x="6499156" y="4321278"/>
            <a:ext cx="2233500" cy="484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međuskladištenje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4A3838E6-FF7E-38F5-81B1-C9A0EB1A5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773" y="472310"/>
            <a:ext cx="2333238" cy="1316921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048D80A8-8718-E656-72EA-98BA21E792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020" y="2504047"/>
            <a:ext cx="1853477" cy="156104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 animBg="1"/>
      <p:bldP spid="23" grpId="0" uiExpand="1" build="p" animBg="1"/>
      <p:bldP spid="25" grpId="0" uiExpand="1" build="p" animBg="1"/>
      <p:bldP spid="27" grpId="0" uiExpand="1" build="p" animBg="1"/>
      <p:bldP spid="35" grpId="0" uiExpand="1" build="p" animBg="1"/>
      <p:bldP spid="37" grpId="0" uiExpand="1" build="p" animBg="1"/>
      <p:bldP spid="39" grpId="0" uiExpand="1" build="p" animBg="1"/>
      <p:bldP spid="41" grpId="0" uiExpand="1" build="p" animBg="1"/>
      <p:bldP spid="43" grpId="0" uiExpand="1" build="p" animBg="1"/>
      <p:bldP spid="45" grpId="0" uiExpand="1" build="p" animBg="1"/>
      <p:bldP spid="51" grpId="0" uiExpand="1" build="p" animBg="1"/>
      <p:bldP spid="52" grpId="0" uiExpand="1" build="p" animBg="1"/>
      <p:bldP spid="53" grpId="0" uiExpand="1" build="p" animBg="1"/>
      <p:bldP spid="54" grpId="0" uiExpand="1" build="p" animBg="1"/>
      <p:bldP spid="55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3" name="Google Shape;2493;p60"/>
          <p:cNvSpPr/>
          <p:nvPr/>
        </p:nvSpPr>
        <p:spPr>
          <a:xfrm rot="10800000" flipH="1">
            <a:off x="5739300" y="-1910699"/>
            <a:ext cx="2810700" cy="2810700"/>
          </a:xfrm>
          <a:prstGeom prst="chord">
            <a:avLst>
              <a:gd name="adj1" fmla="val 10787429"/>
              <a:gd name="adj2" fmla="val 2158447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94" name="Google Shape;2494;p60"/>
          <p:cNvGrpSpPr/>
          <p:nvPr/>
        </p:nvGrpSpPr>
        <p:grpSpPr>
          <a:xfrm rot="10800000" flipH="1">
            <a:off x="805110" y="4243507"/>
            <a:ext cx="7618883" cy="1818699"/>
            <a:chOff x="763035" y="1325969"/>
            <a:chExt cx="7618883" cy="1818699"/>
          </a:xfrm>
        </p:grpSpPr>
        <p:sp>
          <p:nvSpPr>
            <p:cNvPr id="2495" name="Google Shape;2495;p60"/>
            <p:cNvSpPr/>
            <p:nvPr/>
          </p:nvSpPr>
          <p:spPr>
            <a:xfrm>
              <a:off x="763035" y="1325969"/>
              <a:ext cx="7618883" cy="1818699"/>
            </a:xfrm>
            <a:custGeom>
              <a:avLst/>
              <a:gdLst/>
              <a:ahLst/>
              <a:cxnLst/>
              <a:rect l="l" t="t" r="r" b="b"/>
              <a:pathLst>
                <a:path w="48886" h="11663" extrusionOk="0">
                  <a:moveTo>
                    <a:pt x="46528" y="5832"/>
                  </a:moveTo>
                  <a:cubicBezTo>
                    <a:pt x="46528" y="5832"/>
                    <a:pt x="46528" y="5832"/>
                    <a:pt x="46528" y="5832"/>
                  </a:cubicBezTo>
                  <a:cubicBezTo>
                    <a:pt x="46528" y="6315"/>
                    <a:pt x="46431" y="6769"/>
                    <a:pt x="46255" y="7184"/>
                  </a:cubicBezTo>
                  <a:cubicBezTo>
                    <a:pt x="45993" y="7805"/>
                    <a:pt x="45551" y="8338"/>
                    <a:pt x="44995" y="8713"/>
                  </a:cubicBezTo>
                  <a:cubicBezTo>
                    <a:pt x="44440" y="9088"/>
                    <a:pt x="43777" y="9305"/>
                    <a:pt x="43054" y="9306"/>
                  </a:cubicBezTo>
                  <a:cubicBezTo>
                    <a:pt x="43054" y="9306"/>
                    <a:pt x="43054" y="9306"/>
                    <a:pt x="43054" y="9306"/>
                  </a:cubicBezTo>
                  <a:cubicBezTo>
                    <a:pt x="42571" y="9306"/>
                    <a:pt x="42117" y="9209"/>
                    <a:pt x="41702" y="9033"/>
                  </a:cubicBezTo>
                  <a:cubicBezTo>
                    <a:pt x="41080" y="8770"/>
                    <a:pt x="40547" y="8328"/>
                    <a:pt x="40172" y="7773"/>
                  </a:cubicBezTo>
                  <a:cubicBezTo>
                    <a:pt x="39798" y="7217"/>
                    <a:pt x="39580" y="6555"/>
                    <a:pt x="39580" y="5832"/>
                  </a:cubicBezTo>
                  <a:cubicBezTo>
                    <a:pt x="39580" y="5030"/>
                    <a:pt x="39416" y="4260"/>
                    <a:pt x="39121" y="3561"/>
                  </a:cubicBezTo>
                  <a:cubicBezTo>
                    <a:pt x="38677" y="2513"/>
                    <a:pt x="37940" y="1625"/>
                    <a:pt x="37009" y="997"/>
                  </a:cubicBezTo>
                  <a:cubicBezTo>
                    <a:pt x="36080" y="368"/>
                    <a:pt x="34952" y="0"/>
                    <a:pt x="33748" y="0"/>
                  </a:cubicBezTo>
                  <a:cubicBezTo>
                    <a:pt x="33748" y="0"/>
                    <a:pt x="33748" y="0"/>
                    <a:pt x="33748" y="0"/>
                  </a:cubicBezTo>
                  <a:cubicBezTo>
                    <a:pt x="32946" y="0"/>
                    <a:pt x="32176" y="163"/>
                    <a:pt x="31478" y="459"/>
                  </a:cubicBezTo>
                  <a:cubicBezTo>
                    <a:pt x="30430" y="902"/>
                    <a:pt x="29542" y="1640"/>
                    <a:pt x="28914" y="2570"/>
                  </a:cubicBezTo>
                  <a:cubicBezTo>
                    <a:pt x="28285" y="3500"/>
                    <a:pt x="27916" y="4628"/>
                    <a:pt x="27917" y="5832"/>
                  </a:cubicBezTo>
                  <a:cubicBezTo>
                    <a:pt x="27917" y="6315"/>
                    <a:pt x="27820" y="6769"/>
                    <a:pt x="27644" y="7184"/>
                  </a:cubicBezTo>
                  <a:cubicBezTo>
                    <a:pt x="27382" y="7805"/>
                    <a:pt x="26939" y="8338"/>
                    <a:pt x="26384" y="8713"/>
                  </a:cubicBezTo>
                  <a:cubicBezTo>
                    <a:pt x="25828" y="9088"/>
                    <a:pt x="25166" y="9305"/>
                    <a:pt x="24443" y="9306"/>
                  </a:cubicBezTo>
                  <a:cubicBezTo>
                    <a:pt x="24443" y="9306"/>
                    <a:pt x="24443" y="9306"/>
                    <a:pt x="24443" y="9306"/>
                  </a:cubicBezTo>
                  <a:cubicBezTo>
                    <a:pt x="23960" y="9306"/>
                    <a:pt x="23506" y="9209"/>
                    <a:pt x="23091" y="9033"/>
                  </a:cubicBezTo>
                  <a:cubicBezTo>
                    <a:pt x="22469" y="8770"/>
                    <a:pt x="21936" y="8328"/>
                    <a:pt x="21561" y="7773"/>
                  </a:cubicBezTo>
                  <a:cubicBezTo>
                    <a:pt x="21186" y="7217"/>
                    <a:pt x="20969" y="6555"/>
                    <a:pt x="20969" y="5832"/>
                  </a:cubicBezTo>
                  <a:cubicBezTo>
                    <a:pt x="20969" y="5030"/>
                    <a:pt x="20805" y="4260"/>
                    <a:pt x="20510" y="3561"/>
                  </a:cubicBezTo>
                  <a:cubicBezTo>
                    <a:pt x="20066" y="2513"/>
                    <a:pt x="19328" y="1625"/>
                    <a:pt x="18398" y="997"/>
                  </a:cubicBezTo>
                  <a:cubicBezTo>
                    <a:pt x="17469" y="368"/>
                    <a:pt x="16341" y="0"/>
                    <a:pt x="15137" y="0"/>
                  </a:cubicBezTo>
                  <a:cubicBezTo>
                    <a:pt x="15137" y="0"/>
                    <a:pt x="15137" y="0"/>
                    <a:pt x="15137" y="0"/>
                  </a:cubicBezTo>
                  <a:cubicBezTo>
                    <a:pt x="14335" y="0"/>
                    <a:pt x="13565" y="163"/>
                    <a:pt x="12867" y="459"/>
                  </a:cubicBezTo>
                  <a:cubicBezTo>
                    <a:pt x="11819" y="902"/>
                    <a:pt x="10931" y="1640"/>
                    <a:pt x="10302" y="2570"/>
                  </a:cubicBezTo>
                  <a:cubicBezTo>
                    <a:pt x="9674" y="3500"/>
                    <a:pt x="9305" y="4628"/>
                    <a:pt x="9306" y="5832"/>
                  </a:cubicBezTo>
                  <a:cubicBezTo>
                    <a:pt x="9306" y="6315"/>
                    <a:pt x="9209" y="6769"/>
                    <a:pt x="9033" y="7184"/>
                  </a:cubicBezTo>
                  <a:cubicBezTo>
                    <a:pt x="8771" y="7805"/>
                    <a:pt x="8328" y="8338"/>
                    <a:pt x="7773" y="8713"/>
                  </a:cubicBezTo>
                  <a:cubicBezTo>
                    <a:pt x="7217" y="9088"/>
                    <a:pt x="6555" y="9305"/>
                    <a:pt x="5832" y="9306"/>
                  </a:cubicBezTo>
                  <a:cubicBezTo>
                    <a:pt x="5832" y="9306"/>
                    <a:pt x="5832" y="9306"/>
                    <a:pt x="5832" y="9306"/>
                  </a:cubicBezTo>
                  <a:cubicBezTo>
                    <a:pt x="5349" y="9306"/>
                    <a:pt x="4895" y="9209"/>
                    <a:pt x="4480" y="9033"/>
                  </a:cubicBezTo>
                  <a:cubicBezTo>
                    <a:pt x="3858" y="8770"/>
                    <a:pt x="3325" y="8328"/>
                    <a:pt x="2950" y="7773"/>
                  </a:cubicBezTo>
                  <a:cubicBezTo>
                    <a:pt x="2575" y="7217"/>
                    <a:pt x="2358" y="6555"/>
                    <a:pt x="2358" y="5832"/>
                  </a:cubicBezTo>
                  <a:cubicBezTo>
                    <a:pt x="0" y="5832"/>
                    <a:pt x="0" y="5832"/>
                    <a:pt x="0" y="5832"/>
                  </a:cubicBezTo>
                  <a:cubicBezTo>
                    <a:pt x="0" y="6633"/>
                    <a:pt x="163" y="7403"/>
                    <a:pt x="459" y="8102"/>
                  </a:cubicBezTo>
                  <a:cubicBezTo>
                    <a:pt x="903" y="9150"/>
                    <a:pt x="1640" y="10038"/>
                    <a:pt x="2570" y="10666"/>
                  </a:cubicBezTo>
                  <a:cubicBezTo>
                    <a:pt x="3500" y="11295"/>
                    <a:pt x="4628" y="11663"/>
                    <a:pt x="5832" y="11663"/>
                  </a:cubicBezTo>
                  <a:cubicBezTo>
                    <a:pt x="5832" y="11663"/>
                    <a:pt x="5832" y="11663"/>
                    <a:pt x="5832" y="11663"/>
                  </a:cubicBezTo>
                  <a:cubicBezTo>
                    <a:pt x="6634" y="11663"/>
                    <a:pt x="7404" y="11500"/>
                    <a:pt x="8102" y="11204"/>
                  </a:cubicBezTo>
                  <a:cubicBezTo>
                    <a:pt x="9150" y="10761"/>
                    <a:pt x="10038" y="10023"/>
                    <a:pt x="10666" y="9093"/>
                  </a:cubicBezTo>
                  <a:cubicBezTo>
                    <a:pt x="11295" y="8164"/>
                    <a:pt x="11664" y="7035"/>
                    <a:pt x="11663" y="5832"/>
                  </a:cubicBezTo>
                  <a:cubicBezTo>
                    <a:pt x="11663" y="5832"/>
                    <a:pt x="11663" y="5832"/>
                    <a:pt x="11663" y="5832"/>
                  </a:cubicBezTo>
                  <a:cubicBezTo>
                    <a:pt x="11663" y="5349"/>
                    <a:pt x="11760" y="4895"/>
                    <a:pt x="11936" y="4480"/>
                  </a:cubicBezTo>
                  <a:cubicBezTo>
                    <a:pt x="12198" y="3858"/>
                    <a:pt x="12641" y="3325"/>
                    <a:pt x="13196" y="2950"/>
                  </a:cubicBezTo>
                  <a:cubicBezTo>
                    <a:pt x="13752" y="2575"/>
                    <a:pt x="14414" y="2358"/>
                    <a:pt x="15137" y="2357"/>
                  </a:cubicBezTo>
                  <a:cubicBezTo>
                    <a:pt x="15137" y="2357"/>
                    <a:pt x="15137" y="2357"/>
                    <a:pt x="15137" y="2357"/>
                  </a:cubicBezTo>
                  <a:cubicBezTo>
                    <a:pt x="15620" y="2358"/>
                    <a:pt x="16074" y="2455"/>
                    <a:pt x="16489" y="2630"/>
                  </a:cubicBezTo>
                  <a:cubicBezTo>
                    <a:pt x="17111" y="2893"/>
                    <a:pt x="17644" y="3335"/>
                    <a:pt x="18019" y="3890"/>
                  </a:cubicBezTo>
                  <a:cubicBezTo>
                    <a:pt x="18393" y="4446"/>
                    <a:pt x="18611" y="5108"/>
                    <a:pt x="18611" y="5832"/>
                  </a:cubicBezTo>
                  <a:cubicBezTo>
                    <a:pt x="18611" y="5832"/>
                    <a:pt x="18611" y="5832"/>
                    <a:pt x="18611" y="5832"/>
                  </a:cubicBezTo>
                  <a:cubicBezTo>
                    <a:pt x="18611" y="6633"/>
                    <a:pt x="18775" y="7403"/>
                    <a:pt x="19070" y="8102"/>
                  </a:cubicBezTo>
                  <a:cubicBezTo>
                    <a:pt x="19514" y="9150"/>
                    <a:pt x="20251" y="10038"/>
                    <a:pt x="21182" y="10666"/>
                  </a:cubicBezTo>
                  <a:cubicBezTo>
                    <a:pt x="22111" y="11295"/>
                    <a:pt x="23239" y="11663"/>
                    <a:pt x="24443" y="11663"/>
                  </a:cubicBezTo>
                  <a:cubicBezTo>
                    <a:pt x="24443" y="11663"/>
                    <a:pt x="24443" y="11663"/>
                    <a:pt x="24443" y="11663"/>
                  </a:cubicBezTo>
                  <a:cubicBezTo>
                    <a:pt x="25245" y="11663"/>
                    <a:pt x="26015" y="11500"/>
                    <a:pt x="26713" y="11204"/>
                  </a:cubicBezTo>
                  <a:cubicBezTo>
                    <a:pt x="27761" y="10761"/>
                    <a:pt x="28649" y="10023"/>
                    <a:pt x="29278" y="9093"/>
                  </a:cubicBezTo>
                  <a:cubicBezTo>
                    <a:pt x="29906" y="8164"/>
                    <a:pt x="30275" y="7035"/>
                    <a:pt x="30274" y="5832"/>
                  </a:cubicBezTo>
                  <a:cubicBezTo>
                    <a:pt x="30274" y="5832"/>
                    <a:pt x="30274" y="5832"/>
                    <a:pt x="30274" y="5832"/>
                  </a:cubicBezTo>
                  <a:cubicBezTo>
                    <a:pt x="30274" y="5349"/>
                    <a:pt x="30371" y="4895"/>
                    <a:pt x="30547" y="4480"/>
                  </a:cubicBezTo>
                  <a:cubicBezTo>
                    <a:pt x="30809" y="3858"/>
                    <a:pt x="31252" y="3325"/>
                    <a:pt x="31807" y="2950"/>
                  </a:cubicBezTo>
                  <a:cubicBezTo>
                    <a:pt x="32363" y="2575"/>
                    <a:pt x="33025" y="2358"/>
                    <a:pt x="33748" y="2357"/>
                  </a:cubicBezTo>
                  <a:cubicBezTo>
                    <a:pt x="33748" y="2357"/>
                    <a:pt x="33748" y="2357"/>
                    <a:pt x="33748" y="2357"/>
                  </a:cubicBezTo>
                  <a:cubicBezTo>
                    <a:pt x="34231" y="2358"/>
                    <a:pt x="34685" y="2455"/>
                    <a:pt x="35100" y="2630"/>
                  </a:cubicBezTo>
                  <a:cubicBezTo>
                    <a:pt x="35722" y="2893"/>
                    <a:pt x="36255" y="3335"/>
                    <a:pt x="36630" y="3890"/>
                  </a:cubicBezTo>
                  <a:cubicBezTo>
                    <a:pt x="37005" y="4446"/>
                    <a:pt x="37222" y="5108"/>
                    <a:pt x="37222" y="5832"/>
                  </a:cubicBezTo>
                  <a:cubicBezTo>
                    <a:pt x="37222" y="5832"/>
                    <a:pt x="37222" y="5832"/>
                    <a:pt x="37222" y="5832"/>
                  </a:cubicBezTo>
                  <a:cubicBezTo>
                    <a:pt x="37222" y="6633"/>
                    <a:pt x="37386" y="7403"/>
                    <a:pt x="37681" y="8102"/>
                  </a:cubicBezTo>
                  <a:cubicBezTo>
                    <a:pt x="38125" y="9150"/>
                    <a:pt x="38863" y="10038"/>
                    <a:pt x="39793" y="10666"/>
                  </a:cubicBezTo>
                  <a:cubicBezTo>
                    <a:pt x="40722" y="11295"/>
                    <a:pt x="41850" y="11663"/>
                    <a:pt x="43054" y="11663"/>
                  </a:cubicBezTo>
                  <a:cubicBezTo>
                    <a:pt x="43054" y="11663"/>
                    <a:pt x="43054" y="11663"/>
                    <a:pt x="43054" y="11663"/>
                  </a:cubicBezTo>
                  <a:cubicBezTo>
                    <a:pt x="43856" y="11663"/>
                    <a:pt x="44626" y="11500"/>
                    <a:pt x="45324" y="11204"/>
                  </a:cubicBezTo>
                  <a:cubicBezTo>
                    <a:pt x="46372" y="10761"/>
                    <a:pt x="47260" y="10023"/>
                    <a:pt x="47889" y="9093"/>
                  </a:cubicBezTo>
                  <a:cubicBezTo>
                    <a:pt x="48517" y="8164"/>
                    <a:pt x="48886" y="7035"/>
                    <a:pt x="48885" y="5832"/>
                  </a:cubicBezTo>
                  <a:lnTo>
                    <a:pt x="46528" y="583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6" name="Google Shape;2496;p60"/>
            <p:cNvSpPr/>
            <p:nvPr/>
          </p:nvSpPr>
          <p:spPr>
            <a:xfrm>
              <a:off x="929557" y="1490484"/>
              <a:ext cx="7285832" cy="1487658"/>
            </a:xfrm>
            <a:custGeom>
              <a:avLst/>
              <a:gdLst/>
              <a:ahLst/>
              <a:cxnLst/>
              <a:rect l="l" t="t" r="r" b="b"/>
              <a:pathLst>
                <a:path w="46752" h="9543" extrusionOk="0">
                  <a:moveTo>
                    <a:pt x="23376" y="9543"/>
                  </a:moveTo>
                  <a:cubicBezTo>
                    <a:pt x="23095" y="9543"/>
                    <a:pt x="22814" y="9518"/>
                    <a:pt x="22539" y="9469"/>
                  </a:cubicBezTo>
                  <a:cubicBezTo>
                    <a:pt x="22578" y="9248"/>
                    <a:pt x="22578" y="9248"/>
                    <a:pt x="22578" y="9248"/>
                  </a:cubicBezTo>
                  <a:cubicBezTo>
                    <a:pt x="22900" y="9305"/>
                    <a:pt x="23233" y="9327"/>
                    <a:pt x="23560" y="9314"/>
                  </a:cubicBezTo>
                  <a:cubicBezTo>
                    <a:pt x="23569" y="9539"/>
                    <a:pt x="23569" y="9539"/>
                    <a:pt x="23569" y="9539"/>
                  </a:cubicBezTo>
                  <a:cubicBezTo>
                    <a:pt x="23505" y="9541"/>
                    <a:pt x="23441" y="9542"/>
                    <a:pt x="23376" y="9543"/>
                  </a:cubicBezTo>
                  <a:close/>
                  <a:moveTo>
                    <a:pt x="4905" y="9541"/>
                  </a:moveTo>
                  <a:cubicBezTo>
                    <a:pt x="4899" y="9316"/>
                    <a:pt x="4899" y="9316"/>
                    <a:pt x="4899" y="9316"/>
                  </a:cubicBezTo>
                  <a:cubicBezTo>
                    <a:pt x="5228" y="9307"/>
                    <a:pt x="5556" y="9261"/>
                    <a:pt x="5873" y="9182"/>
                  </a:cubicBezTo>
                  <a:cubicBezTo>
                    <a:pt x="5927" y="9400"/>
                    <a:pt x="5927" y="9400"/>
                    <a:pt x="5927" y="9400"/>
                  </a:cubicBezTo>
                  <a:cubicBezTo>
                    <a:pt x="5595" y="9483"/>
                    <a:pt x="5251" y="9531"/>
                    <a:pt x="4905" y="9541"/>
                  </a:cubicBezTo>
                  <a:close/>
                  <a:moveTo>
                    <a:pt x="42232" y="9536"/>
                  </a:moveTo>
                  <a:cubicBezTo>
                    <a:pt x="42221" y="9312"/>
                    <a:pt x="42221" y="9312"/>
                    <a:pt x="42221" y="9312"/>
                  </a:cubicBezTo>
                  <a:cubicBezTo>
                    <a:pt x="42550" y="9296"/>
                    <a:pt x="42876" y="9243"/>
                    <a:pt x="43192" y="9157"/>
                  </a:cubicBezTo>
                  <a:cubicBezTo>
                    <a:pt x="43251" y="9373"/>
                    <a:pt x="43251" y="9373"/>
                    <a:pt x="43251" y="9373"/>
                  </a:cubicBezTo>
                  <a:cubicBezTo>
                    <a:pt x="42920" y="9464"/>
                    <a:pt x="42577" y="9519"/>
                    <a:pt x="42232" y="9536"/>
                  </a:cubicBezTo>
                  <a:close/>
                  <a:moveTo>
                    <a:pt x="41202" y="9478"/>
                  </a:moveTo>
                  <a:cubicBezTo>
                    <a:pt x="40862" y="9422"/>
                    <a:pt x="40527" y="9328"/>
                    <a:pt x="40207" y="9199"/>
                  </a:cubicBezTo>
                  <a:cubicBezTo>
                    <a:pt x="40291" y="8991"/>
                    <a:pt x="40291" y="8991"/>
                    <a:pt x="40291" y="8991"/>
                  </a:cubicBezTo>
                  <a:cubicBezTo>
                    <a:pt x="40596" y="9114"/>
                    <a:pt x="40915" y="9203"/>
                    <a:pt x="41238" y="9257"/>
                  </a:cubicBezTo>
                  <a:lnTo>
                    <a:pt x="41202" y="9478"/>
                  </a:lnTo>
                  <a:close/>
                  <a:moveTo>
                    <a:pt x="3876" y="9460"/>
                  </a:moveTo>
                  <a:cubicBezTo>
                    <a:pt x="3537" y="9396"/>
                    <a:pt x="3205" y="9295"/>
                    <a:pt x="2888" y="9159"/>
                  </a:cubicBezTo>
                  <a:cubicBezTo>
                    <a:pt x="2977" y="8953"/>
                    <a:pt x="2977" y="8953"/>
                    <a:pt x="2977" y="8953"/>
                  </a:cubicBezTo>
                  <a:cubicBezTo>
                    <a:pt x="3279" y="9082"/>
                    <a:pt x="3595" y="9178"/>
                    <a:pt x="3918" y="9239"/>
                  </a:cubicBezTo>
                  <a:lnTo>
                    <a:pt x="3876" y="9460"/>
                  </a:lnTo>
                  <a:close/>
                  <a:moveTo>
                    <a:pt x="24590" y="9386"/>
                  </a:moveTo>
                  <a:cubicBezTo>
                    <a:pt x="24533" y="9169"/>
                    <a:pt x="24533" y="9169"/>
                    <a:pt x="24533" y="9169"/>
                  </a:cubicBezTo>
                  <a:cubicBezTo>
                    <a:pt x="24850" y="9086"/>
                    <a:pt x="25159" y="8968"/>
                    <a:pt x="25451" y="8817"/>
                  </a:cubicBezTo>
                  <a:cubicBezTo>
                    <a:pt x="25554" y="9017"/>
                    <a:pt x="25554" y="9017"/>
                    <a:pt x="25554" y="9017"/>
                  </a:cubicBezTo>
                  <a:cubicBezTo>
                    <a:pt x="25247" y="9175"/>
                    <a:pt x="24922" y="9299"/>
                    <a:pt x="24590" y="9386"/>
                  </a:cubicBezTo>
                  <a:close/>
                  <a:moveTo>
                    <a:pt x="21548" y="9179"/>
                  </a:moveTo>
                  <a:cubicBezTo>
                    <a:pt x="21230" y="9047"/>
                    <a:pt x="20926" y="8880"/>
                    <a:pt x="20643" y="8682"/>
                  </a:cubicBezTo>
                  <a:cubicBezTo>
                    <a:pt x="20772" y="8498"/>
                    <a:pt x="20772" y="8498"/>
                    <a:pt x="20772" y="8498"/>
                  </a:cubicBezTo>
                  <a:cubicBezTo>
                    <a:pt x="21041" y="8687"/>
                    <a:pt x="21331" y="8846"/>
                    <a:pt x="21634" y="8972"/>
                  </a:cubicBezTo>
                  <a:lnTo>
                    <a:pt x="21548" y="9179"/>
                  </a:lnTo>
                  <a:close/>
                  <a:moveTo>
                    <a:pt x="6896" y="9041"/>
                  </a:moveTo>
                  <a:cubicBezTo>
                    <a:pt x="6795" y="8840"/>
                    <a:pt x="6795" y="8840"/>
                    <a:pt x="6795" y="8840"/>
                  </a:cubicBezTo>
                  <a:cubicBezTo>
                    <a:pt x="7088" y="8693"/>
                    <a:pt x="7366" y="8514"/>
                    <a:pt x="7622" y="8307"/>
                  </a:cubicBezTo>
                  <a:cubicBezTo>
                    <a:pt x="7763" y="8481"/>
                    <a:pt x="7763" y="8481"/>
                    <a:pt x="7763" y="8481"/>
                  </a:cubicBezTo>
                  <a:cubicBezTo>
                    <a:pt x="7495" y="8699"/>
                    <a:pt x="7203" y="8887"/>
                    <a:pt x="6896" y="9041"/>
                  </a:cubicBezTo>
                  <a:close/>
                  <a:moveTo>
                    <a:pt x="44211" y="8993"/>
                  </a:moveTo>
                  <a:cubicBezTo>
                    <a:pt x="44106" y="8794"/>
                    <a:pt x="44106" y="8794"/>
                    <a:pt x="44106" y="8794"/>
                  </a:cubicBezTo>
                  <a:cubicBezTo>
                    <a:pt x="44396" y="8641"/>
                    <a:pt x="44670" y="8456"/>
                    <a:pt x="44921" y="8243"/>
                  </a:cubicBezTo>
                  <a:cubicBezTo>
                    <a:pt x="45066" y="8414"/>
                    <a:pt x="45066" y="8414"/>
                    <a:pt x="45066" y="8414"/>
                  </a:cubicBezTo>
                  <a:cubicBezTo>
                    <a:pt x="44803" y="8637"/>
                    <a:pt x="44515" y="8832"/>
                    <a:pt x="44211" y="8993"/>
                  </a:cubicBezTo>
                  <a:close/>
                  <a:moveTo>
                    <a:pt x="39297" y="8711"/>
                  </a:moveTo>
                  <a:cubicBezTo>
                    <a:pt x="39013" y="8517"/>
                    <a:pt x="38750" y="8291"/>
                    <a:pt x="38513" y="8040"/>
                  </a:cubicBezTo>
                  <a:cubicBezTo>
                    <a:pt x="38677" y="7886"/>
                    <a:pt x="38677" y="7886"/>
                    <a:pt x="38677" y="7886"/>
                  </a:cubicBezTo>
                  <a:cubicBezTo>
                    <a:pt x="38902" y="8125"/>
                    <a:pt x="39154" y="8341"/>
                    <a:pt x="39424" y="8526"/>
                  </a:cubicBezTo>
                  <a:lnTo>
                    <a:pt x="39297" y="8711"/>
                  </a:lnTo>
                  <a:close/>
                  <a:moveTo>
                    <a:pt x="1989" y="8651"/>
                  </a:moveTo>
                  <a:cubicBezTo>
                    <a:pt x="1709" y="8450"/>
                    <a:pt x="1451" y="8219"/>
                    <a:pt x="1220" y="7962"/>
                  </a:cubicBezTo>
                  <a:cubicBezTo>
                    <a:pt x="1387" y="7812"/>
                    <a:pt x="1387" y="7812"/>
                    <a:pt x="1387" y="7812"/>
                  </a:cubicBezTo>
                  <a:cubicBezTo>
                    <a:pt x="1607" y="8057"/>
                    <a:pt x="1853" y="8277"/>
                    <a:pt x="2120" y="8469"/>
                  </a:cubicBezTo>
                  <a:lnTo>
                    <a:pt x="1989" y="8651"/>
                  </a:lnTo>
                  <a:close/>
                  <a:moveTo>
                    <a:pt x="26415" y="8448"/>
                  </a:moveTo>
                  <a:cubicBezTo>
                    <a:pt x="26271" y="8275"/>
                    <a:pt x="26271" y="8275"/>
                    <a:pt x="26271" y="8275"/>
                  </a:cubicBezTo>
                  <a:cubicBezTo>
                    <a:pt x="26524" y="8066"/>
                    <a:pt x="26755" y="7828"/>
                    <a:pt x="26957" y="7569"/>
                  </a:cubicBezTo>
                  <a:cubicBezTo>
                    <a:pt x="27134" y="7707"/>
                    <a:pt x="27134" y="7707"/>
                    <a:pt x="27134" y="7707"/>
                  </a:cubicBezTo>
                  <a:cubicBezTo>
                    <a:pt x="26922" y="7979"/>
                    <a:pt x="26680" y="8228"/>
                    <a:pt x="26415" y="8448"/>
                  </a:cubicBezTo>
                  <a:close/>
                  <a:moveTo>
                    <a:pt x="19867" y="8001"/>
                  </a:moveTo>
                  <a:cubicBezTo>
                    <a:pt x="19634" y="7748"/>
                    <a:pt x="19428" y="7468"/>
                    <a:pt x="19254" y="7171"/>
                  </a:cubicBezTo>
                  <a:cubicBezTo>
                    <a:pt x="19448" y="7058"/>
                    <a:pt x="19448" y="7058"/>
                    <a:pt x="19448" y="7058"/>
                  </a:cubicBezTo>
                  <a:cubicBezTo>
                    <a:pt x="19614" y="7341"/>
                    <a:pt x="19810" y="7608"/>
                    <a:pt x="20032" y="7849"/>
                  </a:cubicBezTo>
                  <a:lnTo>
                    <a:pt x="19867" y="8001"/>
                  </a:lnTo>
                  <a:close/>
                  <a:moveTo>
                    <a:pt x="8490" y="7749"/>
                  </a:moveTo>
                  <a:cubicBezTo>
                    <a:pt x="8315" y="7609"/>
                    <a:pt x="8315" y="7609"/>
                    <a:pt x="8315" y="7609"/>
                  </a:cubicBezTo>
                  <a:cubicBezTo>
                    <a:pt x="8520" y="7352"/>
                    <a:pt x="8697" y="7072"/>
                    <a:pt x="8842" y="6778"/>
                  </a:cubicBezTo>
                  <a:cubicBezTo>
                    <a:pt x="9043" y="6877"/>
                    <a:pt x="9043" y="6877"/>
                    <a:pt x="9043" y="6877"/>
                  </a:cubicBezTo>
                  <a:cubicBezTo>
                    <a:pt x="8892" y="7186"/>
                    <a:pt x="8705" y="7479"/>
                    <a:pt x="8490" y="7749"/>
                  </a:cubicBezTo>
                  <a:close/>
                  <a:moveTo>
                    <a:pt x="45777" y="7666"/>
                  </a:moveTo>
                  <a:cubicBezTo>
                    <a:pt x="45598" y="7530"/>
                    <a:pt x="45598" y="7530"/>
                    <a:pt x="45598" y="7530"/>
                  </a:cubicBezTo>
                  <a:cubicBezTo>
                    <a:pt x="45798" y="7268"/>
                    <a:pt x="45969" y="6985"/>
                    <a:pt x="46107" y="6688"/>
                  </a:cubicBezTo>
                  <a:cubicBezTo>
                    <a:pt x="46311" y="6782"/>
                    <a:pt x="46311" y="6782"/>
                    <a:pt x="46311" y="6782"/>
                  </a:cubicBezTo>
                  <a:cubicBezTo>
                    <a:pt x="46166" y="7094"/>
                    <a:pt x="45986" y="7391"/>
                    <a:pt x="45777" y="7666"/>
                  </a:cubicBezTo>
                  <a:close/>
                  <a:moveTo>
                    <a:pt x="37892" y="7216"/>
                  </a:moveTo>
                  <a:cubicBezTo>
                    <a:pt x="37715" y="6920"/>
                    <a:pt x="37571" y="6604"/>
                    <a:pt x="37462" y="6277"/>
                  </a:cubicBezTo>
                  <a:cubicBezTo>
                    <a:pt x="37675" y="6206"/>
                    <a:pt x="37675" y="6206"/>
                    <a:pt x="37675" y="6206"/>
                  </a:cubicBezTo>
                  <a:cubicBezTo>
                    <a:pt x="37779" y="6518"/>
                    <a:pt x="37916" y="6819"/>
                    <a:pt x="38085" y="7101"/>
                  </a:cubicBezTo>
                  <a:lnTo>
                    <a:pt x="37892" y="7216"/>
                  </a:lnTo>
                  <a:close/>
                  <a:moveTo>
                    <a:pt x="617" y="7125"/>
                  </a:moveTo>
                  <a:cubicBezTo>
                    <a:pt x="447" y="6825"/>
                    <a:pt x="309" y="6506"/>
                    <a:pt x="209" y="6177"/>
                  </a:cubicBezTo>
                  <a:cubicBezTo>
                    <a:pt x="423" y="6111"/>
                    <a:pt x="423" y="6111"/>
                    <a:pt x="423" y="6111"/>
                  </a:cubicBezTo>
                  <a:cubicBezTo>
                    <a:pt x="519" y="6424"/>
                    <a:pt x="650" y="6728"/>
                    <a:pt x="812" y="7014"/>
                  </a:cubicBezTo>
                  <a:lnTo>
                    <a:pt x="617" y="7125"/>
                  </a:lnTo>
                  <a:close/>
                  <a:moveTo>
                    <a:pt x="27677" y="6830"/>
                  </a:moveTo>
                  <a:cubicBezTo>
                    <a:pt x="27475" y="6733"/>
                    <a:pt x="27475" y="6733"/>
                    <a:pt x="27475" y="6733"/>
                  </a:cubicBezTo>
                  <a:cubicBezTo>
                    <a:pt x="27616" y="6437"/>
                    <a:pt x="27726" y="6124"/>
                    <a:pt x="27800" y="5804"/>
                  </a:cubicBezTo>
                  <a:cubicBezTo>
                    <a:pt x="28018" y="5855"/>
                    <a:pt x="28018" y="5855"/>
                    <a:pt x="28018" y="5855"/>
                  </a:cubicBezTo>
                  <a:cubicBezTo>
                    <a:pt x="27941" y="6191"/>
                    <a:pt x="27826" y="6519"/>
                    <a:pt x="27677" y="6830"/>
                  </a:cubicBezTo>
                  <a:close/>
                  <a:moveTo>
                    <a:pt x="18835" y="6227"/>
                  </a:moveTo>
                  <a:cubicBezTo>
                    <a:pt x="18731" y="5899"/>
                    <a:pt x="18662" y="5559"/>
                    <a:pt x="18631" y="5215"/>
                  </a:cubicBezTo>
                  <a:cubicBezTo>
                    <a:pt x="18854" y="5195"/>
                    <a:pt x="18854" y="5195"/>
                    <a:pt x="18854" y="5195"/>
                  </a:cubicBezTo>
                  <a:cubicBezTo>
                    <a:pt x="18884" y="5522"/>
                    <a:pt x="18950" y="5846"/>
                    <a:pt x="19049" y="6159"/>
                  </a:cubicBezTo>
                  <a:lnTo>
                    <a:pt x="18835" y="6227"/>
                  </a:lnTo>
                  <a:close/>
                  <a:moveTo>
                    <a:pt x="9395" y="5906"/>
                  </a:moveTo>
                  <a:cubicBezTo>
                    <a:pt x="9177" y="5853"/>
                    <a:pt x="9177" y="5853"/>
                    <a:pt x="9177" y="5853"/>
                  </a:cubicBezTo>
                  <a:cubicBezTo>
                    <a:pt x="9254" y="5536"/>
                    <a:pt x="9297" y="5207"/>
                    <a:pt x="9304" y="4878"/>
                  </a:cubicBezTo>
                  <a:cubicBezTo>
                    <a:pt x="9529" y="4883"/>
                    <a:pt x="9529" y="4883"/>
                    <a:pt x="9529" y="4883"/>
                  </a:cubicBezTo>
                  <a:cubicBezTo>
                    <a:pt x="9521" y="5228"/>
                    <a:pt x="9476" y="5573"/>
                    <a:pt x="9395" y="5906"/>
                  </a:cubicBezTo>
                  <a:close/>
                  <a:moveTo>
                    <a:pt x="46641" y="5804"/>
                  </a:moveTo>
                  <a:cubicBezTo>
                    <a:pt x="46422" y="5756"/>
                    <a:pt x="46422" y="5756"/>
                    <a:pt x="46422" y="5756"/>
                  </a:cubicBezTo>
                  <a:cubicBezTo>
                    <a:pt x="46492" y="5436"/>
                    <a:pt x="46527" y="5107"/>
                    <a:pt x="46527" y="4778"/>
                  </a:cubicBezTo>
                  <a:cubicBezTo>
                    <a:pt x="46752" y="4778"/>
                    <a:pt x="46752" y="4778"/>
                    <a:pt x="46752" y="4778"/>
                  </a:cubicBezTo>
                  <a:cubicBezTo>
                    <a:pt x="46752" y="5123"/>
                    <a:pt x="46715" y="5469"/>
                    <a:pt x="46641" y="5804"/>
                  </a:cubicBezTo>
                  <a:close/>
                  <a:moveTo>
                    <a:pt x="37247" y="5267"/>
                  </a:moveTo>
                  <a:cubicBezTo>
                    <a:pt x="37230" y="5106"/>
                    <a:pt x="37222" y="4941"/>
                    <a:pt x="37222" y="4778"/>
                  </a:cubicBezTo>
                  <a:cubicBezTo>
                    <a:pt x="37222" y="4605"/>
                    <a:pt x="37212" y="4431"/>
                    <a:pt x="37193" y="4261"/>
                  </a:cubicBezTo>
                  <a:cubicBezTo>
                    <a:pt x="37416" y="4235"/>
                    <a:pt x="37416" y="4235"/>
                    <a:pt x="37416" y="4235"/>
                  </a:cubicBezTo>
                  <a:cubicBezTo>
                    <a:pt x="37436" y="4414"/>
                    <a:pt x="37446" y="4596"/>
                    <a:pt x="37446" y="4778"/>
                  </a:cubicBezTo>
                  <a:cubicBezTo>
                    <a:pt x="37446" y="4933"/>
                    <a:pt x="37454" y="5090"/>
                    <a:pt x="37470" y="5244"/>
                  </a:cubicBezTo>
                  <a:lnTo>
                    <a:pt x="37247" y="5267"/>
                  </a:lnTo>
                  <a:close/>
                  <a:moveTo>
                    <a:pt x="15" y="5163"/>
                  </a:moveTo>
                  <a:cubicBezTo>
                    <a:pt x="5" y="5036"/>
                    <a:pt x="0" y="4906"/>
                    <a:pt x="0" y="4778"/>
                  </a:cubicBezTo>
                  <a:cubicBezTo>
                    <a:pt x="224" y="4778"/>
                    <a:pt x="224" y="4778"/>
                    <a:pt x="224" y="4778"/>
                  </a:cubicBezTo>
                  <a:cubicBezTo>
                    <a:pt x="224" y="4900"/>
                    <a:pt x="229" y="5024"/>
                    <a:pt x="239" y="5145"/>
                  </a:cubicBezTo>
                  <a:lnTo>
                    <a:pt x="15" y="5163"/>
                  </a:lnTo>
                  <a:close/>
                  <a:moveTo>
                    <a:pt x="28140" y="4830"/>
                  </a:moveTo>
                  <a:cubicBezTo>
                    <a:pt x="27916" y="4827"/>
                    <a:pt x="27916" y="4827"/>
                    <a:pt x="27916" y="4827"/>
                  </a:cubicBezTo>
                  <a:cubicBezTo>
                    <a:pt x="27916" y="4778"/>
                    <a:pt x="27916" y="4778"/>
                    <a:pt x="27916" y="4778"/>
                  </a:cubicBezTo>
                  <a:cubicBezTo>
                    <a:pt x="27916" y="4449"/>
                    <a:pt x="27950" y="4121"/>
                    <a:pt x="28016" y="3803"/>
                  </a:cubicBezTo>
                  <a:cubicBezTo>
                    <a:pt x="28236" y="3848"/>
                    <a:pt x="28236" y="3848"/>
                    <a:pt x="28236" y="3848"/>
                  </a:cubicBezTo>
                  <a:cubicBezTo>
                    <a:pt x="28173" y="4152"/>
                    <a:pt x="28141" y="4464"/>
                    <a:pt x="28141" y="4778"/>
                  </a:cubicBezTo>
                  <a:lnTo>
                    <a:pt x="28140" y="4830"/>
                  </a:lnTo>
                  <a:close/>
                  <a:moveTo>
                    <a:pt x="18576" y="4211"/>
                  </a:moveTo>
                  <a:cubicBezTo>
                    <a:pt x="18535" y="3885"/>
                    <a:pt x="18459" y="3563"/>
                    <a:pt x="18349" y="3254"/>
                  </a:cubicBezTo>
                  <a:cubicBezTo>
                    <a:pt x="18560" y="3178"/>
                    <a:pt x="18560" y="3178"/>
                    <a:pt x="18560" y="3178"/>
                  </a:cubicBezTo>
                  <a:cubicBezTo>
                    <a:pt x="18676" y="3503"/>
                    <a:pt x="18756" y="3841"/>
                    <a:pt x="18799" y="4183"/>
                  </a:cubicBezTo>
                  <a:lnTo>
                    <a:pt x="18576" y="4211"/>
                  </a:lnTo>
                  <a:close/>
                  <a:moveTo>
                    <a:pt x="9615" y="3898"/>
                  </a:moveTo>
                  <a:cubicBezTo>
                    <a:pt x="9395" y="3854"/>
                    <a:pt x="9395" y="3854"/>
                    <a:pt x="9395" y="3854"/>
                  </a:cubicBezTo>
                  <a:cubicBezTo>
                    <a:pt x="9461" y="3516"/>
                    <a:pt x="9565" y="3185"/>
                    <a:pt x="9703" y="2869"/>
                  </a:cubicBezTo>
                  <a:cubicBezTo>
                    <a:pt x="9909" y="2959"/>
                    <a:pt x="9909" y="2959"/>
                    <a:pt x="9909" y="2959"/>
                  </a:cubicBezTo>
                  <a:cubicBezTo>
                    <a:pt x="9777" y="3260"/>
                    <a:pt x="9678" y="3576"/>
                    <a:pt x="9615" y="3898"/>
                  </a:cubicBezTo>
                  <a:close/>
                  <a:moveTo>
                    <a:pt x="36976" y="3301"/>
                  </a:moveTo>
                  <a:cubicBezTo>
                    <a:pt x="36870" y="2991"/>
                    <a:pt x="36729" y="2692"/>
                    <a:pt x="36557" y="2411"/>
                  </a:cubicBezTo>
                  <a:cubicBezTo>
                    <a:pt x="36749" y="2294"/>
                    <a:pt x="36749" y="2294"/>
                    <a:pt x="36749" y="2294"/>
                  </a:cubicBezTo>
                  <a:cubicBezTo>
                    <a:pt x="36929" y="2588"/>
                    <a:pt x="37077" y="2903"/>
                    <a:pt x="37189" y="3228"/>
                  </a:cubicBezTo>
                  <a:lnTo>
                    <a:pt x="36976" y="3301"/>
                  </a:lnTo>
                  <a:close/>
                  <a:moveTo>
                    <a:pt x="28540" y="2913"/>
                  </a:moveTo>
                  <a:cubicBezTo>
                    <a:pt x="28335" y="2821"/>
                    <a:pt x="28335" y="2821"/>
                    <a:pt x="28335" y="2821"/>
                  </a:cubicBezTo>
                  <a:cubicBezTo>
                    <a:pt x="28476" y="2507"/>
                    <a:pt x="28653" y="2208"/>
                    <a:pt x="28859" y="1932"/>
                  </a:cubicBezTo>
                  <a:cubicBezTo>
                    <a:pt x="29039" y="2066"/>
                    <a:pt x="29039" y="2066"/>
                    <a:pt x="29039" y="2066"/>
                  </a:cubicBezTo>
                  <a:cubicBezTo>
                    <a:pt x="28842" y="2329"/>
                    <a:pt x="28674" y="2615"/>
                    <a:pt x="28540" y="2913"/>
                  </a:cubicBezTo>
                  <a:close/>
                  <a:moveTo>
                    <a:pt x="17920" y="2369"/>
                  </a:moveTo>
                  <a:cubicBezTo>
                    <a:pt x="17745" y="2091"/>
                    <a:pt x="17540" y="1831"/>
                    <a:pt x="17310" y="1596"/>
                  </a:cubicBezTo>
                  <a:cubicBezTo>
                    <a:pt x="17470" y="1439"/>
                    <a:pt x="17470" y="1439"/>
                    <a:pt x="17470" y="1439"/>
                  </a:cubicBezTo>
                  <a:cubicBezTo>
                    <a:pt x="17712" y="1685"/>
                    <a:pt x="17927" y="1958"/>
                    <a:pt x="18110" y="2249"/>
                  </a:cubicBezTo>
                  <a:lnTo>
                    <a:pt x="17920" y="2369"/>
                  </a:lnTo>
                  <a:close/>
                  <a:moveTo>
                    <a:pt x="10398" y="2106"/>
                  </a:moveTo>
                  <a:cubicBezTo>
                    <a:pt x="10217" y="1974"/>
                    <a:pt x="10217" y="1974"/>
                    <a:pt x="10217" y="1974"/>
                  </a:cubicBezTo>
                  <a:cubicBezTo>
                    <a:pt x="10420" y="1696"/>
                    <a:pt x="10653" y="1439"/>
                    <a:pt x="10911" y="1210"/>
                  </a:cubicBezTo>
                  <a:cubicBezTo>
                    <a:pt x="11060" y="1378"/>
                    <a:pt x="11060" y="1378"/>
                    <a:pt x="11060" y="1378"/>
                  </a:cubicBezTo>
                  <a:cubicBezTo>
                    <a:pt x="10814" y="1596"/>
                    <a:pt x="10591" y="1841"/>
                    <a:pt x="10398" y="2106"/>
                  </a:cubicBezTo>
                  <a:close/>
                  <a:moveTo>
                    <a:pt x="35956" y="1632"/>
                  </a:moveTo>
                  <a:cubicBezTo>
                    <a:pt x="35728" y="1395"/>
                    <a:pt x="35475" y="1183"/>
                    <a:pt x="35202" y="1000"/>
                  </a:cubicBezTo>
                  <a:cubicBezTo>
                    <a:pt x="35327" y="814"/>
                    <a:pt x="35327" y="814"/>
                    <a:pt x="35327" y="814"/>
                  </a:cubicBezTo>
                  <a:cubicBezTo>
                    <a:pt x="35613" y="1005"/>
                    <a:pt x="35879" y="1228"/>
                    <a:pt x="36118" y="1477"/>
                  </a:cubicBezTo>
                  <a:lnTo>
                    <a:pt x="35956" y="1632"/>
                  </a:lnTo>
                  <a:close/>
                  <a:moveTo>
                    <a:pt x="29709" y="1345"/>
                  </a:moveTo>
                  <a:cubicBezTo>
                    <a:pt x="29562" y="1176"/>
                    <a:pt x="29562" y="1176"/>
                    <a:pt x="29562" y="1176"/>
                  </a:cubicBezTo>
                  <a:cubicBezTo>
                    <a:pt x="29823" y="950"/>
                    <a:pt x="30108" y="752"/>
                    <a:pt x="30410" y="588"/>
                  </a:cubicBezTo>
                  <a:cubicBezTo>
                    <a:pt x="30518" y="785"/>
                    <a:pt x="30518" y="785"/>
                    <a:pt x="30518" y="785"/>
                  </a:cubicBezTo>
                  <a:cubicBezTo>
                    <a:pt x="30229" y="941"/>
                    <a:pt x="29957" y="1130"/>
                    <a:pt x="29709" y="1345"/>
                  </a:cubicBezTo>
                  <a:close/>
                  <a:moveTo>
                    <a:pt x="16549" y="973"/>
                  </a:moveTo>
                  <a:cubicBezTo>
                    <a:pt x="16274" y="793"/>
                    <a:pt x="15979" y="643"/>
                    <a:pt x="15672" y="528"/>
                  </a:cubicBezTo>
                  <a:cubicBezTo>
                    <a:pt x="15751" y="318"/>
                    <a:pt x="15751" y="318"/>
                    <a:pt x="15751" y="318"/>
                  </a:cubicBezTo>
                  <a:cubicBezTo>
                    <a:pt x="16073" y="439"/>
                    <a:pt x="16383" y="596"/>
                    <a:pt x="16672" y="785"/>
                  </a:cubicBezTo>
                  <a:lnTo>
                    <a:pt x="16549" y="973"/>
                  </a:lnTo>
                  <a:close/>
                  <a:moveTo>
                    <a:pt x="11862" y="809"/>
                  </a:moveTo>
                  <a:cubicBezTo>
                    <a:pt x="11753" y="613"/>
                    <a:pt x="11753" y="613"/>
                    <a:pt x="11753" y="613"/>
                  </a:cubicBezTo>
                  <a:cubicBezTo>
                    <a:pt x="12055" y="445"/>
                    <a:pt x="12375" y="310"/>
                    <a:pt x="12704" y="211"/>
                  </a:cubicBezTo>
                  <a:cubicBezTo>
                    <a:pt x="12769" y="426"/>
                    <a:pt x="12769" y="426"/>
                    <a:pt x="12769" y="426"/>
                  </a:cubicBezTo>
                  <a:cubicBezTo>
                    <a:pt x="12454" y="520"/>
                    <a:pt x="12150" y="649"/>
                    <a:pt x="11862" y="809"/>
                  </a:cubicBezTo>
                  <a:close/>
                  <a:moveTo>
                    <a:pt x="34330" y="546"/>
                  </a:moveTo>
                  <a:cubicBezTo>
                    <a:pt x="34024" y="427"/>
                    <a:pt x="33705" y="341"/>
                    <a:pt x="33380" y="291"/>
                  </a:cubicBezTo>
                  <a:cubicBezTo>
                    <a:pt x="33414" y="69"/>
                    <a:pt x="33414" y="69"/>
                    <a:pt x="33414" y="69"/>
                  </a:cubicBezTo>
                  <a:cubicBezTo>
                    <a:pt x="33755" y="121"/>
                    <a:pt x="34091" y="211"/>
                    <a:pt x="34412" y="337"/>
                  </a:cubicBezTo>
                  <a:lnTo>
                    <a:pt x="34330" y="546"/>
                  </a:lnTo>
                  <a:close/>
                  <a:moveTo>
                    <a:pt x="31428" y="412"/>
                  </a:moveTo>
                  <a:cubicBezTo>
                    <a:pt x="31366" y="196"/>
                    <a:pt x="31366" y="196"/>
                    <a:pt x="31366" y="196"/>
                  </a:cubicBezTo>
                  <a:cubicBezTo>
                    <a:pt x="31696" y="102"/>
                    <a:pt x="32039" y="43"/>
                    <a:pt x="32383" y="22"/>
                  </a:cubicBezTo>
                  <a:cubicBezTo>
                    <a:pt x="32397" y="246"/>
                    <a:pt x="32397" y="246"/>
                    <a:pt x="32397" y="246"/>
                  </a:cubicBezTo>
                  <a:cubicBezTo>
                    <a:pt x="32069" y="266"/>
                    <a:pt x="31742" y="322"/>
                    <a:pt x="31428" y="412"/>
                  </a:cubicBezTo>
                  <a:close/>
                  <a:moveTo>
                    <a:pt x="14719" y="283"/>
                  </a:moveTo>
                  <a:cubicBezTo>
                    <a:pt x="14396" y="237"/>
                    <a:pt x="14061" y="225"/>
                    <a:pt x="13736" y="249"/>
                  </a:cubicBezTo>
                  <a:cubicBezTo>
                    <a:pt x="13720" y="25"/>
                    <a:pt x="13720" y="25"/>
                    <a:pt x="13720" y="25"/>
                  </a:cubicBezTo>
                  <a:cubicBezTo>
                    <a:pt x="14061" y="0"/>
                    <a:pt x="14412" y="12"/>
                    <a:pt x="14751" y="61"/>
                  </a:cubicBezTo>
                  <a:lnTo>
                    <a:pt x="14719" y="28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99" name="Google Shape;2499;p60"/>
          <p:cNvGrpSpPr/>
          <p:nvPr/>
        </p:nvGrpSpPr>
        <p:grpSpPr>
          <a:xfrm rot="10301498">
            <a:off x="2365213" y="4970789"/>
            <a:ext cx="146305" cy="261938"/>
            <a:chOff x="7419591" y="3612333"/>
            <a:chExt cx="146306" cy="261940"/>
          </a:xfrm>
        </p:grpSpPr>
        <p:sp>
          <p:nvSpPr>
            <p:cNvPr id="2500" name="Google Shape;2500;p60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1" name="Google Shape;2501;p60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2" name="Google Shape;2502;p60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3" name="Google Shape;2503;p60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4" name="Google Shape;2504;p60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5" name="Google Shape;2505;p60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6" name="Google Shape;2506;p60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7" name="Google Shape;2507;p60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8" name="Google Shape;2508;p60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9" name="Google Shape;2509;p60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0" name="Google Shape;2510;p60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1" name="Google Shape;2511;p60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2" name="Google Shape;2512;p60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3" name="Google Shape;2513;p60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4" name="Google Shape;2514;p60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5" name="Google Shape;2515;p60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6" name="Google Shape;2516;p60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7" name="Google Shape;2517;p60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8" name="Google Shape;2518;p60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9" name="Google Shape;2519;p60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0" name="Google Shape;2520;p60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1" name="Google Shape;2521;p60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2" name="Google Shape;2522;p60"/>
          <p:cNvGrpSpPr/>
          <p:nvPr/>
        </p:nvGrpSpPr>
        <p:grpSpPr>
          <a:xfrm rot="5400000">
            <a:off x="4493711" y="4288249"/>
            <a:ext cx="156577" cy="280328"/>
            <a:chOff x="7419591" y="3612333"/>
            <a:chExt cx="146306" cy="261940"/>
          </a:xfrm>
        </p:grpSpPr>
        <p:sp>
          <p:nvSpPr>
            <p:cNvPr id="2523" name="Google Shape;2523;p60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4" name="Google Shape;2524;p60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5" name="Google Shape;2525;p60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6" name="Google Shape;2526;p60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7" name="Google Shape;2527;p60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8" name="Google Shape;2528;p60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9" name="Google Shape;2529;p60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0" name="Google Shape;2530;p60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1" name="Google Shape;2531;p60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2" name="Google Shape;2532;p60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3" name="Google Shape;2533;p60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4" name="Google Shape;2534;p60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5" name="Google Shape;2535;p60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6" name="Google Shape;2536;p60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7" name="Google Shape;2537;p60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8" name="Google Shape;2538;p60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9" name="Google Shape;2539;p60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0" name="Google Shape;2540;p60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1" name="Google Shape;2541;p60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2" name="Google Shape;2542;p60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3" name="Google Shape;2543;p60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4" name="Google Shape;2544;p60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Google Shape;1475;p45">
            <a:extLst>
              <a:ext uri="{FF2B5EF4-FFF2-40B4-BE49-F238E27FC236}">
                <a16:creationId xmlns:a16="http://schemas.microsoft.com/office/drawing/2014/main" id="{E7EACC41-5460-1879-F153-A9D08CDFA046}"/>
              </a:ext>
            </a:extLst>
          </p:cNvPr>
          <p:cNvSpPr txBox="1">
            <a:spLocks/>
          </p:cNvSpPr>
          <p:nvPr/>
        </p:nvSpPr>
        <p:spPr>
          <a:xfrm>
            <a:off x="0" y="28644"/>
            <a:ext cx="2826551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(truck) loading area</a:t>
            </a:r>
          </a:p>
        </p:txBody>
      </p:sp>
      <p:sp>
        <p:nvSpPr>
          <p:cNvPr id="5" name="Google Shape;1478;p45">
            <a:extLst>
              <a:ext uri="{FF2B5EF4-FFF2-40B4-BE49-F238E27FC236}">
                <a16:creationId xmlns:a16="http://schemas.microsoft.com/office/drawing/2014/main" id="{9DF5E79C-626C-665E-6935-793DB6C6079A}"/>
              </a:ext>
            </a:extLst>
          </p:cNvPr>
          <p:cNvSpPr txBox="1">
            <a:spLocks/>
          </p:cNvSpPr>
          <p:nvPr/>
        </p:nvSpPr>
        <p:spPr>
          <a:xfrm>
            <a:off x="211197" y="428066"/>
            <a:ext cx="2233500" cy="4848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prostor za utovar (kamiona)</a:t>
            </a:r>
          </a:p>
        </p:txBody>
      </p:sp>
      <p:sp>
        <p:nvSpPr>
          <p:cNvPr id="6" name="Google Shape;1475;p45">
            <a:extLst>
              <a:ext uri="{FF2B5EF4-FFF2-40B4-BE49-F238E27FC236}">
                <a16:creationId xmlns:a16="http://schemas.microsoft.com/office/drawing/2014/main" id="{12D10427-F10F-89F4-61C3-291BE1BC2E8B}"/>
              </a:ext>
            </a:extLst>
          </p:cNvPr>
          <p:cNvSpPr txBox="1">
            <a:spLocks/>
          </p:cNvSpPr>
          <p:nvPr/>
        </p:nvSpPr>
        <p:spPr>
          <a:xfrm>
            <a:off x="97923" y="832584"/>
            <a:ext cx="2460048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field test/trial</a:t>
            </a:r>
          </a:p>
        </p:txBody>
      </p:sp>
      <p:sp>
        <p:nvSpPr>
          <p:cNvPr id="7" name="Google Shape;1478;p45">
            <a:extLst>
              <a:ext uri="{FF2B5EF4-FFF2-40B4-BE49-F238E27FC236}">
                <a16:creationId xmlns:a16="http://schemas.microsoft.com/office/drawing/2014/main" id="{FE842D6C-8E87-CF8A-CC9B-B3315CDB8B48}"/>
              </a:ext>
            </a:extLst>
          </p:cNvPr>
          <p:cNvSpPr txBox="1">
            <a:spLocks/>
          </p:cNvSpPr>
          <p:nvPr/>
        </p:nvSpPr>
        <p:spPr>
          <a:xfrm>
            <a:off x="211197" y="1229546"/>
            <a:ext cx="2233500" cy="4848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terensko ispitivanje</a:t>
            </a:r>
          </a:p>
        </p:txBody>
      </p:sp>
      <p:sp>
        <p:nvSpPr>
          <p:cNvPr id="8" name="Google Shape;1475;p45">
            <a:extLst>
              <a:ext uri="{FF2B5EF4-FFF2-40B4-BE49-F238E27FC236}">
                <a16:creationId xmlns:a16="http://schemas.microsoft.com/office/drawing/2014/main" id="{03B7784D-AD3F-D1C2-99F7-AFBCD179920F}"/>
              </a:ext>
            </a:extLst>
          </p:cNvPr>
          <p:cNvSpPr txBox="1">
            <a:spLocks/>
          </p:cNvSpPr>
          <p:nvPr/>
        </p:nvSpPr>
        <p:spPr>
          <a:xfrm>
            <a:off x="97923" y="1602179"/>
            <a:ext cx="2460048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pilot scheme</a:t>
            </a:r>
          </a:p>
        </p:txBody>
      </p:sp>
      <p:sp>
        <p:nvSpPr>
          <p:cNvPr id="9" name="Google Shape;1478;p45">
            <a:extLst>
              <a:ext uri="{FF2B5EF4-FFF2-40B4-BE49-F238E27FC236}">
                <a16:creationId xmlns:a16="http://schemas.microsoft.com/office/drawing/2014/main" id="{2F1D15BF-2134-40B8-C51D-69939F4B0BAA}"/>
              </a:ext>
            </a:extLst>
          </p:cNvPr>
          <p:cNvSpPr txBox="1">
            <a:spLocks/>
          </p:cNvSpPr>
          <p:nvPr/>
        </p:nvSpPr>
        <p:spPr>
          <a:xfrm>
            <a:off x="211197" y="2018691"/>
            <a:ext cx="2233500" cy="4848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pilot-plan, pilot-shema</a:t>
            </a:r>
          </a:p>
        </p:txBody>
      </p:sp>
      <p:sp>
        <p:nvSpPr>
          <p:cNvPr id="10" name="Google Shape;1475;p45">
            <a:extLst>
              <a:ext uri="{FF2B5EF4-FFF2-40B4-BE49-F238E27FC236}">
                <a16:creationId xmlns:a16="http://schemas.microsoft.com/office/drawing/2014/main" id="{0B0A882A-C9BF-E172-7514-15F1231C1F21}"/>
              </a:ext>
            </a:extLst>
          </p:cNvPr>
          <p:cNvSpPr txBox="1">
            <a:spLocks/>
          </p:cNvSpPr>
          <p:nvPr/>
        </p:nvSpPr>
        <p:spPr>
          <a:xfrm>
            <a:off x="-65797" y="2430038"/>
            <a:ext cx="2993482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installation</a:t>
            </a:r>
          </a:p>
        </p:txBody>
      </p:sp>
      <p:sp>
        <p:nvSpPr>
          <p:cNvPr id="11" name="Google Shape;1478;p45">
            <a:extLst>
              <a:ext uri="{FF2B5EF4-FFF2-40B4-BE49-F238E27FC236}">
                <a16:creationId xmlns:a16="http://schemas.microsoft.com/office/drawing/2014/main" id="{7F9DF66B-A7CC-EC5C-6100-8DB6BA5F54AE}"/>
              </a:ext>
            </a:extLst>
          </p:cNvPr>
          <p:cNvSpPr txBox="1">
            <a:spLocks/>
          </p:cNvSpPr>
          <p:nvPr/>
        </p:nvSpPr>
        <p:spPr>
          <a:xfrm>
            <a:off x="211197" y="2860300"/>
            <a:ext cx="2233500" cy="484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postavljanje</a:t>
            </a:r>
          </a:p>
        </p:txBody>
      </p:sp>
      <p:sp>
        <p:nvSpPr>
          <p:cNvPr id="12" name="Google Shape;1478;p45">
            <a:extLst>
              <a:ext uri="{FF2B5EF4-FFF2-40B4-BE49-F238E27FC236}">
                <a16:creationId xmlns:a16="http://schemas.microsoft.com/office/drawing/2014/main" id="{6B103B93-20CF-9997-1EF7-78E646005F1E}"/>
              </a:ext>
            </a:extLst>
          </p:cNvPr>
          <p:cNvSpPr txBox="1">
            <a:spLocks/>
          </p:cNvSpPr>
          <p:nvPr/>
        </p:nvSpPr>
        <p:spPr>
          <a:xfrm>
            <a:off x="233147" y="3649753"/>
            <a:ext cx="2233500" cy="4848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razmatra se,</a:t>
            </a:r>
          </a:p>
          <a:p>
            <a:pPr marL="0" indent="0"/>
            <a:r>
              <a:rPr lang="sr-Latn-RS" sz="1600" dirty="0"/>
              <a:t>pod recenzijom</a:t>
            </a:r>
          </a:p>
        </p:txBody>
      </p:sp>
      <p:sp>
        <p:nvSpPr>
          <p:cNvPr id="13" name="Google Shape;1475;p45">
            <a:extLst>
              <a:ext uri="{FF2B5EF4-FFF2-40B4-BE49-F238E27FC236}">
                <a16:creationId xmlns:a16="http://schemas.microsoft.com/office/drawing/2014/main" id="{8CF9AEBB-9A40-39B4-07E7-E466B0C415B0}"/>
              </a:ext>
            </a:extLst>
          </p:cNvPr>
          <p:cNvSpPr txBox="1">
            <a:spLocks/>
          </p:cNvSpPr>
          <p:nvPr/>
        </p:nvSpPr>
        <p:spPr>
          <a:xfrm>
            <a:off x="97923" y="3250409"/>
            <a:ext cx="2460048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under review</a:t>
            </a:r>
          </a:p>
        </p:txBody>
      </p:sp>
      <p:sp>
        <p:nvSpPr>
          <p:cNvPr id="14" name="Google Shape;1475;p45">
            <a:extLst>
              <a:ext uri="{FF2B5EF4-FFF2-40B4-BE49-F238E27FC236}">
                <a16:creationId xmlns:a16="http://schemas.microsoft.com/office/drawing/2014/main" id="{9E409B1B-4FB3-C13D-D682-D619093796EF}"/>
              </a:ext>
            </a:extLst>
          </p:cNvPr>
          <p:cNvSpPr txBox="1">
            <a:spLocks/>
          </p:cNvSpPr>
          <p:nvPr/>
        </p:nvSpPr>
        <p:spPr>
          <a:xfrm>
            <a:off x="2736273" y="31044"/>
            <a:ext cx="3186545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vary</a:t>
            </a:r>
          </a:p>
        </p:txBody>
      </p:sp>
      <p:sp>
        <p:nvSpPr>
          <p:cNvPr id="15" name="Google Shape;1478;p45">
            <a:extLst>
              <a:ext uri="{FF2B5EF4-FFF2-40B4-BE49-F238E27FC236}">
                <a16:creationId xmlns:a16="http://schemas.microsoft.com/office/drawing/2014/main" id="{DEDF8A32-FE49-7F8A-4515-36037035EEDA}"/>
              </a:ext>
            </a:extLst>
          </p:cNvPr>
          <p:cNvSpPr txBox="1">
            <a:spLocks/>
          </p:cNvSpPr>
          <p:nvPr/>
        </p:nvSpPr>
        <p:spPr>
          <a:xfrm>
            <a:off x="3078848" y="428066"/>
            <a:ext cx="2233500" cy="4848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biti promenljiv, varirati</a:t>
            </a:r>
          </a:p>
        </p:txBody>
      </p:sp>
      <p:sp>
        <p:nvSpPr>
          <p:cNvPr id="16" name="Google Shape;1475;p45">
            <a:extLst>
              <a:ext uri="{FF2B5EF4-FFF2-40B4-BE49-F238E27FC236}">
                <a16:creationId xmlns:a16="http://schemas.microsoft.com/office/drawing/2014/main" id="{CE28ADB1-89A9-66F2-0CEC-DDBCFE42A123}"/>
              </a:ext>
            </a:extLst>
          </p:cNvPr>
          <p:cNvSpPr txBox="1">
            <a:spLocks/>
          </p:cNvSpPr>
          <p:nvPr/>
        </p:nvSpPr>
        <p:spPr>
          <a:xfrm>
            <a:off x="2671246" y="826600"/>
            <a:ext cx="3251572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facility</a:t>
            </a:r>
          </a:p>
        </p:txBody>
      </p:sp>
      <p:sp>
        <p:nvSpPr>
          <p:cNvPr id="17" name="Google Shape;1478;p45">
            <a:extLst>
              <a:ext uri="{FF2B5EF4-FFF2-40B4-BE49-F238E27FC236}">
                <a16:creationId xmlns:a16="http://schemas.microsoft.com/office/drawing/2014/main" id="{22DC27D6-89FD-CAE4-2AFC-B13CE90E57AF}"/>
              </a:ext>
            </a:extLst>
          </p:cNvPr>
          <p:cNvSpPr txBox="1">
            <a:spLocks/>
          </p:cNvSpPr>
          <p:nvPr/>
        </p:nvSpPr>
        <p:spPr>
          <a:xfrm>
            <a:off x="3078848" y="1226721"/>
            <a:ext cx="2233500" cy="484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objekat, ustanova</a:t>
            </a:r>
          </a:p>
        </p:txBody>
      </p:sp>
      <p:sp>
        <p:nvSpPr>
          <p:cNvPr id="18" name="Google Shape;1475;p45">
            <a:extLst>
              <a:ext uri="{FF2B5EF4-FFF2-40B4-BE49-F238E27FC236}">
                <a16:creationId xmlns:a16="http://schemas.microsoft.com/office/drawing/2014/main" id="{468A92E7-D442-74B7-8167-936DFF0197C1}"/>
              </a:ext>
            </a:extLst>
          </p:cNvPr>
          <p:cNvSpPr txBox="1">
            <a:spLocks/>
          </p:cNvSpPr>
          <p:nvPr/>
        </p:nvSpPr>
        <p:spPr>
          <a:xfrm>
            <a:off x="2991623" y="1601242"/>
            <a:ext cx="2460048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SNCF</a:t>
            </a:r>
          </a:p>
        </p:txBody>
      </p:sp>
      <p:sp>
        <p:nvSpPr>
          <p:cNvPr id="19" name="Google Shape;1478;p45">
            <a:extLst>
              <a:ext uri="{FF2B5EF4-FFF2-40B4-BE49-F238E27FC236}">
                <a16:creationId xmlns:a16="http://schemas.microsoft.com/office/drawing/2014/main" id="{3AFDAEBF-633C-B645-2E4A-7FA82958BC0F}"/>
              </a:ext>
            </a:extLst>
          </p:cNvPr>
          <p:cNvSpPr txBox="1">
            <a:spLocks/>
          </p:cNvSpPr>
          <p:nvPr/>
        </p:nvSpPr>
        <p:spPr>
          <a:xfrm>
            <a:off x="3078848" y="2007564"/>
            <a:ext cx="2233500" cy="4848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fr-FR" sz="1600" dirty="0"/>
              <a:t>Société nationale des chemins de fer français</a:t>
            </a:r>
            <a:endParaRPr lang="sr-Latn-RS" sz="1600" dirty="0"/>
          </a:p>
        </p:txBody>
      </p:sp>
      <p:sp>
        <p:nvSpPr>
          <p:cNvPr id="20" name="Google Shape;1475;p45">
            <a:extLst>
              <a:ext uri="{FF2B5EF4-FFF2-40B4-BE49-F238E27FC236}">
                <a16:creationId xmlns:a16="http://schemas.microsoft.com/office/drawing/2014/main" id="{E8789540-37FD-4548-ACD1-F7BE9A71FB14}"/>
              </a:ext>
            </a:extLst>
          </p:cNvPr>
          <p:cNvSpPr txBox="1">
            <a:spLocks/>
          </p:cNvSpPr>
          <p:nvPr/>
        </p:nvSpPr>
        <p:spPr>
          <a:xfrm>
            <a:off x="3067008" y="2430038"/>
            <a:ext cx="2460048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know-how</a:t>
            </a:r>
          </a:p>
        </p:txBody>
      </p:sp>
      <p:sp>
        <p:nvSpPr>
          <p:cNvPr id="21" name="Google Shape;1475;p45">
            <a:extLst>
              <a:ext uri="{FF2B5EF4-FFF2-40B4-BE49-F238E27FC236}">
                <a16:creationId xmlns:a16="http://schemas.microsoft.com/office/drawing/2014/main" id="{EA1D1172-977B-5D75-1201-BD610C2D5D66}"/>
              </a:ext>
            </a:extLst>
          </p:cNvPr>
          <p:cNvSpPr txBox="1">
            <a:spLocks/>
          </p:cNvSpPr>
          <p:nvPr/>
        </p:nvSpPr>
        <p:spPr>
          <a:xfrm>
            <a:off x="3067008" y="3250409"/>
            <a:ext cx="2460048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concerned with</a:t>
            </a:r>
          </a:p>
        </p:txBody>
      </p:sp>
      <p:sp>
        <p:nvSpPr>
          <p:cNvPr id="22" name="Google Shape;1478;p45">
            <a:extLst>
              <a:ext uri="{FF2B5EF4-FFF2-40B4-BE49-F238E27FC236}">
                <a16:creationId xmlns:a16="http://schemas.microsoft.com/office/drawing/2014/main" id="{F3E156EA-EC28-2850-7679-97A95A673916}"/>
              </a:ext>
            </a:extLst>
          </p:cNvPr>
          <p:cNvSpPr txBox="1">
            <a:spLocks/>
          </p:cNvSpPr>
          <p:nvPr/>
        </p:nvSpPr>
        <p:spPr>
          <a:xfrm>
            <a:off x="3067008" y="2860300"/>
            <a:ext cx="2233500" cy="4848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znanje i iskustvo</a:t>
            </a:r>
          </a:p>
        </p:txBody>
      </p:sp>
      <p:sp>
        <p:nvSpPr>
          <p:cNvPr id="23" name="Google Shape;1478;p45">
            <a:extLst>
              <a:ext uri="{FF2B5EF4-FFF2-40B4-BE49-F238E27FC236}">
                <a16:creationId xmlns:a16="http://schemas.microsoft.com/office/drawing/2014/main" id="{0554F069-CA83-34AB-4C76-D0B49CCA72EF}"/>
              </a:ext>
            </a:extLst>
          </p:cNvPr>
          <p:cNvSpPr txBox="1">
            <a:spLocks/>
          </p:cNvSpPr>
          <p:nvPr/>
        </p:nvSpPr>
        <p:spPr>
          <a:xfrm>
            <a:off x="3073567" y="3647761"/>
            <a:ext cx="2233500" cy="4848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bavi se</a:t>
            </a:r>
          </a:p>
        </p:txBody>
      </p:sp>
      <p:sp>
        <p:nvSpPr>
          <p:cNvPr id="24" name="Google Shape;1475;p45">
            <a:extLst>
              <a:ext uri="{FF2B5EF4-FFF2-40B4-BE49-F238E27FC236}">
                <a16:creationId xmlns:a16="http://schemas.microsoft.com/office/drawing/2014/main" id="{9A4B04DC-16B4-0E48-412A-E2869A017EAB}"/>
              </a:ext>
            </a:extLst>
          </p:cNvPr>
          <p:cNvSpPr txBox="1">
            <a:spLocks/>
          </p:cNvSpPr>
          <p:nvPr/>
        </p:nvSpPr>
        <p:spPr>
          <a:xfrm>
            <a:off x="5451671" y="-23878"/>
            <a:ext cx="3623056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fast-throughput terminals</a:t>
            </a:r>
          </a:p>
        </p:txBody>
      </p:sp>
      <p:sp>
        <p:nvSpPr>
          <p:cNvPr id="25" name="Google Shape;1478;p45">
            <a:extLst>
              <a:ext uri="{FF2B5EF4-FFF2-40B4-BE49-F238E27FC236}">
                <a16:creationId xmlns:a16="http://schemas.microsoft.com/office/drawing/2014/main" id="{F6CB7D0A-940F-0907-1D59-B6BBB14BF844}"/>
              </a:ext>
            </a:extLst>
          </p:cNvPr>
          <p:cNvSpPr txBox="1">
            <a:spLocks/>
          </p:cNvSpPr>
          <p:nvPr/>
        </p:nvSpPr>
        <p:spPr>
          <a:xfrm>
            <a:off x="5993510" y="428066"/>
            <a:ext cx="2302279" cy="4848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visokopropusni terminali</a:t>
            </a:r>
          </a:p>
        </p:txBody>
      </p:sp>
      <p:sp>
        <p:nvSpPr>
          <p:cNvPr id="26" name="Google Shape;1475;p45">
            <a:extLst>
              <a:ext uri="{FF2B5EF4-FFF2-40B4-BE49-F238E27FC236}">
                <a16:creationId xmlns:a16="http://schemas.microsoft.com/office/drawing/2014/main" id="{3B1F9197-3450-59E8-B003-165EFF7BC80F}"/>
              </a:ext>
            </a:extLst>
          </p:cNvPr>
          <p:cNvSpPr txBox="1">
            <a:spLocks/>
          </p:cNvSpPr>
          <p:nvPr/>
        </p:nvSpPr>
        <p:spPr>
          <a:xfrm>
            <a:off x="6033175" y="826600"/>
            <a:ext cx="2460048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move on</a:t>
            </a:r>
          </a:p>
        </p:txBody>
      </p:sp>
      <p:sp>
        <p:nvSpPr>
          <p:cNvPr id="27" name="Google Shape;1475;p45">
            <a:extLst>
              <a:ext uri="{FF2B5EF4-FFF2-40B4-BE49-F238E27FC236}">
                <a16:creationId xmlns:a16="http://schemas.microsoft.com/office/drawing/2014/main" id="{77E2CCC5-E3AB-8D9B-B71D-42FAF163C7D3}"/>
              </a:ext>
            </a:extLst>
          </p:cNvPr>
          <p:cNvSpPr txBox="1">
            <a:spLocks/>
          </p:cNvSpPr>
          <p:nvPr/>
        </p:nvSpPr>
        <p:spPr>
          <a:xfrm>
            <a:off x="6033175" y="1601242"/>
            <a:ext cx="2460048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research project</a:t>
            </a:r>
          </a:p>
        </p:txBody>
      </p:sp>
      <p:sp>
        <p:nvSpPr>
          <p:cNvPr id="28" name="Google Shape;1475;p45">
            <a:extLst>
              <a:ext uri="{FF2B5EF4-FFF2-40B4-BE49-F238E27FC236}">
                <a16:creationId xmlns:a16="http://schemas.microsoft.com/office/drawing/2014/main" id="{EF568397-B5AA-8276-6D2D-5F822EBA732E}"/>
              </a:ext>
            </a:extLst>
          </p:cNvPr>
          <p:cNvSpPr txBox="1">
            <a:spLocks/>
          </p:cNvSpPr>
          <p:nvPr/>
        </p:nvSpPr>
        <p:spPr>
          <a:xfrm>
            <a:off x="5821385" y="2425365"/>
            <a:ext cx="2762075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experimental facility</a:t>
            </a:r>
          </a:p>
        </p:txBody>
      </p:sp>
      <p:sp>
        <p:nvSpPr>
          <p:cNvPr id="29" name="Google Shape;1475;p45">
            <a:extLst>
              <a:ext uri="{FF2B5EF4-FFF2-40B4-BE49-F238E27FC236}">
                <a16:creationId xmlns:a16="http://schemas.microsoft.com/office/drawing/2014/main" id="{DBF835E9-91B1-3A79-4738-0846F5E75DE8}"/>
              </a:ext>
            </a:extLst>
          </p:cNvPr>
          <p:cNvSpPr txBox="1">
            <a:spLocks/>
          </p:cNvSpPr>
          <p:nvPr/>
        </p:nvSpPr>
        <p:spPr>
          <a:xfrm>
            <a:off x="5739300" y="3250409"/>
            <a:ext cx="3171553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ctr"/>
            <a:r>
              <a:rPr lang="sr-Latn-RS" dirty="0"/>
              <a:t>put through their paces</a:t>
            </a:r>
          </a:p>
        </p:txBody>
      </p:sp>
      <p:sp>
        <p:nvSpPr>
          <p:cNvPr id="30" name="Google Shape;1478;p45">
            <a:extLst>
              <a:ext uri="{FF2B5EF4-FFF2-40B4-BE49-F238E27FC236}">
                <a16:creationId xmlns:a16="http://schemas.microsoft.com/office/drawing/2014/main" id="{AD31513B-BCA8-62E3-5466-D2E1CFACF950}"/>
              </a:ext>
            </a:extLst>
          </p:cNvPr>
          <p:cNvSpPr txBox="1">
            <a:spLocks/>
          </p:cNvSpPr>
          <p:nvPr/>
        </p:nvSpPr>
        <p:spPr>
          <a:xfrm>
            <a:off x="5993510" y="1226721"/>
            <a:ext cx="2233500" cy="4848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prevazići</a:t>
            </a:r>
          </a:p>
        </p:txBody>
      </p:sp>
      <p:sp>
        <p:nvSpPr>
          <p:cNvPr id="31" name="Google Shape;1478;p45">
            <a:extLst>
              <a:ext uri="{FF2B5EF4-FFF2-40B4-BE49-F238E27FC236}">
                <a16:creationId xmlns:a16="http://schemas.microsoft.com/office/drawing/2014/main" id="{E76BC7A3-5D01-10D1-9B8D-9EC1E20B739B}"/>
              </a:ext>
            </a:extLst>
          </p:cNvPr>
          <p:cNvSpPr txBox="1">
            <a:spLocks/>
          </p:cNvSpPr>
          <p:nvPr/>
        </p:nvSpPr>
        <p:spPr>
          <a:xfrm>
            <a:off x="5993510" y="2018691"/>
            <a:ext cx="2233500" cy="4848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istraživački projekat</a:t>
            </a:r>
          </a:p>
        </p:txBody>
      </p:sp>
      <p:sp>
        <p:nvSpPr>
          <p:cNvPr id="32" name="Google Shape;1478;p45">
            <a:extLst>
              <a:ext uri="{FF2B5EF4-FFF2-40B4-BE49-F238E27FC236}">
                <a16:creationId xmlns:a16="http://schemas.microsoft.com/office/drawing/2014/main" id="{15E1522E-2CAC-1242-3891-0D592866F328}"/>
              </a:ext>
            </a:extLst>
          </p:cNvPr>
          <p:cNvSpPr txBox="1">
            <a:spLocks/>
          </p:cNvSpPr>
          <p:nvPr/>
        </p:nvSpPr>
        <p:spPr>
          <a:xfrm>
            <a:off x="5993510" y="2858786"/>
            <a:ext cx="2233500" cy="4848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istraživačka ustanova</a:t>
            </a:r>
          </a:p>
        </p:txBody>
      </p:sp>
      <p:sp>
        <p:nvSpPr>
          <p:cNvPr id="33" name="Google Shape;1478;p45">
            <a:extLst>
              <a:ext uri="{FF2B5EF4-FFF2-40B4-BE49-F238E27FC236}">
                <a16:creationId xmlns:a16="http://schemas.microsoft.com/office/drawing/2014/main" id="{3FED2650-7BB2-A141-B08A-7DB5B55E4CE8}"/>
              </a:ext>
            </a:extLst>
          </p:cNvPr>
          <p:cNvSpPr txBox="1">
            <a:spLocks/>
          </p:cNvSpPr>
          <p:nvPr/>
        </p:nvSpPr>
        <p:spPr>
          <a:xfrm>
            <a:off x="5993510" y="3642784"/>
            <a:ext cx="2233500" cy="484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testirati efektivnost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  <p:bldP spid="9" grpId="0" uiExpand="1" build="p" animBg="1"/>
      <p:bldP spid="11" grpId="0" uiExpand="1" build="p" animBg="1"/>
      <p:bldP spid="12" grpId="0" uiExpand="1" build="p" animBg="1"/>
      <p:bldP spid="15" grpId="0" uiExpand="1" build="p" animBg="1"/>
      <p:bldP spid="17" grpId="0" uiExpand="1" build="p" animBg="1"/>
      <p:bldP spid="19" grpId="0" uiExpand="1" build="p" animBg="1"/>
      <p:bldP spid="22" grpId="0" uiExpand="1" build="p" animBg="1"/>
      <p:bldP spid="23" grpId="0" uiExpand="1" build="p" animBg="1"/>
      <p:bldP spid="25" grpId="0" uiExpand="1" build="p" animBg="1"/>
      <p:bldP spid="30" grpId="0" uiExpand="1" build="p" animBg="1"/>
      <p:bldP spid="31" grpId="0" uiExpand="1" build="p" animBg="1"/>
      <p:bldP spid="32" grpId="0" uiExpand="1" build="p" animBg="1"/>
      <p:bldP spid="33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8" name="Google Shape;1438;p45"/>
          <p:cNvGrpSpPr/>
          <p:nvPr/>
        </p:nvGrpSpPr>
        <p:grpSpPr>
          <a:xfrm>
            <a:off x="-1720539" y="2081948"/>
            <a:ext cx="12192014" cy="1746255"/>
            <a:chOff x="0" y="2555875"/>
            <a:chExt cx="12192014" cy="1746255"/>
          </a:xfrm>
        </p:grpSpPr>
        <p:sp>
          <p:nvSpPr>
            <p:cNvPr id="1439" name="Google Shape;1439;p45"/>
            <p:cNvSpPr/>
            <p:nvPr/>
          </p:nvSpPr>
          <p:spPr>
            <a:xfrm>
              <a:off x="0" y="2555875"/>
              <a:ext cx="12192014" cy="1746255"/>
            </a:xfrm>
            <a:custGeom>
              <a:avLst/>
              <a:gdLst/>
              <a:ahLst/>
              <a:cxnLst/>
              <a:rect l="l" t="t" r="r" b="b"/>
              <a:pathLst>
                <a:path w="50518" h="7229" extrusionOk="0">
                  <a:moveTo>
                    <a:pt x="50518" y="0"/>
                  </a:moveTo>
                  <a:cubicBezTo>
                    <a:pt x="43277" y="0"/>
                    <a:pt x="43277" y="0"/>
                    <a:pt x="43277" y="0"/>
                  </a:cubicBezTo>
                  <a:cubicBezTo>
                    <a:pt x="42491" y="0"/>
                    <a:pt x="41720" y="206"/>
                    <a:pt x="41039" y="597"/>
                  </a:cubicBezTo>
                  <a:cubicBezTo>
                    <a:pt x="41037" y="599"/>
                    <a:pt x="41037" y="599"/>
                    <a:pt x="41037" y="599"/>
                  </a:cubicBezTo>
                  <a:cubicBezTo>
                    <a:pt x="40356" y="990"/>
                    <a:pt x="39585" y="1196"/>
                    <a:pt x="38799" y="1196"/>
                  </a:cubicBezTo>
                  <a:cubicBezTo>
                    <a:pt x="32758" y="1196"/>
                    <a:pt x="32758" y="1196"/>
                    <a:pt x="32758" y="1196"/>
                  </a:cubicBezTo>
                  <a:cubicBezTo>
                    <a:pt x="31972" y="1196"/>
                    <a:pt x="31200" y="1402"/>
                    <a:pt x="30519" y="1794"/>
                  </a:cubicBezTo>
                  <a:cubicBezTo>
                    <a:pt x="30519" y="1794"/>
                    <a:pt x="30519" y="1794"/>
                    <a:pt x="30519" y="1794"/>
                  </a:cubicBezTo>
                  <a:cubicBezTo>
                    <a:pt x="29838" y="2186"/>
                    <a:pt x="29066" y="2392"/>
                    <a:pt x="28280" y="2392"/>
                  </a:cubicBezTo>
                  <a:cubicBezTo>
                    <a:pt x="22239" y="2392"/>
                    <a:pt x="22239" y="2392"/>
                    <a:pt x="22239" y="2392"/>
                  </a:cubicBezTo>
                  <a:cubicBezTo>
                    <a:pt x="21454" y="2392"/>
                    <a:pt x="20682" y="2598"/>
                    <a:pt x="20001" y="2990"/>
                  </a:cubicBezTo>
                  <a:cubicBezTo>
                    <a:pt x="20001" y="2990"/>
                    <a:pt x="20001" y="2990"/>
                    <a:pt x="20001" y="2990"/>
                  </a:cubicBezTo>
                  <a:cubicBezTo>
                    <a:pt x="19320" y="3382"/>
                    <a:pt x="18548" y="3588"/>
                    <a:pt x="17762" y="3588"/>
                  </a:cubicBezTo>
                  <a:cubicBezTo>
                    <a:pt x="11719" y="3588"/>
                    <a:pt x="11719" y="3588"/>
                    <a:pt x="11719" y="3588"/>
                  </a:cubicBezTo>
                  <a:cubicBezTo>
                    <a:pt x="10935" y="3588"/>
                    <a:pt x="10164" y="3794"/>
                    <a:pt x="9484" y="4185"/>
                  </a:cubicBezTo>
                  <a:cubicBezTo>
                    <a:pt x="9478" y="4188"/>
                    <a:pt x="9478" y="4188"/>
                    <a:pt x="9478" y="4188"/>
                  </a:cubicBezTo>
                  <a:cubicBezTo>
                    <a:pt x="8798" y="4579"/>
                    <a:pt x="8027" y="4785"/>
                    <a:pt x="7242" y="4785"/>
                  </a:cubicBezTo>
                  <a:cubicBezTo>
                    <a:pt x="0" y="4785"/>
                    <a:pt x="0" y="4785"/>
                    <a:pt x="0" y="4785"/>
                  </a:cubicBezTo>
                  <a:cubicBezTo>
                    <a:pt x="0" y="7229"/>
                    <a:pt x="0" y="7229"/>
                    <a:pt x="0" y="7229"/>
                  </a:cubicBezTo>
                  <a:cubicBezTo>
                    <a:pt x="7242" y="7229"/>
                    <a:pt x="7242" y="7229"/>
                    <a:pt x="7242" y="7229"/>
                  </a:cubicBezTo>
                  <a:cubicBezTo>
                    <a:pt x="8027" y="7229"/>
                    <a:pt x="8798" y="7023"/>
                    <a:pt x="9478" y="6632"/>
                  </a:cubicBezTo>
                  <a:cubicBezTo>
                    <a:pt x="9484" y="6629"/>
                    <a:pt x="9484" y="6629"/>
                    <a:pt x="9484" y="6629"/>
                  </a:cubicBezTo>
                  <a:cubicBezTo>
                    <a:pt x="10164" y="6238"/>
                    <a:pt x="10935" y="6032"/>
                    <a:pt x="11719" y="6032"/>
                  </a:cubicBezTo>
                  <a:cubicBezTo>
                    <a:pt x="17763" y="6032"/>
                    <a:pt x="17763" y="6032"/>
                    <a:pt x="17763" y="6032"/>
                  </a:cubicBezTo>
                  <a:cubicBezTo>
                    <a:pt x="18548" y="6032"/>
                    <a:pt x="19320" y="5826"/>
                    <a:pt x="20000" y="5435"/>
                  </a:cubicBezTo>
                  <a:cubicBezTo>
                    <a:pt x="20001" y="5434"/>
                    <a:pt x="20001" y="5434"/>
                    <a:pt x="20001" y="5434"/>
                  </a:cubicBezTo>
                  <a:cubicBezTo>
                    <a:pt x="20682" y="5043"/>
                    <a:pt x="21453" y="4837"/>
                    <a:pt x="22239" y="4837"/>
                  </a:cubicBezTo>
                  <a:cubicBezTo>
                    <a:pt x="28280" y="4837"/>
                    <a:pt x="28280" y="4837"/>
                    <a:pt x="28280" y="4837"/>
                  </a:cubicBezTo>
                  <a:cubicBezTo>
                    <a:pt x="29066" y="4837"/>
                    <a:pt x="29838" y="4631"/>
                    <a:pt x="30519" y="4239"/>
                  </a:cubicBezTo>
                  <a:cubicBezTo>
                    <a:pt x="30519" y="4239"/>
                    <a:pt x="30519" y="4239"/>
                    <a:pt x="30519" y="4239"/>
                  </a:cubicBezTo>
                  <a:cubicBezTo>
                    <a:pt x="31200" y="3847"/>
                    <a:pt x="31972" y="3641"/>
                    <a:pt x="32758" y="3641"/>
                  </a:cubicBezTo>
                  <a:cubicBezTo>
                    <a:pt x="38799" y="3641"/>
                    <a:pt x="38799" y="3641"/>
                    <a:pt x="38799" y="3641"/>
                  </a:cubicBezTo>
                  <a:cubicBezTo>
                    <a:pt x="39585" y="3641"/>
                    <a:pt x="40356" y="3435"/>
                    <a:pt x="41037" y="3043"/>
                  </a:cubicBezTo>
                  <a:cubicBezTo>
                    <a:pt x="41039" y="3042"/>
                    <a:pt x="41039" y="3042"/>
                    <a:pt x="41039" y="3042"/>
                  </a:cubicBezTo>
                  <a:cubicBezTo>
                    <a:pt x="41720" y="2650"/>
                    <a:pt x="42491" y="2445"/>
                    <a:pt x="43277" y="2445"/>
                  </a:cubicBezTo>
                  <a:cubicBezTo>
                    <a:pt x="50518" y="2445"/>
                    <a:pt x="50518" y="2445"/>
                    <a:pt x="50518" y="2445"/>
                  </a:cubicBezTo>
                  <a:cubicBezTo>
                    <a:pt x="50518" y="0"/>
                    <a:pt x="50518" y="0"/>
                    <a:pt x="505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0" name="Google Shape;1440;p45"/>
            <p:cNvSpPr/>
            <p:nvPr/>
          </p:nvSpPr>
          <p:spPr>
            <a:xfrm>
              <a:off x="14288" y="3975100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1" name="Google Shape;1441;p45"/>
            <p:cNvSpPr/>
            <p:nvPr/>
          </p:nvSpPr>
          <p:spPr>
            <a:xfrm>
              <a:off x="368300" y="397510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2" name="Google Shape;1442;p45"/>
            <p:cNvSpPr/>
            <p:nvPr/>
          </p:nvSpPr>
          <p:spPr>
            <a:xfrm>
              <a:off x="720725" y="3975100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3" name="Google Shape;1443;p45"/>
            <p:cNvSpPr/>
            <p:nvPr/>
          </p:nvSpPr>
          <p:spPr>
            <a:xfrm>
              <a:off x="1074738" y="397510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4" name="Google Shape;1444;p45"/>
            <p:cNvSpPr/>
            <p:nvPr/>
          </p:nvSpPr>
          <p:spPr>
            <a:xfrm>
              <a:off x="1427163" y="3975100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p45"/>
            <p:cNvSpPr/>
            <p:nvPr/>
          </p:nvSpPr>
          <p:spPr>
            <a:xfrm>
              <a:off x="1781175" y="397510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6" name="Google Shape;1446;p45"/>
            <p:cNvSpPr/>
            <p:nvPr/>
          </p:nvSpPr>
          <p:spPr>
            <a:xfrm>
              <a:off x="2136775" y="3822700"/>
              <a:ext cx="161925" cy="107950"/>
            </a:xfrm>
            <a:custGeom>
              <a:avLst/>
              <a:gdLst/>
              <a:ahLst/>
              <a:cxnLst/>
              <a:rect l="l" t="t" r="r" b="b"/>
              <a:pathLst>
                <a:path w="102" h="68" extrusionOk="0">
                  <a:moveTo>
                    <a:pt x="10" y="68"/>
                  </a:moveTo>
                  <a:lnTo>
                    <a:pt x="0" y="49"/>
                  </a:lnTo>
                  <a:lnTo>
                    <a:pt x="92" y="0"/>
                  </a:lnTo>
                  <a:lnTo>
                    <a:pt x="102" y="18"/>
                  </a:lnTo>
                  <a:lnTo>
                    <a:pt x="10" y="68"/>
                  </a:lnTo>
                  <a:lnTo>
                    <a:pt x="10" y="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7" name="Google Shape;1447;p45"/>
            <p:cNvSpPr/>
            <p:nvPr/>
          </p:nvSpPr>
          <p:spPr>
            <a:xfrm>
              <a:off x="2471738" y="3694113"/>
              <a:ext cx="166688" cy="92075"/>
            </a:xfrm>
            <a:custGeom>
              <a:avLst/>
              <a:gdLst/>
              <a:ahLst/>
              <a:cxnLst/>
              <a:rect l="l" t="t" r="r" b="b"/>
              <a:pathLst>
                <a:path w="105" h="58" extrusionOk="0">
                  <a:moveTo>
                    <a:pt x="8" y="58"/>
                  </a:moveTo>
                  <a:lnTo>
                    <a:pt x="0" y="38"/>
                  </a:lnTo>
                  <a:lnTo>
                    <a:pt x="97" y="0"/>
                  </a:lnTo>
                  <a:lnTo>
                    <a:pt x="105" y="20"/>
                  </a:lnTo>
                  <a:lnTo>
                    <a:pt x="8" y="58"/>
                  </a:lnTo>
                  <a:lnTo>
                    <a:pt x="8" y="5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8" name="Google Shape;1448;p45"/>
            <p:cNvSpPr/>
            <p:nvPr/>
          </p:nvSpPr>
          <p:spPr>
            <a:xfrm>
              <a:off x="2841625" y="3686175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9" name="Google Shape;1449;p45"/>
            <p:cNvSpPr/>
            <p:nvPr/>
          </p:nvSpPr>
          <p:spPr>
            <a:xfrm>
              <a:off x="3194050" y="3686175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0" name="Google Shape;1450;p45"/>
            <p:cNvSpPr/>
            <p:nvPr/>
          </p:nvSpPr>
          <p:spPr>
            <a:xfrm>
              <a:off x="3548063" y="3686175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1" name="Google Shape;1451;p45"/>
            <p:cNvSpPr/>
            <p:nvPr/>
          </p:nvSpPr>
          <p:spPr>
            <a:xfrm>
              <a:off x="3900488" y="3686175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2" name="Google Shape;1452;p45"/>
            <p:cNvSpPr/>
            <p:nvPr/>
          </p:nvSpPr>
          <p:spPr>
            <a:xfrm>
              <a:off x="4254500" y="3686175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3" name="Google Shape;1453;p45"/>
            <p:cNvSpPr/>
            <p:nvPr/>
          </p:nvSpPr>
          <p:spPr>
            <a:xfrm>
              <a:off x="4608513" y="3579813"/>
              <a:ext cx="163513" cy="104775"/>
            </a:xfrm>
            <a:custGeom>
              <a:avLst/>
              <a:gdLst/>
              <a:ahLst/>
              <a:cxnLst/>
              <a:rect l="l" t="t" r="r" b="b"/>
              <a:pathLst>
                <a:path w="103" h="66" extrusionOk="0">
                  <a:moveTo>
                    <a:pt x="10" y="66"/>
                  </a:moveTo>
                  <a:lnTo>
                    <a:pt x="0" y="47"/>
                  </a:lnTo>
                  <a:lnTo>
                    <a:pt x="93" y="0"/>
                  </a:lnTo>
                  <a:lnTo>
                    <a:pt x="103" y="18"/>
                  </a:lnTo>
                  <a:lnTo>
                    <a:pt x="10" y="66"/>
                  </a:lnTo>
                  <a:lnTo>
                    <a:pt x="10" y="6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4" name="Google Shape;1454;p45"/>
            <p:cNvSpPr/>
            <p:nvPr/>
          </p:nvSpPr>
          <p:spPr>
            <a:xfrm>
              <a:off x="4960938" y="3411538"/>
              <a:ext cx="165100" cy="100013"/>
            </a:xfrm>
            <a:custGeom>
              <a:avLst/>
              <a:gdLst/>
              <a:ahLst/>
              <a:cxnLst/>
              <a:rect l="l" t="t" r="r" b="b"/>
              <a:pathLst>
                <a:path w="104" h="63" extrusionOk="0">
                  <a:moveTo>
                    <a:pt x="9" y="63"/>
                  </a:moveTo>
                  <a:lnTo>
                    <a:pt x="0" y="44"/>
                  </a:lnTo>
                  <a:lnTo>
                    <a:pt x="95" y="0"/>
                  </a:lnTo>
                  <a:lnTo>
                    <a:pt x="104" y="19"/>
                  </a:lnTo>
                  <a:lnTo>
                    <a:pt x="9" y="63"/>
                  </a:lnTo>
                  <a:lnTo>
                    <a:pt x="9" y="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5" name="Google Shape;1455;p45"/>
            <p:cNvSpPr/>
            <p:nvPr/>
          </p:nvSpPr>
          <p:spPr>
            <a:xfrm>
              <a:off x="5313363" y="3397250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6" name="Google Shape;1456;p45"/>
            <p:cNvSpPr/>
            <p:nvPr/>
          </p:nvSpPr>
          <p:spPr>
            <a:xfrm>
              <a:off x="5667375" y="339725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7" name="Google Shape;1457;p45"/>
            <p:cNvSpPr/>
            <p:nvPr/>
          </p:nvSpPr>
          <p:spPr>
            <a:xfrm>
              <a:off x="6019800" y="3397250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8" name="Google Shape;1458;p45"/>
            <p:cNvSpPr/>
            <p:nvPr/>
          </p:nvSpPr>
          <p:spPr>
            <a:xfrm>
              <a:off x="6373813" y="339725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9" name="Google Shape;1459;p45"/>
            <p:cNvSpPr/>
            <p:nvPr/>
          </p:nvSpPr>
          <p:spPr>
            <a:xfrm>
              <a:off x="6726238" y="3397250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0" name="Google Shape;1460;p45"/>
            <p:cNvSpPr/>
            <p:nvPr/>
          </p:nvSpPr>
          <p:spPr>
            <a:xfrm>
              <a:off x="7081838" y="3317875"/>
              <a:ext cx="163513" cy="103188"/>
            </a:xfrm>
            <a:custGeom>
              <a:avLst/>
              <a:gdLst/>
              <a:ahLst/>
              <a:cxnLst/>
              <a:rect l="l" t="t" r="r" b="b"/>
              <a:pathLst>
                <a:path w="103" h="65" extrusionOk="0">
                  <a:moveTo>
                    <a:pt x="9" y="65"/>
                  </a:moveTo>
                  <a:lnTo>
                    <a:pt x="0" y="47"/>
                  </a:lnTo>
                  <a:lnTo>
                    <a:pt x="93" y="0"/>
                  </a:lnTo>
                  <a:lnTo>
                    <a:pt x="103" y="19"/>
                  </a:lnTo>
                  <a:lnTo>
                    <a:pt x="9" y="65"/>
                  </a:lnTo>
                  <a:lnTo>
                    <a:pt x="9" y="6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1" name="Google Shape;1461;p45"/>
            <p:cNvSpPr/>
            <p:nvPr/>
          </p:nvSpPr>
          <p:spPr>
            <a:xfrm>
              <a:off x="7434263" y="3157538"/>
              <a:ext cx="161925" cy="107950"/>
            </a:xfrm>
            <a:custGeom>
              <a:avLst/>
              <a:gdLst/>
              <a:ahLst/>
              <a:cxnLst/>
              <a:rect l="l" t="t" r="r" b="b"/>
              <a:pathLst>
                <a:path w="102" h="68" extrusionOk="0">
                  <a:moveTo>
                    <a:pt x="9" y="68"/>
                  </a:moveTo>
                  <a:lnTo>
                    <a:pt x="0" y="49"/>
                  </a:lnTo>
                  <a:lnTo>
                    <a:pt x="92" y="0"/>
                  </a:lnTo>
                  <a:lnTo>
                    <a:pt x="102" y="19"/>
                  </a:lnTo>
                  <a:lnTo>
                    <a:pt x="9" y="68"/>
                  </a:lnTo>
                  <a:lnTo>
                    <a:pt x="9" y="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2" name="Google Shape;1462;p45"/>
            <p:cNvSpPr/>
            <p:nvPr/>
          </p:nvSpPr>
          <p:spPr>
            <a:xfrm>
              <a:off x="7786688" y="3108325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3" name="Google Shape;1463;p45"/>
            <p:cNvSpPr/>
            <p:nvPr/>
          </p:nvSpPr>
          <p:spPr>
            <a:xfrm>
              <a:off x="8140700" y="3108325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4" name="Google Shape;1464;p45"/>
            <p:cNvSpPr/>
            <p:nvPr/>
          </p:nvSpPr>
          <p:spPr>
            <a:xfrm>
              <a:off x="8493125" y="3108325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5" name="Google Shape;1465;p45"/>
            <p:cNvSpPr/>
            <p:nvPr/>
          </p:nvSpPr>
          <p:spPr>
            <a:xfrm>
              <a:off x="8847138" y="3108325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6" name="Google Shape;1466;p45"/>
            <p:cNvSpPr/>
            <p:nvPr/>
          </p:nvSpPr>
          <p:spPr>
            <a:xfrm>
              <a:off x="9199563" y="3108325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7" name="Google Shape;1467;p45"/>
            <p:cNvSpPr/>
            <p:nvPr/>
          </p:nvSpPr>
          <p:spPr>
            <a:xfrm>
              <a:off x="9572625" y="3038475"/>
              <a:ext cx="165100" cy="96838"/>
            </a:xfrm>
            <a:custGeom>
              <a:avLst/>
              <a:gdLst/>
              <a:ahLst/>
              <a:cxnLst/>
              <a:rect l="l" t="t" r="r" b="b"/>
              <a:pathLst>
                <a:path w="104" h="61" extrusionOk="0">
                  <a:moveTo>
                    <a:pt x="8" y="61"/>
                  </a:moveTo>
                  <a:lnTo>
                    <a:pt x="0" y="41"/>
                  </a:lnTo>
                  <a:lnTo>
                    <a:pt x="96" y="0"/>
                  </a:lnTo>
                  <a:lnTo>
                    <a:pt x="104" y="20"/>
                  </a:lnTo>
                  <a:lnTo>
                    <a:pt x="8" y="61"/>
                  </a:lnTo>
                  <a:lnTo>
                    <a:pt x="8" y="6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8" name="Google Shape;1468;p45"/>
            <p:cNvSpPr/>
            <p:nvPr/>
          </p:nvSpPr>
          <p:spPr>
            <a:xfrm>
              <a:off x="9907588" y="2884488"/>
              <a:ext cx="163513" cy="100013"/>
            </a:xfrm>
            <a:custGeom>
              <a:avLst/>
              <a:gdLst/>
              <a:ahLst/>
              <a:cxnLst/>
              <a:rect l="l" t="t" r="r" b="b"/>
              <a:pathLst>
                <a:path w="103" h="63" extrusionOk="0">
                  <a:moveTo>
                    <a:pt x="8" y="63"/>
                  </a:moveTo>
                  <a:lnTo>
                    <a:pt x="0" y="44"/>
                  </a:lnTo>
                  <a:lnTo>
                    <a:pt x="95" y="0"/>
                  </a:lnTo>
                  <a:lnTo>
                    <a:pt x="103" y="19"/>
                  </a:lnTo>
                  <a:lnTo>
                    <a:pt x="8" y="63"/>
                  </a:lnTo>
                  <a:lnTo>
                    <a:pt x="8" y="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9" name="Google Shape;1469;p45"/>
            <p:cNvSpPr/>
            <p:nvPr/>
          </p:nvSpPr>
          <p:spPr>
            <a:xfrm>
              <a:off x="10260013" y="281940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0" name="Google Shape;1470;p45"/>
            <p:cNvSpPr/>
            <p:nvPr/>
          </p:nvSpPr>
          <p:spPr>
            <a:xfrm>
              <a:off x="10612438" y="2819400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1" name="Google Shape;1471;p45"/>
            <p:cNvSpPr/>
            <p:nvPr/>
          </p:nvSpPr>
          <p:spPr>
            <a:xfrm>
              <a:off x="10966450" y="281940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2" name="Google Shape;1472;p45"/>
            <p:cNvSpPr/>
            <p:nvPr/>
          </p:nvSpPr>
          <p:spPr>
            <a:xfrm>
              <a:off x="11318875" y="2819400"/>
              <a:ext cx="166688" cy="33338"/>
            </a:xfrm>
            <a:custGeom>
              <a:avLst/>
              <a:gdLst/>
              <a:ahLst/>
              <a:cxnLst/>
              <a:rect l="l" t="t" r="r" b="b"/>
              <a:pathLst>
                <a:path w="105" h="21" extrusionOk="0">
                  <a:moveTo>
                    <a:pt x="0" y="21"/>
                  </a:moveTo>
                  <a:lnTo>
                    <a:pt x="0" y="0"/>
                  </a:lnTo>
                  <a:lnTo>
                    <a:pt x="105" y="0"/>
                  </a:lnTo>
                  <a:lnTo>
                    <a:pt x="105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3" name="Google Shape;1473;p45"/>
            <p:cNvSpPr/>
            <p:nvPr/>
          </p:nvSpPr>
          <p:spPr>
            <a:xfrm>
              <a:off x="11672888" y="281940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4" name="Google Shape;1474;p45"/>
            <p:cNvSpPr/>
            <p:nvPr/>
          </p:nvSpPr>
          <p:spPr>
            <a:xfrm>
              <a:off x="12026900" y="2819400"/>
              <a:ext cx="165100" cy="33338"/>
            </a:xfrm>
            <a:custGeom>
              <a:avLst/>
              <a:gdLst/>
              <a:ahLst/>
              <a:cxnLst/>
              <a:rect l="l" t="t" r="r" b="b"/>
              <a:pathLst>
                <a:path w="104" h="21" extrusionOk="0">
                  <a:moveTo>
                    <a:pt x="0" y="21"/>
                  </a:moveTo>
                  <a:lnTo>
                    <a:pt x="0" y="0"/>
                  </a:lnTo>
                  <a:lnTo>
                    <a:pt x="104" y="0"/>
                  </a:lnTo>
                  <a:lnTo>
                    <a:pt x="104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5" name="Google Shape;1475;p45"/>
          <p:cNvSpPr txBox="1">
            <a:spLocks noGrp="1"/>
          </p:cNvSpPr>
          <p:nvPr>
            <p:ph type="subTitle" idx="7"/>
          </p:nvPr>
        </p:nvSpPr>
        <p:spPr>
          <a:xfrm>
            <a:off x="448694" y="127785"/>
            <a:ext cx="2230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slewing device</a:t>
            </a:r>
            <a:endParaRPr dirty="0"/>
          </a:p>
        </p:txBody>
      </p:sp>
      <p:sp>
        <p:nvSpPr>
          <p:cNvPr id="1478" name="Google Shape;1478;p45"/>
          <p:cNvSpPr txBox="1">
            <a:spLocks noGrp="1"/>
          </p:cNvSpPr>
          <p:nvPr>
            <p:ph type="subTitle" idx="1"/>
          </p:nvPr>
        </p:nvSpPr>
        <p:spPr>
          <a:xfrm>
            <a:off x="363850" y="582278"/>
            <a:ext cx="2233500" cy="484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600" dirty="0"/>
              <a:t>obrtni uređaj</a:t>
            </a:r>
            <a:endParaRPr sz="1600" dirty="0"/>
          </a:p>
        </p:txBody>
      </p:sp>
      <p:sp>
        <p:nvSpPr>
          <p:cNvPr id="1479" name="Google Shape;1479;p45"/>
          <p:cNvSpPr txBox="1">
            <a:spLocks noGrp="1"/>
          </p:cNvSpPr>
          <p:nvPr>
            <p:ph type="subTitle" idx="13"/>
          </p:nvPr>
        </p:nvSpPr>
        <p:spPr>
          <a:xfrm>
            <a:off x="201592" y="1934457"/>
            <a:ext cx="2730685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overhead cranes</a:t>
            </a:r>
            <a:endParaRPr dirty="0"/>
          </a:p>
        </p:txBody>
      </p:sp>
      <p:sp>
        <p:nvSpPr>
          <p:cNvPr id="1482" name="Google Shape;1482;p45"/>
          <p:cNvSpPr txBox="1">
            <a:spLocks noGrp="1"/>
          </p:cNvSpPr>
          <p:nvPr>
            <p:ph type="subTitle" idx="9"/>
          </p:nvPr>
        </p:nvSpPr>
        <p:spPr>
          <a:xfrm>
            <a:off x="5172387" y="1059228"/>
            <a:ext cx="4073524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with (a) view to (commencing)</a:t>
            </a:r>
            <a:endParaRPr dirty="0"/>
          </a:p>
        </p:txBody>
      </p:sp>
      <p:sp>
        <p:nvSpPr>
          <p:cNvPr id="1486" name="Google Shape;1486;p45"/>
          <p:cNvSpPr txBox="1">
            <a:spLocks noGrp="1"/>
          </p:cNvSpPr>
          <p:nvPr>
            <p:ph type="subTitle" idx="14"/>
          </p:nvPr>
        </p:nvSpPr>
        <p:spPr>
          <a:xfrm>
            <a:off x="3125840" y="1905130"/>
            <a:ext cx="2230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semi-crane</a:t>
            </a:r>
            <a:endParaRPr dirty="0"/>
          </a:p>
        </p:txBody>
      </p:sp>
      <p:sp>
        <p:nvSpPr>
          <p:cNvPr id="1487" name="Google Shape;1487;p45"/>
          <p:cNvSpPr txBox="1">
            <a:spLocks noGrp="1"/>
          </p:cNvSpPr>
          <p:nvPr>
            <p:ph type="subTitle" idx="15"/>
          </p:nvPr>
        </p:nvSpPr>
        <p:spPr>
          <a:xfrm>
            <a:off x="6038919" y="2989264"/>
            <a:ext cx="2860688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Traction vs. Friction</a:t>
            </a:r>
            <a:r>
              <a:rPr lang="en" dirty="0"/>
              <a:t> </a:t>
            </a:r>
            <a:endParaRPr dirty="0"/>
          </a:p>
        </p:txBody>
      </p:sp>
      <p:grpSp>
        <p:nvGrpSpPr>
          <p:cNvPr id="1488" name="Google Shape;1488;p45"/>
          <p:cNvGrpSpPr/>
          <p:nvPr/>
        </p:nvGrpSpPr>
        <p:grpSpPr>
          <a:xfrm rot="-5400000">
            <a:off x="6914091" y="2642971"/>
            <a:ext cx="146306" cy="261940"/>
            <a:chOff x="7419591" y="3612333"/>
            <a:chExt cx="146306" cy="261940"/>
          </a:xfrm>
        </p:grpSpPr>
        <p:sp>
          <p:nvSpPr>
            <p:cNvPr id="1489" name="Google Shape;1489;p45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45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45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45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45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4" name="Google Shape;1494;p45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5" name="Google Shape;1495;p45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45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45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9" name="Google Shape;1499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0" name="Google Shape;1500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1" name="Google Shape;1501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2" name="Google Shape;1502;p45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3" name="Google Shape;1503;p45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4" name="Google Shape;1504;p45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6" name="Google Shape;1506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7" name="Google Shape;1507;p45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45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45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0" name="Google Shape;1510;p45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1" name="Google Shape;1511;p45"/>
          <p:cNvGrpSpPr/>
          <p:nvPr/>
        </p:nvGrpSpPr>
        <p:grpSpPr>
          <a:xfrm rot="5400000">
            <a:off x="1103566" y="2882971"/>
            <a:ext cx="146306" cy="261940"/>
            <a:chOff x="7419591" y="3612333"/>
            <a:chExt cx="146306" cy="261940"/>
          </a:xfrm>
        </p:grpSpPr>
        <p:sp>
          <p:nvSpPr>
            <p:cNvPr id="1512" name="Google Shape;1512;p45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3" name="Google Shape;1513;p45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4" name="Google Shape;1514;p45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5" name="Google Shape;1515;p45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6" name="Google Shape;1516;p45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7" name="Google Shape;1517;p45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8" name="Google Shape;1518;p45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9" name="Google Shape;1519;p45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0" name="Google Shape;1520;p45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1" name="Google Shape;1521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2" name="Google Shape;1522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3" name="Google Shape;1523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4" name="Google Shape;1524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5" name="Google Shape;1525;p45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6" name="Google Shape;1526;p45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7" name="Google Shape;1527;p45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8" name="Google Shape;1528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0" name="Google Shape;1530;p45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1" name="Google Shape;1531;p45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2" name="Google Shape;1532;p45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3" name="Google Shape;1533;p45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4" name="Google Shape;1534;p45"/>
          <p:cNvGrpSpPr/>
          <p:nvPr/>
        </p:nvGrpSpPr>
        <p:grpSpPr>
          <a:xfrm rot="-5400000">
            <a:off x="4498852" y="2929957"/>
            <a:ext cx="146306" cy="261940"/>
            <a:chOff x="7419591" y="3612333"/>
            <a:chExt cx="146306" cy="261940"/>
          </a:xfrm>
        </p:grpSpPr>
        <p:sp>
          <p:nvSpPr>
            <p:cNvPr id="1535" name="Google Shape;1535;p45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6" name="Google Shape;1536;p45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7" name="Google Shape;1537;p45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45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45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45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45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45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3" name="Google Shape;1543;p45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4" name="Google Shape;1544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5" name="Google Shape;1545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7" name="Google Shape;1547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8" name="Google Shape;1548;p45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9" name="Google Shape;1549;p45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0" name="Google Shape;1550;p45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45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45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45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6" name="Google Shape;1556;p45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7" name="Google Shape;1557;p45"/>
          <p:cNvGrpSpPr/>
          <p:nvPr/>
        </p:nvGrpSpPr>
        <p:grpSpPr>
          <a:xfrm rot="5400000">
            <a:off x="3649033" y="2637892"/>
            <a:ext cx="146306" cy="261940"/>
            <a:chOff x="7419591" y="3612333"/>
            <a:chExt cx="146306" cy="261940"/>
          </a:xfrm>
        </p:grpSpPr>
        <p:sp>
          <p:nvSpPr>
            <p:cNvPr id="1558" name="Google Shape;1558;p45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9" name="Google Shape;1559;p45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0" name="Google Shape;1560;p45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1" name="Google Shape;1561;p45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2" name="Google Shape;1562;p45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3" name="Google Shape;1563;p45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4" name="Google Shape;1564;p45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5" name="Google Shape;1565;p45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6" name="Google Shape;1566;p45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7" name="Google Shape;1567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8" name="Google Shape;1568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9" name="Google Shape;1569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0" name="Google Shape;1570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1" name="Google Shape;1571;p45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2" name="Google Shape;1572;p45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3" name="Google Shape;1573;p45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5" name="Google Shape;1575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45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7" name="Google Shape;1577;p45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8" name="Google Shape;1578;p45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9" name="Google Shape;1579;p45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0" name="Google Shape;1580;p45"/>
          <p:cNvGrpSpPr/>
          <p:nvPr/>
        </p:nvGrpSpPr>
        <p:grpSpPr>
          <a:xfrm rot="-5400000">
            <a:off x="2087852" y="3225507"/>
            <a:ext cx="146306" cy="261940"/>
            <a:chOff x="7419591" y="3612333"/>
            <a:chExt cx="146306" cy="261940"/>
          </a:xfrm>
        </p:grpSpPr>
        <p:sp>
          <p:nvSpPr>
            <p:cNvPr id="1581" name="Google Shape;1581;p45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2" name="Google Shape;1582;p45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3" name="Google Shape;1583;p45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4" name="Google Shape;1584;p45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5" name="Google Shape;1585;p45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6" name="Google Shape;1586;p45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7" name="Google Shape;1587;p45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8" name="Google Shape;1588;p45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9" name="Google Shape;1589;p45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0" name="Google Shape;1590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1" name="Google Shape;1591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2" name="Google Shape;1592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3" name="Google Shape;1593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4" name="Google Shape;1594;p45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5" name="Google Shape;1595;p45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6" name="Google Shape;1596;p45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7" name="Google Shape;1597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8" name="Google Shape;1598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9" name="Google Shape;1599;p45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0" name="Google Shape;1600;p45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1" name="Google Shape;1601;p45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2" name="Google Shape;1602;p45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03" name="Google Shape;1603;p45"/>
          <p:cNvGrpSpPr/>
          <p:nvPr/>
        </p:nvGrpSpPr>
        <p:grpSpPr>
          <a:xfrm rot="4500040">
            <a:off x="5922522" y="2367372"/>
            <a:ext cx="146301" cy="261932"/>
            <a:chOff x="7419591" y="3612333"/>
            <a:chExt cx="146306" cy="261940"/>
          </a:xfrm>
        </p:grpSpPr>
        <p:sp>
          <p:nvSpPr>
            <p:cNvPr id="1604" name="Google Shape;1604;p45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5" name="Google Shape;1605;p45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6" name="Google Shape;1606;p45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7" name="Google Shape;1607;p45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8" name="Google Shape;1608;p45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9" name="Google Shape;1609;p45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0" name="Google Shape;1610;p45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1" name="Google Shape;1611;p45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2" name="Google Shape;1612;p45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3" name="Google Shape;1613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4" name="Google Shape;1614;p45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5" name="Google Shape;1615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6" name="Google Shape;1616;p45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7" name="Google Shape;1617;p45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8" name="Google Shape;1618;p45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9" name="Google Shape;1619;p45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0" name="Google Shape;1620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1" name="Google Shape;1621;p45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2" name="Google Shape;1622;p45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3" name="Google Shape;1623;p45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4" name="Google Shape;1624;p45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5" name="Google Shape;1625;p45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Google Shape;1475;p45">
            <a:extLst>
              <a:ext uri="{FF2B5EF4-FFF2-40B4-BE49-F238E27FC236}">
                <a16:creationId xmlns:a16="http://schemas.microsoft.com/office/drawing/2014/main" id="{476E1BCA-1411-32D3-120B-E2194A76B389}"/>
              </a:ext>
            </a:extLst>
          </p:cNvPr>
          <p:cNvSpPr txBox="1">
            <a:spLocks/>
          </p:cNvSpPr>
          <p:nvPr/>
        </p:nvSpPr>
        <p:spPr>
          <a:xfrm>
            <a:off x="363850" y="1035375"/>
            <a:ext cx="22305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sr-Latn-RS" dirty="0"/>
              <a:t>catenary</a:t>
            </a:r>
          </a:p>
        </p:txBody>
      </p:sp>
      <p:sp>
        <p:nvSpPr>
          <p:cNvPr id="5" name="Google Shape;1475;p45">
            <a:extLst>
              <a:ext uri="{FF2B5EF4-FFF2-40B4-BE49-F238E27FC236}">
                <a16:creationId xmlns:a16="http://schemas.microsoft.com/office/drawing/2014/main" id="{EB2CEDEE-AED5-AACA-6378-B5956BE5FA5E}"/>
              </a:ext>
            </a:extLst>
          </p:cNvPr>
          <p:cNvSpPr txBox="1">
            <a:spLocks/>
          </p:cNvSpPr>
          <p:nvPr/>
        </p:nvSpPr>
        <p:spPr>
          <a:xfrm>
            <a:off x="2658222" y="124110"/>
            <a:ext cx="3172891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sr-Latn-RS" dirty="0"/>
              <a:t>electric traction engine</a:t>
            </a:r>
          </a:p>
        </p:txBody>
      </p:sp>
      <p:sp>
        <p:nvSpPr>
          <p:cNvPr id="6" name="Google Shape;1475;p45">
            <a:extLst>
              <a:ext uri="{FF2B5EF4-FFF2-40B4-BE49-F238E27FC236}">
                <a16:creationId xmlns:a16="http://schemas.microsoft.com/office/drawing/2014/main" id="{AB5056AD-6EAF-AA3F-2711-32EB7EFFF6BE}"/>
              </a:ext>
            </a:extLst>
          </p:cNvPr>
          <p:cNvSpPr txBox="1">
            <a:spLocks/>
          </p:cNvSpPr>
          <p:nvPr/>
        </p:nvSpPr>
        <p:spPr>
          <a:xfrm>
            <a:off x="3097481" y="1072560"/>
            <a:ext cx="22305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sr-Latn-RS" dirty="0"/>
              <a:t>shuttle wagon</a:t>
            </a:r>
          </a:p>
        </p:txBody>
      </p:sp>
      <p:sp>
        <p:nvSpPr>
          <p:cNvPr id="9" name="Google Shape;1475;p45">
            <a:extLst>
              <a:ext uri="{FF2B5EF4-FFF2-40B4-BE49-F238E27FC236}">
                <a16:creationId xmlns:a16="http://schemas.microsoft.com/office/drawing/2014/main" id="{66678B98-7678-2148-FDC0-FBFA630C5E43}"/>
              </a:ext>
            </a:extLst>
          </p:cNvPr>
          <p:cNvSpPr txBox="1">
            <a:spLocks/>
          </p:cNvSpPr>
          <p:nvPr/>
        </p:nvSpPr>
        <p:spPr>
          <a:xfrm>
            <a:off x="5713724" y="123729"/>
            <a:ext cx="3430275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sr-Latn-RS" dirty="0"/>
              <a:t>(automatic) transfer table</a:t>
            </a:r>
          </a:p>
        </p:txBody>
      </p:sp>
      <p:sp>
        <p:nvSpPr>
          <p:cNvPr id="10" name="Google Shape;1478;p45">
            <a:extLst>
              <a:ext uri="{FF2B5EF4-FFF2-40B4-BE49-F238E27FC236}">
                <a16:creationId xmlns:a16="http://schemas.microsoft.com/office/drawing/2014/main" id="{FA3952A2-F6AF-F6A5-FC7C-AE0BE9C57A7C}"/>
              </a:ext>
            </a:extLst>
          </p:cNvPr>
          <p:cNvSpPr txBox="1">
            <a:spLocks/>
          </p:cNvSpPr>
          <p:nvPr/>
        </p:nvSpPr>
        <p:spPr>
          <a:xfrm>
            <a:off x="362350" y="1459127"/>
            <a:ext cx="2233500" cy="4848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lančanica (lančani)</a:t>
            </a:r>
          </a:p>
        </p:txBody>
      </p:sp>
      <p:sp>
        <p:nvSpPr>
          <p:cNvPr id="11" name="Google Shape;1478;p45">
            <a:extLst>
              <a:ext uri="{FF2B5EF4-FFF2-40B4-BE49-F238E27FC236}">
                <a16:creationId xmlns:a16="http://schemas.microsoft.com/office/drawing/2014/main" id="{0844DF28-88AA-D67C-1430-6E9639EF408A}"/>
              </a:ext>
            </a:extLst>
          </p:cNvPr>
          <p:cNvSpPr txBox="1">
            <a:spLocks/>
          </p:cNvSpPr>
          <p:nvPr/>
        </p:nvSpPr>
        <p:spPr>
          <a:xfrm>
            <a:off x="360700" y="2323282"/>
            <a:ext cx="2233500" cy="4848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portalne dizalice</a:t>
            </a:r>
          </a:p>
        </p:txBody>
      </p:sp>
      <p:sp>
        <p:nvSpPr>
          <p:cNvPr id="14" name="Google Shape;1478;p45">
            <a:extLst>
              <a:ext uri="{FF2B5EF4-FFF2-40B4-BE49-F238E27FC236}">
                <a16:creationId xmlns:a16="http://schemas.microsoft.com/office/drawing/2014/main" id="{D1FB8543-FF94-9B12-C3B3-4DCE5FB11D33}"/>
              </a:ext>
            </a:extLst>
          </p:cNvPr>
          <p:cNvSpPr txBox="1">
            <a:spLocks/>
          </p:cNvSpPr>
          <p:nvPr/>
        </p:nvSpPr>
        <p:spPr>
          <a:xfrm>
            <a:off x="3122840" y="579958"/>
            <a:ext cx="2233500" cy="4848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vučni elektromotor</a:t>
            </a:r>
          </a:p>
        </p:txBody>
      </p:sp>
      <p:sp>
        <p:nvSpPr>
          <p:cNvPr id="17" name="Google Shape;1478;p45">
            <a:extLst>
              <a:ext uri="{FF2B5EF4-FFF2-40B4-BE49-F238E27FC236}">
                <a16:creationId xmlns:a16="http://schemas.microsoft.com/office/drawing/2014/main" id="{431093B6-55D8-80B6-BD05-9592A11274AC}"/>
              </a:ext>
            </a:extLst>
          </p:cNvPr>
          <p:cNvSpPr txBox="1">
            <a:spLocks/>
          </p:cNvSpPr>
          <p:nvPr/>
        </p:nvSpPr>
        <p:spPr>
          <a:xfrm>
            <a:off x="3124658" y="1459127"/>
            <a:ext cx="2233500" cy="4848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šatl-vagon</a:t>
            </a:r>
          </a:p>
        </p:txBody>
      </p:sp>
      <p:sp>
        <p:nvSpPr>
          <p:cNvPr id="24" name="Google Shape;1478;p45">
            <a:extLst>
              <a:ext uri="{FF2B5EF4-FFF2-40B4-BE49-F238E27FC236}">
                <a16:creationId xmlns:a16="http://schemas.microsoft.com/office/drawing/2014/main" id="{FD818112-DE41-3FD6-7722-45F43140D43B}"/>
              </a:ext>
            </a:extLst>
          </p:cNvPr>
          <p:cNvSpPr txBox="1">
            <a:spLocks/>
          </p:cNvSpPr>
          <p:nvPr/>
        </p:nvSpPr>
        <p:spPr>
          <a:xfrm>
            <a:off x="3127917" y="2323282"/>
            <a:ext cx="2233500" cy="4848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polu-kran</a:t>
            </a:r>
          </a:p>
        </p:txBody>
      </p:sp>
      <p:sp>
        <p:nvSpPr>
          <p:cNvPr id="25" name="Google Shape;1478;p45">
            <a:extLst>
              <a:ext uri="{FF2B5EF4-FFF2-40B4-BE49-F238E27FC236}">
                <a16:creationId xmlns:a16="http://schemas.microsoft.com/office/drawing/2014/main" id="{E29C9F7D-FB4D-E8C9-59AA-A3076EF4196F}"/>
              </a:ext>
            </a:extLst>
          </p:cNvPr>
          <p:cNvSpPr txBox="1">
            <a:spLocks/>
          </p:cNvSpPr>
          <p:nvPr/>
        </p:nvSpPr>
        <p:spPr>
          <a:xfrm>
            <a:off x="6192111" y="578846"/>
            <a:ext cx="2233500" cy="484800"/>
          </a:xfrm>
          <a:prstGeom prst="rect">
            <a:avLst/>
          </a:prstGeom>
          <a:solidFill>
            <a:schemeClr val="accent5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(automatski) šinski transporter</a:t>
            </a:r>
          </a:p>
        </p:txBody>
      </p:sp>
      <p:sp>
        <p:nvSpPr>
          <p:cNvPr id="26" name="Google Shape;1478;p45">
            <a:extLst>
              <a:ext uri="{FF2B5EF4-FFF2-40B4-BE49-F238E27FC236}">
                <a16:creationId xmlns:a16="http://schemas.microsoft.com/office/drawing/2014/main" id="{36662A79-C653-9892-FB19-F8042881839E}"/>
              </a:ext>
            </a:extLst>
          </p:cNvPr>
          <p:cNvSpPr txBox="1">
            <a:spLocks/>
          </p:cNvSpPr>
          <p:nvPr/>
        </p:nvSpPr>
        <p:spPr>
          <a:xfrm>
            <a:off x="6192111" y="1459127"/>
            <a:ext cx="2233500" cy="4848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1600" dirty="0"/>
              <a:t>radi, kako bi se, u nameri, sa ciljem...</a:t>
            </a:r>
          </a:p>
        </p:txBody>
      </p:sp>
      <p:sp>
        <p:nvSpPr>
          <p:cNvPr id="3" name="Google Shape;1486;p45">
            <a:extLst>
              <a:ext uri="{FF2B5EF4-FFF2-40B4-BE49-F238E27FC236}">
                <a16:creationId xmlns:a16="http://schemas.microsoft.com/office/drawing/2014/main" id="{7047F929-7D26-E83F-464E-FBCB53EF0EBD}"/>
              </a:ext>
            </a:extLst>
          </p:cNvPr>
          <p:cNvSpPr txBox="1">
            <a:spLocks/>
          </p:cNvSpPr>
          <p:nvPr/>
        </p:nvSpPr>
        <p:spPr>
          <a:xfrm>
            <a:off x="375801" y="3491260"/>
            <a:ext cx="1894739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sr-Latn-RS" dirty="0"/>
              <a:t>semi-crane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6EBE56-DEBF-9273-B7BC-EA668B9CA9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262" t="7361" r="25523" b="8440"/>
          <a:stretch/>
        </p:blipFill>
        <p:spPr>
          <a:xfrm>
            <a:off x="49766" y="3896977"/>
            <a:ext cx="1726400" cy="11322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E73579-31A2-D7D9-3269-B5AA632362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7179" y="3813661"/>
            <a:ext cx="1239936" cy="10443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6EB6FF-1C8B-59D7-653D-B305DAB831D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66" t="13861" r="5447" b="5194"/>
          <a:stretch/>
        </p:blipFill>
        <p:spPr>
          <a:xfrm>
            <a:off x="2056381" y="2528455"/>
            <a:ext cx="3213797" cy="22329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EBF739F-F6E5-D963-A242-C58EAEAD60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6880" y="3362861"/>
            <a:ext cx="1646667" cy="11139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BCCE08E-B782-A0C7-CB79-363EAB1BAF3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022" r="718"/>
          <a:stretch/>
        </p:blipFill>
        <p:spPr>
          <a:xfrm>
            <a:off x="6727273" y="2883744"/>
            <a:ext cx="2000491" cy="197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236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7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7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8" grpId="0" uiExpand="1" build="p" animBg="1"/>
      <p:bldP spid="10" grpId="0" uiExpand="1" build="p" animBg="1"/>
      <p:bldP spid="11" grpId="0" uiExpand="1" build="p" animBg="1"/>
      <p:bldP spid="14" grpId="0" uiExpand="1" build="p" animBg="1"/>
      <p:bldP spid="17" grpId="0" uiExpand="1" build="p" animBg="1"/>
      <p:bldP spid="24" grpId="0" uiExpand="1" build="p" animBg="1"/>
      <p:bldP spid="25" grpId="0" uiExpand="1" build="p" animBg="1"/>
      <p:bldP spid="26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CD373E-E9AB-E522-5E43-F45C64A9F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232" y="0"/>
            <a:ext cx="4028700" cy="926700"/>
          </a:xfrm>
        </p:spPr>
        <p:txBody>
          <a:bodyPr/>
          <a:lstStyle/>
          <a:p>
            <a:r>
              <a:rPr lang="sr-Latn-RS" dirty="0"/>
              <a:t>True / False</a:t>
            </a:r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BF6718E-DAFC-8D26-59D2-B41E46A454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740298"/>
              </p:ext>
            </p:extLst>
          </p:nvPr>
        </p:nvGraphicFramePr>
        <p:xfrm>
          <a:off x="978194" y="926699"/>
          <a:ext cx="7662532" cy="280178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31629">
                  <a:extLst>
                    <a:ext uri="{9D8B030D-6E8A-4147-A177-3AD203B41FA5}">
                      <a16:colId xmlns:a16="http://schemas.microsoft.com/office/drawing/2014/main" val="1339886974"/>
                    </a:ext>
                  </a:extLst>
                </a:gridCol>
                <a:gridCol w="5316279">
                  <a:extLst>
                    <a:ext uri="{9D8B030D-6E8A-4147-A177-3AD203B41FA5}">
                      <a16:colId xmlns:a16="http://schemas.microsoft.com/office/drawing/2014/main" val="76442531"/>
                    </a:ext>
                  </a:extLst>
                </a:gridCol>
                <a:gridCol w="907312">
                  <a:extLst>
                    <a:ext uri="{9D8B030D-6E8A-4147-A177-3AD203B41FA5}">
                      <a16:colId xmlns:a16="http://schemas.microsoft.com/office/drawing/2014/main" val="2903210442"/>
                    </a:ext>
                  </a:extLst>
                </a:gridCol>
                <a:gridCol w="907312">
                  <a:extLst>
                    <a:ext uri="{9D8B030D-6E8A-4147-A177-3AD203B41FA5}">
                      <a16:colId xmlns:a16="http://schemas.microsoft.com/office/drawing/2014/main" val="3527847719"/>
                    </a:ext>
                  </a:extLst>
                </a:gridCol>
              </a:tblGrid>
              <a:tr h="933928">
                <a:tc>
                  <a:txBody>
                    <a:bodyPr/>
                    <a:lstStyle/>
                    <a:p>
                      <a:r>
                        <a:rPr lang="sr-Latn-RS" b="1" dirty="0">
                          <a:latin typeface="Jost" panose="020B0604020202020204" charset="0"/>
                          <a:ea typeface="Jost" panose="020B0604020202020204" charset="0"/>
                        </a:rPr>
                        <a:t>1.</a:t>
                      </a:r>
                      <a:endParaRPr lang="en-US" b="1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b="0" dirty="0">
                          <a:latin typeface="Jost" panose="020B0604020202020204" charset="0"/>
                          <a:ea typeface="Jost" panose="020B0604020202020204" charset="0"/>
                        </a:rPr>
                        <a:t>The FHS concept means the train has to stop to be loaded/unloaded.</a:t>
                      </a:r>
                      <a:endParaRPr lang="en-US" b="0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b="1" dirty="0">
                          <a:latin typeface="Jost" panose="020B0604020202020204" charset="0"/>
                          <a:ea typeface="Jost" panose="020B0604020202020204" charset="0"/>
                        </a:rPr>
                        <a:t>T</a:t>
                      </a:r>
                      <a:endParaRPr lang="en-US" b="1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F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450631"/>
                  </a:ext>
                </a:extLst>
              </a:tr>
              <a:tr h="933928">
                <a:tc>
                  <a:txBody>
                    <a:bodyPr/>
                    <a:lstStyle/>
                    <a:p>
                      <a:r>
                        <a:rPr lang="sr-Latn-RS" b="1" dirty="0">
                          <a:latin typeface="Jost" panose="020B0604020202020204" charset="0"/>
                          <a:ea typeface="Jost" panose="020B0604020202020204" charset="0"/>
                        </a:rPr>
                        <a:t>2.</a:t>
                      </a:r>
                      <a:endParaRPr lang="en-US" b="1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After being handled by FHS, containers need to be sent for intermediate storage.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b="1" dirty="0">
                          <a:latin typeface="Jost" panose="020B0604020202020204" charset="0"/>
                          <a:ea typeface="Jost" panose="020B0604020202020204" charset="0"/>
                        </a:rPr>
                        <a:t>T</a:t>
                      </a:r>
                      <a:endParaRPr lang="en-US" b="1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b="1" dirty="0">
                          <a:latin typeface="Jost" panose="020B0604020202020204" charset="0"/>
                          <a:ea typeface="Jost" panose="020B0604020202020204" charset="0"/>
                        </a:rPr>
                        <a:t>F</a:t>
                      </a:r>
                      <a:endParaRPr lang="en-US" b="1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051605"/>
                  </a:ext>
                </a:extLst>
              </a:tr>
              <a:tr h="933928">
                <a:tc>
                  <a:txBody>
                    <a:bodyPr/>
                    <a:lstStyle/>
                    <a:p>
                      <a:r>
                        <a:rPr lang="sr-Latn-RS" b="1" dirty="0">
                          <a:latin typeface="Jost" panose="020B0604020202020204" charset="0"/>
                          <a:ea typeface="Jost" panose="020B0604020202020204" charset="0"/>
                        </a:rPr>
                        <a:t>3.</a:t>
                      </a:r>
                      <a:endParaRPr lang="en-US" b="1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Usually, high-rack storage systems are used for intermediate storage.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b="1" dirty="0">
                          <a:latin typeface="Jost" panose="020B0604020202020204" charset="0"/>
                          <a:ea typeface="Jost" panose="020B0604020202020204" charset="0"/>
                        </a:rPr>
                        <a:t>T</a:t>
                      </a:r>
                      <a:endParaRPr lang="en-US" b="1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b="1" dirty="0">
                          <a:latin typeface="Jost" panose="020B0604020202020204" charset="0"/>
                          <a:ea typeface="Jost" panose="020B0604020202020204" charset="0"/>
                        </a:rPr>
                        <a:t>F</a:t>
                      </a:r>
                      <a:endParaRPr lang="en-US" b="1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230713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14F22506-464D-7433-BF09-F051A7ABA21A}"/>
              </a:ext>
            </a:extLst>
          </p:cNvPr>
          <p:cNvSpPr/>
          <p:nvPr/>
        </p:nvSpPr>
        <p:spPr>
          <a:xfrm>
            <a:off x="7690375" y="869991"/>
            <a:ext cx="489098" cy="469709"/>
          </a:xfrm>
          <a:prstGeom prst="ellipse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79E70A3-1FCB-25B5-F293-02F99A9C27F0}"/>
              </a:ext>
            </a:extLst>
          </p:cNvPr>
          <p:cNvSpPr/>
          <p:nvPr/>
        </p:nvSpPr>
        <p:spPr>
          <a:xfrm>
            <a:off x="7662024" y="1829528"/>
            <a:ext cx="489098" cy="469709"/>
          </a:xfrm>
          <a:prstGeom prst="ellipse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47231FB-9855-D163-564B-24A6278B3148}"/>
              </a:ext>
            </a:extLst>
          </p:cNvPr>
          <p:cNvSpPr/>
          <p:nvPr/>
        </p:nvSpPr>
        <p:spPr>
          <a:xfrm>
            <a:off x="6772431" y="2723600"/>
            <a:ext cx="489098" cy="469709"/>
          </a:xfrm>
          <a:prstGeom prst="ellipse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0839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6508D5-6AEE-8523-DE2F-CD37A65AB869}"/>
              </a:ext>
            </a:extLst>
          </p:cNvPr>
          <p:cNvSpPr txBox="1"/>
          <p:nvPr/>
        </p:nvSpPr>
        <p:spPr>
          <a:xfrm>
            <a:off x="333152" y="1070345"/>
            <a:ext cx="671977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r-Latn-RS" sz="1600" dirty="0">
                <a:latin typeface="Jost" panose="020B0604020202020204" charset="0"/>
                <a:ea typeface="Jost" panose="020B0604020202020204" charset="0"/>
              </a:rPr>
              <a:t>_________ means that a vehicle can operate on more than one means of transport.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r-Latn-RS" sz="1600" dirty="0">
                <a:latin typeface="Jost" panose="020B0604020202020204" charset="0"/>
                <a:ea typeface="Jost" panose="020B0604020202020204" charset="0"/>
              </a:rPr>
              <a:t>Fast __________ imply that the _________ at the terminal is efficient.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r-Latn-RS" sz="1600" dirty="0">
                <a:latin typeface="Jost" panose="020B0604020202020204" charset="0"/>
                <a:ea typeface="Jost" panose="020B0604020202020204" charset="0"/>
              </a:rPr>
              <a:t>___________ are generally lighter, softer, and larger than ___________.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r-Latn-RS" sz="1600" dirty="0">
                <a:latin typeface="Jost" panose="020B0604020202020204" charset="0"/>
                <a:ea typeface="Jost" panose="020B0604020202020204" charset="0"/>
              </a:rPr>
              <a:t>If a crane stands on „two legs“, it is a ____________ crane.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r-Latn-RS" sz="1600" dirty="0">
                <a:latin typeface="Jost" panose="020B0604020202020204" charset="0"/>
                <a:ea typeface="Jost" panose="020B0604020202020204" charset="0"/>
              </a:rPr>
              <a:t>___________ can refer to either a force, or an important component used in tire design.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>
              <a:latin typeface="Jost" panose="020B0604020202020204" charset="0"/>
              <a:ea typeface="Jost" panose="020B060402020202020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71A0698-2810-43FF-49B5-905CC83A5E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31519"/>
              </p:ext>
            </p:extLst>
          </p:nvPr>
        </p:nvGraphicFramePr>
        <p:xfrm>
          <a:off x="7591648" y="1013636"/>
          <a:ext cx="1353879" cy="3941133"/>
        </p:xfrm>
        <a:graphic>
          <a:graphicData uri="http://schemas.openxmlformats.org/drawingml/2006/table">
            <a:tbl>
              <a:tblPr firstRow="1" bandRow="1">
                <a:tableStyleId>{E0BAF652-AF6D-4C66-98C1-7258D2059C4E}</a:tableStyleId>
              </a:tblPr>
              <a:tblGrid>
                <a:gridCol w="1353879">
                  <a:extLst>
                    <a:ext uri="{9D8B030D-6E8A-4147-A177-3AD203B41FA5}">
                      <a16:colId xmlns:a16="http://schemas.microsoft.com/office/drawing/2014/main" val="3009076141"/>
                    </a:ext>
                  </a:extLst>
                </a:gridCol>
              </a:tblGrid>
              <a:tr h="563019">
                <a:tc>
                  <a:txBody>
                    <a:bodyPr/>
                    <a:lstStyle/>
                    <a:p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throughputs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137401"/>
                  </a:ext>
                </a:extLst>
              </a:tr>
              <a:tr h="563019">
                <a:tc>
                  <a:txBody>
                    <a:bodyPr/>
                    <a:lstStyle/>
                    <a:p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swapbodies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936263"/>
                  </a:ext>
                </a:extLst>
              </a:tr>
              <a:tr h="563019">
                <a:tc>
                  <a:txBody>
                    <a:bodyPr/>
                    <a:lstStyle/>
                    <a:p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bi/multimodal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3399604"/>
                  </a:ext>
                </a:extLst>
              </a:tr>
              <a:tr h="563019">
                <a:tc>
                  <a:txBody>
                    <a:bodyPr/>
                    <a:lstStyle/>
                    <a:p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Traction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799546"/>
                  </a:ext>
                </a:extLst>
              </a:tr>
              <a:tr h="563019">
                <a:tc>
                  <a:txBody>
                    <a:bodyPr/>
                    <a:lstStyle/>
                    <a:p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gantry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708020"/>
                  </a:ext>
                </a:extLst>
              </a:tr>
              <a:tr h="563019">
                <a:tc>
                  <a:txBody>
                    <a:bodyPr/>
                    <a:lstStyle/>
                    <a:p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containers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956272"/>
                  </a:ext>
                </a:extLst>
              </a:tr>
              <a:tr h="563019">
                <a:tc>
                  <a:txBody>
                    <a:bodyPr/>
                    <a:lstStyle/>
                    <a:p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interchange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455537"/>
                  </a:ext>
                </a:extLst>
              </a:tr>
            </a:tbl>
          </a:graphicData>
        </a:graphic>
      </p:graphicFrame>
      <p:sp>
        <p:nvSpPr>
          <p:cNvPr id="5" name="Title 2">
            <a:extLst>
              <a:ext uri="{FF2B5EF4-FFF2-40B4-BE49-F238E27FC236}">
                <a16:creationId xmlns:a16="http://schemas.microsoft.com/office/drawing/2014/main" id="{C1254BFF-3467-CF37-2D0E-D85EE0E11478}"/>
              </a:ext>
            </a:extLst>
          </p:cNvPr>
          <p:cNvSpPr txBox="1">
            <a:spLocks/>
          </p:cNvSpPr>
          <p:nvPr/>
        </p:nvSpPr>
        <p:spPr>
          <a:xfrm>
            <a:off x="748352" y="143645"/>
            <a:ext cx="4028700" cy="9267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kumimoji="0" lang="sr-Latn-RS" sz="3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erif"/>
                <a:sym typeface="PT Serif"/>
              </a:rPr>
              <a:t>Fill in the blanks</a:t>
            </a:r>
            <a:endParaRPr lang="en-US" dirty="0"/>
          </a:p>
        </p:txBody>
      </p: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8582BD64-8F5A-C8ED-E79C-EA80953CC0B7}"/>
              </a:ext>
            </a:extLst>
          </p:cNvPr>
          <p:cNvCxnSpPr>
            <a:cxnSpLocks/>
          </p:cNvCxnSpPr>
          <p:nvPr/>
        </p:nvCxnSpPr>
        <p:spPr>
          <a:xfrm rot="10800000">
            <a:off x="2762702" y="1070346"/>
            <a:ext cx="4821858" cy="1501409"/>
          </a:xfrm>
          <a:prstGeom prst="curvedConnector3">
            <a:avLst>
              <a:gd name="adj1" fmla="val 6487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AB70AD52-F3AC-9D9E-6A72-25895F21F7DD}"/>
              </a:ext>
            </a:extLst>
          </p:cNvPr>
          <p:cNvCxnSpPr/>
          <p:nvPr/>
        </p:nvCxnSpPr>
        <p:spPr>
          <a:xfrm rot="10800000" flipV="1">
            <a:off x="1913860" y="1226287"/>
            <a:ext cx="5677788" cy="770757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148198CF-23EE-4D39-D89D-A6AFA15968E2}"/>
              </a:ext>
            </a:extLst>
          </p:cNvPr>
          <p:cNvCxnSpPr/>
          <p:nvPr/>
        </p:nvCxnSpPr>
        <p:spPr>
          <a:xfrm rot="10800000">
            <a:off x="4309730" y="2069806"/>
            <a:ext cx="3281918" cy="2573079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CF7103C3-BC3E-DF12-15CF-F034B3DB3DB1}"/>
              </a:ext>
            </a:extLst>
          </p:cNvPr>
          <p:cNvCxnSpPr/>
          <p:nvPr/>
        </p:nvCxnSpPr>
        <p:spPr>
          <a:xfrm rot="10800000" flipV="1">
            <a:off x="1679944" y="1779180"/>
            <a:ext cx="5911704" cy="666307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DE217732-A90B-E615-6F17-46DBA84BA024}"/>
              </a:ext>
            </a:extLst>
          </p:cNvPr>
          <p:cNvCxnSpPr/>
          <p:nvPr/>
        </p:nvCxnSpPr>
        <p:spPr>
          <a:xfrm rot="16200000" flipV="1">
            <a:off x="6215170" y="2760474"/>
            <a:ext cx="1656022" cy="1082758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1" name="Connector: Curved 20">
            <a:extLst>
              <a:ext uri="{FF2B5EF4-FFF2-40B4-BE49-F238E27FC236}">
                <a16:creationId xmlns:a16="http://schemas.microsoft.com/office/drawing/2014/main" id="{D5F87D90-C898-2BD3-64AD-B52C70D77D35}"/>
              </a:ext>
            </a:extLst>
          </p:cNvPr>
          <p:cNvCxnSpPr/>
          <p:nvPr/>
        </p:nvCxnSpPr>
        <p:spPr>
          <a:xfrm rot="10800000">
            <a:off x="4777052" y="2799907"/>
            <a:ext cx="2885478" cy="652130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30D7D85B-6DDF-1FD6-4B97-CF5154F8F568}"/>
              </a:ext>
            </a:extLst>
          </p:cNvPr>
          <p:cNvCxnSpPr/>
          <p:nvPr/>
        </p:nvCxnSpPr>
        <p:spPr>
          <a:xfrm rot="10800000" flipV="1">
            <a:off x="1800448" y="2923745"/>
            <a:ext cx="5784113" cy="230578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20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6F38AE08-392D-F063-4DEB-2A6F4AD8A424}"/>
              </a:ext>
            </a:extLst>
          </p:cNvPr>
          <p:cNvSpPr txBox="1">
            <a:spLocks/>
          </p:cNvSpPr>
          <p:nvPr/>
        </p:nvSpPr>
        <p:spPr>
          <a:xfrm>
            <a:off x="393933" y="79850"/>
            <a:ext cx="4028700" cy="9267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kumimoji="0" lang="sr-Latn-RS" sz="3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erif"/>
                <a:sym typeface="PT Serif"/>
              </a:rPr>
              <a:t>Multiple choice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533BF9-A61F-1322-741D-56BBF5C1E271}"/>
              </a:ext>
            </a:extLst>
          </p:cNvPr>
          <p:cNvSpPr txBox="1"/>
          <p:nvPr/>
        </p:nvSpPr>
        <p:spPr>
          <a:xfrm>
            <a:off x="297710" y="893136"/>
            <a:ext cx="5089453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r-Latn-RS" sz="1600" dirty="0">
                <a:latin typeface="Jost" panose="020B0604020202020204" charset="0"/>
                <a:ea typeface="Jost" panose="020B0604020202020204" charset="0"/>
              </a:rPr>
              <a:t>The S in FHS stands for: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sr-Latn-RS" sz="1600" dirty="0">
              <a:latin typeface="Jost" panose="020B0604020202020204" charset="0"/>
              <a:ea typeface="Jost" panose="020B060402020202020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sr-Latn-RS" sz="1600" dirty="0">
              <a:latin typeface="Jost" panose="020B0604020202020204" charset="0"/>
              <a:ea typeface="Jost" panose="020B060402020202020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r-Latn-RS" sz="1600" dirty="0">
                <a:latin typeface="Jost" panose="020B0604020202020204" charset="0"/>
                <a:ea typeface="Jost" panose="020B0604020202020204" charset="0"/>
              </a:rPr>
              <a:t>What are block trains?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sr-Latn-RS" sz="1600" dirty="0">
              <a:latin typeface="Jost" panose="020B0604020202020204" charset="0"/>
              <a:ea typeface="Jost" panose="020B060402020202020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sr-Latn-RS" sz="1600" dirty="0">
              <a:latin typeface="Jost" panose="020B0604020202020204" charset="0"/>
              <a:ea typeface="Jost" panose="020B060402020202020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r-Latn-RS" sz="1600" dirty="0">
                <a:latin typeface="Jost" panose="020B0604020202020204" charset="0"/>
                <a:ea typeface="Jost" panose="020B0604020202020204" charset="0"/>
              </a:rPr>
              <a:t>Semi-cranes are different from regular gantry cranes because: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C503FF7-09D0-9C5B-EC07-9EE824A5CA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764019"/>
              </p:ext>
            </p:extLst>
          </p:nvPr>
        </p:nvGraphicFramePr>
        <p:xfrm>
          <a:off x="2842436" y="1078156"/>
          <a:ext cx="6096000" cy="7416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53586426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5347697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RS" b="0" dirty="0">
                          <a:latin typeface="Jost" panose="020B0604020202020204" charset="0"/>
                          <a:ea typeface="Jost" panose="020B0604020202020204" charset="0"/>
                        </a:rPr>
                        <a:t>a) service</a:t>
                      </a:r>
                      <a:endParaRPr lang="en-US" b="0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b="0" dirty="0">
                          <a:latin typeface="Jost" panose="020B0604020202020204" charset="0"/>
                          <a:ea typeface="Jost" panose="020B0604020202020204" charset="0"/>
                        </a:rPr>
                        <a:t>b) system</a:t>
                      </a:r>
                      <a:endParaRPr lang="en-US" b="0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08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c) software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d) structure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192467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DC72E0F-677C-CA4F-F3D2-2A35A8782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777880"/>
              </p:ext>
            </p:extLst>
          </p:nvPr>
        </p:nvGraphicFramePr>
        <p:xfrm>
          <a:off x="2842436" y="2262282"/>
          <a:ext cx="6096000" cy="7416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53586426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5347697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RS" b="0" dirty="0">
                          <a:latin typeface="Jost" panose="020B0604020202020204" charset="0"/>
                          <a:ea typeface="Jost" panose="020B0604020202020204" charset="0"/>
                        </a:rPr>
                        <a:t>a) a cargo liner</a:t>
                      </a:r>
                      <a:endParaRPr lang="en-US" b="0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b="0" dirty="0">
                          <a:latin typeface="Jost" panose="020B0604020202020204" charset="0"/>
                          <a:ea typeface="Jost" panose="020B0604020202020204" charset="0"/>
                        </a:rPr>
                        <a:t>b) passenger trains</a:t>
                      </a:r>
                      <a:endParaRPr lang="en-US" b="0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08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c) single-purpose cargo train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>
                          <a:latin typeface="Jost" panose="020B0604020202020204" charset="0"/>
                          <a:ea typeface="Jost" panose="020B0604020202020204" charset="0"/>
                        </a:rPr>
                        <a:t>c) trains that link ports and roads</a:t>
                      </a:r>
                      <a:endParaRPr lang="en-US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1924677"/>
                  </a:ext>
                </a:extLst>
              </a:tr>
            </a:tbl>
          </a:graphicData>
        </a:graphic>
      </p:graphicFrame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7CD823BF-B9B8-01A0-498C-F0CE61AD15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110524"/>
              </p:ext>
            </p:extLst>
          </p:nvPr>
        </p:nvGraphicFramePr>
        <p:xfrm>
          <a:off x="2842436" y="3767595"/>
          <a:ext cx="6096000" cy="7416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53586426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5347697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RS" b="0" dirty="0">
                          <a:latin typeface="Jost" panose="020B0604020202020204" charset="0"/>
                          <a:ea typeface="Jost" panose="020B0604020202020204" charset="0"/>
                        </a:rPr>
                        <a:t>a) They are unstable</a:t>
                      </a:r>
                      <a:endParaRPr lang="en-US" b="0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b="0" dirty="0">
                          <a:latin typeface="Jost" panose="020B0604020202020204" charset="0"/>
                          <a:ea typeface="Jost" panose="020B0604020202020204" charset="0"/>
                        </a:rPr>
                        <a:t>b) they’re only half as high</a:t>
                      </a:r>
                      <a:endParaRPr lang="en-US" b="0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08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b="0" dirty="0">
                          <a:latin typeface="Jost" panose="020B0604020202020204" charset="0"/>
                          <a:ea typeface="Jost" panose="020B0604020202020204" charset="0"/>
                        </a:rPr>
                        <a:t>c) They can carry half as much weight</a:t>
                      </a:r>
                      <a:endParaRPr lang="en-US" b="0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b="0" dirty="0">
                          <a:latin typeface="Jost" panose="020B0604020202020204" charset="0"/>
                          <a:ea typeface="Jost" panose="020B0604020202020204" charset="0"/>
                        </a:rPr>
                        <a:t>d) they only have one „leg“</a:t>
                      </a:r>
                      <a:endParaRPr lang="en-US" b="0" dirty="0">
                        <a:latin typeface="Jost" panose="020B0604020202020204" charset="0"/>
                        <a:ea typeface="Jos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1924677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F785ADE9-E5F7-1F7A-EB2B-362BAD27D8AA}"/>
              </a:ext>
            </a:extLst>
          </p:cNvPr>
          <p:cNvSpPr/>
          <p:nvPr/>
        </p:nvSpPr>
        <p:spPr>
          <a:xfrm>
            <a:off x="5890436" y="1078156"/>
            <a:ext cx="311890" cy="318253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D61EF72-2C53-F58F-87B1-033E9B34C781}"/>
              </a:ext>
            </a:extLst>
          </p:cNvPr>
          <p:cNvSpPr/>
          <p:nvPr/>
        </p:nvSpPr>
        <p:spPr>
          <a:xfrm>
            <a:off x="2853068" y="2633122"/>
            <a:ext cx="311890" cy="318253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7B60B0C-2283-F638-06F6-DF91BC446FE1}"/>
              </a:ext>
            </a:extLst>
          </p:cNvPr>
          <p:cNvSpPr/>
          <p:nvPr/>
        </p:nvSpPr>
        <p:spPr>
          <a:xfrm>
            <a:off x="5890436" y="4144953"/>
            <a:ext cx="311890" cy="318253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2656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5" name="Google Shape;2085;p57"/>
          <p:cNvGrpSpPr/>
          <p:nvPr/>
        </p:nvGrpSpPr>
        <p:grpSpPr>
          <a:xfrm rot="10800000">
            <a:off x="8512523" y="1748788"/>
            <a:ext cx="2535600" cy="360600"/>
            <a:chOff x="-1815602" y="2391450"/>
            <a:chExt cx="2535600" cy="360600"/>
          </a:xfrm>
        </p:grpSpPr>
        <p:sp>
          <p:nvSpPr>
            <p:cNvPr id="2086" name="Google Shape;2086;p57"/>
            <p:cNvSpPr/>
            <p:nvPr/>
          </p:nvSpPr>
          <p:spPr>
            <a:xfrm rot="-5400000">
              <a:off x="-728102" y="1303950"/>
              <a:ext cx="360600" cy="2535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7" name="Google Shape;2087;p57"/>
            <p:cNvSpPr/>
            <p:nvPr/>
          </p:nvSpPr>
          <p:spPr>
            <a:xfrm rot="-5400000">
              <a:off x="-622063" y="1367161"/>
              <a:ext cx="24779" cy="2411856"/>
            </a:xfrm>
            <a:custGeom>
              <a:avLst/>
              <a:gdLst/>
              <a:ahLst/>
              <a:cxnLst/>
              <a:rect l="l" t="t" r="r" b="b"/>
              <a:pathLst>
                <a:path w="18" h="1752" extrusionOk="0">
                  <a:moveTo>
                    <a:pt x="18" y="1752"/>
                  </a:moveTo>
                  <a:lnTo>
                    <a:pt x="0" y="1752"/>
                  </a:lnTo>
                  <a:lnTo>
                    <a:pt x="0" y="1656"/>
                  </a:lnTo>
                  <a:lnTo>
                    <a:pt x="18" y="1656"/>
                  </a:lnTo>
                  <a:lnTo>
                    <a:pt x="18" y="1752"/>
                  </a:lnTo>
                  <a:close/>
                  <a:moveTo>
                    <a:pt x="18" y="1559"/>
                  </a:moveTo>
                  <a:lnTo>
                    <a:pt x="0" y="1559"/>
                  </a:lnTo>
                  <a:lnTo>
                    <a:pt x="0" y="1463"/>
                  </a:lnTo>
                  <a:lnTo>
                    <a:pt x="18" y="1463"/>
                  </a:lnTo>
                  <a:lnTo>
                    <a:pt x="18" y="1559"/>
                  </a:lnTo>
                  <a:close/>
                  <a:moveTo>
                    <a:pt x="18" y="1367"/>
                  </a:moveTo>
                  <a:lnTo>
                    <a:pt x="0" y="1367"/>
                  </a:lnTo>
                  <a:lnTo>
                    <a:pt x="0" y="1271"/>
                  </a:lnTo>
                  <a:lnTo>
                    <a:pt x="18" y="1271"/>
                  </a:lnTo>
                  <a:lnTo>
                    <a:pt x="18" y="1367"/>
                  </a:lnTo>
                  <a:close/>
                  <a:moveTo>
                    <a:pt x="18" y="1174"/>
                  </a:moveTo>
                  <a:lnTo>
                    <a:pt x="0" y="1174"/>
                  </a:lnTo>
                  <a:lnTo>
                    <a:pt x="0" y="1078"/>
                  </a:lnTo>
                  <a:lnTo>
                    <a:pt x="18" y="1078"/>
                  </a:lnTo>
                  <a:lnTo>
                    <a:pt x="18" y="1174"/>
                  </a:lnTo>
                  <a:close/>
                  <a:moveTo>
                    <a:pt x="18" y="982"/>
                  </a:moveTo>
                  <a:lnTo>
                    <a:pt x="0" y="982"/>
                  </a:lnTo>
                  <a:lnTo>
                    <a:pt x="0" y="886"/>
                  </a:lnTo>
                  <a:lnTo>
                    <a:pt x="18" y="886"/>
                  </a:lnTo>
                  <a:lnTo>
                    <a:pt x="18" y="982"/>
                  </a:lnTo>
                  <a:close/>
                  <a:moveTo>
                    <a:pt x="18" y="789"/>
                  </a:moveTo>
                  <a:lnTo>
                    <a:pt x="0" y="789"/>
                  </a:lnTo>
                  <a:lnTo>
                    <a:pt x="0" y="693"/>
                  </a:lnTo>
                  <a:lnTo>
                    <a:pt x="18" y="693"/>
                  </a:lnTo>
                  <a:lnTo>
                    <a:pt x="18" y="789"/>
                  </a:lnTo>
                  <a:close/>
                  <a:moveTo>
                    <a:pt x="18" y="597"/>
                  </a:moveTo>
                  <a:lnTo>
                    <a:pt x="0" y="597"/>
                  </a:lnTo>
                  <a:lnTo>
                    <a:pt x="0" y="501"/>
                  </a:lnTo>
                  <a:lnTo>
                    <a:pt x="18" y="501"/>
                  </a:lnTo>
                  <a:lnTo>
                    <a:pt x="18" y="597"/>
                  </a:lnTo>
                  <a:close/>
                  <a:moveTo>
                    <a:pt x="18" y="404"/>
                  </a:moveTo>
                  <a:lnTo>
                    <a:pt x="0" y="404"/>
                  </a:lnTo>
                  <a:lnTo>
                    <a:pt x="0" y="308"/>
                  </a:lnTo>
                  <a:lnTo>
                    <a:pt x="18" y="308"/>
                  </a:lnTo>
                  <a:lnTo>
                    <a:pt x="18" y="404"/>
                  </a:lnTo>
                  <a:close/>
                  <a:moveTo>
                    <a:pt x="18" y="212"/>
                  </a:moveTo>
                  <a:lnTo>
                    <a:pt x="0" y="212"/>
                  </a:lnTo>
                  <a:lnTo>
                    <a:pt x="0" y="115"/>
                  </a:lnTo>
                  <a:lnTo>
                    <a:pt x="18" y="115"/>
                  </a:lnTo>
                  <a:lnTo>
                    <a:pt x="18" y="212"/>
                  </a:lnTo>
                  <a:close/>
                  <a:moveTo>
                    <a:pt x="18" y="19"/>
                  </a:moveTo>
                  <a:lnTo>
                    <a:pt x="0" y="1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1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88" name="Google Shape;2088;p57"/>
          <p:cNvGrpSpPr/>
          <p:nvPr/>
        </p:nvGrpSpPr>
        <p:grpSpPr>
          <a:xfrm rot="5400000">
            <a:off x="8773193" y="1798103"/>
            <a:ext cx="146306" cy="261940"/>
            <a:chOff x="7419591" y="3612333"/>
            <a:chExt cx="146306" cy="261940"/>
          </a:xfrm>
        </p:grpSpPr>
        <p:sp>
          <p:nvSpPr>
            <p:cNvPr id="2089" name="Google Shape;2089;p57"/>
            <p:cNvSpPr/>
            <p:nvPr/>
          </p:nvSpPr>
          <p:spPr>
            <a:xfrm>
              <a:off x="7426735" y="3612333"/>
              <a:ext cx="132160" cy="261940"/>
            </a:xfrm>
            <a:custGeom>
              <a:avLst/>
              <a:gdLst/>
              <a:ahLst/>
              <a:cxnLst/>
              <a:rect l="l" t="t" r="r" b="b"/>
              <a:pathLst>
                <a:path w="1507" h="3002" extrusionOk="0">
                  <a:moveTo>
                    <a:pt x="0" y="264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82"/>
                    <a:pt x="83" y="0"/>
                    <a:pt x="184" y="0"/>
                  </a:cubicBezTo>
                  <a:cubicBezTo>
                    <a:pt x="1323" y="0"/>
                    <a:pt x="1323" y="0"/>
                    <a:pt x="1323" y="0"/>
                  </a:cubicBezTo>
                  <a:cubicBezTo>
                    <a:pt x="1424" y="0"/>
                    <a:pt x="1507" y="82"/>
                    <a:pt x="1507" y="184"/>
                  </a:cubicBezTo>
                  <a:cubicBezTo>
                    <a:pt x="1507" y="2644"/>
                    <a:pt x="1507" y="2644"/>
                    <a:pt x="1507" y="2644"/>
                  </a:cubicBezTo>
                  <a:cubicBezTo>
                    <a:pt x="1507" y="2821"/>
                    <a:pt x="1377" y="2969"/>
                    <a:pt x="1208" y="2997"/>
                  </a:cubicBezTo>
                  <a:cubicBezTo>
                    <a:pt x="1189" y="3001"/>
                    <a:pt x="1169" y="3002"/>
                    <a:pt x="1149" y="3002"/>
                  </a:cubicBezTo>
                  <a:cubicBezTo>
                    <a:pt x="358" y="3002"/>
                    <a:pt x="358" y="3002"/>
                    <a:pt x="358" y="3002"/>
                  </a:cubicBezTo>
                  <a:cubicBezTo>
                    <a:pt x="161" y="3002"/>
                    <a:pt x="0" y="2841"/>
                    <a:pt x="0" y="264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0" name="Google Shape;2090;p57"/>
            <p:cNvSpPr/>
            <p:nvPr/>
          </p:nvSpPr>
          <p:spPr>
            <a:xfrm>
              <a:off x="7523175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283" y="0"/>
                  </a:moveTo>
                  <a:cubicBezTo>
                    <a:pt x="308" y="0"/>
                    <a:pt x="328" y="20"/>
                    <a:pt x="328" y="44"/>
                  </a:cubicBezTo>
                  <a:cubicBezTo>
                    <a:pt x="328" y="201"/>
                    <a:pt x="201" y="328"/>
                    <a:pt x="44" y="328"/>
                  </a:cubicBezTo>
                  <a:cubicBezTo>
                    <a:pt x="20" y="328"/>
                    <a:pt x="0" y="308"/>
                    <a:pt x="0" y="283"/>
                  </a:cubicBezTo>
                  <a:cubicBezTo>
                    <a:pt x="0" y="258"/>
                    <a:pt x="20" y="238"/>
                    <a:pt x="44" y="238"/>
                  </a:cubicBezTo>
                  <a:cubicBezTo>
                    <a:pt x="151" y="238"/>
                    <a:pt x="238" y="151"/>
                    <a:pt x="238" y="44"/>
                  </a:cubicBezTo>
                  <a:cubicBezTo>
                    <a:pt x="238" y="20"/>
                    <a:pt x="258" y="0"/>
                    <a:pt x="283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1" name="Google Shape;2091;p57"/>
            <p:cNvSpPr/>
            <p:nvPr/>
          </p:nvSpPr>
          <p:spPr>
            <a:xfrm>
              <a:off x="7433879" y="3838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45" y="0"/>
                  </a:moveTo>
                  <a:cubicBezTo>
                    <a:pt x="70" y="0"/>
                    <a:pt x="90" y="20"/>
                    <a:pt x="90" y="44"/>
                  </a:cubicBezTo>
                  <a:cubicBezTo>
                    <a:pt x="90" y="151"/>
                    <a:pt x="177" y="238"/>
                    <a:pt x="284" y="238"/>
                  </a:cubicBezTo>
                  <a:cubicBezTo>
                    <a:pt x="308" y="238"/>
                    <a:pt x="328" y="258"/>
                    <a:pt x="328" y="283"/>
                  </a:cubicBezTo>
                  <a:cubicBezTo>
                    <a:pt x="328" y="308"/>
                    <a:pt x="308" y="328"/>
                    <a:pt x="284" y="328"/>
                  </a:cubicBezTo>
                  <a:cubicBezTo>
                    <a:pt x="128" y="328"/>
                    <a:pt x="0" y="201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2" name="Google Shape;2092;p57"/>
            <p:cNvSpPr/>
            <p:nvPr/>
          </p:nvSpPr>
          <p:spPr>
            <a:xfrm>
              <a:off x="7519603" y="3619477"/>
              <a:ext cx="23813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3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3" y="104"/>
                    <a:pt x="26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3" name="Google Shape;2093;p57"/>
            <p:cNvSpPr/>
            <p:nvPr/>
          </p:nvSpPr>
          <p:spPr>
            <a:xfrm>
              <a:off x="7445785" y="3619477"/>
              <a:ext cx="22622" cy="9525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2" y="0"/>
                    <a:pt x="263" y="1"/>
                    <a:pt x="263" y="2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3" y="104"/>
                    <a:pt x="262" y="104"/>
                    <a:pt x="26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0" y="104"/>
                    <a:pt x="0" y="10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4" name="Google Shape;2094;p57"/>
            <p:cNvSpPr/>
            <p:nvPr/>
          </p:nvSpPr>
          <p:spPr>
            <a:xfrm>
              <a:off x="7455310" y="3649243"/>
              <a:ext cx="78581" cy="11906"/>
            </a:xfrm>
            <a:custGeom>
              <a:avLst/>
              <a:gdLst/>
              <a:ahLst/>
              <a:cxnLst/>
              <a:rect l="l" t="t" r="r" b="b"/>
              <a:pathLst>
                <a:path w="901" h="131" extrusionOk="0">
                  <a:moveTo>
                    <a:pt x="94" y="131"/>
                  </a:moveTo>
                  <a:cubicBezTo>
                    <a:pt x="33" y="80"/>
                    <a:pt x="33" y="80"/>
                    <a:pt x="33" y="80"/>
                  </a:cubicBezTo>
                  <a:cubicBezTo>
                    <a:pt x="0" y="53"/>
                    <a:pt x="19" y="0"/>
                    <a:pt x="61" y="0"/>
                  </a:cubicBezTo>
                  <a:cubicBezTo>
                    <a:pt x="840" y="0"/>
                    <a:pt x="840" y="0"/>
                    <a:pt x="840" y="0"/>
                  </a:cubicBezTo>
                  <a:cubicBezTo>
                    <a:pt x="882" y="0"/>
                    <a:pt x="901" y="53"/>
                    <a:pt x="868" y="80"/>
                  </a:cubicBezTo>
                  <a:cubicBezTo>
                    <a:pt x="807" y="131"/>
                    <a:pt x="807" y="131"/>
                    <a:pt x="807" y="131"/>
                  </a:cubicBezTo>
                  <a:lnTo>
                    <a:pt x="94" y="131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5" name="Google Shape;2095;p57"/>
            <p:cNvSpPr/>
            <p:nvPr/>
          </p:nvSpPr>
          <p:spPr>
            <a:xfrm>
              <a:off x="7452928" y="3770686"/>
              <a:ext cx="82152" cy="39291"/>
            </a:xfrm>
            <a:custGeom>
              <a:avLst/>
              <a:gdLst/>
              <a:ahLst/>
              <a:cxnLst/>
              <a:rect l="l" t="t" r="r" b="b"/>
              <a:pathLst>
                <a:path w="941" h="450" extrusionOk="0">
                  <a:moveTo>
                    <a:pt x="36" y="257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905" y="257"/>
                    <a:pt x="905" y="257"/>
                    <a:pt x="905" y="257"/>
                  </a:cubicBezTo>
                  <a:cubicBezTo>
                    <a:pt x="941" y="350"/>
                    <a:pt x="872" y="450"/>
                    <a:pt x="772" y="450"/>
                  </a:cubicBezTo>
                  <a:cubicBezTo>
                    <a:pt x="169" y="450"/>
                    <a:pt x="169" y="450"/>
                    <a:pt x="169" y="450"/>
                  </a:cubicBezTo>
                  <a:cubicBezTo>
                    <a:pt x="69" y="450"/>
                    <a:pt x="0" y="350"/>
                    <a:pt x="36" y="257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p57"/>
            <p:cNvSpPr/>
            <p:nvPr/>
          </p:nvSpPr>
          <p:spPr>
            <a:xfrm>
              <a:off x="7449356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0"/>
                  </a:moveTo>
                  <a:lnTo>
                    <a:pt x="7" y="30"/>
                  </a:lnTo>
                  <a:lnTo>
                    <a:pt x="0" y="3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7" name="Google Shape;2097;p57"/>
            <p:cNvSpPr/>
            <p:nvPr/>
          </p:nvSpPr>
          <p:spPr>
            <a:xfrm>
              <a:off x="7449356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3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0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8" name="Google Shape;2098;p57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9" name="Google Shape;2099;p57"/>
            <p:cNvSpPr/>
            <p:nvPr/>
          </p:nvSpPr>
          <p:spPr>
            <a:xfrm>
              <a:off x="7530318" y="3669483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3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7" y="33"/>
                  </a:lnTo>
                  <a:lnTo>
                    <a:pt x="0" y="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0" name="Google Shape;2100;p57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1" name="Google Shape;2101;p57"/>
            <p:cNvSpPr/>
            <p:nvPr/>
          </p:nvSpPr>
          <p:spPr>
            <a:xfrm>
              <a:off x="7530318" y="3719489"/>
              <a:ext cx="8335" cy="39291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0" y="0"/>
                  </a:moveTo>
                  <a:lnTo>
                    <a:pt x="0" y="30"/>
                  </a:lnTo>
                  <a:lnTo>
                    <a:pt x="7" y="33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2" name="Google Shape;2102;p57"/>
            <p:cNvSpPr/>
            <p:nvPr/>
          </p:nvSpPr>
          <p:spPr>
            <a:xfrm>
              <a:off x="7529128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151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84"/>
                    <a:pt x="112" y="84"/>
                    <a:pt x="112" y="84"/>
                  </a:cubicBezTo>
                  <a:cubicBezTo>
                    <a:pt x="157" y="84"/>
                    <a:pt x="157" y="84"/>
                    <a:pt x="157" y="84"/>
                  </a:cubicBezTo>
                  <a:cubicBezTo>
                    <a:pt x="158" y="84"/>
                    <a:pt x="158" y="85"/>
                    <a:pt x="158" y="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7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541"/>
                    <a:pt x="112" y="1541"/>
                    <a:pt x="112" y="1541"/>
                  </a:cubicBezTo>
                  <a:cubicBezTo>
                    <a:pt x="112" y="1542"/>
                    <a:pt x="112" y="1542"/>
                    <a:pt x="112" y="1542"/>
                  </a:cubicBezTo>
                  <a:cubicBezTo>
                    <a:pt x="112" y="1685"/>
                    <a:pt x="112" y="1685"/>
                    <a:pt x="112" y="1685"/>
                  </a:cubicBezTo>
                  <a:cubicBezTo>
                    <a:pt x="95" y="1678"/>
                    <a:pt x="95" y="1678"/>
                    <a:pt x="95" y="1678"/>
                  </a:cubicBezTo>
                  <a:cubicBezTo>
                    <a:pt x="41" y="2107"/>
                    <a:pt x="41" y="2107"/>
                    <a:pt x="41" y="2107"/>
                  </a:cubicBezTo>
                  <a:cubicBezTo>
                    <a:pt x="43" y="2130"/>
                    <a:pt x="40" y="2154"/>
                    <a:pt x="32" y="2175"/>
                  </a:cubicBezTo>
                  <a:cubicBezTo>
                    <a:pt x="32" y="2175"/>
                    <a:pt x="32" y="2175"/>
                    <a:pt x="32" y="2175"/>
                  </a:cubicBezTo>
                  <a:cubicBezTo>
                    <a:pt x="0" y="2373"/>
                    <a:pt x="4" y="2615"/>
                    <a:pt x="21" y="2833"/>
                  </a:cubicBezTo>
                  <a:cubicBezTo>
                    <a:pt x="107" y="2814"/>
                    <a:pt x="171" y="2736"/>
                    <a:pt x="171" y="2644"/>
                  </a:cubicBezTo>
                  <a:cubicBezTo>
                    <a:pt x="171" y="2620"/>
                    <a:pt x="191" y="2600"/>
                    <a:pt x="216" y="2600"/>
                  </a:cubicBezTo>
                  <a:cubicBezTo>
                    <a:pt x="241" y="2600"/>
                    <a:pt x="261" y="2620"/>
                    <a:pt x="261" y="2644"/>
                  </a:cubicBezTo>
                  <a:cubicBezTo>
                    <a:pt x="261" y="2783"/>
                    <a:pt x="160" y="2899"/>
                    <a:pt x="28" y="2923"/>
                  </a:cubicBezTo>
                  <a:cubicBezTo>
                    <a:pt x="31" y="2948"/>
                    <a:pt x="33" y="2973"/>
                    <a:pt x="36" y="2997"/>
                  </a:cubicBezTo>
                  <a:cubicBezTo>
                    <a:pt x="205" y="2969"/>
                    <a:pt x="335" y="2821"/>
                    <a:pt x="335" y="2644"/>
                  </a:cubicBezTo>
                  <a:cubicBezTo>
                    <a:pt x="335" y="184"/>
                    <a:pt x="335" y="184"/>
                    <a:pt x="335" y="184"/>
                  </a:cubicBezTo>
                  <a:cubicBezTo>
                    <a:pt x="335" y="82"/>
                    <a:pt x="252" y="0"/>
                    <a:pt x="151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3" name="Google Shape;2103;p57"/>
            <p:cNvSpPr/>
            <p:nvPr/>
          </p:nvSpPr>
          <p:spPr>
            <a:xfrm>
              <a:off x="7538653" y="3619477"/>
              <a:ext cx="4762" cy="9525"/>
            </a:xfrm>
            <a:custGeom>
              <a:avLst/>
              <a:gdLst/>
              <a:ahLst/>
              <a:cxnLst/>
              <a:rect l="l" t="t" r="r" b="b"/>
              <a:pathLst>
                <a:path w="46" h="104" extrusionOk="0">
                  <a:moveTo>
                    <a:pt x="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5" y="104"/>
                    <a:pt x="45" y="104"/>
                    <a:pt x="45" y="104"/>
                  </a:cubicBezTo>
                  <a:cubicBezTo>
                    <a:pt x="46" y="104"/>
                    <a:pt x="46" y="104"/>
                    <a:pt x="46" y="103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1"/>
                    <a:pt x="46" y="0"/>
                    <a:pt x="4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4" name="Google Shape;2104;p57"/>
            <p:cNvSpPr/>
            <p:nvPr/>
          </p:nvSpPr>
          <p:spPr>
            <a:xfrm>
              <a:off x="7532700" y="3795688"/>
              <a:ext cx="0" cy="5953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47"/>
                    <a:pt x="0" y="23"/>
                    <a:pt x="0" y="0"/>
                  </a:cubicBezTo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5" name="Google Shape;2105;p57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57"/>
            <p:cNvSpPr/>
            <p:nvPr/>
          </p:nvSpPr>
          <p:spPr>
            <a:xfrm>
              <a:off x="7537462" y="3746873"/>
              <a:ext cx="1191" cy="119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7" name="Google Shape;2107;p57"/>
            <p:cNvSpPr/>
            <p:nvPr/>
          </p:nvSpPr>
          <p:spPr>
            <a:xfrm>
              <a:off x="7426735" y="3612333"/>
              <a:ext cx="29766" cy="260746"/>
            </a:xfrm>
            <a:custGeom>
              <a:avLst/>
              <a:gdLst/>
              <a:ahLst/>
              <a:cxnLst/>
              <a:rect l="l" t="t" r="r" b="b"/>
              <a:pathLst>
                <a:path w="335" h="2997" extrusionOk="0">
                  <a:moveTo>
                    <a:pt x="223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83" y="0"/>
                    <a:pt x="0" y="82"/>
                    <a:pt x="0" y="184"/>
                  </a:cubicBezTo>
                  <a:cubicBezTo>
                    <a:pt x="0" y="2644"/>
                    <a:pt x="0" y="2644"/>
                    <a:pt x="0" y="2644"/>
                  </a:cubicBezTo>
                  <a:cubicBezTo>
                    <a:pt x="0" y="2821"/>
                    <a:pt x="130" y="2969"/>
                    <a:pt x="299" y="2997"/>
                  </a:cubicBezTo>
                  <a:cubicBezTo>
                    <a:pt x="302" y="2973"/>
                    <a:pt x="304" y="2949"/>
                    <a:pt x="307" y="2923"/>
                  </a:cubicBezTo>
                  <a:cubicBezTo>
                    <a:pt x="174" y="2900"/>
                    <a:pt x="72" y="2784"/>
                    <a:pt x="72" y="2644"/>
                  </a:cubicBezTo>
                  <a:cubicBezTo>
                    <a:pt x="72" y="2620"/>
                    <a:pt x="92" y="2600"/>
                    <a:pt x="117" y="2600"/>
                  </a:cubicBezTo>
                  <a:cubicBezTo>
                    <a:pt x="142" y="2600"/>
                    <a:pt x="162" y="2620"/>
                    <a:pt x="162" y="2644"/>
                  </a:cubicBezTo>
                  <a:cubicBezTo>
                    <a:pt x="162" y="2737"/>
                    <a:pt x="227" y="2815"/>
                    <a:pt x="314" y="2834"/>
                  </a:cubicBezTo>
                  <a:cubicBezTo>
                    <a:pt x="331" y="2615"/>
                    <a:pt x="335" y="2373"/>
                    <a:pt x="303" y="2175"/>
                  </a:cubicBezTo>
                  <a:cubicBezTo>
                    <a:pt x="223" y="1541"/>
                    <a:pt x="223" y="1541"/>
                    <a:pt x="223" y="1541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8" y="188"/>
                    <a:pt x="207" y="188"/>
                    <a:pt x="207" y="187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85"/>
                    <a:pt x="208" y="84"/>
                    <a:pt x="208" y="84"/>
                  </a:cubicBezTo>
                  <a:cubicBezTo>
                    <a:pt x="223" y="84"/>
                    <a:pt x="223" y="84"/>
                    <a:pt x="223" y="84"/>
                  </a:cubicBez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8" name="Google Shape;2108;p57"/>
            <p:cNvSpPr/>
            <p:nvPr/>
          </p:nvSpPr>
          <p:spPr>
            <a:xfrm>
              <a:off x="7445785" y="3619477"/>
              <a:ext cx="1191" cy="9525"/>
            </a:xfrm>
            <a:custGeom>
              <a:avLst/>
              <a:gdLst/>
              <a:ahLst/>
              <a:cxnLst/>
              <a:rect l="l" t="t" r="r" b="b"/>
              <a:pathLst>
                <a:path w="16" h="104" extrusionOk="0">
                  <a:moveTo>
                    <a:pt x="1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9" name="Google Shape;2109;p57"/>
            <p:cNvSpPr/>
            <p:nvPr/>
          </p:nvSpPr>
          <p:spPr>
            <a:xfrm>
              <a:off x="7545797" y="3780211"/>
              <a:ext cx="20100" cy="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0" name="Google Shape;2110;p57"/>
            <p:cNvSpPr/>
            <p:nvPr/>
          </p:nvSpPr>
          <p:spPr>
            <a:xfrm>
              <a:off x="7419591" y="3780211"/>
              <a:ext cx="20100" cy="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11" name="Google Shape;2111;p57"/>
          <p:cNvSpPr/>
          <p:nvPr/>
        </p:nvSpPr>
        <p:spPr>
          <a:xfrm rot="-5400000" flipH="1">
            <a:off x="-2677500" y="2175675"/>
            <a:ext cx="3397500" cy="3397500"/>
          </a:xfrm>
          <a:prstGeom prst="chord">
            <a:avLst>
              <a:gd name="adj1" fmla="val 1854034"/>
              <a:gd name="adj2" fmla="val 895228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2" name="Google Shape;2112;p57"/>
          <p:cNvSpPr/>
          <p:nvPr/>
        </p:nvSpPr>
        <p:spPr>
          <a:xfrm rot="10800000" flipH="1">
            <a:off x="5739300" y="-1910699"/>
            <a:ext cx="2810700" cy="2810700"/>
          </a:xfrm>
          <a:prstGeom prst="chord">
            <a:avLst>
              <a:gd name="adj1" fmla="val 10787429"/>
              <a:gd name="adj2" fmla="val 2158447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3" name="Google Shape;2113;p57"/>
          <p:cNvSpPr txBox="1">
            <a:spLocks noGrp="1"/>
          </p:cNvSpPr>
          <p:nvPr>
            <p:ph type="title"/>
          </p:nvPr>
        </p:nvSpPr>
        <p:spPr>
          <a:xfrm>
            <a:off x="150865" y="12627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Thank you, discussion time!</a:t>
            </a:r>
            <a:endParaRPr dirty="0"/>
          </a:p>
        </p:txBody>
      </p:sp>
      <p:grpSp>
        <p:nvGrpSpPr>
          <p:cNvPr id="2114" name="Google Shape;2114;p57"/>
          <p:cNvGrpSpPr/>
          <p:nvPr/>
        </p:nvGrpSpPr>
        <p:grpSpPr>
          <a:xfrm>
            <a:off x="6120455" y="69657"/>
            <a:ext cx="2899752" cy="1785119"/>
            <a:chOff x="233350" y="949250"/>
            <a:chExt cx="7137300" cy="3802300"/>
          </a:xfrm>
        </p:grpSpPr>
        <p:sp>
          <p:nvSpPr>
            <p:cNvPr id="2115" name="Google Shape;2115;p57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57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57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57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57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57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57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57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57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57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57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57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57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57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57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57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57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57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57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57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57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57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57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57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57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57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57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57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57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57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57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57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57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57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57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57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57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57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57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57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57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57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57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57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57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57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57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57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57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57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57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66" name="Google Shape;2166;p57"/>
          <p:cNvSpPr/>
          <p:nvPr/>
        </p:nvSpPr>
        <p:spPr>
          <a:xfrm>
            <a:off x="7499471" y="200953"/>
            <a:ext cx="164545" cy="278504"/>
          </a:xfrm>
          <a:custGeom>
            <a:avLst/>
            <a:gdLst/>
            <a:ahLst/>
            <a:cxnLst/>
            <a:rect l="l" t="t" r="r" b="b"/>
            <a:pathLst>
              <a:path w="3295" h="4816" extrusionOk="0">
                <a:moveTo>
                  <a:pt x="1647" y="0"/>
                </a:moveTo>
                <a:cubicBezTo>
                  <a:pt x="737" y="0"/>
                  <a:pt x="0" y="738"/>
                  <a:pt x="0" y="1648"/>
                </a:cubicBezTo>
                <a:cubicBezTo>
                  <a:pt x="0" y="2558"/>
                  <a:pt x="1647" y="4816"/>
                  <a:pt x="1647" y="4816"/>
                </a:cubicBezTo>
                <a:cubicBezTo>
                  <a:pt x="1647" y="4816"/>
                  <a:pt x="3295" y="2558"/>
                  <a:pt x="3295" y="1648"/>
                </a:cubicBezTo>
                <a:cubicBezTo>
                  <a:pt x="3295" y="738"/>
                  <a:pt x="2558" y="0"/>
                  <a:pt x="1647" y="0"/>
                </a:cubicBezTo>
                <a:close/>
                <a:moveTo>
                  <a:pt x="763" y="1624"/>
                </a:moveTo>
                <a:cubicBezTo>
                  <a:pt x="763" y="1136"/>
                  <a:pt x="1159" y="740"/>
                  <a:pt x="1647" y="740"/>
                </a:cubicBezTo>
                <a:cubicBezTo>
                  <a:pt x="2136" y="740"/>
                  <a:pt x="2532" y="1136"/>
                  <a:pt x="2532" y="1624"/>
                </a:cubicBezTo>
                <a:cubicBezTo>
                  <a:pt x="2532" y="1629"/>
                  <a:pt x="2532" y="1629"/>
                  <a:pt x="2532" y="1629"/>
                </a:cubicBezTo>
                <a:cubicBezTo>
                  <a:pt x="2529" y="2115"/>
                  <a:pt x="2134" y="2509"/>
                  <a:pt x="1647" y="2509"/>
                </a:cubicBezTo>
                <a:cubicBezTo>
                  <a:pt x="1161" y="2509"/>
                  <a:pt x="766" y="2115"/>
                  <a:pt x="763" y="1629"/>
                </a:cubicBezTo>
                <a:lnTo>
                  <a:pt x="763" y="16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7" name="Google Shape;2167;p57"/>
          <p:cNvSpPr/>
          <p:nvPr/>
        </p:nvSpPr>
        <p:spPr>
          <a:xfrm>
            <a:off x="6430277" y="321170"/>
            <a:ext cx="164544" cy="277713"/>
          </a:xfrm>
          <a:custGeom>
            <a:avLst/>
            <a:gdLst/>
            <a:ahLst/>
            <a:cxnLst/>
            <a:rect l="l" t="t" r="r" b="b"/>
            <a:pathLst>
              <a:path w="3296" h="4815" extrusionOk="0">
                <a:moveTo>
                  <a:pt x="1648" y="0"/>
                </a:moveTo>
                <a:cubicBezTo>
                  <a:pt x="738" y="0"/>
                  <a:pt x="0" y="738"/>
                  <a:pt x="0" y="1648"/>
                </a:cubicBezTo>
                <a:cubicBezTo>
                  <a:pt x="0" y="2558"/>
                  <a:pt x="1648" y="4815"/>
                  <a:pt x="1648" y="4815"/>
                </a:cubicBezTo>
                <a:cubicBezTo>
                  <a:pt x="1648" y="4815"/>
                  <a:pt x="3296" y="2558"/>
                  <a:pt x="3296" y="1648"/>
                </a:cubicBezTo>
                <a:cubicBezTo>
                  <a:pt x="3296" y="738"/>
                  <a:pt x="2558" y="0"/>
                  <a:pt x="1648" y="0"/>
                </a:cubicBezTo>
                <a:close/>
                <a:moveTo>
                  <a:pt x="764" y="1624"/>
                </a:moveTo>
                <a:cubicBezTo>
                  <a:pt x="764" y="1135"/>
                  <a:pt x="1160" y="740"/>
                  <a:pt x="1648" y="740"/>
                </a:cubicBezTo>
                <a:cubicBezTo>
                  <a:pt x="2137" y="740"/>
                  <a:pt x="2532" y="1135"/>
                  <a:pt x="2532" y="1624"/>
                </a:cubicBezTo>
                <a:cubicBezTo>
                  <a:pt x="2532" y="1629"/>
                  <a:pt x="2532" y="1629"/>
                  <a:pt x="2532" y="1629"/>
                </a:cubicBezTo>
                <a:cubicBezTo>
                  <a:pt x="2530" y="2115"/>
                  <a:pt x="2135" y="2509"/>
                  <a:pt x="1648" y="2509"/>
                </a:cubicBezTo>
                <a:cubicBezTo>
                  <a:pt x="1161" y="2509"/>
                  <a:pt x="766" y="2115"/>
                  <a:pt x="764" y="1629"/>
                </a:cubicBezTo>
                <a:lnTo>
                  <a:pt x="764" y="16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8" name="Google Shape;2168;p57"/>
          <p:cNvSpPr/>
          <p:nvPr/>
        </p:nvSpPr>
        <p:spPr>
          <a:xfrm>
            <a:off x="7622602" y="789109"/>
            <a:ext cx="164544" cy="277713"/>
          </a:xfrm>
          <a:custGeom>
            <a:avLst/>
            <a:gdLst/>
            <a:ahLst/>
            <a:cxnLst/>
            <a:rect l="l" t="t" r="r" b="b"/>
            <a:pathLst>
              <a:path w="3296" h="4815" extrusionOk="0">
                <a:moveTo>
                  <a:pt x="1648" y="0"/>
                </a:moveTo>
                <a:cubicBezTo>
                  <a:pt x="738" y="0"/>
                  <a:pt x="0" y="738"/>
                  <a:pt x="0" y="1648"/>
                </a:cubicBezTo>
                <a:cubicBezTo>
                  <a:pt x="0" y="2558"/>
                  <a:pt x="1648" y="4815"/>
                  <a:pt x="1648" y="4815"/>
                </a:cubicBezTo>
                <a:cubicBezTo>
                  <a:pt x="1648" y="4815"/>
                  <a:pt x="3296" y="2558"/>
                  <a:pt x="3296" y="1648"/>
                </a:cubicBezTo>
                <a:cubicBezTo>
                  <a:pt x="3296" y="738"/>
                  <a:pt x="2558" y="0"/>
                  <a:pt x="1648" y="0"/>
                </a:cubicBezTo>
                <a:close/>
                <a:moveTo>
                  <a:pt x="764" y="1624"/>
                </a:moveTo>
                <a:cubicBezTo>
                  <a:pt x="764" y="1135"/>
                  <a:pt x="1160" y="740"/>
                  <a:pt x="1648" y="740"/>
                </a:cubicBezTo>
                <a:cubicBezTo>
                  <a:pt x="2137" y="740"/>
                  <a:pt x="2532" y="1135"/>
                  <a:pt x="2532" y="1624"/>
                </a:cubicBezTo>
                <a:cubicBezTo>
                  <a:pt x="2532" y="1629"/>
                  <a:pt x="2532" y="1629"/>
                  <a:pt x="2532" y="1629"/>
                </a:cubicBezTo>
                <a:cubicBezTo>
                  <a:pt x="2530" y="2115"/>
                  <a:pt x="2135" y="2509"/>
                  <a:pt x="1648" y="2509"/>
                </a:cubicBezTo>
                <a:cubicBezTo>
                  <a:pt x="1161" y="2509"/>
                  <a:pt x="766" y="2115"/>
                  <a:pt x="764" y="1629"/>
                </a:cubicBezTo>
                <a:lnTo>
                  <a:pt x="764" y="16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9" name="Google Shape;2169;p57"/>
          <p:cNvSpPr/>
          <p:nvPr/>
        </p:nvSpPr>
        <p:spPr>
          <a:xfrm>
            <a:off x="8137046" y="1718936"/>
            <a:ext cx="286945" cy="420292"/>
          </a:xfrm>
          <a:custGeom>
            <a:avLst/>
            <a:gdLst/>
            <a:ahLst/>
            <a:cxnLst/>
            <a:rect l="l" t="t" r="r" b="b"/>
            <a:pathLst>
              <a:path w="3295" h="4816" extrusionOk="0">
                <a:moveTo>
                  <a:pt x="1647" y="0"/>
                </a:moveTo>
                <a:cubicBezTo>
                  <a:pt x="737" y="0"/>
                  <a:pt x="0" y="738"/>
                  <a:pt x="0" y="1648"/>
                </a:cubicBezTo>
                <a:cubicBezTo>
                  <a:pt x="0" y="2558"/>
                  <a:pt x="1647" y="4816"/>
                  <a:pt x="1647" y="4816"/>
                </a:cubicBezTo>
                <a:cubicBezTo>
                  <a:pt x="1647" y="4816"/>
                  <a:pt x="3295" y="2558"/>
                  <a:pt x="3295" y="1648"/>
                </a:cubicBezTo>
                <a:cubicBezTo>
                  <a:pt x="3295" y="738"/>
                  <a:pt x="2558" y="0"/>
                  <a:pt x="1647" y="0"/>
                </a:cubicBezTo>
                <a:close/>
                <a:moveTo>
                  <a:pt x="763" y="1624"/>
                </a:moveTo>
                <a:cubicBezTo>
                  <a:pt x="763" y="1136"/>
                  <a:pt x="1159" y="740"/>
                  <a:pt x="1647" y="740"/>
                </a:cubicBezTo>
                <a:cubicBezTo>
                  <a:pt x="2136" y="740"/>
                  <a:pt x="2532" y="1136"/>
                  <a:pt x="2532" y="1624"/>
                </a:cubicBezTo>
                <a:cubicBezTo>
                  <a:pt x="2532" y="1629"/>
                  <a:pt x="2532" y="1629"/>
                  <a:pt x="2532" y="1629"/>
                </a:cubicBezTo>
                <a:cubicBezTo>
                  <a:pt x="2529" y="2115"/>
                  <a:pt x="2134" y="2509"/>
                  <a:pt x="1647" y="2509"/>
                </a:cubicBezTo>
                <a:cubicBezTo>
                  <a:pt x="1161" y="2509"/>
                  <a:pt x="766" y="2115"/>
                  <a:pt x="763" y="1629"/>
                </a:cubicBezTo>
                <a:lnTo>
                  <a:pt x="763" y="16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0" name="Google Shape;2170;p57"/>
          <p:cNvSpPr/>
          <p:nvPr/>
        </p:nvSpPr>
        <p:spPr>
          <a:xfrm>
            <a:off x="8137046" y="3881798"/>
            <a:ext cx="286942" cy="419098"/>
          </a:xfrm>
          <a:custGeom>
            <a:avLst/>
            <a:gdLst/>
            <a:ahLst/>
            <a:cxnLst/>
            <a:rect l="l" t="t" r="r" b="b"/>
            <a:pathLst>
              <a:path w="3296" h="4815" extrusionOk="0">
                <a:moveTo>
                  <a:pt x="1648" y="0"/>
                </a:moveTo>
                <a:cubicBezTo>
                  <a:pt x="738" y="0"/>
                  <a:pt x="0" y="738"/>
                  <a:pt x="0" y="1648"/>
                </a:cubicBezTo>
                <a:cubicBezTo>
                  <a:pt x="0" y="2558"/>
                  <a:pt x="1648" y="4815"/>
                  <a:pt x="1648" y="4815"/>
                </a:cubicBezTo>
                <a:cubicBezTo>
                  <a:pt x="1648" y="4815"/>
                  <a:pt x="3296" y="2558"/>
                  <a:pt x="3296" y="1648"/>
                </a:cubicBezTo>
                <a:cubicBezTo>
                  <a:pt x="3296" y="738"/>
                  <a:pt x="2558" y="0"/>
                  <a:pt x="1648" y="0"/>
                </a:cubicBezTo>
                <a:close/>
                <a:moveTo>
                  <a:pt x="764" y="1624"/>
                </a:moveTo>
                <a:cubicBezTo>
                  <a:pt x="764" y="1135"/>
                  <a:pt x="1160" y="740"/>
                  <a:pt x="1648" y="740"/>
                </a:cubicBezTo>
                <a:cubicBezTo>
                  <a:pt x="2137" y="740"/>
                  <a:pt x="2532" y="1135"/>
                  <a:pt x="2532" y="1624"/>
                </a:cubicBezTo>
                <a:cubicBezTo>
                  <a:pt x="2532" y="1629"/>
                  <a:pt x="2532" y="1629"/>
                  <a:pt x="2532" y="1629"/>
                </a:cubicBezTo>
                <a:cubicBezTo>
                  <a:pt x="2530" y="2115"/>
                  <a:pt x="2135" y="2509"/>
                  <a:pt x="1648" y="2509"/>
                </a:cubicBezTo>
                <a:cubicBezTo>
                  <a:pt x="1161" y="2509"/>
                  <a:pt x="766" y="2115"/>
                  <a:pt x="764" y="1629"/>
                </a:cubicBezTo>
                <a:lnTo>
                  <a:pt x="764" y="16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1" name="Google Shape;2171;p57"/>
          <p:cNvSpPr/>
          <p:nvPr/>
        </p:nvSpPr>
        <p:spPr>
          <a:xfrm>
            <a:off x="8137046" y="2800973"/>
            <a:ext cx="286942" cy="419098"/>
          </a:xfrm>
          <a:custGeom>
            <a:avLst/>
            <a:gdLst/>
            <a:ahLst/>
            <a:cxnLst/>
            <a:rect l="l" t="t" r="r" b="b"/>
            <a:pathLst>
              <a:path w="3296" h="4815" extrusionOk="0">
                <a:moveTo>
                  <a:pt x="1648" y="0"/>
                </a:moveTo>
                <a:cubicBezTo>
                  <a:pt x="738" y="0"/>
                  <a:pt x="0" y="738"/>
                  <a:pt x="0" y="1648"/>
                </a:cubicBezTo>
                <a:cubicBezTo>
                  <a:pt x="0" y="2558"/>
                  <a:pt x="1648" y="4815"/>
                  <a:pt x="1648" y="4815"/>
                </a:cubicBezTo>
                <a:cubicBezTo>
                  <a:pt x="1648" y="4815"/>
                  <a:pt x="3296" y="2558"/>
                  <a:pt x="3296" y="1648"/>
                </a:cubicBezTo>
                <a:cubicBezTo>
                  <a:pt x="3296" y="738"/>
                  <a:pt x="2558" y="0"/>
                  <a:pt x="1648" y="0"/>
                </a:cubicBezTo>
                <a:close/>
                <a:moveTo>
                  <a:pt x="764" y="1624"/>
                </a:moveTo>
                <a:cubicBezTo>
                  <a:pt x="764" y="1135"/>
                  <a:pt x="1160" y="740"/>
                  <a:pt x="1648" y="740"/>
                </a:cubicBezTo>
                <a:cubicBezTo>
                  <a:pt x="2137" y="740"/>
                  <a:pt x="2532" y="1135"/>
                  <a:pt x="2532" y="1624"/>
                </a:cubicBezTo>
                <a:cubicBezTo>
                  <a:pt x="2532" y="1629"/>
                  <a:pt x="2532" y="1629"/>
                  <a:pt x="2532" y="1629"/>
                </a:cubicBezTo>
                <a:cubicBezTo>
                  <a:pt x="2530" y="2115"/>
                  <a:pt x="2135" y="2509"/>
                  <a:pt x="1648" y="2509"/>
                </a:cubicBezTo>
                <a:cubicBezTo>
                  <a:pt x="1161" y="2509"/>
                  <a:pt x="766" y="2115"/>
                  <a:pt x="764" y="1629"/>
                </a:cubicBezTo>
                <a:lnTo>
                  <a:pt x="764" y="16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78" name="Google Shape;2178;p57"/>
          <p:cNvGrpSpPr/>
          <p:nvPr/>
        </p:nvGrpSpPr>
        <p:grpSpPr>
          <a:xfrm>
            <a:off x="8512523" y="2829913"/>
            <a:ext cx="2535600" cy="360600"/>
            <a:chOff x="8512523" y="2829913"/>
            <a:chExt cx="2535600" cy="360600"/>
          </a:xfrm>
        </p:grpSpPr>
        <p:grpSp>
          <p:nvGrpSpPr>
            <p:cNvPr id="2179" name="Google Shape;2179;p57"/>
            <p:cNvGrpSpPr/>
            <p:nvPr/>
          </p:nvGrpSpPr>
          <p:grpSpPr>
            <a:xfrm rot="10800000">
              <a:off x="8512523" y="2829913"/>
              <a:ext cx="2535600" cy="360600"/>
              <a:chOff x="-1815602" y="2391450"/>
              <a:chExt cx="2535600" cy="360600"/>
            </a:xfrm>
          </p:grpSpPr>
          <p:sp>
            <p:nvSpPr>
              <p:cNvPr id="2180" name="Google Shape;2180;p57"/>
              <p:cNvSpPr/>
              <p:nvPr/>
            </p:nvSpPr>
            <p:spPr>
              <a:xfrm rot="-5400000">
                <a:off x="-728102" y="1303950"/>
                <a:ext cx="360600" cy="25356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1" name="Google Shape;2181;p57"/>
              <p:cNvSpPr/>
              <p:nvPr/>
            </p:nvSpPr>
            <p:spPr>
              <a:xfrm rot="-5400000">
                <a:off x="-622063" y="1367161"/>
                <a:ext cx="24779" cy="2411856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52" extrusionOk="0">
                    <a:moveTo>
                      <a:pt x="18" y="1752"/>
                    </a:moveTo>
                    <a:lnTo>
                      <a:pt x="0" y="1752"/>
                    </a:lnTo>
                    <a:lnTo>
                      <a:pt x="0" y="1656"/>
                    </a:lnTo>
                    <a:lnTo>
                      <a:pt x="18" y="1656"/>
                    </a:lnTo>
                    <a:lnTo>
                      <a:pt x="18" y="1752"/>
                    </a:lnTo>
                    <a:close/>
                    <a:moveTo>
                      <a:pt x="18" y="1559"/>
                    </a:moveTo>
                    <a:lnTo>
                      <a:pt x="0" y="1559"/>
                    </a:lnTo>
                    <a:lnTo>
                      <a:pt x="0" y="1463"/>
                    </a:lnTo>
                    <a:lnTo>
                      <a:pt x="18" y="1463"/>
                    </a:lnTo>
                    <a:lnTo>
                      <a:pt x="18" y="1559"/>
                    </a:lnTo>
                    <a:close/>
                    <a:moveTo>
                      <a:pt x="18" y="1367"/>
                    </a:moveTo>
                    <a:lnTo>
                      <a:pt x="0" y="1367"/>
                    </a:lnTo>
                    <a:lnTo>
                      <a:pt x="0" y="1271"/>
                    </a:lnTo>
                    <a:lnTo>
                      <a:pt x="18" y="1271"/>
                    </a:lnTo>
                    <a:lnTo>
                      <a:pt x="18" y="1367"/>
                    </a:lnTo>
                    <a:close/>
                    <a:moveTo>
                      <a:pt x="18" y="1174"/>
                    </a:moveTo>
                    <a:lnTo>
                      <a:pt x="0" y="1174"/>
                    </a:lnTo>
                    <a:lnTo>
                      <a:pt x="0" y="1078"/>
                    </a:lnTo>
                    <a:lnTo>
                      <a:pt x="18" y="1078"/>
                    </a:lnTo>
                    <a:lnTo>
                      <a:pt x="18" y="1174"/>
                    </a:lnTo>
                    <a:close/>
                    <a:moveTo>
                      <a:pt x="18" y="982"/>
                    </a:moveTo>
                    <a:lnTo>
                      <a:pt x="0" y="982"/>
                    </a:lnTo>
                    <a:lnTo>
                      <a:pt x="0" y="886"/>
                    </a:lnTo>
                    <a:lnTo>
                      <a:pt x="18" y="886"/>
                    </a:lnTo>
                    <a:lnTo>
                      <a:pt x="18" y="982"/>
                    </a:lnTo>
                    <a:close/>
                    <a:moveTo>
                      <a:pt x="18" y="789"/>
                    </a:moveTo>
                    <a:lnTo>
                      <a:pt x="0" y="789"/>
                    </a:lnTo>
                    <a:lnTo>
                      <a:pt x="0" y="693"/>
                    </a:lnTo>
                    <a:lnTo>
                      <a:pt x="18" y="693"/>
                    </a:lnTo>
                    <a:lnTo>
                      <a:pt x="18" y="789"/>
                    </a:lnTo>
                    <a:close/>
                    <a:moveTo>
                      <a:pt x="18" y="597"/>
                    </a:moveTo>
                    <a:lnTo>
                      <a:pt x="0" y="597"/>
                    </a:lnTo>
                    <a:lnTo>
                      <a:pt x="0" y="501"/>
                    </a:lnTo>
                    <a:lnTo>
                      <a:pt x="18" y="501"/>
                    </a:lnTo>
                    <a:lnTo>
                      <a:pt x="18" y="597"/>
                    </a:lnTo>
                    <a:close/>
                    <a:moveTo>
                      <a:pt x="18" y="404"/>
                    </a:moveTo>
                    <a:lnTo>
                      <a:pt x="0" y="404"/>
                    </a:lnTo>
                    <a:lnTo>
                      <a:pt x="0" y="308"/>
                    </a:lnTo>
                    <a:lnTo>
                      <a:pt x="18" y="308"/>
                    </a:lnTo>
                    <a:lnTo>
                      <a:pt x="18" y="404"/>
                    </a:lnTo>
                    <a:close/>
                    <a:moveTo>
                      <a:pt x="18" y="212"/>
                    </a:moveTo>
                    <a:lnTo>
                      <a:pt x="0" y="212"/>
                    </a:lnTo>
                    <a:lnTo>
                      <a:pt x="0" y="115"/>
                    </a:lnTo>
                    <a:lnTo>
                      <a:pt x="18" y="115"/>
                    </a:lnTo>
                    <a:lnTo>
                      <a:pt x="18" y="212"/>
                    </a:lnTo>
                    <a:close/>
                    <a:moveTo>
                      <a:pt x="18" y="19"/>
                    </a:moveTo>
                    <a:lnTo>
                      <a:pt x="0" y="19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1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82" name="Google Shape;2182;p57"/>
            <p:cNvGrpSpPr/>
            <p:nvPr/>
          </p:nvGrpSpPr>
          <p:grpSpPr>
            <a:xfrm rot="5400000">
              <a:off x="8773197" y="2879249"/>
              <a:ext cx="146306" cy="261940"/>
              <a:chOff x="7419591" y="3612333"/>
              <a:chExt cx="146306" cy="261940"/>
            </a:xfrm>
          </p:grpSpPr>
          <p:sp>
            <p:nvSpPr>
              <p:cNvPr id="2183" name="Google Shape;2183;p57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4" name="Google Shape;2184;p57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5" name="Google Shape;2185;p57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6" name="Google Shape;2186;p57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7" name="Google Shape;2187;p57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8" name="Google Shape;2188;p57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9" name="Google Shape;2189;p57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0" name="Google Shape;2190;p57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1" name="Google Shape;2191;p57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2" name="Google Shape;2192;p57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3" name="Google Shape;2193;p57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4" name="Google Shape;2194;p57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5" name="Google Shape;2195;p57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6" name="Google Shape;2196;p57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7" name="Google Shape;2197;p57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8" name="Google Shape;2198;p57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9" name="Google Shape;2199;p57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0" name="Google Shape;2200;p57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1" name="Google Shape;2201;p57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2" name="Google Shape;2202;p57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3" name="Google Shape;2203;p57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4" name="Google Shape;2204;p57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205" name="Google Shape;2205;p57"/>
          <p:cNvGrpSpPr/>
          <p:nvPr/>
        </p:nvGrpSpPr>
        <p:grpSpPr>
          <a:xfrm>
            <a:off x="8512523" y="3911050"/>
            <a:ext cx="2535600" cy="360600"/>
            <a:chOff x="8512523" y="3911050"/>
            <a:chExt cx="2535600" cy="360600"/>
          </a:xfrm>
        </p:grpSpPr>
        <p:grpSp>
          <p:nvGrpSpPr>
            <p:cNvPr id="2206" name="Google Shape;2206;p57"/>
            <p:cNvGrpSpPr/>
            <p:nvPr/>
          </p:nvGrpSpPr>
          <p:grpSpPr>
            <a:xfrm rot="10800000">
              <a:off x="8512523" y="3911050"/>
              <a:ext cx="2535600" cy="360600"/>
              <a:chOff x="-1815602" y="2391450"/>
              <a:chExt cx="2535600" cy="360600"/>
            </a:xfrm>
          </p:grpSpPr>
          <p:sp>
            <p:nvSpPr>
              <p:cNvPr id="2207" name="Google Shape;2207;p57"/>
              <p:cNvSpPr/>
              <p:nvPr/>
            </p:nvSpPr>
            <p:spPr>
              <a:xfrm rot="-5400000">
                <a:off x="-728102" y="1303950"/>
                <a:ext cx="360600" cy="25356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8" name="Google Shape;2208;p57"/>
              <p:cNvSpPr/>
              <p:nvPr/>
            </p:nvSpPr>
            <p:spPr>
              <a:xfrm rot="-5400000">
                <a:off x="-622063" y="1367161"/>
                <a:ext cx="24779" cy="2411856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52" extrusionOk="0">
                    <a:moveTo>
                      <a:pt x="18" y="1752"/>
                    </a:moveTo>
                    <a:lnTo>
                      <a:pt x="0" y="1752"/>
                    </a:lnTo>
                    <a:lnTo>
                      <a:pt x="0" y="1656"/>
                    </a:lnTo>
                    <a:lnTo>
                      <a:pt x="18" y="1656"/>
                    </a:lnTo>
                    <a:lnTo>
                      <a:pt x="18" y="1752"/>
                    </a:lnTo>
                    <a:close/>
                    <a:moveTo>
                      <a:pt x="18" y="1559"/>
                    </a:moveTo>
                    <a:lnTo>
                      <a:pt x="0" y="1559"/>
                    </a:lnTo>
                    <a:lnTo>
                      <a:pt x="0" y="1463"/>
                    </a:lnTo>
                    <a:lnTo>
                      <a:pt x="18" y="1463"/>
                    </a:lnTo>
                    <a:lnTo>
                      <a:pt x="18" y="1559"/>
                    </a:lnTo>
                    <a:close/>
                    <a:moveTo>
                      <a:pt x="18" y="1367"/>
                    </a:moveTo>
                    <a:lnTo>
                      <a:pt x="0" y="1367"/>
                    </a:lnTo>
                    <a:lnTo>
                      <a:pt x="0" y="1271"/>
                    </a:lnTo>
                    <a:lnTo>
                      <a:pt x="18" y="1271"/>
                    </a:lnTo>
                    <a:lnTo>
                      <a:pt x="18" y="1367"/>
                    </a:lnTo>
                    <a:close/>
                    <a:moveTo>
                      <a:pt x="18" y="1174"/>
                    </a:moveTo>
                    <a:lnTo>
                      <a:pt x="0" y="1174"/>
                    </a:lnTo>
                    <a:lnTo>
                      <a:pt x="0" y="1078"/>
                    </a:lnTo>
                    <a:lnTo>
                      <a:pt x="18" y="1078"/>
                    </a:lnTo>
                    <a:lnTo>
                      <a:pt x="18" y="1174"/>
                    </a:lnTo>
                    <a:close/>
                    <a:moveTo>
                      <a:pt x="18" y="982"/>
                    </a:moveTo>
                    <a:lnTo>
                      <a:pt x="0" y="982"/>
                    </a:lnTo>
                    <a:lnTo>
                      <a:pt x="0" y="886"/>
                    </a:lnTo>
                    <a:lnTo>
                      <a:pt x="18" y="886"/>
                    </a:lnTo>
                    <a:lnTo>
                      <a:pt x="18" y="982"/>
                    </a:lnTo>
                    <a:close/>
                    <a:moveTo>
                      <a:pt x="18" y="789"/>
                    </a:moveTo>
                    <a:lnTo>
                      <a:pt x="0" y="789"/>
                    </a:lnTo>
                    <a:lnTo>
                      <a:pt x="0" y="693"/>
                    </a:lnTo>
                    <a:lnTo>
                      <a:pt x="18" y="693"/>
                    </a:lnTo>
                    <a:lnTo>
                      <a:pt x="18" y="789"/>
                    </a:lnTo>
                    <a:close/>
                    <a:moveTo>
                      <a:pt x="18" y="597"/>
                    </a:moveTo>
                    <a:lnTo>
                      <a:pt x="0" y="597"/>
                    </a:lnTo>
                    <a:lnTo>
                      <a:pt x="0" y="501"/>
                    </a:lnTo>
                    <a:lnTo>
                      <a:pt x="18" y="501"/>
                    </a:lnTo>
                    <a:lnTo>
                      <a:pt x="18" y="597"/>
                    </a:lnTo>
                    <a:close/>
                    <a:moveTo>
                      <a:pt x="18" y="404"/>
                    </a:moveTo>
                    <a:lnTo>
                      <a:pt x="0" y="404"/>
                    </a:lnTo>
                    <a:lnTo>
                      <a:pt x="0" y="308"/>
                    </a:lnTo>
                    <a:lnTo>
                      <a:pt x="18" y="308"/>
                    </a:lnTo>
                    <a:lnTo>
                      <a:pt x="18" y="404"/>
                    </a:lnTo>
                    <a:close/>
                    <a:moveTo>
                      <a:pt x="18" y="212"/>
                    </a:moveTo>
                    <a:lnTo>
                      <a:pt x="0" y="212"/>
                    </a:lnTo>
                    <a:lnTo>
                      <a:pt x="0" y="115"/>
                    </a:lnTo>
                    <a:lnTo>
                      <a:pt x="18" y="115"/>
                    </a:lnTo>
                    <a:lnTo>
                      <a:pt x="18" y="212"/>
                    </a:lnTo>
                    <a:close/>
                    <a:moveTo>
                      <a:pt x="18" y="19"/>
                    </a:moveTo>
                    <a:lnTo>
                      <a:pt x="0" y="19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1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9" name="Google Shape;2209;p57"/>
            <p:cNvGrpSpPr/>
            <p:nvPr/>
          </p:nvGrpSpPr>
          <p:grpSpPr>
            <a:xfrm rot="5400000">
              <a:off x="8773196" y="3960401"/>
              <a:ext cx="146306" cy="261940"/>
              <a:chOff x="7419591" y="3612333"/>
              <a:chExt cx="146306" cy="261940"/>
            </a:xfrm>
          </p:grpSpPr>
          <p:sp>
            <p:nvSpPr>
              <p:cNvPr id="2210" name="Google Shape;2210;p57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1" name="Google Shape;2211;p57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2" name="Google Shape;2212;p57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3" name="Google Shape;2213;p57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4" name="Google Shape;2214;p57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5" name="Google Shape;2215;p57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6" name="Google Shape;2216;p57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7" name="Google Shape;2217;p57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8" name="Google Shape;2218;p57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9" name="Google Shape;2219;p57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0" name="Google Shape;2220;p57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1" name="Google Shape;2221;p57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2" name="Google Shape;2222;p57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3" name="Google Shape;2223;p57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4" name="Google Shape;2224;p57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5" name="Google Shape;2225;p57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6" name="Google Shape;2226;p57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7" name="Google Shape;2227;p57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8" name="Google Shape;2228;p57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9" name="Google Shape;2229;p57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0" name="Google Shape;2230;p57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1" name="Google Shape;2231;p57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4" name="TextBox 143">
            <a:extLst>
              <a:ext uri="{FF2B5EF4-FFF2-40B4-BE49-F238E27FC236}">
                <a16:creationId xmlns:a16="http://schemas.microsoft.com/office/drawing/2014/main" id="{C84A815E-4A92-040D-2EA2-4E58570A99AD}"/>
              </a:ext>
            </a:extLst>
          </p:cNvPr>
          <p:cNvSpPr txBox="1"/>
          <p:nvPr/>
        </p:nvSpPr>
        <p:spPr>
          <a:xfrm>
            <a:off x="173823" y="862320"/>
            <a:ext cx="798065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Jost" panose="020B0604020202020204" charset="0"/>
                <a:ea typeface="Jost" panose="020B0604020202020204" charset="0"/>
              </a:rPr>
              <a:t>How does logistics play an important role in a country's economy?</a:t>
            </a:r>
          </a:p>
          <a:p>
            <a:r>
              <a:rPr lang="en-US" dirty="0">
                <a:latin typeface="Jost" panose="020B0604020202020204" charset="0"/>
                <a:ea typeface="Jost" panose="020B0604020202020204" charset="0"/>
              </a:rPr>
              <a:t>What do you know about the logistics industry in your country?</a:t>
            </a:r>
          </a:p>
          <a:p>
            <a:r>
              <a:rPr lang="en-US" dirty="0">
                <a:latin typeface="Jost" panose="020B0604020202020204" charset="0"/>
                <a:ea typeface="Jost" panose="020B0604020202020204" charset="0"/>
              </a:rPr>
              <a:t>Have you ever experienced delays in postal services when sending or receiving letters? When? Why?</a:t>
            </a:r>
          </a:p>
          <a:p>
            <a:r>
              <a:rPr lang="en-US" dirty="0">
                <a:latin typeface="Jost" panose="020B0604020202020204" charset="0"/>
                <a:ea typeface="Jost" panose="020B0604020202020204" charset="0"/>
              </a:rPr>
              <a:t>Which useful electronic devices in logistics and transport do you know of?</a:t>
            </a:r>
          </a:p>
          <a:p>
            <a:r>
              <a:rPr lang="en-US" dirty="0">
                <a:latin typeface="Jost" panose="020B0604020202020204" charset="0"/>
                <a:ea typeface="Jost" panose="020B0604020202020204" charset="0"/>
              </a:rPr>
              <a:t>How can we deal with growing freight traffic in our country?</a:t>
            </a:r>
          </a:p>
          <a:p>
            <a:r>
              <a:rPr lang="en-US" dirty="0">
                <a:latin typeface="Jost" panose="020B0604020202020204" charset="0"/>
                <a:ea typeface="Jost" panose="020B0604020202020204" charset="0"/>
              </a:rPr>
              <a:t>How do you think transport systems could be improved?</a:t>
            </a:r>
          </a:p>
          <a:p>
            <a:r>
              <a:rPr lang="en-US" dirty="0">
                <a:latin typeface="Jost" panose="020B0604020202020204" charset="0"/>
                <a:ea typeface="Jost" panose="020B0604020202020204" charset="0"/>
              </a:rPr>
              <a:t>How do you think intermodal transport systems can make freight transport more efficient?</a:t>
            </a:r>
          </a:p>
          <a:p>
            <a:r>
              <a:rPr lang="en-US" dirty="0">
                <a:latin typeface="Jost" panose="020B0604020202020204" charset="0"/>
                <a:ea typeface="Jost" panose="020B0604020202020204" charset="0"/>
              </a:rPr>
              <a:t>Do you think intermodal transport is applied in passenger transport? How?</a:t>
            </a:r>
          </a:p>
          <a:p>
            <a:r>
              <a:rPr lang="en-US" dirty="0">
                <a:latin typeface="Jost" panose="020B0604020202020204" charset="0"/>
                <a:ea typeface="Jost" panose="020B0604020202020204" charset="0"/>
              </a:rPr>
              <a:t>If you had to choose a shipping company, what criteria would be most important for you, if you had to ship a small package? What about a fragile package? Or large amounts of cargo?</a:t>
            </a:r>
          </a:p>
          <a:p>
            <a:r>
              <a:rPr lang="en-US" dirty="0">
                <a:latin typeface="Jost" panose="020B0604020202020204" charset="0"/>
                <a:ea typeface="Jost" panose="020B0604020202020204" charset="0"/>
              </a:rPr>
              <a:t>What is freight insurance? In what case would you recommend it?</a:t>
            </a:r>
          </a:p>
          <a:p>
            <a:r>
              <a:rPr lang="en-US" dirty="0">
                <a:latin typeface="Jost" panose="020B0604020202020204" charset="0"/>
                <a:ea typeface="Jost" panose="020B0604020202020204" charset="0"/>
              </a:rPr>
              <a:t>What are the main logistics problems in your opinion?</a:t>
            </a:r>
          </a:p>
          <a:p>
            <a:r>
              <a:rPr lang="en-US" dirty="0">
                <a:latin typeface="Jost" panose="020B0604020202020204" charset="0"/>
                <a:ea typeface="Jost" panose="020B0604020202020204" charset="0"/>
              </a:rPr>
              <a:t>Have you ever heard about payment or credit problems with customers? How do shipment agencies deal with that?</a:t>
            </a:r>
          </a:p>
          <a:p>
            <a:r>
              <a:rPr lang="en-US" dirty="0">
                <a:latin typeface="Jost" panose="020B0604020202020204" charset="0"/>
                <a:ea typeface="Jost" panose="020B0604020202020204" charset="0"/>
              </a:rPr>
              <a:t>Have you ever experienced those problems at an airport?</a:t>
            </a:r>
          </a:p>
          <a:p>
            <a:r>
              <a:rPr lang="en-US" dirty="0">
                <a:latin typeface="Jost" panose="020B0604020202020204" charset="0"/>
                <a:ea typeface="Jost" panose="020B0604020202020204" charset="0"/>
              </a:rPr>
              <a:t>How important is logistics for an airport?</a:t>
            </a:r>
          </a:p>
          <a:p>
            <a:r>
              <a:rPr lang="en-US" dirty="0">
                <a:latin typeface="Jost" panose="020B0604020202020204" charset="0"/>
                <a:ea typeface="Jost" panose="020B0604020202020204" charset="0"/>
              </a:rPr>
              <a:t>How are company's warehouses organized?</a:t>
            </a:r>
          </a:p>
          <a:p>
            <a:r>
              <a:rPr lang="en-US" dirty="0">
                <a:latin typeface="Jost" panose="020B0604020202020204" charset="0"/>
                <a:ea typeface="Jost" panose="020B0604020202020204" charset="0"/>
              </a:rPr>
              <a:t>How do you think warehousing has changed over the last few years?</a:t>
            </a: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p40"/>
          <p:cNvSpPr/>
          <p:nvPr/>
        </p:nvSpPr>
        <p:spPr>
          <a:xfrm rot="-5400000" flipH="1">
            <a:off x="3955500" y="1049624"/>
            <a:ext cx="1233000" cy="1233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40"/>
          <p:cNvSpPr txBox="1">
            <a:spLocks noGrp="1"/>
          </p:cNvSpPr>
          <p:nvPr>
            <p:ph type="title"/>
          </p:nvPr>
        </p:nvSpPr>
        <p:spPr>
          <a:xfrm>
            <a:off x="1208250" y="2360550"/>
            <a:ext cx="6727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Numerals</a:t>
            </a:r>
            <a:endParaRPr dirty="0"/>
          </a:p>
        </p:txBody>
      </p:sp>
      <p:sp>
        <p:nvSpPr>
          <p:cNvPr id="1097" name="Google Shape;1097;p40"/>
          <p:cNvSpPr txBox="1">
            <a:spLocks noGrp="1"/>
          </p:cNvSpPr>
          <p:nvPr>
            <p:ph type="title" idx="2"/>
          </p:nvPr>
        </p:nvSpPr>
        <p:spPr>
          <a:xfrm>
            <a:off x="4005750" y="1245225"/>
            <a:ext cx="1132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099" name="Google Shape;1099;p40"/>
          <p:cNvSpPr/>
          <p:nvPr/>
        </p:nvSpPr>
        <p:spPr>
          <a:xfrm>
            <a:off x="13567168" y="1732748"/>
            <a:ext cx="70669" cy="19164"/>
          </a:xfrm>
          <a:custGeom>
            <a:avLst/>
            <a:gdLst/>
            <a:ahLst/>
            <a:cxnLst/>
            <a:rect l="l" t="t" r="r" b="b"/>
            <a:pathLst>
              <a:path w="631" h="169" extrusionOk="0">
                <a:moveTo>
                  <a:pt x="631" y="169"/>
                </a:moveTo>
                <a:cubicBezTo>
                  <a:pt x="418" y="169"/>
                  <a:pt x="206" y="146"/>
                  <a:pt x="0" y="101"/>
                </a:cubicBezTo>
                <a:cubicBezTo>
                  <a:pt x="22" y="0"/>
                  <a:pt x="22" y="0"/>
                  <a:pt x="22" y="0"/>
                </a:cubicBezTo>
                <a:cubicBezTo>
                  <a:pt x="221" y="43"/>
                  <a:pt x="425" y="65"/>
                  <a:pt x="631" y="65"/>
                </a:cubicBezTo>
                <a:lnTo>
                  <a:pt x="631" y="1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42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Numbers</a:t>
            </a:r>
            <a:endParaRPr dirty="0"/>
          </a:p>
        </p:txBody>
      </p:sp>
      <p:sp>
        <p:nvSpPr>
          <p:cNvPr id="1165" name="Google Shape;1165;p42"/>
          <p:cNvSpPr txBox="1">
            <a:spLocks noGrp="1"/>
          </p:cNvSpPr>
          <p:nvPr>
            <p:ph type="subTitle" idx="1"/>
          </p:nvPr>
        </p:nvSpPr>
        <p:spPr>
          <a:xfrm>
            <a:off x="1175325" y="2826325"/>
            <a:ext cx="3023100" cy="39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Cardinal</a:t>
            </a:r>
            <a:endParaRPr dirty="0"/>
          </a:p>
        </p:txBody>
      </p:sp>
      <p:sp>
        <p:nvSpPr>
          <p:cNvPr id="1166" name="Google Shape;1166;p42"/>
          <p:cNvSpPr txBox="1">
            <a:spLocks noGrp="1"/>
          </p:cNvSpPr>
          <p:nvPr>
            <p:ph type="subTitle" idx="2"/>
          </p:nvPr>
        </p:nvSpPr>
        <p:spPr>
          <a:xfrm>
            <a:off x="4945650" y="2826325"/>
            <a:ext cx="3023100" cy="39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Ordinal</a:t>
            </a:r>
            <a:endParaRPr dirty="0"/>
          </a:p>
        </p:txBody>
      </p:sp>
      <p:sp>
        <p:nvSpPr>
          <p:cNvPr id="1167" name="Google Shape;1167;p42"/>
          <p:cNvSpPr txBox="1">
            <a:spLocks noGrp="1"/>
          </p:cNvSpPr>
          <p:nvPr>
            <p:ph type="subTitle" idx="4"/>
          </p:nvPr>
        </p:nvSpPr>
        <p:spPr>
          <a:xfrm>
            <a:off x="4958798" y="3146425"/>
            <a:ext cx="3009900" cy="93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400" dirty="0">
                <a:solidFill>
                  <a:schemeClr val="dk1"/>
                </a:solidFill>
              </a:rPr>
              <a:t>5th (the fifth)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13th (the thirteenth)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400" dirty="0">
                <a:solidFill>
                  <a:schemeClr val="dk1"/>
                </a:solidFill>
              </a:rPr>
              <a:t>42nd (the forty-second)</a:t>
            </a:r>
            <a:endParaRPr sz="1400" dirty="0">
              <a:solidFill>
                <a:schemeClr val="dk1"/>
              </a:solidFill>
            </a:endParaRPr>
          </a:p>
        </p:txBody>
      </p:sp>
      <p:grpSp>
        <p:nvGrpSpPr>
          <p:cNvPr id="1168" name="Google Shape;1168;p42"/>
          <p:cNvGrpSpPr/>
          <p:nvPr/>
        </p:nvGrpSpPr>
        <p:grpSpPr>
          <a:xfrm>
            <a:off x="-499275" y="1488573"/>
            <a:ext cx="10142547" cy="1083127"/>
            <a:chOff x="-499275" y="1488573"/>
            <a:chExt cx="10142547" cy="1083127"/>
          </a:xfrm>
        </p:grpSpPr>
        <p:grpSp>
          <p:nvGrpSpPr>
            <p:cNvPr id="1169" name="Google Shape;1169;p42"/>
            <p:cNvGrpSpPr/>
            <p:nvPr/>
          </p:nvGrpSpPr>
          <p:grpSpPr>
            <a:xfrm>
              <a:off x="-499275" y="1908289"/>
              <a:ext cx="10142547" cy="663411"/>
              <a:chOff x="-499275" y="1885248"/>
              <a:chExt cx="10142547" cy="735000"/>
            </a:xfrm>
          </p:grpSpPr>
          <p:sp>
            <p:nvSpPr>
              <p:cNvPr id="1170" name="Google Shape;1170;p42"/>
              <p:cNvSpPr/>
              <p:nvPr/>
            </p:nvSpPr>
            <p:spPr>
              <a:xfrm>
                <a:off x="-72725" y="1885248"/>
                <a:ext cx="9289500" cy="735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71" name="Google Shape;1171;p42"/>
              <p:cNvGrpSpPr/>
              <p:nvPr/>
            </p:nvGrpSpPr>
            <p:grpSpPr>
              <a:xfrm>
                <a:off x="-499275" y="2236101"/>
                <a:ext cx="10142547" cy="33287"/>
                <a:chOff x="-499275" y="2010688"/>
                <a:chExt cx="10142547" cy="33287"/>
              </a:xfrm>
            </p:grpSpPr>
            <p:sp>
              <p:nvSpPr>
                <p:cNvPr id="1172" name="Google Shape;1172;p42"/>
                <p:cNvSpPr/>
                <p:nvPr/>
              </p:nvSpPr>
              <p:spPr>
                <a:xfrm>
                  <a:off x="1164400" y="2010688"/>
                  <a:ext cx="1827222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3" h="138" extrusionOk="0">
                      <a:moveTo>
                        <a:pt x="9034" y="138"/>
                      </a:moveTo>
                      <a:cubicBezTo>
                        <a:pt x="8344" y="138"/>
                        <a:pt x="8344" y="138"/>
                        <a:pt x="8344" y="138"/>
                      </a:cubicBezTo>
                      <a:cubicBezTo>
                        <a:pt x="8306" y="138"/>
                        <a:pt x="8275" y="107"/>
                        <a:pt x="8275" y="69"/>
                      </a:cubicBezTo>
                      <a:cubicBezTo>
                        <a:pt x="8275" y="31"/>
                        <a:pt x="8306" y="0"/>
                        <a:pt x="8344" y="0"/>
                      </a:cubicBezTo>
                      <a:cubicBezTo>
                        <a:pt x="9034" y="0"/>
                        <a:pt x="9034" y="0"/>
                        <a:pt x="9034" y="0"/>
                      </a:cubicBezTo>
                      <a:cubicBezTo>
                        <a:pt x="9072" y="0"/>
                        <a:pt x="9103" y="31"/>
                        <a:pt x="9103" y="69"/>
                      </a:cubicBezTo>
                      <a:cubicBezTo>
                        <a:pt x="9103" y="107"/>
                        <a:pt x="9072" y="138"/>
                        <a:pt x="9034" y="138"/>
                      </a:cubicBezTo>
                      <a:close/>
                      <a:moveTo>
                        <a:pt x="7654" y="138"/>
                      </a:moveTo>
                      <a:cubicBezTo>
                        <a:pt x="6965" y="138"/>
                        <a:pt x="6965" y="138"/>
                        <a:pt x="6965" y="138"/>
                      </a:cubicBezTo>
                      <a:cubicBezTo>
                        <a:pt x="6927" y="138"/>
                        <a:pt x="6896" y="107"/>
                        <a:pt x="6896" y="69"/>
                      </a:cubicBezTo>
                      <a:cubicBezTo>
                        <a:pt x="6896" y="31"/>
                        <a:pt x="6927" y="0"/>
                        <a:pt x="6965" y="0"/>
                      </a:cubicBezTo>
                      <a:cubicBezTo>
                        <a:pt x="7654" y="0"/>
                        <a:pt x="7654" y="0"/>
                        <a:pt x="7654" y="0"/>
                      </a:cubicBezTo>
                      <a:cubicBezTo>
                        <a:pt x="7692" y="0"/>
                        <a:pt x="7723" y="31"/>
                        <a:pt x="7723" y="69"/>
                      </a:cubicBezTo>
                      <a:cubicBezTo>
                        <a:pt x="7723" y="107"/>
                        <a:pt x="7692" y="138"/>
                        <a:pt x="7654" y="138"/>
                      </a:cubicBezTo>
                      <a:close/>
                      <a:moveTo>
                        <a:pt x="6275" y="138"/>
                      </a:moveTo>
                      <a:cubicBezTo>
                        <a:pt x="5585" y="138"/>
                        <a:pt x="5585" y="138"/>
                        <a:pt x="5585" y="138"/>
                      </a:cubicBezTo>
                      <a:cubicBezTo>
                        <a:pt x="5547" y="138"/>
                        <a:pt x="5517" y="107"/>
                        <a:pt x="5517" y="69"/>
                      </a:cubicBezTo>
                      <a:cubicBezTo>
                        <a:pt x="5517" y="31"/>
                        <a:pt x="5547" y="0"/>
                        <a:pt x="5585" y="0"/>
                      </a:cubicBezTo>
                      <a:cubicBezTo>
                        <a:pt x="6275" y="0"/>
                        <a:pt x="6275" y="0"/>
                        <a:pt x="6275" y="0"/>
                      </a:cubicBezTo>
                      <a:cubicBezTo>
                        <a:pt x="6313" y="0"/>
                        <a:pt x="6344" y="31"/>
                        <a:pt x="6344" y="69"/>
                      </a:cubicBezTo>
                      <a:cubicBezTo>
                        <a:pt x="6344" y="107"/>
                        <a:pt x="6313" y="138"/>
                        <a:pt x="6275" y="138"/>
                      </a:cubicBezTo>
                      <a:close/>
                      <a:moveTo>
                        <a:pt x="4896" y="138"/>
                      </a:moveTo>
                      <a:cubicBezTo>
                        <a:pt x="4206" y="138"/>
                        <a:pt x="4206" y="138"/>
                        <a:pt x="4206" y="138"/>
                      </a:cubicBezTo>
                      <a:cubicBezTo>
                        <a:pt x="4168" y="138"/>
                        <a:pt x="4137" y="107"/>
                        <a:pt x="4137" y="69"/>
                      </a:cubicBezTo>
                      <a:cubicBezTo>
                        <a:pt x="4137" y="31"/>
                        <a:pt x="4168" y="0"/>
                        <a:pt x="4206" y="0"/>
                      </a:cubicBezTo>
                      <a:cubicBezTo>
                        <a:pt x="4896" y="0"/>
                        <a:pt x="4896" y="0"/>
                        <a:pt x="4896" y="0"/>
                      </a:cubicBezTo>
                      <a:cubicBezTo>
                        <a:pt x="4934" y="0"/>
                        <a:pt x="4965" y="31"/>
                        <a:pt x="4965" y="69"/>
                      </a:cubicBezTo>
                      <a:cubicBezTo>
                        <a:pt x="4965" y="107"/>
                        <a:pt x="4934" y="138"/>
                        <a:pt x="4896" y="138"/>
                      </a:cubicBezTo>
                      <a:close/>
                      <a:moveTo>
                        <a:pt x="3517" y="138"/>
                      </a:moveTo>
                      <a:cubicBezTo>
                        <a:pt x="2827" y="138"/>
                        <a:pt x="2827" y="138"/>
                        <a:pt x="2827" y="138"/>
                      </a:cubicBezTo>
                      <a:cubicBezTo>
                        <a:pt x="2789" y="138"/>
                        <a:pt x="2758" y="107"/>
                        <a:pt x="2758" y="69"/>
                      </a:cubicBezTo>
                      <a:cubicBezTo>
                        <a:pt x="2758" y="31"/>
                        <a:pt x="2789" y="0"/>
                        <a:pt x="2827" y="0"/>
                      </a:cubicBezTo>
                      <a:cubicBezTo>
                        <a:pt x="3517" y="0"/>
                        <a:pt x="3517" y="0"/>
                        <a:pt x="3517" y="0"/>
                      </a:cubicBezTo>
                      <a:cubicBezTo>
                        <a:pt x="3555" y="0"/>
                        <a:pt x="3586" y="31"/>
                        <a:pt x="3586" y="69"/>
                      </a:cubicBezTo>
                      <a:cubicBezTo>
                        <a:pt x="3586" y="107"/>
                        <a:pt x="3555" y="138"/>
                        <a:pt x="3517" y="138"/>
                      </a:cubicBezTo>
                      <a:close/>
                      <a:moveTo>
                        <a:pt x="2137" y="138"/>
                      </a:moveTo>
                      <a:cubicBezTo>
                        <a:pt x="1448" y="138"/>
                        <a:pt x="1448" y="138"/>
                        <a:pt x="1448" y="138"/>
                      </a:cubicBezTo>
                      <a:cubicBezTo>
                        <a:pt x="1410" y="138"/>
                        <a:pt x="1379" y="107"/>
                        <a:pt x="1379" y="69"/>
                      </a:cubicBezTo>
                      <a:cubicBezTo>
                        <a:pt x="1379" y="31"/>
                        <a:pt x="1410" y="0"/>
                        <a:pt x="1448" y="0"/>
                      </a:cubicBezTo>
                      <a:cubicBezTo>
                        <a:pt x="2137" y="0"/>
                        <a:pt x="2137" y="0"/>
                        <a:pt x="2137" y="0"/>
                      </a:cubicBezTo>
                      <a:cubicBezTo>
                        <a:pt x="2176" y="0"/>
                        <a:pt x="2206" y="31"/>
                        <a:pt x="2206" y="69"/>
                      </a:cubicBezTo>
                      <a:cubicBezTo>
                        <a:pt x="2206" y="107"/>
                        <a:pt x="2176" y="138"/>
                        <a:pt x="2137" y="138"/>
                      </a:cubicBezTo>
                      <a:close/>
                      <a:moveTo>
                        <a:pt x="758" y="138"/>
                      </a:moveTo>
                      <a:cubicBezTo>
                        <a:pt x="69" y="138"/>
                        <a:pt x="69" y="138"/>
                        <a:pt x="69" y="138"/>
                      </a:cubicBezTo>
                      <a:cubicBezTo>
                        <a:pt x="30" y="138"/>
                        <a:pt x="0" y="107"/>
                        <a:pt x="0" y="69"/>
                      </a:cubicBezTo>
                      <a:cubicBezTo>
                        <a:pt x="0" y="31"/>
                        <a:pt x="30" y="0"/>
                        <a:pt x="69" y="0"/>
                      </a:cubicBezTo>
                      <a:cubicBezTo>
                        <a:pt x="758" y="0"/>
                        <a:pt x="758" y="0"/>
                        <a:pt x="758" y="0"/>
                      </a:cubicBezTo>
                      <a:cubicBezTo>
                        <a:pt x="796" y="0"/>
                        <a:pt x="827" y="31"/>
                        <a:pt x="827" y="69"/>
                      </a:cubicBezTo>
                      <a:cubicBezTo>
                        <a:pt x="827" y="107"/>
                        <a:pt x="796" y="138"/>
                        <a:pt x="758" y="1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3" name="Google Shape;1173;p42"/>
                <p:cNvSpPr/>
                <p:nvPr/>
              </p:nvSpPr>
              <p:spPr>
                <a:xfrm>
                  <a:off x="2826550" y="2010688"/>
                  <a:ext cx="1827222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3" h="138" extrusionOk="0">
                      <a:moveTo>
                        <a:pt x="9034" y="138"/>
                      </a:moveTo>
                      <a:cubicBezTo>
                        <a:pt x="8344" y="138"/>
                        <a:pt x="8344" y="138"/>
                        <a:pt x="8344" y="138"/>
                      </a:cubicBezTo>
                      <a:cubicBezTo>
                        <a:pt x="8306" y="138"/>
                        <a:pt x="8275" y="107"/>
                        <a:pt x="8275" y="69"/>
                      </a:cubicBezTo>
                      <a:cubicBezTo>
                        <a:pt x="8275" y="31"/>
                        <a:pt x="8306" y="0"/>
                        <a:pt x="8344" y="0"/>
                      </a:cubicBezTo>
                      <a:cubicBezTo>
                        <a:pt x="9034" y="0"/>
                        <a:pt x="9034" y="0"/>
                        <a:pt x="9034" y="0"/>
                      </a:cubicBezTo>
                      <a:cubicBezTo>
                        <a:pt x="9072" y="0"/>
                        <a:pt x="9103" y="31"/>
                        <a:pt x="9103" y="69"/>
                      </a:cubicBezTo>
                      <a:cubicBezTo>
                        <a:pt x="9103" y="107"/>
                        <a:pt x="9072" y="138"/>
                        <a:pt x="9034" y="138"/>
                      </a:cubicBezTo>
                      <a:close/>
                      <a:moveTo>
                        <a:pt x="7654" y="138"/>
                      </a:moveTo>
                      <a:cubicBezTo>
                        <a:pt x="6965" y="138"/>
                        <a:pt x="6965" y="138"/>
                        <a:pt x="6965" y="138"/>
                      </a:cubicBezTo>
                      <a:cubicBezTo>
                        <a:pt x="6927" y="138"/>
                        <a:pt x="6896" y="107"/>
                        <a:pt x="6896" y="69"/>
                      </a:cubicBezTo>
                      <a:cubicBezTo>
                        <a:pt x="6896" y="31"/>
                        <a:pt x="6927" y="0"/>
                        <a:pt x="6965" y="0"/>
                      </a:cubicBezTo>
                      <a:cubicBezTo>
                        <a:pt x="7654" y="0"/>
                        <a:pt x="7654" y="0"/>
                        <a:pt x="7654" y="0"/>
                      </a:cubicBezTo>
                      <a:cubicBezTo>
                        <a:pt x="7692" y="0"/>
                        <a:pt x="7723" y="31"/>
                        <a:pt x="7723" y="69"/>
                      </a:cubicBezTo>
                      <a:cubicBezTo>
                        <a:pt x="7723" y="107"/>
                        <a:pt x="7692" y="138"/>
                        <a:pt x="7654" y="138"/>
                      </a:cubicBezTo>
                      <a:close/>
                      <a:moveTo>
                        <a:pt x="6275" y="138"/>
                      </a:moveTo>
                      <a:cubicBezTo>
                        <a:pt x="5585" y="138"/>
                        <a:pt x="5585" y="138"/>
                        <a:pt x="5585" y="138"/>
                      </a:cubicBezTo>
                      <a:cubicBezTo>
                        <a:pt x="5547" y="138"/>
                        <a:pt x="5517" y="107"/>
                        <a:pt x="5517" y="69"/>
                      </a:cubicBezTo>
                      <a:cubicBezTo>
                        <a:pt x="5517" y="31"/>
                        <a:pt x="5547" y="0"/>
                        <a:pt x="5585" y="0"/>
                      </a:cubicBezTo>
                      <a:cubicBezTo>
                        <a:pt x="6275" y="0"/>
                        <a:pt x="6275" y="0"/>
                        <a:pt x="6275" y="0"/>
                      </a:cubicBezTo>
                      <a:cubicBezTo>
                        <a:pt x="6313" y="0"/>
                        <a:pt x="6344" y="31"/>
                        <a:pt x="6344" y="69"/>
                      </a:cubicBezTo>
                      <a:cubicBezTo>
                        <a:pt x="6344" y="107"/>
                        <a:pt x="6313" y="138"/>
                        <a:pt x="6275" y="138"/>
                      </a:cubicBezTo>
                      <a:close/>
                      <a:moveTo>
                        <a:pt x="4896" y="138"/>
                      </a:moveTo>
                      <a:cubicBezTo>
                        <a:pt x="4206" y="138"/>
                        <a:pt x="4206" y="138"/>
                        <a:pt x="4206" y="138"/>
                      </a:cubicBezTo>
                      <a:cubicBezTo>
                        <a:pt x="4168" y="138"/>
                        <a:pt x="4137" y="107"/>
                        <a:pt x="4137" y="69"/>
                      </a:cubicBezTo>
                      <a:cubicBezTo>
                        <a:pt x="4137" y="31"/>
                        <a:pt x="4168" y="0"/>
                        <a:pt x="4206" y="0"/>
                      </a:cubicBezTo>
                      <a:cubicBezTo>
                        <a:pt x="4896" y="0"/>
                        <a:pt x="4896" y="0"/>
                        <a:pt x="4896" y="0"/>
                      </a:cubicBezTo>
                      <a:cubicBezTo>
                        <a:pt x="4934" y="0"/>
                        <a:pt x="4965" y="31"/>
                        <a:pt x="4965" y="69"/>
                      </a:cubicBezTo>
                      <a:cubicBezTo>
                        <a:pt x="4965" y="107"/>
                        <a:pt x="4934" y="138"/>
                        <a:pt x="4896" y="138"/>
                      </a:cubicBezTo>
                      <a:close/>
                      <a:moveTo>
                        <a:pt x="3517" y="138"/>
                      </a:moveTo>
                      <a:cubicBezTo>
                        <a:pt x="2827" y="138"/>
                        <a:pt x="2827" y="138"/>
                        <a:pt x="2827" y="138"/>
                      </a:cubicBezTo>
                      <a:cubicBezTo>
                        <a:pt x="2789" y="138"/>
                        <a:pt x="2758" y="107"/>
                        <a:pt x="2758" y="69"/>
                      </a:cubicBezTo>
                      <a:cubicBezTo>
                        <a:pt x="2758" y="31"/>
                        <a:pt x="2789" y="0"/>
                        <a:pt x="2827" y="0"/>
                      </a:cubicBezTo>
                      <a:cubicBezTo>
                        <a:pt x="3517" y="0"/>
                        <a:pt x="3517" y="0"/>
                        <a:pt x="3517" y="0"/>
                      </a:cubicBezTo>
                      <a:cubicBezTo>
                        <a:pt x="3555" y="0"/>
                        <a:pt x="3586" y="31"/>
                        <a:pt x="3586" y="69"/>
                      </a:cubicBezTo>
                      <a:cubicBezTo>
                        <a:pt x="3586" y="107"/>
                        <a:pt x="3555" y="138"/>
                        <a:pt x="3517" y="138"/>
                      </a:cubicBezTo>
                      <a:close/>
                      <a:moveTo>
                        <a:pt x="2137" y="138"/>
                      </a:moveTo>
                      <a:cubicBezTo>
                        <a:pt x="1448" y="138"/>
                        <a:pt x="1448" y="138"/>
                        <a:pt x="1448" y="138"/>
                      </a:cubicBezTo>
                      <a:cubicBezTo>
                        <a:pt x="1410" y="138"/>
                        <a:pt x="1379" y="107"/>
                        <a:pt x="1379" y="69"/>
                      </a:cubicBezTo>
                      <a:cubicBezTo>
                        <a:pt x="1379" y="31"/>
                        <a:pt x="1410" y="0"/>
                        <a:pt x="1448" y="0"/>
                      </a:cubicBezTo>
                      <a:cubicBezTo>
                        <a:pt x="2137" y="0"/>
                        <a:pt x="2137" y="0"/>
                        <a:pt x="2137" y="0"/>
                      </a:cubicBezTo>
                      <a:cubicBezTo>
                        <a:pt x="2176" y="0"/>
                        <a:pt x="2206" y="31"/>
                        <a:pt x="2206" y="69"/>
                      </a:cubicBezTo>
                      <a:cubicBezTo>
                        <a:pt x="2206" y="107"/>
                        <a:pt x="2176" y="138"/>
                        <a:pt x="2137" y="138"/>
                      </a:cubicBezTo>
                      <a:close/>
                      <a:moveTo>
                        <a:pt x="758" y="138"/>
                      </a:moveTo>
                      <a:cubicBezTo>
                        <a:pt x="69" y="138"/>
                        <a:pt x="69" y="138"/>
                        <a:pt x="69" y="138"/>
                      </a:cubicBezTo>
                      <a:cubicBezTo>
                        <a:pt x="30" y="138"/>
                        <a:pt x="0" y="107"/>
                        <a:pt x="0" y="69"/>
                      </a:cubicBezTo>
                      <a:cubicBezTo>
                        <a:pt x="0" y="31"/>
                        <a:pt x="30" y="0"/>
                        <a:pt x="69" y="0"/>
                      </a:cubicBezTo>
                      <a:cubicBezTo>
                        <a:pt x="758" y="0"/>
                        <a:pt x="758" y="0"/>
                        <a:pt x="758" y="0"/>
                      </a:cubicBezTo>
                      <a:cubicBezTo>
                        <a:pt x="796" y="0"/>
                        <a:pt x="827" y="31"/>
                        <a:pt x="827" y="69"/>
                      </a:cubicBezTo>
                      <a:cubicBezTo>
                        <a:pt x="827" y="107"/>
                        <a:pt x="796" y="138"/>
                        <a:pt x="758" y="1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4" name="Google Shape;1174;p42"/>
                <p:cNvSpPr/>
                <p:nvPr/>
              </p:nvSpPr>
              <p:spPr>
                <a:xfrm>
                  <a:off x="4490225" y="2010688"/>
                  <a:ext cx="1827222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3" h="138" extrusionOk="0">
                      <a:moveTo>
                        <a:pt x="9034" y="138"/>
                      </a:moveTo>
                      <a:cubicBezTo>
                        <a:pt x="8344" y="138"/>
                        <a:pt x="8344" y="138"/>
                        <a:pt x="8344" y="138"/>
                      </a:cubicBezTo>
                      <a:cubicBezTo>
                        <a:pt x="8306" y="138"/>
                        <a:pt x="8275" y="107"/>
                        <a:pt x="8275" y="69"/>
                      </a:cubicBezTo>
                      <a:cubicBezTo>
                        <a:pt x="8275" y="31"/>
                        <a:pt x="8306" y="0"/>
                        <a:pt x="8344" y="0"/>
                      </a:cubicBezTo>
                      <a:cubicBezTo>
                        <a:pt x="9034" y="0"/>
                        <a:pt x="9034" y="0"/>
                        <a:pt x="9034" y="0"/>
                      </a:cubicBezTo>
                      <a:cubicBezTo>
                        <a:pt x="9072" y="0"/>
                        <a:pt x="9103" y="31"/>
                        <a:pt x="9103" y="69"/>
                      </a:cubicBezTo>
                      <a:cubicBezTo>
                        <a:pt x="9103" y="107"/>
                        <a:pt x="9072" y="138"/>
                        <a:pt x="9034" y="138"/>
                      </a:cubicBezTo>
                      <a:close/>
                      <a:moveTo>
                        <a:pt x="7654" y="138"/>
                      </a:moveTo>
                      <a:cubicBezTo>
                        <a:pt x="6965" y="138"/>
                        <a:pt x="6965" y="138"/>
                        <a:pt x="6965" y="138"/>
                      </a:cubicBezTo>
                      <a:cubicBezTo>
                        <a:pt x="6927" y="138"/>
                        <a:pt x="6896" y="107"/>
                        <a:pt x="6896" y="69"/>
                      </a:cubicBezTo>
                      <a:cubicBezTo>
                        <a:pt x="6896" y="31"/>
                        <a:pt x="6927" y="0"/>
                        <a:pt x="6965" y="0"/>
                      </a:cubicBezTo>
                      <a:cubicBezTo>
                        <a:pt x="7654" y="0"/>
                        <a:pt x="7654" y="0"/>
                        <a:pt x="7654" y="0"/>
                      </a:cubicBezTo>
                      <a:cubicBezTo>
                        <a:pt x="7692" y="0"/>
                        <a:pt x="7723" y="31"/>
                        <a:pt x="7723" y="69"/>
                      </a:cubicBezTo>
                      <a:cubicBezTo>
                        <a:pt x="7723" y="107"/>
                        <a:pt x="7692" y="138"/>
                        <a:pt x="7654" y="138"/>
                      </a:cubicBezTo>
                      <a:close/>
                      <a:moveTo>
                        <a:pt x="6275" y="138"/>
                      </a:moveTo>
                      <a:cubicBezTo>
                        <a:pt x="5585" y="138"/>
                        <a:pt x="5585" y="138"/>
                        <a:pt x="5585" y="138"/>
                      </a:cubicBezTo>
                      <a:cubicBezTo>
                        <a:pt x="5547" y="138"/>
                        <a:pt x="5517" y="107"/>
                        <a:pt x="5517" y="69"/>
                      </a:cubicBezTo>
                      <a:cubicBezTo>
                        <a:pt x="5517" y="31"/>
                        <a:pt x="5547" y="0"/>
                        <a:pt x="5585" y="0"/>
                      </a:cubicBezTo>
                      <a:cubicBezTo>
                        <a:pt x="6275" y="0"/>
                        <a:pt x="6275" y="0"/>
                        <a:pt x="6275" y="0"/>
                      </a:cubicBezTo>
                      <a:cubicBezTo>
                        <a:pt x="6313" y="0"/>
                        <a:pt x="6344" y="31"/>
                        <a:pt x="6344" y="69"/>
                      </a:cubicBezTo>
                      <a:cubicBezTo>
                        <a:pt x="6344" y="107"/>
                        <a:pt x="6313" y="138"/>
                        <a:pt x="6275" y="138"/>
                      </a:cubicBezTo>
                      <a:close/>
                      <a:moveTo>
                        <a:pt x="4896" y="138"/>
                      </a:moveTo>
                      <a:cubicBezTo>
                        <a:pt x="4206" y="138"/>
                        <a:pt x="4206" y="138"/>
                        <a:pt x="4206" y="138"/>
                      </a:cubicBezTo>
                      <a:cubicBezTo>
                        <a:pt x="4168" y="138"/>
                        <a:pt x="4137" y="107"/>
                        <a:pt x="4137" y="69"/>
                      </a:cubicBezTo>
                      <a:cubicBezTo>
                        <a:pt x="4137" y="31"/>
                        <a:pt x="4168" y="0"/>
                        <a:pt x="4206" y="0"/>
                      </a:cubicBezTo>
                      <a:cubicBezTo>
                        <a:pt x="4896" y="0"/>
                        <a:pt x="4896" y="0"/>
                        <a:pt x="4896" y="0"/>
                      </a:cubicBezTo>
                      <a:cubicBezTo>
                        <a:pt x="4934" y="0"/>
                        <a:pt x="4965" y="31"/>
                        <a:pt x="4965" y="69"/>
                      </a:cubicBezTo>
                      <a:cubicBezTo>
                        <a:pt x="4965" y="107"/>
                        <a:pt x="4934" y="138"/>
                        <a:pt x="4896" y="138"/>
                      </a:cubicBezTo>
                      <a:close/>
                      <a:moveTo>
                        <a:pt x="3517" y="138"/>
                      </a:moveTo>
                      <a:cubicBezTo>
                        <a:pt x="2827" y="138"/>
                        <a:pt x="2827" y="138"/>
                        <a:pt x="2827" y="138"/>
                      </a:cubicBezTo>
                      <a:cubicBezTo>
                        <a:pt x="2789" y="138"/>
                        <a:pt x="2758" y="107"/>
                        <a:pt x="2758" y="69"/>
                      </a:cubicBezTo>
                      <a:cubicBezTo>
                        <a:pt x="2758" y="31"/>
                        <a:pt x="2789" y="0"/>
                        <a:pt x="2827" y="0"/>
                      </a:cubicBezTo>
                      <a:cubicBezTo>
                        <a:pt x="3517" y="0"/>
                        <a:pt x="3517" y="0"/>
                        <a:pt x="3517" y="0"/>
                      </a:cubicBezTo>
                      <a:cubicBezTo>
                        <a:pt x="3555" y="0"/>
                        <a:pt x="3586" y="31"/>
                        <a:pt x="3586" y="69"/>
                      </a:cubicBezTo>
                      <a:cubicBezTo>
                        <a:pt x="3586" y="107"/>
                        <a:pt x="3555" y="138"/>
                        <a:pt x="3517" y="138"/>
                      </a:cubicBezTo>
                      <a:close/>
                      <a:moveTo>
                        <a:pt x="2137" y="138"/>
                      </a:moveTo>
                      <a:cubicBezTo>
                        <a:pt x="1448" y="138"/>
                        <a:pt x="1448" y="138"/>
                        <a:pt x="1448" y="138"/>
                      </a:cubicBezTo>
                      <a:cubicBezTo>
                        <a:pt x="1410" y="138"/>
                        <a:pt x="1379" y="107"/>
                        <a:pt x="1379" y="69"/>
                      </a:cubicBezTo>
                      <a:cubicBezTo>
                        <a:pt x="1379" y="31"/>
                        <a:pt x="1410" y="0"/>
                        <a:pt x="1448" y="0"/>
                      </a:cubicBezTo>
                      <a:cubicBezTo>
                        <a:pt x="2137" y="0"/>
                        <a:pt x="2137" y="0"/>
                        <a:pt x="2137" y="0"/>
                      </a:cubicBezTo>
                      <a:cubicBezTo>
                        <a:pt x="2176" y="0"/>
                        <a:pt x="2206" y="31"/>
                        <a:pt x="2206" y="69"/>
                      </a:cubicBezTo>
                      <a:cubicBezTo>
                        <a:pt x="2206" y="107"/>
                        <a:pt x="2176" y="138"/>
                        <a:pt x="2137" y="138"/>
                      </a:cubicBezTo>
                      <a:close/>
                      <a:moveTo>
                        <a:pt x="758" y="138"/>
                      </a:moveTo>
                      <a:cubicBezTo>
                        <a:pt x="69" y="138"/>
                        <a:pt x="69" y="138"/>
                        <a:pt x="69" y="138"/>
                      </a:cubicBezTo>
                      <a:cubicBezTo>
                        <a:pt x="30" y="138"/>
                        <a:pt x="0" y="107"/>
                        <a:pt x="0" y="69"/>
                      </a:cubicBezTo>
                      <a:cubicBezTo>
                        <a:pt x="0" y="31"/>
                        <a:pt x="30" y="0"/>
                        <a:pt x="69" y="0"/>
                      </a:cubicBezTo>
                      <a:cubicBezTo>
                        <a:pt x="758" y="0"/>
                        <a:pt x="758" y="0"/>
                        <a:pt x="758" y="0"/>
                      </a:cubicBezTo>
                      <a:cubicBezTo>
                        <a:pt x="796" y="0"/>
                        <a:pt x="827" y="31"/>
                        <a:pt x="827" y="69"/>
                      </a:cubicBezTo>
                      <a:cubicBezTo>
                        <a:pt x="827" y="107"/>
                        <a:pt x="796" y="138"/>
                        <a:pt x="758" y="1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5" name="Google Shape;1175;p42"/>
                <p:cNvSpPr/>
                <p:nvPr/>
              </p:nvSpPr>
              <p:spPr>
                <a:xfrm>
                  <a:off x="6152375" y="2010688"/>
                  <a:ext cx="1827222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3" h="138" extrusionOk="0">
                      <a:moveTo>
                        <a:pt x="9034" y="138"/>
                      </a:moveTo>
                      <a:cubicBezTo>
                        <a:pt x="8344" y="138"/>
                        <a:pt x="8344" y="138"/>
                        <a:pt x="8344" y="138"/>
                      </a:cubicBezTo>
                      <a:cubicBezTo>
                        <a:pt x="8306" y="138"/>
                        <a:pt x="8275" y="107"/>
                        <a:pt x="8275" y="69"/>
                      </a:cubicBezTo>
                      <a:cubicBezTo>
                        <a:pt x="8275" y="31"/>
                        <a:pt x="8306" y="0"/>
                        <a:pt x="8344" y="0"/>
                      </a:cubicBezTo>
                      <a:cubicBezTo>
                        <a:pt x="9034" y="0"/>
                        <a:pt x="9034" y="0"/>
                        <a:pt x="9034" y="0"/>
                      </a:cubicBezTo>
                      <a:cubicBezTo>
                        <a:pt x="9072" y="0"/>
                        <a:pt x="9103" y="31"/>
                        <a:pt x="9103" y="69"/>
                      </a:cubicBezTo>
                      <a:cubicBezTo>
                        <a:pt x="9103" y="107"/>
                        <a:pt x="9072" y="138"/>
                        <a:pt x="9034" y="138"/>
                      </a:cubicBezTo>
                      <a:close/>
                      <a:moveTo>
                        <a:pt x="7654" y="138"/>
                      </a:moveTo>
                      <a:cubicBezTo>
                        <a:pt x="6965" y="138"/>
                        <a:pt x="6965" y="138"/>
                        <a:pt x="6965" y="138"/>
                      </a:cubicBezTo>
                      <a:cubicBezTo>
                        <a:pt x="6927" y="138"/>
                        <a:pt x="6896" y="107"/>
                        <a:pt x="6896" y="69"/>
                      </a:cubicBezTo>
                      <a:cubicBezTo>
                        <a:pt x="6896" y="31"/>
                        <a:pt x="6927" y="0"/>
                        <a:pt x="6965" y="0"/>
                      </a:cubicBezTo>
                      <a:cubicBezTo>
                        <a:pt x="7654" y="0"/>
                        <a:pt x="7654" y="0"/>
                        <a:pt x="7654" y="0"/>
                      </a:cubicBezTo>
                      <a:cubicBezTo>
                        <a:pt x="7692" y="0"/>
                        <a:pt x="7723" y="31"/>
                        <a:pt x="7723" y="69"/>
                      </a:cubicBezTo>
                      <a:cubicBezTo>
                        <a:pt x="7723" y="107"/>
                        <a:pt x="7692" y="138"/>
                        <a:pt x="7654" y="138"/>
                      </a:cubicBezTo>
                      <a:close/>
                      <a:moveTo>
                        <a:pt x="6275" y="138"/>
                      </a:moveTo>
                      <a:cubicBezTo>
                        <a:pt x="5585" y="138"/>
                        <a:pt x="5585" y="138"/>
                        <a:pt x="5585" y="138"/>
                      </a:cubicBezTo>
                      <a:cubicBezTo>
                        <a:pt x="5547" y="138"/>
                        <a:pt x="5517" y="107"/>
                        <a:pt x="5517" y="69"/>
                      </a:cubicBezTo>
                      <a:cubicBezTo>
                        <a:pt x="5517" y="31"/>
                        <a:pt x="5547" y="0"/>
                        <a:pt x="5585" y="0"/>
                      </a:cubicBezTo>
                      <a:cubicBezTo>
                        <a:pt x="6275" y="0"/>
                        <a:pt x="6275" y="0"/>
                        <a:pt x="6275" y="0"/>
                      </a:cubicBezTo>
                      <a:cubicBezTo>
                        <a:pt x="6313" y="0"/>
                        <a:pt x="6344" y="31"/>
                        <a:pt x="6344" y="69"/>
                      </a:cubicBezTo>
                      <a:cubicBezTo>
                        <a:pt x="6344" y="107"/>
                        <a:pt x="6313" y="138"/>
                        <a:pt x="6275" y="138"/>
                      </a:cubicBezTo>
                      <a:close/>
                      <a:moveTo>
                        <a:pt x="4896" y="138"/>
                      </a:moveTo>
                      <a:cubicBezTo>
                        <a:pt x="4206" y="138"/>
                        <a:pt x="4206" y="138"/>
                        <a:pt x="4206" y="138"/>
                      </a:cubicBezTo>
                      <a:cubicBezTo>
                        <a:pt x="4168" y="138"/>
                        <a:pt x="4137" y="107"/>
                        <a:pt x="4137" y="69"/>
                      </a:cubicBezTo>
                      <a:cubicBezTo>
                        <a:pt x="4137" y="31"/>
                        <a:pt x="4168" y="0"/>
                        <a:pt x="4206" y="0"/>
                      </a:cubicBezTo>
                      <a:cubicBezTo>
                        <a:pt x="4896" y="0"/>
                        <a:pt x="4896" y="0"/>
                        <a:pt x="4896" y="0"/>
                      </a:cubicBezTo>
                      <a:cubicBezTo>
                        <a:pt x="4934" y="0"/>
                        <a:pt x="4965" y="31"/>
                        <a:pt x="4965" y="69"/>
                      </a:cubicBezTo>
                      <a:cubicBezTo>
                        <a:pt x="4965" y="107"/>
                        <a:pt x="4934" y="138"/>
                        <a:pt x="4896" y="138"/>
                      </a:cubicBezTo>
                      <a:close/>
                      <a:moveTo>
                        <a:pt x="3517" y="138"/>
                      </a:moveTo>
                      <a:cubicBezTo>
                        <a:pt x="2827" y="138"/>
                        <a:pt x="2827" y="138"/>
                        <a:pt x="2827" y="138"/>
                      </a:cubicBezTo>
                      <a:cubicBezTo>
                        <a:pt x="2789" y="138"/>
                        <a:pt x="2758" y="107"/>
                        <a:pt x="2758" y="69"/>
                      </a:cubicBezTo>
                      <a:cubicBezTo>
                        <a:pt x="2758" y="31"/>
                        <a:pt x="2789" y="0"/>
                        <a:pt x="2827" y="0"/>
                      </a:cubicBezTo>
                      <a:cubicBezTo>
                        <a:pt x="3517" y="0"/>
                        <a:pt x="3517" y="0"/>
                        <a:pt x="3517" y="0"/>
                      </a:cubicBezTo>
                      <a:cubicBezTo>
                        <a:pt x="3555" y="0"/>
                        <a:pt x="3586" y="31"/>
                        <a:pt x="3586" y="69"/>
                      </a:cubicBezTo>
                      <a:cubicBezTo>
                        <a:pt x="3586" y="107"/>
                        <a:pt x="3555" y="138"/>
                        <a:pt x="3517" y="138"/>
                      </a:cubicBezTo>
                      <a:close/>
                      <a:moveTo>
                        <a:pt x="2137" y="138"/>
                      </a:moveTo>
                      <a:cubicBezTo>
                        <a:pt x="1448" y="138"/>
                        <a:pt x="1448" y="138"/>
                        <a:pt x="1448" y="138"/>
                      </a:cubicBezTo>
                      <a:cubicBezTo>
                        <a:pt x="1410" y="138"/>
                        <a:pt x="1379" y="107"/>
                        <a:pt x="1379" y="69"/>
                      </a:cubicBezTo>
                      <a:cubicBezTo>
                        <a:pt x="1379" y="31"/>
                        <a:pt x="1410" y="0"/>
                        <a:pt x="1448" y="0"/>
                      </a:cubicBezTo>
                      <a:cubicBezTo>
                        <a:pt x="2137" y="0"/>
                        <a:pt x="2137" y="0"/>
                        <a:pt x="2137" y="0"/>
                      </a:cubicBezTo>
                      <a:cubicBezTo>
                        <a:pt x="2176" y="0"/>
                        <a:pt x="2206" y="31"/>
                        <a:pt x="2206" y="69"/>
                      </a:cubicBezTo>
                      <a:cubicBezTo>
                        <a:pt x="2206" y="107"/>
                        <a:pt x="2176" y="138"/>
                        <a:pt x="2137" y="138"/>
                      </a:cubicBezTo>
                      <a:close/>
                      <a:moveTo>
                        <a:pt x="758" y="138"/>
                      </a:moveTo>
                      <a:cubicBezTo>
                        <a:pt x="69" y="138"/>
                        <a:pt x="69" y="138"/>
                        <a:pt x="69" y="138"/>
                      </a:cubicBezTo>
                      <a:cubicBezTo>
                        <a:pt x="30" y="138"/>
                        <a:pt x="0" y="107"/>
                        <a:pt x="0" y="69"/>
                      </a:cubicBezTo>
                      <a:cubicBezTo>
                        <a:pt x="0" y="31"/>
                        <a:pt x="30" y="0"/>
                        <a:pt x="69" y="0"/>
                      </a:cubicBezTo>
                      <a:cubicBezTo>
                        <a:pt x="758" y="0"/>
                        <a:pt x="758" y="0"/>
                        <a:pt x="758" y="0"/>
                      </a:cubicBezTo>
                      <a:cubicBezTo>
                        <a:pt x="796" y="0"/>
                        <a:pt x="827" y="31"/>
                        <a:pt x="827" y="69"/>
                      </a:cubicBezTo>
                      <a:cubicBezTo>
                        <a:pt x="827" y="107"/>
                        <a:pt x="796" y="138"/>
                        <a:pt x="758" y="1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6" name="Google Shape;1176;p42"/>
                <p:cNvSpPr/>
                <p:nvPr/>
              </p:nvSpPr>
              <p:spPr>
                <a:xfrm>
                  <a:off x="-499275" y="2010688"/>
                  <a:ext cx="1827222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3" h="138" extrusionOk="0">
                      <a:moveTo>
                        <a:pt x="9034" y="138"/>
                      </a:moveTo>
                      <a:cubicBezTo>
                        <a:pt x="8344" y="138"/>
                        <a:pt x="8344" y="138"/>
                        <a:pt x="8344" y="138"/>
                      </a:cubicBezTo>
                      <a:cubicBezTo>
                        <a:pt x="8306" y="138"/>
                        <a:pt x="8275" y="107"/>
                        <a:pt x="8275" y="69"/>
                      </a:cubicBezTo>
                      <a:cubicBezTo>
                        <a:pt x="8275" y="31"/>
                        <a:pt x="8306" y="0"/>
                        <a:pt x="8344" y="0"/>
                      </a:cubicBezTo>
                      <a:cubicBezTo>
                        <a:pt x="9034" y="0"/>
                        <a:pt x="9034" y="0"/>
                        <a:pt x="9034" y="0"/>
                      </a:cubicBezTo>
                      <a:cubicBezTo>
                        <a:pt x="9072" y="0"/>
                        <a:pt x="9103" y="31"/>
                        <a:pt x="9103" y="69"/>
                      </a:cubicBezTo>
                      <a:cubicBezTo>
                        <a:pt x="9103" y="107"/>
                        <a:pt x="9072" y="138"/>
                        <a:pt x="9034" y="138"/>
                      </a:cubicBezTo>
                      <a:close/>
                      <a:moveTo>
                        <a:pt x="7654" y="138"/>
                      </a:moveTo>
                      <a:cubicBezTo>
                        <a:pt x="6965" y="138"/>
                        <a:pt x="6965" y="138"/>
                        <a:pt x="6965" y="138"/>
                      </a:cubicBezTo>
                      <a:cubicBezTo>
                        <a:pt x="6927" y="138"/>
                        <a:pt x="6896" y="107"/>
                        <a:pt x="6896" y="69"/>
                      </a:cubicBezTo>
                      <a:cubicBezTo>
                        <a:pt x="6896" y="31"/>
                        <a:pt x="6927" y="0"/>
                        <a:pt x="6965" y="0"/>
                      </a:cubicBezTo>
                      <a:cubicBezTo>
                        <a:pt x="7654" y="0"/>
                        <a:pt x="7654" y="0"/>
                        <a:pt x="7654" y="0"/>
                      </a:cubicBezTo>
                      <a:cubicBezTo>
                        <a:pt x="7692" y="0"/>
                        <a:pt x="7723" y="31"/>
                        <a:pt x="7723" y="69"/>
                      </a:cubicBezTo>
                      <a:cubicBezTo>
                        <a:pt x="7723" y="107"/>
                        <a:pt x="7692" y="138"/>
                        <a:pt x="7654" y="138"/>
                      </a:cubicBezTo>
                      <a:close/>
                      <a:moveTo>
                        <a:pt x="6275" y="138"/>
                      </a:moveTo>
                      <a:cubicBezTo>
                        <a:pt x="5585" y="138"/>
                        <a:pt x="5585" y="138"/>
                        <a:pt x="5585" y="138"/>
                      </a:cubicBezTo>
                      <a:cubicBezTo>
                        <a:pt x="5547" y="138"/>
                        <a:pt x="5517" y="107"/>
                        <a:pt x="5517" y="69"/>
                      </a:cubicBezTo>
                      <a:cubicBezTo>
                        <a:pt x="5517" y="31"/>
                        <a:pt x="5547" y="0"/>
                        <a:pt x="5585" y="0"/>
                      </a:cubicBezTo>
                      <a:cubicBezTo>
                        <a:pt x="6275" y="0"/>
                        <a:pt x="6275" y="0"/>
                        <a:pt x="6275" y="0"/>
                      </a:cubicBezTo>
                      <a:cubicBezTo>
                        <a:pt x="6313" y="0"/>
                        <a:pt x="6344" y="31"/>
                        <a:pt x="6344" y="69"/>
                      </a:cubicBezTo>
                      <a:cubicBezTo>
                        <a:pt x="6344" y="107"/>
                        <a:pt x="6313" y="138"/>
                        <a:pt x="6275" y="138"/>
                      </a:cubicBezTo>
                      <a:close/>
                      <a:moveTo>
                        <a:pt x="4896" y="138"/>
                      </a:moveTo>
                      <a:cubicBezTo>
                        <a:pt x="4206" y="138"/>
                        <a:pt x="4206" y="138"/>
                        <a:pt x="4206" y="138"/>
                      </a:cubicBezTo>
                      <a:cubicBezTo>
                        <a:pt x="4168" y="138"/>
                        <a:pt x="4137" y="107"/>
                        <a:pt x="4137" y="69"/>
                      </a:cubicBezTo>
                      <a:cubicBezTo>
                        <a:pt x="4137" y="31"/>
                        <a:pt x="4168" y="0"/>
                        <a:pt x="4206" y="0"/>
                      </a:cubicBezTo>
                      <a:cubicBezTo>
                        <a:pt x="4896" y="0"/>
                        <a:pt x="4896" y="0"/>
                        <a:pt x="4896" y="0"/>
                      </a:cubicBezTo>
                      <a:cubicBezTo>
                        <a:pt x="4934" y="0"/>
                        <a:pt x="4965" y="31"/>
                        <a:pt x="4965" y="69"/>
                      </a:cubicBezTo>
                      <a:cubicBezTo>
                        <a:pt x="4965" y="107"/>
                        <a:pt x="4934" y="138"/>
                        <a:pt x="4896" y="138"/>
                      </a:cubicBezTo>
                      <a:close/>
                      <a:moveTo>
                        <a:pt x="3517" y="138"/>
                      </a:moveTo>
                      <a:cubicBezTo>
                        <a:pt x="2827" y="138"/>
                        <a:pt x="2827" y="138"/>
                        <a:pt x="2827" y="138"/>
                      </a:cubicBezTo>
                      <a:cubicBezTo>
                        <a:pt x="2789" y="138"/>
                        <a:pt x="2758" y="107"/>
                        <a:pt x="2758" y="69"/>
                      </a:cubicBezTo>
                      <a:cubicBezTo>
                        <a:pt x="2758" y="31"/>
                        <a:pt x="2789" y="0"/>
                        <a:pt x="2827" y="0"/>
                      </a:cubicBezTo>
                      <a:cubicBezTo>
                        <a:pt x="3517" y="0"/>
                        <a:pt x="3517" y="0"/>
                        <a:pt x="3517" y="0"/>
                      </a:cubicBezTo>
                      <a:cubicBezTo>
                        <a:pt x="3555" y="0"/>
                        <a:pt x="3586" y="31"/>
                        <a:pt x="3586" y="69"/>
                      </a:cubicBezTo>
                      <a:cubicBezTo>
                        <a:pt x="3586" y="107"/>
                        <a:pt x="3555" y="138"/>
                        <a:pt x="3517" y="138"/>
                      </a:cubicBezTo>
                      <a:close/>
                      <a:moveTo>
                        <a:pt x="2137" y="138"/>
                      </a:moveTo>
                      <a:cubicBezTo>
                        <a:pt x="1448" y="138"/>
                        <a:pt x="1448" y="138"/>
                        <a:pt x="1448" y="138"/>
                      </a:cubicBezTo>
                      <a:cubicBezTo>
                        <a:pt x="1410" y="138"/>
                        <a:pt x="1379" y="107"/>
                        <a:pt x="1379" y="69"/>
                      </a:cubicBezTo>
                      <a:cubicBezTo>
                        <a:pt x="1379" y="31"/>
                        <a:pt x="1410" y="0"/>
                        <a:pt x="1448" y="0"/>
                      </a:cubicBezTo>
                      <a:cubicBezTo>
                        <a:pt x="2137" y="0"/>
                        <a:pt x="2137" y="0"/>
                        <a:pt x="2137" y="0"/>
                      </a:cubicBezTo>
                      <a:cubicBezTo>
                        <a:pt x="2176" y="0"/>
                        <a:pt x="2206" y="31"/>
                        <a:pt x="2206" y="69"/>
                      </a:cubicBezTo>
                      <a:cubicBezTo>
                        <a:pt x="2206" y="107"/>
                        <a:pt x="2176" y="138"/>
                        <a:pt x="2137" y="138"/>
                      </a:cubicBezTo>
                      <a:close/>
                      <a:moveTo>
                        <a:pt x="758" y="138"/>
                      </a:moveTo>
                      <a:cubicBezTo>
                        <a:pt x="69" y="138"/>
                        <a:pt x="69" y="138"/>
                        <a:pt x="69" y="138"/>
                      </a:cubicBezTo>
                      <a:cubicBezTo>
                        <a:pt x="30" y="138"/>
                        <a:pt x="0" y="107"/>
                        <a:pt x="0" y="69"/>
                      </a:cubicBezTo>
                      <a:cubicBezTo>
                        <a:pt x="0" y="31"/>
                        <a:pt x="30" y="0"/>
                        <a:pt x="69" y="0"/>
                      </a:cubicBezTo>
                      <a:cubicBezTo>
                        <a:pt x="758" y="0"/>
                        <a:pt x="758" y="0"/>
                        <a:pt x="758" y="0"/>
                      </a:cubicBezTo>
                      <a:cubicBezTo>
                        <a:pt x="796" y="0"/>
                        <a:pt x="827" y="31"/>
                        <a:pt x="827" y="69"/>
                      </a:cubicBezTo>
                      <a:cubicBezTo>
                        <a:pt x="827" y="107"/>
                        <a:pt x="796" y="138"/>
                        <a:pt x="758" y="1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7" name="Google Shape;1177;p42"/>
                <p:cNvSpPr/>
                <p:nvPr/>
              </p:nvSpPr>
              <p:spPr>
                <a:xfrm>
                  <a:off x="7816050" y="2015401"/>
                  <a:ext cx="1827222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3" h="138" extrusionOk="0">
                      <a:moveTo>
                        <a:pt x="9034" y="138"/>
                      </a:moveTo>
                      <a:cubicBezTo>
                        <a:pt x="8344" y="138"/>
                        <a:pt x="8344" y="138"/>
                        <a:pt x="8344" y="138"/>
                      </a:cubicBezTo>
                      <a:cubicBezTo>
                        <a:pt x="8306" y="138"/>
                        <a:pt x="8275" y="107"/>
                        <a:pt x="8275" y="69"/>
                      </a:cubicBezTo>
                      <a:cubicBezTo>
                        <a:pt x="8275" y="31"/>
                        <a:pt x="8306" y="0"/>
                        <a:pt x="8344" y="0"/>
                      </a:cubicBezTo>
                      <a:cubicBezTo>
                        <a:pt x="9034" y="0"/>
                        <a:pt x="9034" y="0"/>
                        <a:pt x="9034" y="0"/>
                      </a:cubicBezTo>
                      <a:cubicBezTo>
                        <a:pt x="9072" y="0"/>
                        <a:pt x="9103" y="31"/>
                        <a:pt x="9103" y="69"/>
                      </a:cubicBezTo>
                      <a:cubicBezTo>
                        <a:pt x="9103" y="107"/>
                        <a:pt x="9072" y="138"/>
                        <a:pt x="9034" y="138"/>
                      </a:cubicBezTo>
                      <a:close/>
                      <a:moveTo>
                        <a:pt x="7654" y="138"/>
                      </a:moveTo>
                      <a:cubicBezTo>
                        <a:pt x="6965" y="138"/>
                        <a:pt x="6965" y="138"/>
                        <a:pt x="6965" y="138"/>
                      </a:cubicBezTo>
                      <a:cubicBezTo>
                        <a:pt x="6927" y="138"/>
                        <a:pt x="6896" y="107"/>
                        <a:pt x="6896" y="69"/>
                      </a:cubicBezTo>
                      <a:cubicBezTo>
                        <a:pt x="6896" y="31"/>
                        <a:pt x="6927" y="0"/>
                        <a:pt x="6965" y="0"/>
                      </a:cubicBezTo>
                      <a:cubicBezTo>
                        <a:pt x="7654" y="0"/>
                        <a:pt x="7654" y="0"/>
                        <a:pt x="7654" y="0"/>
                      </a:cubicBezTo>
                      <a:cubicBezTo>
                        <a:pt x="7692" y="0"/>
                        <a:pt x="7723" y="31"/>
                        <a:pt x="7723" y="69"/>
                      </a:cubicBezTo>
                      <a:cubicBezTo>
                        <a:pt x="7723" y="107"/>
                        <a:pt x="7692" y="138"/>
                        <a:pt x="7654" y="138"/>
                      </a:cubicBezTo>
                      <a:close/>
                      <a:moveTo>
                        <a:pt x="6275" y="138"/>
                      </a:moveTo>
                      <a:cubicBezTo>
                        <a:pt x="5585" y="138"/>
                        <a:pt x="5585" y="138"/>
                        <a:pt x="5585" y="138"/>
                      </a:cubicBezTo>
                      <a:cubicBezTo>
                        <a:pt x="5547" y="138"/>
                        <a:pt x="5517" y="107"/>
                        <a:pt x="5517" y="69"/>
                      </a:cubicBezTo>
                      <a:cubicBezTo>
                        <a:pt x="5517" y="31"/>
                        <a:pt x="5547" y="0"/>
                        <a:pt x="5585" y="0"/>
                      </a:cubicBezTo>
                      <a:cubicBezTo>
                        <a:pt x="6275" y="0"/>
                        <a:pt x="6275" y="0"/>
                        <a:pt x="6275" y="0"/>
                      </a:cubicBezTo>
                      <a:cubicBezTo>
                        <a:pt x="6313" y="0"/>
                        <a:pt x="6344" y="31"/>
                        <a:pt x="6344" y="69"/>
                      </a:cubicBezTo>
                      <a:cubicBezTo>
                        <a:pt x="6344" y="107"/>
                        <a:pt x="6313" y="138"/>
                        <a:pt x="6275" y="138"/>
                      </a:cubicBezTo>
                      <a:close/>
                      <a:moveTo>
                        <a:pt x="4896" y="138"/>
                      </a:moveTo>
                      <a:cubicBezTo>
                        <a:pt x="4206" y="138"/>
                        <a:pt x="4206" y="138"/>
                        <a:pt x="4206" y="138"/>
                      </a:cubicBezTo>
                      <a:cubicBezTo>
                        <a:pt x="4168" y="138"/>
                        <a:pt x="4137" y="107"/>
                        <a:pt x="4137" y="69"/>
                      </a:cubicBezTo>
                      <a:cubicBezTo>
                        <a:pt x="4137" y="31"/>
                        <a:pt x="4168" y="0"/>
                        <a:pt x="4206" y="0"/>
                      </a:cubicBezTo>
                      <a:cubicBezTo>
                        <a:pt x="4896" y="0"/>
                        <a:pt x="4896" y="0"/>
                        <a:pt x="4896" y="0"/>
                      </a:cubicBezTo>
                      <a:cubicBezTo>
                        <a:pt x="4934" y="0"/>
                        <a:pt x="4965" y="31"/>
                        <a:pt x="4965" y="69"/>
                      </a:cubicBezTo>
                      <a:cubicBezTo>
                        <a:pt x="4965" y="107"/>
                        <a:pt x="4934" y="138"/>
                        <a:pt x="4896" y="138"/>
                      </a:cubicBezTo>
                      <a:close/>
                      <a:moveTo>
                        <a:pt x="3517" y="138"/>
                      </a:moveTo>
                      <a:cubicBezTo>
                        <a:pt x="2827" y="138"/>
                        <a:pt x="2827" y="138"/>
                        <a:pt x="2827" y="138"/>
                      </a:cubicBezTo>
                      <a:cubicBezTo>
                        <a:pt x="2789" y="138"/>
                        <a:pt x="2758" y="107"/>
                        <a:pt x="2758" y="69"/>
                      </a:cubicBezTo>
                      <a:cubicBezTo>
                        <a:pt x="2758" y="31"/>
                        <a:pt x="2789" y="0"/>
                        <a:pt x="2827" y="0"/>
                      </a:cubicBezTo>
                      <a:cubicBezTo>
                        <a:pt x="3517" y="0"/>
                        <a:pt x="3517" y="0"/>
                        <a:pt x="3517" y="0"/>
                      </a:cubicBezTo>
                      <a:cubicBezTo>
                        <a:pt x="3555" y="0"/>
                        <a:pt x="3586" y="31"/>
                        <a:pt x="3586" y="69"/>
                      </a:cubicBezTo>
                      <a:cubicBezTo>
                        <a:pt x="3586" y="107"/>
                        <a:pt x="3555" y="138"/>
                        <a:pt x="3517" y="138"/>
                      </a:cubicBezTo>
                      <a:close/>
                      <a:moveTo>
                        <a:pt x="2137" y="138"/>
                      </a:moveTo>
                      <a:cubicBezTo>
                        <a:pt x="1448" y="138"/>
                        <a:pt x="1448" y="138"/>
                        <a:pt x="1448" y="138"/>
                      </a:cubicBezTo>
                      <a:cubicBezTo>
                        <a:pt x="1410" y="138"/>
                        <a:pt x="1379" y="107"/>
                        <a:pt x="1379" y="69"/>
                      </a:cubicBezTo>
                      <a:cubicBezTo>
                        <a:pt x="1379" y="31"/>
                        <a:pt x="1410" y="0"/>
                        <a:pt x="1448" y="0"/>
                      </a:cubicBezTo>
                      <a:cubicBezTo>
                        <a:pt x="2137" y="0"/>
                        <a:pt x="2137" y="0"/>
                        <a:pt x="2137" y="0"/>
                      </a:cubicBezTo>
                      <a:cubicBezTo>
                        <a:pt x="2176" y="0"/>
                        <a:pt x="2206" y="31"/>
                        <a:pt x="2206" y="69"/>
                      </a:cubicBezTo>
                      <a:cubicBezTo>
                        <a:pt x="2206" y="107"/>
                        <a:pt x="2176" y="138"/>
                        <a:pt x="2137" y="138"/>
                      </a:cubicBezTo>
                      <a:close/>
                      <a:moveTo>
                        <a:pt x="758" y="138"/>
                      </a:moveTo>
                      <a:cubicBezTo>
                        <a:pt x="69" y="138"/>
                        <a:pt x="69" y="138"/>
                        <a:pt x="69" y="138"/>
                      </a:cubicBezTo>
                      <a:cubicBezTo>
                        <a:pt x="30" y="138"/>
                        <a:pt x="0" y="107"/>
                        <a:pt x="0" y="69"/>
                      </a:cubicBezTo>
                      <a:cubicBezTo>
                        <a:pt x="0" y="31"/>
                        <a:pt x="30" y="0"/>
                        <a:pt x="69" y="0"/>
                      </a:cubicBezTo>
                      <a:cubicBezTo>
                        <a:pt x="758" y="0"/>
                        <a:pt x="758" y="0"/>
                        <a:pt x="758" y="0"/>
                      </a:cubicBezTo>
                      <a:cubicBezTo>
                        <a:pt x="796" y="0"/>
                        <a:pt x="827" y="31"/>
                        <a:pt x="827" y="69"/>
                      </a:cubicBezTo>
                      <a:cubicBezTo>
                        <a:pt x="827" y="107"/>
                        <a:pt x="796" y="138"/>
                        <a:pt x="758" y="1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178" name="Google Shape;1178;p42"/>
            <p:cNvSpPr/>
            <p:nvPr/>
          </p:nvSpPr>
          <p:spPr>
            <a:xfrm>
              <a:off x="2536796" y="1488574"/>
              <a:ext cx="286945" cy="420292"/>
            </a:xfrm>
            <a:custGeom>
              <a:avLst/>
              <a:gdLst/>
              <a:ahLst/>
              <a:cxnLst/>
              <a:rect l="l" t="t" r="r" b="b"/>
              <a:pathLst>
                <a:path w="3295" h="4816" extrusionOk="0">
                  <a:moveTo>
                    <a:pt x="1647" y="0"/>
                  </a:moveTo>
                  <a:cubicBezTo>
                    <a:pt x="737" y="0"/>
                    <a:pt x="0" y="738"/>
                    <a:pt x="0" y="1648"/>
                  </a:cubicBezTo>
                  <a:cubicBezTo>
                    <a:pt x="0" y="2558"/>
                    <a:pt x="1647" y="4816"/>
                    <a:pt x="1647" y="4816"/>
                  </a:cubicBezTo>
                  <a:cubicBezTo>
                    <a:pt x="1647" y="4816"/>
                    <a:pt x="3295" y="2558"/>
                    <a:pt x="3295" y="1648"/>
                  </a:cubicBezTo>
                  <a:cubicBezTo>
                    <a:pt x="3295" y="738"/>
                    <a:pt x="2558" y="0"/>
                    <a:pt x="1647" y="0"/>
                  </a:cubicBezTo>
                  <a:close/>
                  <a:moveTo>
                    <a:pt x="763" y="1624"/>
                  </a:moveTo>
                  <a:cubicBezTo>
                    <a:pt x="763" y="1136"/>
                    <a:pt x="1159" y="740"/>
                    <a:pt x="1647" y="740"/>
                  </a:cubicBezTo>
                  <a:cubicBezTo>
                    <a:pt x="2136" y="740"/>
                    <a:pt x="2532" y="1136"/>
                    <a:pt x="2532" y="1624"/>
                  </a:cubicBezTo>
                  <a:cubicBezTo>
                    <a:pt x="2532" y="1629"/>
                    <a:pt x="2532" y="1629"/>
                    <a:pt x="2532" y="1629"/>
                  </a:cubicBezTo>
                  <a:cubicBezTo>
                    <a:pt x="2529" y="2115"/>
                    <a:pt x="2134" y="2509"/>
                    <a:pt x="1647" y="2509"/>
                  </a:cubicBezTo>
                  <a:cubicBezTo>
                    <a:pt x="1161" y="2509"/>
                    <a:pt x="766" y="2115"/>
                    <a:pt x="763" y="1629"/>
                  </a:cubicBezTo>
                  <a:lnTo>
                    <a:pt x="763" y="162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42"/>
            <p:cNvSpPr/>
            <p:nvPr/>
          </p:nvSpPr>
          <p:spPr>
            <a:xfrm>
              <a:off x="6320271" y="1488573"/>
              <a:ext cx="286942" cy="419098"/>
            </a:xfrm>
            <a:custGeom>
              <a:avLst/>
              <a:gdLst/>
              <a:ahLst/>
              <a:cxnLst/>
              <a:rect l="l" t="t" r="r" b="b"/>
              <a:pathLst>
                <a:path w="3296" h="4815" extrusionOk="0">
                  <a:moveTo>
                    <a:pt x="1648" y="0"/>
                  </a:moveTo>
                  <a:cubicBezTo>
                    <a:pt x="738" y="0"/>
                    <a:pt x="0" y="738"/>
                    <a:pt x="0" y="1648"/>
                  </a:cubicBezTo>
                  <a:cubicBezTo>
                    <a:pt x="0" y="2558"/>
                    <a:pt x="1648" y="4815"/>
                    <a:pt x="1648" y="4815"/>
                  </a:cubicBezTo>
                  <a:cubicBezTo>
                    <a:pt x="1648" y="4815"/>
                    <a:pt x="3296" y="2558"/>
                    <a:pt x="3296" y="1648"/>
                  </a:cubicBezTo>
                  <a:cubicBezTo>
                    <a:pt x="3296" y="738"/>
                    <a:pt x="2558" y="0"/>
                    <a:pt x="1648" y="0"/>
                  </a:cubicBezTo>
                  <a:close/>
                  <a:moveTo>
                    <a:pt x="764" y="1624"/>
                  </a:moveTo>
                  <a:cubicBezTo>
                    <a:pt x="764" y="1135"/>
                    <a:pt x="1160" y="740"/>
                    <a:pt x="1648" y="740"/>
                  </a:cubicBezTo>
                  <a:cubicBezTo>
                    <a:pt x="2137" y="740"/>
                    <a:pt x="2532" y="1135"/>
                    <a:pt x="2532" y="1624"/>
                  </a:cubicBezTo>
                  <a:cubicBezTo>
                    <a:pt x="2532" y="1629"/>
                    <a:pt x="2532" y="1629"/>
                    <a:pt x="2532" y="1629"/>
                  </a:cubicBezTo>
                  <a:cubicBezTo>
                    <a:pt x="2530" y="2115"/>
                    <a:pt x="2135" y="2509"/>
                    <a:pt x="1648" y="2509"/>
                  </a:cubicBezTo>
                  <a:cubicBezTo>
                    <a:pt x="1161" y="2509"/>
                    <a:pt x="766" y="2115"/>
                    <a:pt x="764" y="1629"/>
                  </a:cubicBezTo>
                  <a:lnTo>
                    <a:pt x="764" y="16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80" name="Google Shape;1180;p42"/>
            <p:cNvGrpSpPr/>
            <p:nvPr/>
          </p:nvGrpSpPr>
          <p:grpSpPr>
            <a:xfrm rot="-5400000">
              <a:off x="6390591" y="2277146"/>
              <a:ext cx="146306" cy="261940"/>
              <a:chOff x="7419591" y="3612333"/>
              <a:chExt cx="146306" cy="261940"/>
            </a:xfrm>
          </p:grpSpPr>
          <p:sp>
            <p:nvSpPr>
              <p:cNvPr id="1181" name="Google Shape;1181;p42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2" name="Google Shape;1182;p42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3" name="Google Shape;1183;p42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4" name="Google Shape;1184;p42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5" name="Google Shape;1185;p42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6" name="Google Shape;1186;p42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7" name="Google Shape;1187;p42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8" name="Google Shape;1188;p42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9" name="Google Shape;1189;p42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0" name="Google Shape;1190;p42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1" name="Google Shape;1191;p42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2" name="Google Shape;1192;p42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3" name="Google Shape;1193;p42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4" name="Google Shape;1194;p42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5" name="Google Shape;1195;p42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6" name="Google Shape;1196;p42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7" name="Google Shape;1197;p42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8" name="Google Shape;1198;p42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42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42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1" name="Google Shape;1201;p42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2" name="Google Shape;1202;p42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3" name="Google Shape;1203;p42"/>
            <p:cNvGrpSpPr/>
            <p:nvPr/>
          </p:nvGrpSpPr>
          <p:grpSpPr>
            <a:xfrm rot="5400000">
              <a:off x="2607116" y="1936533"/>
              <a:ext cx="146306" cy="261940"/>
              <a:chOff x="7419591" y="3612333"/>
              <a:chExt cx="146306" cy="261940"/>
            </a:xfrm>
          </p:grpSpPr>
          <p:sp>
            <p:nvSpPr>
              <p:cNvPr id="1204" name="Google Shape;1204;p42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5" name="Google Shape;1205;p42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6" name="Google Shape;1206;p42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7" name="Google Shape;1207;p42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8" name="Google Shape;1208;p42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9" name="Google Shape;1209;p42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0" name="Google Shape;1210;p42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1" name="Google Shape;1211;p42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2" name="Google Shape;1212;p42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3" name="Google Shape;1213;p42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4" name="Google Shape;1214;p42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5" name="Google Shape;1215;p42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6" name="Google Shape;1216;p42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7" name="Google Shape;1217;p42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8" name="Google Shape;1218;p42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9" name="Google Shape;1219;p42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0" name="Google Shape;1220;p42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1" name="Google Shape;1221;p42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2" name="Google Shape;1222;p42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3" name="Google Shape;1223;p42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4" name="Google Shape;1224;p42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5" name="Google Shape;1225;p42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C68BB324-1801-A752-B0CB-FD896F8340D2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r>
              <a:rPr lang="sr-Latn-RS" dirty="0"/>
              <a:t>5 (five)</a:t>
            </a:r>
          </a:p>
          <a:p>
            <a:r>
              <a:rPr lang="sr-Latn-RS" dirty="0"/>
              <a:t>13 (thirteen)</a:t>
            </a:r>
          </a:p>
          <a:p>
            <a:r>
              <a:rPr lang="sr-Latn-RS" dirty="0"/>
              <a:t>42 (forty-two)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" grpId="0" build="p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39"/>
          <p:cNvSpPr txBox="1">
            <a:spLocks noGrp="1"/>
          </p:cNvSpPr>
          <p:nvPr>
            <p:ph type="title"/>
          </p:nvPr>
        </p:nvSpPr>
        <p:spPr>
          <a:xfrm>
            <a:off x="3739446" y="43435"/>
            <a:ext cx="5264700" cy="11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400" dirty="0"/>
              <a:t>Cardinal Numbers</a:t>
            </a:r>
            <a:endParaRPr sz="4400" dirty="0"/>
          </a:p>
        </p:txBody>
      </p:sp>
      <p:sp>
        <p:nvSpPr>
          <p:cNvPr id="1033" name="Google Shape;1033;p39"/>
          <p:cNvSpPr txBox="1">
            <a:spLocks noGrp="1"/>
          </p:cNvSpPr>
          <p:nvPr>
            <p:ph type="subTitle" idx="1"/>
          </p:nvPr>
        </p:nvSpPr>
        <p:spPr>
          <a:xfrm>
            <a:off x="1918384" y="1123730"/>
            <a:ext cx="5552759" cy="7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r-Latn-RS" sz="2400" dirty="0"/>
              <a:t>Spelling: compound numbers above 20</a:t>
            </a:r>
            <a:endParaRPr sz="2400" dirty="0"/>
          </a:p>
        </p:txBody>
      </p:sp>
      <p:grpSp>
        <p:nvGrpSpPr>
          <p:cNvPr id="1034" name="Google Shape;1034;p39"/>
          <p:cNvGrpSpPr/>
          <p:nvPr/>
        </p:nvGrpSpPr>
        <p:grpSpPr>
          <a:xfrm>
            <a:off x="2924689" y="58694"/>
            <a:ext cx="567900" cy="993250"/>
            <a:chOff x="4288050" y="738650"/>
            <a:chExt cx="567900" cy="993250"/>
          </a:xfrm>
        </p:grpSpPr>
        <p:sp>
          <p:nvSpPr>
            <p:cNvPr id="1035" name="Google Shape;1035;p39"/>
            <p:cNvSpPr/>
            <p:nvPr/>
          </p:nvSpPr>
          <p:spPr>
            <a:xfrm rot="10800000" flipH="1">
              <a:off x="4288050" y="1164000"/>
              <a:ext cx="567900" cy="567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39"/>
            <p:cNvSpPr/>
            <p:nvPr/>
          </p:nvSpPr>
          <p:spPr>
            <a:xfrm>
              <a:off x="4307825" y="738650"/>
              <a:ext cx="528353" cy="773907"/>
            </a:xfrm>
            <a:custGeom>
              <a:avLst/>
              <a:gdLst/>
              <a:ahLst/>
              <a:cxnLst/>
              <a:rect l="l" t="t" r="r" b="b"/>
              <a:pathLst>
                <a:path w="3295" h="4816" extrusionOk="0">
                  <a:moveTo>
                    <a:pt x="1647" y="0"/>
                  </a:moveTo>
                  <a:cubicBezTo>
                    <a:pt x="737" y="0"/>
                    <a:pt x="0" y="738"/>
                    <a:pt x="0" y="1648"/>
                  </a:cubicBezTo>
                  <a:cubicBezTo>
                    <a:pt x="0" y="2558"/>
                    <a:pt x="1647" y="4816"/>
                    <a:pt x="1647" y="4816"/>
                  </a:cubicBezTo>
                  <a:cubicBezTo>
                    <a:pt x="1647" y="4816"/>
                    <a:pt x="3295" y="2558"/>
                    <a:pt x="3295" y="1648"/>
                  </a:cubicBezTo>
                  <a:cubicBezTo>
                    <a:pt x="3295" y="738"/>
                    <a:pt x="2558" y="0"/>
                    <a:pt x="1647" y="0"/>
                  </a:cubicBezTo>
                  <a:close/>
                  <a:moveTo>
                    <a:pt x="763" y="1624"/>
                  </a:moveTo>
                  <a:cubicBezTo>
                    <a:pt x="763" y="1136"/>
                    <a:pt x="1159" y="740"/>
                    <a:pt x="1647" y="740"/>
                  </a:cubicBezTo>
                  <a:cubicBezTo>
                    <a:pt x="2136" y="740"/>
                    <a:pt x="2532" y="1136"/>
                    <a:pt x="2532" y="1624"/>
                  </a:cubicBezTo>
                  <a:cubicBezTo>
                    <a:pt x="2532" y="1629"/>
                    <a:pt x="2532" y="1629"/>
                    <a:pt x="2532" y="1629"/>
                  </a:cubicBezTo>
                  <a:cubicBezTo>
                    <a:pt x="2529" y="2115"/>
                    <a:pt x="2134" y="2509"/>
                    <a:pt x="1647" y="2509"/>
                  </a:cubicBezTo>
                  <a:cubicBezTo>
                    <a:pt x="1161" y="2509"/>
                    <a:pt x="766" y="2115"/>
                    <a:pt x="763" y="1629"/>
                  </a:cubicBezTo>
                  <a:lnTo>
                    <a:pt x="763" y="162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7" name="Google Shape;1037;p39"/>
          <p:cNvGrpSpPr/>
          <p:nvPr/>
        </p:nvGrpSpPr>
        <p:grpSpPr>
          <a:xfrm>
            <a:off x="-2056425" y="-1440600"/>
            <a:ext cx="7398293" cy="4287738"/>
            <a:chOff x="-2056425" y="-1440600"/>
            <a:chExt cx="7398293" cy="4287738"/>
          </a:xfrm>
        </p:grpSpPr>
        <p:grpSp>
          <p:nvGrpSpPr>
            <p:cNvPr id="1038" name="Google Shape;1038;p39"/>
            <p:cNvGrpSpPr/>
            <p:nvPr/>
          </p:nvGrpSpPr>
          <p:grpSpPr>
            <a:xfrm>
              <a:off x="-2056425" y="-1440600"/>
              <a:ext cx="7398293" cy="4287738"/>
              <a:chOff x="-2979150" y="-1440600"/>
              <a:chExt cx="7398293" cy="4287738"/>
            </a:xfrm>
          </p:grpSpPr>
          <p:sp>
            <p:nvSpPr>
              <p:cNvPr id="1039" name="Google Shape;1039;p39"/>
              <p:cNvSpPr/>
              <p:nvPr/>
            </p:nvSpPr>
            <p:spPr>
              <a:xfrm>
                <a:off x="-2979150" y="-1440600"/>
                <a:ext cx="7398293" cy="4287738"/>
              </a:xfrm>
              <a:custGeom>
                <a:avLst/>
                <a:gdLst/>
                <a:ahLst/>
                <a:cxnLst/>
                <a:rect l="l" t="t" r="r" b="b"/>
                <a:pathLst>
                  <a:path w="57682" h="33432" extrusionOk="0">
                    <a:moveTo>
                      <a:pt x="1769" y="20835"/>
                    </a:moveTo>
                    <a:cubicBezTo>
                      <a:pt x="17205" y="28606"/>
                      <a:pt x="24064" y="21282"/>
                      <a:pt x="30602" y="14299"/>
                    </a:cubicBezTo>
                    <a:cubicBezTo>
                      <a:pt x="37449" y="6988"/>
                      <a:pt x="43994" y="0"/>
                      <a:pt x="57682" y="6680"/>
                    </a:cubicBezTo>
                    <a:cubicBezTo>
                      <a:pt x="55959" y="10218"/>
                      <a:pt x="55959" y="10218"/>
                      <a:pt x="55959" y="10218"/>
                    </a:cubicBezTo>
                    <a:cubicBezTo>
                      <a:pt x="44863" y="4804"/>
                      <a:pt x="39292" y="10753"/>
                      <a:pt x="33464" y="16976"/>
                    </a:cubicBezTo>
                    <a:cubicBezTo>
                      <a:pt x="25943" y="25007"/>
                      <a:pt x="18054" y="33432"/>
                      <a:pt x="0" y="24343"/>
                    </a:cubicBezTo>
                    <a:lnTo>
                      <a:pt x="1769" y="20835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39"/>
              <p:cNvSpPr/>
              <p:nvPr/>
            </p:nvSpPr>
            <p:spPr>
              <a:xfrm>
                <a:off x="-2873185" y="-681503"/>
                <a:ext cx="7153629" cy="2620247"/>
              </a:xfrm>
              <a:custGeom>
                <a:avLst/>
                <a:gdLst/>
                <a:ahLst/>
                <a:cxnLst/>
                <a:rect l="l" t="t" r="r" b="b"/>
                <a:pathLst>
                  <a:path w="55769" h="20426" extrusionOk="0">
                    <a:moveTo>
                      <a:pt x="772" y="16883"/>
                    </a:moveTo>
                    <a:cubicBezTo>
                      <a:pt x="482" y="16741"/>
                      <a:pt x="482" y="16741"/>
                      <a:pt x="482" y="16741"/>
                    </a:cubicBezTo>
                    <a:cubicBezTo>
                      <a:pt x="111" y="16557"/>
                      <a:pt x="111" y="16557"/>
                      <a:pt x="111" y="16557"/>
                    </a:cubicBezTo>
                    <a:cubicBezTo>
                      <a:pt x="0" y="16777"/>
                      <a:pt x="0" y="16777"/>
                      <a:pt x="0" y="16777"/>
                    </a:cubicBezTo>
                    <a:cubicBezTo>
                      <a:pt x="373" y="16962"/>
                      <a:pt x="373" y="16962"/>
                      <a:pt x="373" y="16962"/>
                    </a:cubicBezTo>
                    <a:cubicBezTo>
                      <a:pt x="663" y="17104"/>
                      <a:pt x="663" y="17104"/>
                      <a:pt x="663" y="17104"/>
                    </a:cubicBezTo>
                    <a:cubicBezTo>
                      <a:pt x="772" y="16883"/>
                      <a:pt x="772" y="16883"/>
                      <a:pt x="772" y="16883"/>
                    </a:cubicBezTo>
                    <a:close/>
                    <a:moveTo>
                      <a:pt x="55769" y="2283"/>
                    </a:moveTo>
                    <a:cubicBezTo>
                      <a:pt x="55739" y="2269"/>
                      <a:pt x="55739" y="2269"/>
                      <a:pt x="55739" y="2269"/>
                    </a:cubicBezTo>
                    <a:cubicBezTo>
                      <a:pt x="55436" y="2126"/>
                      <a:pt x="55436" y="2126"/>
                      <a:pt x="55436" y="2126"/>
                    </a:cubicBezTo>
                    <a:cubicBezTo>
                      <a:pt x="55135" y="1989"/>
                      <a:pt x="55135" y="1989"/>
                      <a:pt x="55135" y="1989"/>
                    </a:cubicBezTo>
                    <a:cubicBezTo>
                      <a:pt x="55096" y="1972"/>
                      <a:pt x="55096" y="1972"/>
                      <a:pt x="55096" y="1972"/>
                    </a:cubicBezTo>
                    <a:cubicBezTo>
                      <a:pt x="54997" y="2197"/>
                      <a:pt x="54997" y="2197"/>
                      <a:pt x="54997" y="2197"/>
                    </a:cubicBezTo>
                    <a:cubicBezTo>
                      <a:pt x="55034" y="2214"/>
                      <a:pt x="55034" y="2214"/>
                      <a:pt x="55034" y="2214"/>
                    </a:cubicBezTo>
                    <a:cubicBezTo>
                      <a:pt x="55332" y="2350"/>
                      <a:pt x="55332" y="2350"/>
                      <a:pt x="55332" y="2350"/>
                    </a:cubicBezTo>
                    <a:cubicBezTo>
                      <a:pt x="55634" y="2491"/>
                      <a:pt x="55634" y="2491"/>
                      <a:pt x="55634" y="2491"/>
                    </a:cubicBezTo>
                    <a:cubicBezTo>
                      <a:pt x="55664" y="2506"/>
                      <a:pt x="55664" y="2506"/>
                      <a:pt x="55664" y="2506"/>
                    </a:cubicBezTo>
                    <a:cubicBezTo>
                      <a:pt x="55769" y="2283"/>
                      <a:pt x="55769" y="2283"/>
                      <a:pt x="55769" y="2283"/>
                    </a:cubicBezTo>
                    <a:close/>
                    <a:moveTo>
                      <a:pt x="54643" y="1774"/>
                    </a:moveTo>
                    <a:cubicBezTo>
                      <a:pt x="54540" y="1729"/>
                      <a:pt x="54540" y="1729"/>
                      <a:pt x="54540" y="1729"/>
                    </a:cubicBezTo>
                    <a:cubicBezTo>
                      <a:pt x="54246" y="1607"/>
                      <a:pt x="54246" y="1607"/>
                      <a:pt x="54246" y="1607"/>
                    </a:cubicBezTo>
                    <a:cubicBezTo>
                      <a:pt x="53959" y="1490"/>
                      <a:pt x="53959" y="1490"/>
                      <a:pt x="53959" y="1490"/>
                    </a:cubicBezTo>
                    <a:cubicBezTo>
                      <a:pt x="53868" y="1719"/>
                      <a:pt x="53868" y="1719"/>
                      <a:pt x="53868" y="1719"/>
                    </a:cubicBezTo>
                    <a:cubicBezTo>
                      <a:pt x="54153" y="1834"/>
                      <a:pt x="54153" y="1834"/>
                      <a:pt x="54153" y="1834"/>
                    </a:cubicBezTo>
                    <a:cubicBezTo>
                      <a:pt x="54444" y="1956"/>
                      <a:pt x="54444" y="1956"/>
                      <a:pt x="54444" y="1956"/>
                    </a:cubicBezTo>
                    <a:cubicBezTo>
                      <a:pt x="54547" y="2000"/>
                      <a:pt x="54547" y="2000"/>
                      <a:pt x="54547" y="2000"/>
                    </a:cubicBezTo>
                    <a:cubicBezTo>
                      <a:pt x="54643" y="1774"/>
                      <a:pt x="54643" y="1774"/>
                      <a:pt x="54643" y="1774"/>
                    </a:cubicBezTo>
                    <a:close/>
                    <a:moveTo>
                      <a:pt x="53497" y="1312"/>
                    </a:moveTo>
                    <a:cubicBezTo>
                      <a:pt x="53379" y="1268"/>
                      <a:pt x="53379" y="1268"/>
                      <a:pt x="53379" y="1268"/>
                    </a:cubicBezTo>
                    <a:cubicBezTo>
                      <a:pt x="53095" y="1164"/>
                      <a:pt x="53095" y="1164"/>
                      <a:pt x="53095" y="1164"/>
                    </a:cubicBezTo>
                    <a:cubicBezTo>
                      <a:pt x="52798" y="1060"/>
                      <a:pt x="52798" y="1060"/>
                      <a:pt x="52798" y="1060"/>
                    </a:cubicBezTo>
                    <a:cubicBezTo>
                      <a:pt x="52721" y="1294"/>
                      <a:pt x="52721" y="1294"/>
                      <a:pt x="52721" y="1294"/>
                    </a:cubicBezTo>
                    <a:cubicBezTo>
                      <a:pt x="53013" y="1396"/>
                      <a:pt x="53013" y="1396"/>
                      <a:pt x="53013" y="1396"/>
                    </a:cubicBezTo>
                    <a:cubicBezTo>
                      <a:pt x="53294" y="1499"/>
                      <a:pt x="53294" y="1499"/>
                      <a:pt x="53294" y="1499"/>
                    </a:cubicBezTo>
                    <a:cubicBezTo>
                      <a:pt x="53411" y="1543"/>
                      <a:pt x="53411" y="1543"/>
                      <a:pt x="53411" y="1543"/>
                    </a:cubicBezTo>
                    <a:cubicBezTo>
                      <a:pt x="53497" y="1312"/>
                      <a:pt x="53497" y="1312"/>
                      <a:pt x="53497" y="1312"/>
                    </a:cubicBezTo>
                    <a:close/>
                    <a:moveTo>
                      <a:pt x="52329" y="905"/>
                    </a:moveTo>
                    <a:cubicBezTo>
                      <a:pt x="52257" y="882"/>
                      <a:pt x="52257" y="882"/>
                      <a:pt x="52257" y="882"/>
                    </a:cubicBezTo>
                    <a:cubicBezTo>
                      <a:pt x="51982" y="797"/>
                      <a:pt x="51982" y="797"/>
                      <a:pt x="51982" y="797"/>
                    </a:cubicBezTo>
                    <a:cubicBezTo>
                      <a:pt x="51709" y="717"/>
                      <a:pt x="51709" y="717"/>
                      <a:pt x="51709" y="717"/>
                    </a:cubicBezTo>
                    <a:cubicBezTo>
                      <a:pt x="51617" y="691"/>
                      <a:pt x="51617" y="691"/>
                      <a:pt x="51617" y="691"/>
                    </a:cubicBezTo>
                    <a:cubicBezTo>
                      <a:pt x="51552" y="929"/>
                      <a:pt x="51552" y="929"/>
                      <a:pt x="51552" y="929"/>
                    </a:cubicBezTo>
                    <a:cubicBezTo>
                      <a:pt x="51641" y="954"/>
                      <a:pt x="51641" y="954"/>
                      <a:pt x="51641" y="954"/>
                    </a:cubicBezTo>
                    <a:cubicBezTo>
                      <a:pt x="51911" y="1033"/>
                      <a:pt x="51911" y="1033"/>
                      <a:pt x="51911" y="1033"/>
                    </a:cubicBezTo>
                    <a:cubicBezTo>
                      <a:pt x="52183" y="1117"/>
                      <a:pt x="52183" y="1117"/>
                      <a:pt x="52183" y="1117"/>
                    </a:cubicBezTo>
                    <a:cubicBezTo>
                      <a:pt x="52255" y="1140"/>
                      <a:pt x="52255" y="1140"/>
                      <a:pt x="52255" y="1140"/>
                    </a:cubicBezTo>
                    <a:cubicBezTo>
                      <a:pt x="52329" y="905"/>
                      <a:pt x="52329" y="905"/>
                      <a:pt x="52329" y="905"/>
                    </a:cubicBezTo>
                    <a:close/>
                    <a:moveTo>
                      <a:pt x="51139" y="562"/>
                    </a:moveTo>
                    <a:cubicBezTo>
                      <a:pt x="50904" y="503"/>
                      <a:pt x="50904" y="503"/>
                      <a:pt x="50904" y="503"/>
                    </a:cubicBezTo>
                    <a:cubicBezTo>
                      <a:pt x="50640" y="440"/>
                      <a:pt x="50640" y="440"/>
                      <a:pt x="50640" y="440"/>
                    </a:cubicBezTo>
                    <a:cubicBezTo>
                      <a:pt x="50417" y="391"/>
                      <a:pt x="50417" y="391"/>
                      <a:pt x="50417" y="391"/>
                    </a:cubicBezTo>
                    <a:cubicBezTo>
                      <a:pt x="50365" y="631"/>
                      <a:pt x="50365" y="631"/>
                      <a:pt x="50365" y="631"/>
                    </a:cubicBezTo>
                    <a:cubicBezTo>
                      <a:pt x="50585" y="680"/>
                      <a:pt x="50585" y="680"/>
                      <a:pt x="50585" y="680"/>
                    </a:cubicBezTo>
                    <a:cubicBezTo>
                      <a:pt x="50845" y="742"/>
                      <a:pt x="50845" y="742"/>
                      <a:pt x="50845" y="742"/>
                    </a:cubicBezTo>
                    <a:cubicBezTo>
                      <a:pt x="51080" y="801"/>
                      <a:pt x="51080" y="801"/>
                      <a:pt x="51080" y="801"/>
                    </a:cubicBezTo>
                    <a:cubicBezTo>
                      <a:pt x="51139" y="562"/>
                      <a:pt x="51139" y="562"/>
                      <a:pt x="51139" y="562"/>
                    </a:cubicBezTo>
                    <a:close/>
                    <a:moveTo>
                      <a:pt x="49931" y="292"/>
                    </a:moveTo>
                    <a:cubicBezTo>
                      <a:pt x="49860" y="279"/>
                      <a:pt x="49860" y="279"/>
                      <a:pt x="49860" y="279"/>
                    </a:cubicBezTo>
                    <a:cubicBezTo>
                      <a:pt x="49605" y="233"/>
                      <a:pt x="49605" y="233"/>
                      <a:pt x="49605" y="233"/>
                    </a:cubicBezTo>
                    <a:cubicBezTo>
                      <a:pt x="49351" y="192"/>
                      <a:pt x="49351" y="192"/>
                      <a:pt x="49351" y="192"/>
                    </a:cubicBezTo>
                    <a:cubicBezTo>
                      <a:pt x="49197" y="169"/>
                      <a:pt x="49197" y="169"/>
                      <a:pt x="49197" y="169"/>
                    </a:cubicBezTo>
                    <a:cubicBezTo>
                      <a:pt x="49163" y="413"/>
                      <a:pt x="49163" y="413"/>
                      <a:pt x="49163" y="413"/>
                    </a:cubicBezTo>
                    <a:cubicBezTo>
                      <a:pt x="49313" y="435"/>
                      <a:pt x="49313" y="435"/>
                      <a:pt x="49313" y="435"/>
                    </a:cubicBezTo>
                    <a:cubicBezTo>
                      <a:pt x="49563" y="476"/>
                      <a:pt x="49563" y="476"/>
                      <a:pt x="49563" y="476"/>
                    </a:cubicBezTo>
                    <a:cubicBezTo>
                      <a:pt x="49816" y="521"/>
                      <a:pt x="49816" y="521"/>
                      <a:pt x="49816" y="521"/>
                    </a:cubicBezTo>
                    <a:cubicBezTo>
                      <a:pt x="49886" y="534"/>
                      <a:pt x="49886" y="534"/>
                      <a:pt x="49886" y="534"/>
                    </a:cubicBezTo>
                    <a:cubicBezTo>
                      <a:pt x="49931" y="292"/>
                      <a:pt x="49931" y="292"/>
                      <a:pt x="49931" y="292"/>
                    </a:cubicBezTo>
                    <a:close/>
                    <a:moveTo>
                      <a:pt x="48706" y="105"/>
                    </a:moveTo>
                    <a:cubicBezTo>
                      <a:pt x="48602" y="93"/>
                      <a:pt x="48602" y="93"/>
                      <a:pt x="48602" y="93"/>
                    </a:cubicBezTo>
                    <a:cubicBezTo>
                      <a:pt x="48357" y="68"/>
                      <a:pt x="48357" y="68"/>
                      <a:pt x="48357" y="68"/>
                    </a:cubicBezTo>
                    <a:cubicBezTo>
                      <a:pt x="48113" y="47"/>
                      <a:pt x="48113" y="47"/>
                      <a:pt x="48113" y="47"/>
                    </a:cubicBezTo>
                    <a:cubicBezTo>
                      <a:pt x="47965" y="36"/>
                      <a:pt x="47965" y="36"/>
                      <a:pt x="47965" y="36"/>
                    </a:cubicBezTo>
                    <a:cubicBezTo>
                      <a:pt x="47949" y="282"/>
                      <a:pt x="47949" y="282"/>
                      <a:pt x="47949" y="282"/>
                    </a:cubicBezTo>
                    <a:cubicBezTo>
                      <a:pt x="48094" y="292"/>
                      <a:pt x="48094" y="292"/>
                      <a:pt x="48094" y="292"/>
                    </a:cubicBezTo>
                    <a:cubicBezTo>
                      <a:pt x="48334" y="313"/>
                      <a:pt x="48334" y="313"/>
                      <a:pt x="48334" y="313"/>
                    </a:cubicBezTo>
                    <a:cubicBezTo>
                      <a:pt x="48576" y="337"/>
                      <a:pt x="48576" y="337"/>
                      <a:pt x="48576" y="337"/>
                    </a:cubicBezTo>
                    <a:cubicBezTo>
                      <a:pt x="48679" y="349"/>
                      <a:pt x="48679" y="349"/>
                      <a:pt x="48679" y="349"/>
                    </a:cubicBezTo>
                    <a:cubicBezTo>
                      <a:pt x="48706" y="105"/>
                      <a:pt x="48706" y="105"/>
                      <a:pt x="48706" y="105"/>
                    </a:cubicBezTo>
                    <a:close/>
                    <a:moveTo>
                      <a:pt x="47469" y="10"/>
                    </a:moveTo>
                    <a:cubicBezTo>
                      <a:pt x="47394" y="7"/>
                      <a:pt x="47394" y="7"/>
                      <a:pt x="47394" y="7"/>
                    </a:cubicBezTo>
                    <a:cubicBezTo>
                      <a:pt x="47157" y="2"/>
                      <a:pt x="47157" y="2"/>
                      <a:pt x="47157" y="2"/>
                    </a:cubicBezTo>
                    <a:cubicBezTo>
                      <a:pt x="46923" y="0"/>
                      <a:pt x="46923" y="0"/>
                      <a:pt x="46923" y="0"/>
                    </a:cubicBezTo>
                    <a:cubicBezTo>
                      <a:pt x="46725" y="2"/>
                      <a:pt x="46725" y="2"/>
                      <a:pt x="46725" y="2"/>
                    </a:cubicBezTo>
                    <a:cubicBezTo>
                      <a:pt x="46729" y="248"/>
                      <a:pt x="46729" y="248"/>
                      <a:pt x="46729" y="248"/>
                    </a:cubicBezTo>
                    <a:cubicBezTo>
                      <a:pt x="46923" y="246"/>
                      <a:pt x="46923" y="246"/>
                      <a:pt x="46923" y="246"/>
                    </a:cubicBezTo>
                    <a:cubicBezTo>
                      <a:pt x="47154" y="248"/>
                      <a:pt x="47154" y="248"/>
                      <a:pt x="47154" y="248"/>
                    </a:cubicBezTo>
                    <a:cubicBezTo>
                      <a:pt x="47386" y="253"/>
                      <a:pt x="47386" y="253"/>
                      <a:pt x="47386" y="253"/>
                    </a:cubicBezTo>
                    <a:cubicBezTo>
                      <a:pt x="47462" y="256"/>
                      <a:pt x="47462" y="256"/>
                      <a:pt x="47462" y="256"/>
                    </a:cubicBezTo>
                    <a:cubicBezTo>
                      <a:pt x="47469" y="10"/>
                      <a:pt x="47469" y="10"/>
                      <a:pt x="47469" y="10"/>
                    </a:cubicBezTo>
                    <a:close/>
                    <a:moveTo>
                      <a:pt x="46227" y="17"/>
                    </a:moveTo>
                    <a:cubicBezTo>
                      <a:pt x="46004" y="30"/>
                      <a:pt x="46004" y="30"/>
                      <a:pt x="46004" y="30"/>
                    </a:cubicBezTo>
                    <a:cubicBezTo>
                      <a:pt x="45779" y="47"/>
                      <a:pt x="45779" y="47"/>
                      <a:pt x="45779" y="47"/>
                    </a:cubicBezTo>
                    <a:cubicBezTo>
                      <a:pt x="45555" y="67"/>
                      <a:pt x="45555" y="67"/>
                      <a:pt x="45555" y="67"/>
                    </a:cubicBezTo>
                    <a:cubicBezTo>
                      <a:pt x="45485" y="74"/>
                      <a:pt x="45485" y="74"/>
                      <a:pt x="45485" y="74"/>
                    </a:cubicBezTo>
                    <a:cubicBezTo>
                      <a:pt x="45513" y="319"/>
                      <a:pt x="45513" y="319"/>
                      <a:pt x="45513" y="319"/>
                    </a:cubicBezTo>
                    <a:cubicBezTo>
                      <a:pt x="45579" y="312"/>
                      <a:pt x="45579" y="312"/>
                      <a:pt x="45579" y="312"/>
                    </a:cubicBezTo>
                    <a:cubicBezTo>
                      <a:pt x="45799" y="292"/>
                      <a:pt x="45799" y="292"/>
                      <a:pt x="45799" y="292"/>
                    </a:cubicBezTo>
                    <a:cubicBezTo>
                      <a:pt x="46020" y="276"/>
                      <a:pt x="46020" y="276"/>
                      <a:pt x="46020" y="276"/>
                    </a:cubicBezTo>
                    <a:cubicBezTo>
                      <a:pt x="46243" y="263"/>
                      <a:pt x="46243" y="263"/>
                      <a:pt x="46243" y="263"/>
                    </a:cubicBezTo>
                    <a:cubicBezTo>
                      <a:pt x="46227" y="17"/>
                      <a:pt x="46227" y="17"/>
                      <a:pt x="46227" y="17"/>
                    </a:cubicBezTo>
                    <a:close/>
                    <a:moveTo>
                      <a:pt x="44992" y="134"/>
                    </a:moveTo>
                    <a:cubicBezTo>
                      <a:pt x="44894" y="148"/>
                      <a:pt x="44894" y="148"/>
                      <a:pt x="44894" y="148"/>
                    </a:cubicBezTo>
                    <a:cubicBezTo>
                      <a:pt x="44677" y="181"/>
                      <a:pt x="44677" y="181"/>
                      <a:pt x="44677" y="181"/>
                    </a:cubicBezTo>
                    <a:cubicBezTo>
                      <a:pt x="44461" y="219"/>
                      <a:pt x="44461" y="219"/>
                      <a:pt x="44461" y="219"/>
                    </a:cubicBezTo>
                    <a:cubicBezTo>
                      <a:pt x="44258" y="257"/>
                      <a:pt x="44258" y="257"/>
                      <a:pt x="44258" y="257"/>
                    </a:cubicBezTo>
                    <a:cubicBezTo>
                      <a:pt x="44306" y="498"/>
                      <a:pt x="44306" y="498"/>
                      <a:pt x="44306" y="498"/>
                    </a:cubicBezTo>
                    <a:cubicBezTo>
                      <a:pt x="44505" y="461"/>
                      <a:pt x="44505" y="461"/>
                      <a:pt x="44505" y="461"/>
                    </a:cubicBezTo>
                    <a:cubicBezTo>
                      <a:pt x="44717" y="424"/>
                      <a:pt x="44717" y="424"/>
                      <a:pt x="44717" y="424"/>
                    </a:cubicBezTo>
                    <a:cubicBezTo>
                      <a:pt x="44930" y="391"/>
                      <a:pt x="44930" y="391"/>
                      <a:pt x="44930" y="391"/>
                    </a:cubicBezTo>
                    <a:cubicBezTo>
                      <a:pt x="45028" y="377"/>
                      <a:pt x="45028" y="377"/>
                      <a:pt x="45028" y="377"/>
                    </a:cubicBezTo>
                    <a:cubicBezTo>
                      <a:pt x="44992" y="134"/>
                      <a:pt x="44992" y="134"/>
                      <a:pt x="44992" y="134"/>
                    </a:cubicBezTo>
                    <a:close/>
                    <a:moveTo>
                      <a:pt x="43771" y="362"/>
                    </a:moveTo>
                    <a:cubicBezTo>
                      <a:pt x="43615" y="399"/>
                      <a:pt x="43615" y="399"/>
                      <a:pt x="43615" y="399"/>
                    </a:cubicBezTo>
                    <a:cubicBezTo>
                      <a:pt x="43408" y="453"/>
                      <a:pt x="43408" y="453"/>
                      <a:pt x="43408" y="453"/>
                    </a:cubicBezTo>
                    <a:cubicBezTo>
                      <a:pt x="43202" y="509"/>
                      <a:pt x="43202" y="509"/>
                      <a:pt x="43202" y="509"/>
                    </a:cubicBezTo>
                    <a:cubicBezTo>
                      <a:pt x="43052" y="552"/>
                      <a:pt x="43052" y="552"/>
                      <a:pt x="43052" y="552"/>
                    </a:cubicBezTo>
                    <a:cubicBezTo>
                      <a:pt x="43122" y="788"/>
                      <a:pt x="43122" y="788"/>
                      <a:pt x="43122" y="788"/>
                    </a:cubicBezTo>
                    <a:cubicBezTo>
                      <a:pt x="43268" y="746"/>
                      <a:pt x="43268" y="746"/>
                      <a:pt x="43268" y="746"/>
                    </a:cubicBezTo>
                    <a:cubicBezTo>
                      <a:pt x="43471" y="691"/>
                      <a:pt x="43471" y="691"/>
                      <a:pt x="43471" y="691"/>
                    </a:cubicBezTo>
                    <a:cubicBezTo>
                      <a:pt x="43675" y="638"/>
                      <a:pt x="43675" y="638"/>
                      <a:pt x="43675" y="638"/>
                    </a:cubicBezTo>
                    <a:cubicBezTo>
                      <a:pt x="43831" y="601"/>
                      <a:pt x="43831" y="601"/>
                      <a:pt x="43831" y="601"/>
                    </a:cubicBezTo>
                    <a:cubicBezTo>
                      <a:pt x="43771" y="362"/>
                      <a:pt x="43771" y="362"/>
                      <a:pt x="43771" y="362"/>
                    </a:cubicBezTo>
                    <a:close/>
                    <a:moveTo>
                      <a:pt x="42577" y="700"/>
                    </a:moveTo>
                    <a:cubicBezTo>
                      <a:pt x="42391" y="763"/>
                      <a:pt x="42391" y="763"/>
                      <a:pt x="42391" y="763"/>
                    </a:cubicBezTo>
                    <a:cubicBezTo>
                      <a:pt x="42192" y="834"/>
                      <a:pt x="42192" y="834"/>
                      <a:pt x="42192" y="834"/>
                    </a:cubicBezTo>
                    <a:cubicBezTo>
                      <a:pt x="41995" y="908"/>
                      <a:pt x="41995" y="908"/>
                      <a:pt x="41995" y="908"/>
                    </a:cubicBezTo>
                    <a:cubicBezTo>
                      <a:pt x="41877" y="954"/>
                      <a:pt x="41877" y="954"/>
                      <a:pt x="41877" y="954"/>
                    </a:cubicBezTo>
                    <a:cubicBezTo>
                      <a:pt x="41968" y="1182"/>
                      <a:pt x="41968" y="1182"/>
                      <a:pt x="41968" y="1182"/>
                    </a:cubicBezTo>
                    <a:cubicBezTo>
                      <a:pt x="42082" y="1138"/>
                      <a:pt x="42082" y="1138"/>
                      <a:pt x="42082" y="1138"/>
                    </a:cubicBezTo>
                    <a:cubicBezTo>
                      <a:pt x="42277" y="1065"/>
                      <a:pt x="42277" y="1065"/>
                      <a:pt x="42277" y="1065"/>
                    </a:cubicBezTo>
                    <a:cubicBezTo>
                      <a:pt x="42472" y="996"/>
                      <a:pt x="42472" y="996"/>
                      <a:pt x="42472" y="996"/>
                    </a:cubicBezTo>
                    <a:cubicBezTo>
                      <a:pt x="42658" y="933"/>
                      <a:pt x="42658" y="933"/>
                      <a:pt x="42658" y="933"/>
                    </a:cubicBezTo>
                    <a:cubicBezTo>
                      <a:pt x="42577" y="700"/>
                      <a:pt x="42577" y="700"/>
                      <a:pt x="42577" y="700"/>
                    </a:cubicBezTo>
                    <a:close/>
                    <a:moveTo>
                      <a:pt x="41419" y="1142"/>
                    </a:moveTo>
                    <a:cubicBezTo>
                      <a:pt x="41217" y="1230"/>
                      <a:pt x="41217" y="1230"/>
                      <a:pt x="41217" y="1230"/>
                    </a:cubicBezTo>
                    <a:cubicBezTo>
                      <a:pt x="41026" y="1317"/>
                      <a:pt x="41026" y="1317"/>
                      <a:pt x="41026" y="1317"/>
                    </a:cubicBezTo>
                    <a:cubicBezTo>
                      <a:pt x="40836" y="1407"/>
                      <a:pt x="40836" y="1407"/>
                      <a:pt x="40836" y="1407"/>
                    </a:cubicBezTo>
                    <a:cubicBezTo>
                      <a:pt x="40742" y="1453"/>
                      <a:pt x="40742" y="1453"/>
                      <a:pt x="40742" y="1453"/>
                    </a:cubicBezTo>
                    <a:cubicBezTo>
                      <a:pt x="40852" y="1674"/>
                      <a:pt x="40852" y="1674"/>
                      <a:pt x="40852" y="1674"/>
                    </a:cubicBezTo>
                    <a:cubicBezTo>
                      <a:pt x="40943" y="1629"/>
                      <a:pt x="40943" y="1629"/>
                      <a:pt x="40943" y="1629"/>
                    </a:cubicBezTo>
                    <a:cubicBezTo>
                      <a:pt x="41130" y="1541"/>
                      <a:pt x="41130" y="1541"/>
                      <a:pt x="41130" y="1541"/>
                    </a:cubicBezTo>
                    <a:cubicBezTo>
                      <a:pt x="41318" y="1455"/>
                      <a:pt x="41318" y="1455"/>
                      <a:pt x="41318" y="1455"/>
                    </a:cubicBezTo>
                    <a:cubicBezTo>
                      <a:pt x="41516" y="1368"/>
                      <a:pt x="41516" y="1368"/>
                      <a:pt x="41516" y="1368"/>
                    </a:cubicBezTo>
                    <a:cubicBezTo>
                      <a:pt x="41419" y="1142"/>
                      <a:pt x="41419" y="1142"/>
                      <a:pt x="41419" y="1142"/>
                    </a:cubicBezTo>
                    <a:close/>
                    <a:moveTo>
                      <a:pt x="40300" y="1678"/>
                    </a:moveTo>
                    <a:cubicBezTo>
                      <a:pt x="40274" y="1692"/>
                      <a:pt x="40274" y="1692"/>
                      <a:pt x="40274" y="1692"/>
                    </a:cubicBezTo>
                    <a:cubicBezTo>
                      <a:pt x="40089" y="1791"/>
                      <a:pt x="40089" y="1791"/>
                      <a:pt x="40089" y="1791"/>
                    </a:cubicBezTo>
                    <a:cubicBezTo>
                      <a:pt x="39905" y="1893"/>
                      <a:pt x="39905" y="1893"/>
                      <a:pt x="39905" y="1893"/>
                    </a:cubicBezTo>
                    <a:cubicBezTo>
                      <a:pt x="39722" y="1997"/>
                      <a:pt x="39722" y="1997"/>
                      <a:pt x="39722" y="1997"/>
                    </a:cubicBezTo>
                    <a:cubicBezTo>
                      <a:pt x="39650" y="2040"/>
                      <a:pt x="39650" y="2040"/>
                      <a:pt x="39650" y="2040"/>
                    </a:cubicBezTo>
                    <a:cubicBezTo>
                      <a:pt x="39775" y="2251"/>
                      <a:pt x="39775" y="2251"/>
                      <a:pt x="39775" y="2251"/>
                    </a:cubicBezTo>
                    <a:cubicBezTo>
                      <a:pt x="39845" y="2210"/>
                      <a:pt x="39845" y="2210"/>
                      <a:pt x="39845" y="2210"/>
                    </a:cubicBezTo>
                    <a:cubicBezTo>
                      <a:pt x="40025" y="2108"/>
                      <a:pt x="40025" y="2108"/>
                      <a:pt x="40025" y="2108"/>
                    </a:cubicBezTo>
                    <a:cubicBezTo>
                      <a:pt x="40207" y="2007"/>
                      <a:pt x="40207" y="2007"/>
                      <a:pt x="40207" y="2007"/>
                    </a:cubicBezTo>
                    <a:cubicBezTo>
                      <a:pt x="40389" y="1909"/>
                      <a:pt x="40389" y="1909"/>
                      <a:pt x="40389" y="1909"/>
                    </a:cubicBezTo>
                    <a:cubicBezTo>
                      <a:pt x="40416" y="1895"/>
                      <a:pt x="40416" y="1895"/>
                      <a:pt x="40416" y="1895"/>
                    </a:cubicBezTo>
                    <a:cubicBezTo>
                      <a:pt x="40300" y="1678"/>
                      <a:pt x="40300" y="1678"/>
                      <a:pt x="40300" y="1678"/>
                    </a:cubicBezTo>
                    <a:close/>
                    <a:moveTo>
                      <a:pt x="39226" y="2295"/>
                    </a:moveTo>
                    <a:cubicBezTo>
                      <a:pt x="39179" y="2324"/>
                      <a:pt x="39179" y="2324"/>
                      <a:pt x="39179" y="2324"/>
                    </a:cubicBezTo>
                    <a:cubicBezTo>
                      <a:pt x="39001" y="2437"/>
                      <a:pt x="39001" y="2437"/>
                      <a:pt x="39001" y="2437"/>
                    </a:cubicBezTo>
                    <a:cubicBezTo>
                      <a:pt x="38823" y="2552"/>
                      <a:pt x="38823" y="2552"/>
                      <a:pt x="38823" y="2552"/>
                    </a:cubicBezTo>
                    <a:cubicBezTo>
                      <a:pt x="38646" y="2669"/>
                      <a:pt x="38646" y="2669"/>
                      <a:pt x="38646" y="2669"/>
                    </a:cubicBezTo>
                    <a:cubicBezTo>
                      <a:pt x="38602" y="2699"/>
                      <a:pt x="38602" y="2699"/>
                      <a:pt x="38602" y="2699"/>
                    </a:cubicBezTo>
                    <a:cubicBezTo>
                      <a:pt x="38741" y="2902"/>
                      <a:pt x="38741" y="2902"/>
                      <a:pt x="38741" y="2902"/>
                    </a:cubicBezTo>
                    <a:cubicBezTo>
                      <a:pt x="38783" y="2874"/>
                      <a:pt x="38783" y="2874"/>
                      <a:pt x="38783" y="2874"/>
                    </a:cubicBezTo>
                    <a:cubicBezTo>
                      <a:pt x="38958" y="2758"/>
                      <a:pt x="38958" y="2758"/>
                      <a:pt x="38958" y="2758"/>
                    </a:cubicBezTo>
                    <a:cubicBezTo>
                      <a:pt x="39133" y="2644"/>
                      <a:pt x="39133" y="2644"/>
                      <a:pt x="39133" y="2644"/>
                    </a:cubicBezTo>
                    <a:cubicBezTo>
                      <a:pt x="39310" y="2532"/>
                      <a:pt x="39310" y="2532"/>
                      <a:pt x="39310" y="2532"/>
                    </a:cubicBezTo>
                    <a:cubicBezTo>
                      <a:pt x="39356" y="2504"/>
                      <a:pt x="39356" y="2504"/>
                      <a:pt x="39356" y="2504"/>
                    </a:cubicBezTo>
                    <a:cubicBezTo>
                      <a:pt x="39226" y="2295"/>
                      <a:pt x="39226" y="2295"/>
                      <a:pt x="39226" y="2295"/>
                    </a:cubicBezTo>
                    <a:close/>
                    <a:moveTo>
                      <a:pt x="38195" y="2981"/>
                    </a:moveTo>
                    <a:cubicBezTo>
                      <a:pt x="38121" y="3033"/>
                      <a:pt x="38121" y="3033"/>
                      <a:pt x="38121" y="3033"/>
                    </a:cubicBezTo>
                    <a:cubicBezTo>
                      <a:pt x="37948" y="3158"/>
                      <a:pt x="37948" y="3158"/>
                      <a:pt x="37948" y="3158"/>
                    </a:cubicBezTo>
                    <a:cubicBezTo>
                      <a:pt x="37776" y="3285"/>
                      <a:pt x="37776" y="3285"/>
                      <a:pt x="37776" y="3285"/>
                    </a:cubicBezTo>
                    <a:cubicBezTo>
                      <a:pt x="37596" y="3420"/>
                      <a:pt x="37596" y="3420"/>
                      <a:pt x="37596" y="3420"/>
                    </a:cubicBezTo>
                    <a:cubicBezTo>
                      <a:pt x="37746" y="3615"/>
                      <a:pt x="37746" y="3615"/>
                      <a:pt x="37746" y="3615"/>
                    </a:cubicBezTo>
                    <a:cubicBezTo>
                      <a:pt x="37923" y="3482"/>
                      <a:pt x="37923" y="3482"/>
                      <a:pt x="37923" y="3482"/>
                    </a:cubicBezTo>
                    <a:cubicBezTo>
                      <a:pt x="38093" y="3357"/>
                      <a:pt x="38093" y="3357"/>
                      <a:pt x="38093" y="3357"/>
                    </a:cubicBezTo>
                    <a:cubicBezTo>
                      <a:pt x="38265" y="3233"/>
                      <a:pt x="38265" y="3233"/>
                      <a:pt x="38265" y="3233"/>
                    </a:cubicBezTo>
                    <a:cubicBezTo>
                      <a:pt x="38338" y="3181"/>
                      <a:pt x="38338" y="3181"/>
                      <a:pt x="38338" y="3181"/>
                    </a:cubicBezTo>
                    <a:cubicBezTo>
                      <a:pt x="38195" y="2981"/>
                      <a:pt x="38195" y="2981"/>
                      <a:pt x="38195" y="2981"/>
                    </a:cubicBezTo>
                    <a:close/>
                    <a:moveTo>
                      <a:pt x="37205" y="3723"/>
                    </a:moveTo>
                    <a:cubicBezTo>
                      <a:pt x="37095" y="3810"/>
                      <a:pt x="37095" y="3810"/>
                      <a:pt x="37095" y="3810"/>
                    </a:cubicBezTo>
                    <a:cubicBezTo>
                      <a:pt x="36927" y="3946"/>
                      <a:pt x="36927" y="3946"/>
                      <a:pt x="36927" y="3946"/>
                    </a:cubicBezTo>
                    <a:cubicBezTo>
                      <a:pt x="36759" y="4083"/>
                      <a:pt x="36759" y="4083"/>
                      <a:pt x="36759" y="4083"/>
                    </a:cubicBezTo>
                    <a:cubicBezTo>
                      <a:pt x="36630" y="4190"/>
                      <a:pt x="36630" y="4190"/>
                      <a:pt x="36630" y="4190"/>
                    </a:cubicBezTo>
                    <a:cubicBezTo>
                      <a:pt x="36788" y="4379"/>
                      <a:pt x="36788" y="4379"/>
                      <a:pt x="36788" y="4379"/>
                    </a:cubicBezTo>
                    <a:cubicBezTo>
                      <a:pt x="36916" y="4273"/>
                      <a:pt x="36916" y="4273"/>
                      <a:pt x="36916" y="4273"/>
                    </a:cubicBezTo>
                    <a:cubicBezTo>
                      <a:pt x="37082" y="4137"/>
                      <a:pt x="37082" y="4137"/>
                      <a:pt x="37082" y="4137"/>
                    </a:cubicBezTo>
                    <a:cubicBezTo>
                      <a:pt x="37249" y="4002"/>
                      <a:pt x="37249" y="4002"/>
                      <a:pt x="37249" y="4002"/>
                    </a:cubicBezTo>
                    <a:cubicBezTo>
                      <a:pt x="37359" y="3915"/>
                      <a:pt x="37359" y="3915"/>
                      <a:pt x="37359" y="3915"/>
                    </a:cubicBezTo>
                    <a:cubicBezTo>
                      <a:pt x="37205" y="3723"/>
                      <a:pt x="37205" y="3723"/>
                      <a:pt x="37205" y="3723"/>
                    </a:cubicBezTo>
                    <a:close/>
                    <a:moveTo>
                      <a:pt x="36252" y="4510"/>
                    </a:moveTo>
                    <a:cubicBezTo>
                      <a:pt x="36096" y="4646"/>
                      <a:pt x="36096" y="4646"/>
                      <a:pt x="36096" y="4646"/>
                    </a:cubicBezTo>
                    <a:cubicBezTo>
                      <a:pt x="35931" y="4791"/>
                      <a:pt x="35931" y="4791"/>
                      <a:pt x="35931" y="4791"/>
                    </a:cubicBezTo>
                    <a:cubicBezTo>
                      <a:pt x="35768" y="4937"/>
                      <a:pt x="35768" y="4937"/>
                      <a:pt x="35768" y="4937"/>
                    </a:cubicBezTo>
                    <a:cubicBezTo>
                      <a:pt x="35697" y="5001"/>
                      <a:pt x="35697" y="5001"/>
                      <a:pt x="35697" y="5001"/>
                    </a:cubicBezTo>
                    <a:cubicBezTo>
                      <a:pt x="35862" y="5183"/>
                      <a:pt x="35862" y="5183"/>
                      <a:pt x="35862" y="5183"/>
                    </a:cubicBezTo>
                    <a:cubicBezTo>
                      <a:pt x="35932" y="5120"/>
                      <a:pt x="35932" y="5120"/>
                      <a:pt x="35932" y="5120"/>
                    </a:cubicBezTo>
                    <a:cubicBezTo>
                      <a:pt x="36095" y="4975"/>
                      <a:pt x="36095" y="4975"/>
                      <a:pt x="36095" y="4975"/>
                    </a:cubicBezTo>
                    <a:cubicBezTo>
                      <a:pt x="36258" y="4832"/>
                      <a:pt x="36258" y="4832"/>
                      <a:pt x="36258" y="4832"/>
                    </a:cubicBezTo>
                    <a:cubicBezTo>
                      <a:pt x="36414" y="4696"/>
                      <a:pt x="36414" y="4696"/>
                      <a:pt x="36414" y="4696"/>
                    </a:cubicBezTo>
                    <a:cubicBezTo>
                      <a:pt x="36252" y="4510"/>
                      <a:pt x="36252" y="4510"/>
                      <a:pt x="36252" y="4510"/>
                    </a:cubicBezTo>
                    <a:close/>
                    <a:moveTo>
                      <a:pt x="35332" y="5334"/>
                    </a:moveTo>
                    <a:cubicBezTo>
                      <a:pt x="35280" y="5382"/>
                      <a:pt x="35280" y="5382"/>
                      <a:pt x="35280" y="5382"/>
                    </a:cubicBezTo>
                    <a:cubicBezTo>
                      <a:pt x="35118" y="5533"/>
                      <a:pt x="35118" y="5533"/>
                      <a:pt x="35118" y="5533"/>
                    </a:cubicBezTo>
                    <a:cubicBezTo>
                      <a:pt x="34957" y="5685"/>
                      <a:pt x="34957" y="5685"/>
                      <a:pt x="34957" y="5685"/>
                    </a:cubicBezTo>
                    <a:cubicBezTo>
                      <a:pt x="34793" y="5841"/>
                      <a:pt x="34793" y="5841"/>
                      <a:pt x="34793" y="5841"/>
                    </a:cubicBezTo>
                    <a:cubicBezTo>
                      <a:pt x="34964" y="6018"/>
                      <a:pt x="34964" y="6018"/>
                      <a:pt x="34964" y="6018"/>
                    </a:cubicBezTo>
                    <a:cubicBezTo>
                      <a:pt x="35127" y="5863"/>
                      <a:pt x="35127" y="5863"/>
                      <a:pt x="35127" y="5863"/>
                    </a:cubicBezTo>
                    <a:cubicBezTo>
                      <a:pt x="35287" y="5712"/>
                      <a:pt x="35287" y="5712"/>
                      <a:pt x="35287" y="5712"/>
                    </a:cubicBezTo>
                    <a:cubicBezTo>
                      <a:pt x="35447" y="5562"/>
                      <a:pt x="35447" y="5562"/>
                      <a:pt x="35447" y="5562"/>
                    </a:cubicBezTo>
                    <a:cubicBezTo>
                      <a:pt x="35500" y="5514"/>
                      <a:pt x="35500" y="5514"/>
                      <a:pt x="35500" y="5514"/>
                    </a:cubicBezTo>
                    <a:cubicBezTo>
                      <a:pt x="35332" y="5334"/>
                      <a:pt x="35332" y="5334"/>
                      <a:pt x="35332" y="5334"/>
                    </a:cubicBezTo>
                    <a:close/>
                    <a:moveTo>
                      <a:pt x="34438" y="6184"/>
                    </a:moveTo>
                    <a:cubicBezTo>
                      <a:pt x="34317" y="6303"/>
                      <a:pt x="34317" y="6303"/>
                      <a:pt x="34317" y="6303"/>
                    </a:cubicBezTo>
                    <a:cubicBezTo>
                      <a:pt x="34158" y="6461"/>
                      <a:pt x="34158" y="6461"/>
                      <a:pt x="34158" y="6461"/>
                    </a:cubicBezTo>
                    <a:cubicBezTo>
                      <a:pt x="33913" y="6705"/>
                      <a:pt x="33913" y="6705"/>
                      <a:pt x="33913" y="6705"/>
                    </a:cubicBezTo>
                    <a:cubicBezTo>
                      <a:pt x="34087" y="6878"/>
                      <a:pt x="34087" y="6878"/>
                      <a:pt x="34087" y="6878"/>
                    </a:cubicBezTo>
                    <a:cubicBezTo>
                      <a:pt x="34331" y="6635"/>
                      <a:pt x="34331" y="6635"/>
                      <a:pt x="34331" y="6635"/>
                    </a:cubicBezTo>
                    <a:cubicBezTo>
                      <a:pt x="34489" y="6479"/>
                      <a:pt x="34489" y="6479"/>
                      <a:pt x="34489" y="6479"/>
                    </a:cubicBezTo>
                    <a:cubicBezTo>
                      <a:pt x="34611" y="6360"/>
                      <a:pt x="34611" y="6360"/>
                      <a:pt x="34611" y="6360"/>
                    </a:cubicBezTo>
                    <a:cubicBezTo>
                      <a:pt x="34438" y="6184"/>
                      <a:pt x="34438" y="6184"/>
                      <a:pt x="34438" y="6184"/>
                    </a:cubicBezTo>
                    <a:close/>
                    <a:moveTo>
                      <a:pt x="33566" y="7055"/>
                    </a:moveTo>
                    <a:cubicBezTo>
                      <a:pt x="33367" y="7259"/>
                      <a:pt x="33367" y="7259"/>
                      <a:pt x="33367" y="7259"/>
                    </a:cubicBezTo>
                    <a:cubicBezTo>
                      <a:pt x="33209" y="7421"/>
                      <a:pt x="33209" y="7421"/>
                      <a:pt x="33209" y="7421"/>
                    </a:cubicBezTo>
                    <a:cubicBezTo>
                      <a:pt x="33050" y="7585"/>
                      <a:pt x="33050" y="7585"/>
                      <a:pt x="33050" y="7585"/>
                    </a:cubicBezTo>
                    <a:cubicBezTo>
                      <a:pt x="33227" y="7756"/>
                      <a:pt x="33227" y="7756"/>
                      <a:pt x="33227" y="7756"/>
                    </a:cubicBezTo>
                    <a:cubicBezTo>
                      <a:pt x="33386" y="7592"/>
                      <a:pt x="33386" y="7592"/>
                      <a:pt x="33386" y="7592"/>
                    </a:cubicBezTo>
                    <a:cubicBezTo>
                      <a:pt x="33543" y="7431"/>
                      <a:pt x="33543" y="7431"/>
                      <a:pt x="33543" y="7431"/>
                    </a:cubicBezTo>
                    <a:cubicBezTo>
                      <a:pt x="33742" y="7228"/>
                      <a:pt x="33742" y="7228"/>
                      <a:pt x="33742" y="7228"/>
                    </a:cubicBezTo>
                    <a:cubicBezTo>
                      <a:pt x="33566" y="7055"/>
                      <a:pt x="33566" y="7055"/>
                      <a:pt x="33566" y="7055"/>
                    </a:cubicBezTo>
                    <a:close/>
                    <a:moveTo>
                      <a:pt x="32709" y="7941"/>
                    </a:moveTo>
                    <a:cubicBezTo>
                      <a:pt x="32538" y="8119"/>
                      <a:pt x="32369" y="8298"/>
                      <a:pt x="32200" y="8477"/>
                    </a:cubicBezTo>
                    <a:cubicBezTo>
                      <a:pt x="32379" y="8646"/>
                      <a:pt x="32379" y="8646"/>
                      <a:pt x="32379" y="8646"/>
                    </a:cubicBezTo>
                    <a:cubicBezTo>
                      <a:pt x="32547" y="8467"/>
                      <a:pt x="32717" y="8289"/>
                      <a:pt x="32887" y="8111"/>
                    </a:cubicBezTo>
                    <a:cubicBezTo>
                      <a:pt x="32709" y="7941"/>
                      <a:pt x="32709" y="7941"/>
                      <a:pt x="32709" y="7941"/>
                    </a:cubicBezTo>
                    <a:close/>
                    <a:moveTo>
                      <a:pt x="31862" y="8835"/>
                    </a:moveTo>
                    <a:cubicBezTo>
                      <a:pt x="31693" y="9014"/>
                      <a:pt x="31525" y="9194"/>
                      <a:pt x="31356" y="9374"/>
                    </a:cubicBezTo>
                    <a:cubicBezTo>
                      <a:pt x="31536" y="9542"/>
                      <a:pt x="31536" y="9542"/>
                      <a:pt x="31536" y="9542"/>
                    </a:cubicBezTo>
                    <a:cubicBezTo>
                      <a:pt x="31704" y="9362"/>
                      <a:pt x="31872" y="9183"/>
                      <a:pt x="32041" y="9004"/>
                    </a:cubicBezTo>
                    <a:cubicBezTo>
                      <a:pt x="31862" y="8835"/>
                      <a:pt x="31862" y="8835"/>
                      <a:pt x="31862" y="8835"/>
                    </a:cubicBezTo>
                    <a:close/>
                    <a:moveTo>
                      <a:pt x="31020" y="9733"/>
                    </a:moveTo>
                    <a:cubicBezTo>
                      <a:pt x="30852" y="9913"/>
                      <a:pt x="30683" y="10092"/>
                      <a:pt x="30515" y="10271"/>
                    </a:cubicBezTo>
                    <a:cubicBezTo>
                      <a:pt x="30694" y="10440"/>
                      <a:pt x="30694" y="10440"/>
                      <a:pt x="30694" y="10440"/>
                    </a:cubicBezTo>
                    <a:cubicBezTo>
                      <a:pt x="30863" y="10261"/>
                      <a:pt x="31032" y="10081"/>
                      <a:pt x="31199" y="9901"/>
                    </a:cubicBezTo>
                    <a:cubicBezTo>
                      <a:pt x="31020" y="9733"/>
                      <a:pt x="31020" y="9733"/>
                      <a:pt x="31020" y="9733"/>
                    </a:cubicBezTo>
                    <a:close/>
                    <a:moveTo>
                      <a:pt x="30178" y="10630"/>
                    </a:moveTo>
                    <a:cubicBezTo>
                      <a:pt x="30009" y="10809"/>
                      <a:pt x="29840" y="10987"/>
                      <a:pt x="29670" y="11166"/>
                    </a:cubicBezTo>
                    <a:cubicBezTo>
                      <a:pt x="29848" y="11335"/>
                      <a:pt x="29848" y="11335"/>
                      <a:pt x="29848" y="11335"/>
                    </a:cubicBezTo>
                    <a:cubicBezTo>
                      <a:pt x="30018" y="11157"/>
                      <a:pt x="30187" y="10978"/>
                      <a:pt x="30357" y="10799"/>
                    </a:cubicBezTo>
                    <a:cubicBezTo>
                      <a:pt x="30178" y="10630"/>
                      <a:pt x="30178" y="10630"/>
                      <a:pt x="30178" y="10630"/>
                    </a:cubicBezTo>
                    <a:close/>
                    <a:moveTo>
                      <a:pt x="29330" y="11521"/>
                    </a:moveTo>
                    <a:cubicBezTo>
                      <a:pt x="29121" y="11739"/>
                      <a:pt x="29121" y="11739"/>
                      <a:pt x="29121" y="11739"/>
                    </a:cubicBezTo>
                    <a:cubicBezTo>
                      <a:pt x="28818" y="12051"/>
                      <a:pt x="28818" y="12051"/>
                      <a:pt x="28818" y="12051"/>
                    </a:cubicBezTo>
                    <a:cubicBezTo>
                      <a:pt x="28994" y="12223"/>
                      <a:pt x="28994" y="12223"/>
                      <a:pt x="28994" y="12223"/>
                    </a:cubicBezTo>
                    <a:cubicBezTo>
                      <a:pt x="29298" y="11910"/>
                      <a:pt x="29298" y="11910"/>
                      <a:pt x="29298" y="11910"/>
                    </a:cubicBezTo>
                    <a:cubicBezTo>
                      <a:pt x="29508" y="11692"/>
                      <a:pt x="29508" y="11692"/>
                      <a:pt x="29508" y="11692"/>
                    </a:cubicBezTo>
                    <a:cubicBezTo>
                      <a:pt x="29330" y="11521"/>
                      <a:pt x="29330" y="11521"/>
                      <a:pt x="29330" y="11521"/>
                    </a:cubicBezTo>
                    <a:close/>
                    <a:moveTo>
                      <a:pt x="28474" y="12402"/>
                    </a:moveTo>
                    <a:cubicBezTo>
                      <a:pt x="28318" y="12559"/>
                      <a:pt x="28318" y="12559"/>
                      <a:pt x="28318" y="12559"/>
                    </a:cubicBezTo>
                    <a:cubicBezTo>
                      <a:pt x="28156" y="12722"/>
                      <a:pt x="28156" y="12722"/>
                      <a:pt x="28156" y="12722"/>
                    </a:cubicBezTo>
                    <a:cubicBezTo>
                      <a:pt x="27953" y="12923"/>
                      <a:pt x="27953" y="12923"/>
                      <a:pt x="27953" y="12923"/>
                    </a:cubicBezTo>
                    <a:cubicBezTo>
                      <a:pt x="28125" y="13099"/>
                      <a:pt x="28125" y="13099"/>
                      <a:pt x="28125" y="13099"/>
                    </a:cubicBezTo>
                    <a:cubicBezTo>
                      <a:pt x="28330" y="12896"/>
                      <a:pt x="28330" y="12896"/>
                      <a:pt x="28330" y="12896"/>
                    </a:cubicBezTo>
                    <a:cubicBezTo>
                      <a:pt x="28492" y="12733"/>
                      <a:pt x="28492" y="12733"/>
                      <a:pt x="28492" y="12733"/>
                    </a:cubicBezTo>
                    <a:cubicBezTo>
                      <a:pt x="28648" y="12575"/>
                      <a:pt x="28648" y="12575"/>
                      <a:pt x="28648" y="12575"/>
                    </a:cubicBezTo>
                    <a:cubicBezTo>
                      <a:pt x="28474" y="12402"/>
                      <a:pt x="28474" y="12402"/>
                      <a:pt x="28474" y="12402"/>
                    </a:cubicBezTo>
                    <a:close/>
                    <a:moveTo>
                      <a:pt x="27602" y="13267"/>
                    </a:moveTo>
                    <a:cubicBezTo>
                      <a:pt x="27502" y="13364"/>
                      <a:pt x="27502" y="13364"/>
                      <a:pt x="27502" y="13364"/>
                    </a:cubicBezTo>
                    <a:cubicBezTo>
                      <a:pt x="27337" y="13523"/>
                      <a:pt x="27337" y="13523"/>
                      <a:pt x="27337" y="13523"/>
                    </a:cubicBezTo>
                    <a:cubicBezTo>
                      <a:pt x="27172" y="13681"/>
                      <a:pt x="27172" y="13681"/>
                      <a:pt x="27172" y="13681"/>
                    </a:cubicBezTo>
                    <a:cubicBezTo>
                      <a:pt x="27070" y="13777"/>
                      <a:pt x="27070" y="13777"/>
                      <a:pt x="27070" y="13777"/>
                    </a:cubicBezTo>
                    <a:cubicBezTo>
                      <a:pt x="27239" y="13956"/>
                      <a:pt x="27239" y="13956"/>
                      <a:pt x="27239" y="13956"/>
                    </a:cubicBezTo>
                    <a:cubicBezTo>
                      <a:pt x="27341" y="13860"/>
                      <a:pt x="27341" y="13860"/>
                      <a:pt x="27341" y="13860"/>
                    </a:cubicBezTo>
                    <a:cubicBezTo>
                      <a:pt x="27508" y="13701"/>
                      <a:pt x="27508" y="13701"/>
                      <a:pt x="27508" y="13701"/>
                    </a:cubicBezTo>
                    <a:cubicBezTo>
                      <a:pt x="27673" y="13541"/>
                      <a:pt x="27673" y="13541"/>
                      <a:pt x="27673" y="13541"/>
                    </a:cubicBezTo>
                    <a:cubicBezTo>
                      <a:pt x="27773" y="13444"/>
                      <a:pt x="27773" y="13444"/>
                      <a:pt x="27773" y="13444"/>
                    </a:cubicBezTo>
                    <a:cubicBezTo>
                      <a:pt x="27602" y="13267"/>
                      <a:pt x="27602" y="13267"/>
                      <a:pt x="27602" y="13267"/>
                    </a:cubicBezTo>
                    <a:close/>
                    <a:moveTo>
                      <a:pt x="26711" y="14112"/>
                    </a:moveTo>
                    <a:cubicBezTo>
                      <a:pt x="26503" y="14303"/>
                      <a:pt x="26503" y="14303"/>
                      <a:pt x="26503" y="14303"/>
                    </a:cubicBezTo>
                    <a:cubicBezTo>
                      <a:pt x="26335" y="14456"/>
                      <a:pt x="26335" y="14456"/>
                      <a:pt x="26335" y="14456"/>
                    </a:cubicBezTo>
                    <a:cubicBezTo>
                      <a:pt x="26166" y="14607"/>
                      <a:pt x="26166" y="14607"/>
                      <a:pt x="26166" y="14607"/>
                    </a:cubicBezTo>
                    <a:cubicBezTo>
                      <a:pt x="26330" y="14791"/>
                      <a:pt x="26330" y="14791"/>
                      <a:pt x="26330" y="14791"/>
                    </a:cubicBezTo>
                    <a:cubicBezTo>
                      <a:pt x="26499" y="14639"/>
                      <a:pt x="26499" y="14639"/>
                      <a:pt x="26499" y="14639"/>
                    </a:cubicBezTo>
                    <a:cubicBezTo>
                      <a:pt x="26669" y="14485"/>
                      <a:pt x="26669" y="14485"/>
                      <a:pt x="26669" y="14485"/>
                    </a:cubicBezTo>
                    <a:cubicBezTo>
                      <a:pt x="26878" y="14293"/>
                      <a:pt x="26878" y="14293"/>
                      <a:pt x="26878" y="14293"/>
                    </a:cubicBezTo>
                    <a:cubicBezTo>
                      <a:pt x="26711" y="14112"/>
                      <a:pt x="26711" y="14112"/>
                      <a:pt x="26711" y="14112"/>
                    </a:cubicBezTo>
                    <a:close/>
                    <a:moveTo>
                      <a:pt x="25798" y="14930"/>
                    </a:moveTo>
                    <a:cubicBezTo>
                      <a:pt x="25651" y="15056"/>
                      <a:pt x="25651" y="15056"/>
                      <a:pt x="25651" y="15056"/>
                    </a:cubicBezTo>
                    <a:cubicBezTo>
                      <a:pt x="25479" y="15203"/>
                      <a:pt x="25479" y="15203"/>
                      <a:pt x="25479" y="15203"/>
                    </a:cubicBezTo>
                    <a:cubicBezTo>
                      <a:pt x="25305" y="15349"/>
                      <a:pt x="25305" y="15349"/>
                      <a:pt x="25305" y="15349"/>
                    </a:cubicBezTo>
                    <a:cubicBezTo>
                      <a:pt x="25236" y="15406"/>
                      <a:pt x="25236" y="15406"/>
                      <a:pt x="25236" y="15406"/>
                    </a:cubicBezTo>
                    <a:cubicBezTo>
                      <a:pt x="25393" y="15596"/>
                      <a:pt x="25393" y="15596"/>
                      <a:pt x="25393" y="15596"/>
                    </a:cubicBezTo>
                    <a:cubicBezTo>
                      <a:pt x="25462" y="15538"/>
                      <a:pt x="25462" y="15538"/>
                      <a:pt x="25462" y="15538"/>
                    </a:cubicBezTo>
                    <a:cubicBezTo>
                      <a:pt x="25637" y="15391"/>
                      <a:pt x="25637" y="15391"/>
                      <a:pt x="25637" y="15391"/>
                    </a:cubicBezTo>
                    <a:cubicBezTo>
                      <a:pt x="25811" y="15243"/>
                      <a:pt x="25811" y="15243"/>
                      <a:pt x="25811" y="15243"/>
                    </a:cubicBezTo>
                    <a:cubicBezTo>
                      <a:pt x="25958" y="15117"/>
                      <a:pt x="25958" y="15117"/>
                      <a:pt x="25958" y="15117"/>
                    </a:cubicBezTo>
                    <a:cubicBezTo>
                      <a:pt x="25798" y="14930"/>
                      <a:pt x="25798" y="14930"/>
                      <a:pt x="25798" y="14930"/>
                    </a:cubicBezTo>
                    <a:close/>
                    <a:moveTo>
                      <a:pt x="24856" y="15716"/>
                    </a:moveTo>
                    <a:cubicBezTo>
                      <a:pt x="24778" y="15778"/>
                      <a:pt x="24778" y="15778"/>
                      <a:pt x="24778" y="15778"/>
                    </a:cubicBezTo>
                    <a:cubicBezTo>
                      <a:pt x="24601" y="15918"/>
                      <a:pt x="24601" y="15918"/>
                      <a:pt x="24601" y="15918"/>
                    </a:cubicBezTo>
                    <a:cubicBezTo>
                      <a:pt x="24423" y="16057"/>
                      <a:pt x="24423" y="16057"/>
                      <a:pt x="24423" y="16057"/>
                    </a:cubicBezTo>
                    <a:cubicBezTo>
                      <a:pt x="24277" y="16168"/>
                      <a:pt x="24277" y="16168"/>
                      <a:pt x="24277" y="16168"/>
                    </a:cubicBezTo>
                    <a:cubicBezTo>
                      <a:pt x="24425" y="16364"/>
                      <a:pt x="24425" y="16364"/>
                      <a:pt x="24425" y="16364"/>
                    </a:cubicBezTo>
                    <a:cubicBezTo>
                      <a:pt x="24573" y="16252"/>
                      <a:pt x="24573" y="16252"/>
                      <a:pt x="24573" y="16252"/>
                    </a:cubicBezTo>
                    <a:cubicBezTo>
                      <a:pt x="24753" y="16112"/>
                      <a:pt x="24753" y="16112"/>
                      <a:pt x="24753" y="16112"/>
                    </a:cubicBezTo>
                    <a:cubicBezTo>
                      <a:pt x="24932" y="15971"/>
                      <a:pt x="24932" y="15971"/>
                      <a:pt x="24932" y="15971"/>
                    </a:cubicBezTo>
                    <a:cubicBezTo>
                      <a:pt x="25010" y="15908"/>
                      <a:pt x="25010" y="15908"/>
                      <a:pt x="25010" y="15908"/>
                    </a:cubicBezTo>
                    <a:cubicBezTo>
                      <a:pt x="24856" y="15716"/>
                      <a:pt x="24856" y="15716"/>
                      <a:pt x="24856" y="15716"/>
                    </a:cubicBezTo>
                    <a:close/>
                    <a:moveTo>
                      <a:pt x="23884" y="16461"/>
                    </a:moveTo>
                    <a:cubicBezTo>
                      <a:pt x="23699" y="16595"/>
                      <a:pt x="23699" y="16595"/>
                      <a:pt x="23699" y="16595"/>
                    </a:cubicBezTo>
                    <a:cubicBezTo>
                      <a:pt x="23516" y="16725"/>
                      <a:pt x="23516" y="16725"/>
                      <a:pt x="23516" y="16725"/>
                    </a:cubicBezTo>
                    <a:cubicBezTo>
                      <a:pt x="23331" y="16854"/>
                      <a:pt x="23331" y="16854"/>
                      <a:pt x="23331" y="16854"/>
                    </a:cubicBezTo>
                    <a:cubicBezTo>
                      <a:pt x="23285" y="16886"/>
                      <a:pt x="23285" y="16886"/>
                      <a:pt x="23285" y="16886"/>
                    </a:cubicBezTo>
                    <a:cubicBezTo>
                      <a:pt x="23423" y="17089"/>
                      <a:pt x="23423" y="17089"/>
                      <a:pt x="23423" y="17089"/>
                    </a:cubicBezTo>
                    <a:cubicBezTo>
                      <a:pt x="23471" y="17056"/>
                      <a:pt x="23471" y="17056"/>
                      <a:pt x="23471" y="17056"/>
                    </a:cubicBezTo>
                    <a:cubicBezTo>
                      <a:pt x="23658" y="16926"/>
                      <a:pt x="23658" y="16926"/>
                      <a:pt x="23658" y="16926"/>
                    </a:cubicBezTo>
                    <a:cubicBezTo>
                      <a:pt x="23843" y="16795"/>
                      <a:pt x="23843" y="16795"/>
                      <a:pt x="23843" y="16795"/>
                    </a:cubicBezTo>
                    <a:cubicBezTo>
                      <a:pt x="24029" y="16660"/>
                      <a:pt x="24029" y="16660"/>
                      <a:pt x="24029" y="16660"/>
                    </a:cubicBezTo>
                    <a:cubicBezTo>
                      <a:pt x="23884" y="16461"/>
                      <a:pt x="23884" y="16461"/>
                      <a:pt x="23884" y="16461"/>
                    </a:cubicBezTo>
                    <a:close/>
                    <a:moveTo>
                      <a:pt x="22878" y="17158"/>
                    </a:moveTo>
                    <a:cubicBezTo>
                      <a:pt x="22771" y="17229"/>
                      <a:pt x="22771" y="17229"/>
                      <a:pt x="22771" y="17229"/>
                    </a:cubicBezTo>
                    <a:cubicBezTo>
                      <a:pt x="22582" y="17350"/>
                      <a:pt x="22582" y="17350"/>
                      <a:pt x="22582" y="17350"/>
                    </a:cubicBezTo>
                    <a:cubicBezTo>
                      <a:pt x="22391" y="17469"/>
                      <a:pt x="22391" y="17469"/>
                      <a:pt x="22391" y="17469"/>
                    </a:cubicBezTo>
                    <a:cubicBezTo>
                      <a:pt x="22257" y="17551"/>
                      <a:pt x="22257" y="17551"/>
                      <a:pt x="22257" y="17551"/>
                    </a:cubicBezTo>
                    <a:cubicBezTo>
                      <a:pt x="22385" y="17762"/>
                      <a:pt x="22385" y="17762"/>
                      <a:pt x="22385" y="17762"/>
                    </a:cubicBezTo>
                    <a:cubicBezTo>
                      <a:pt x="22521" y="17678"/>
                      <a:pt x="22521" y="17678"/>
                      <a:pt x="22521" y="17678"/>
                    </a:cubicBezTo>
                    <a:cubicBezTo>
                      <a:pt x="22713" y="17558"/>
                      <a:pt x="22713" y="17558"/>
                      <a:pt x="22713" y="17558"/>
                    </a:cubicBezTo>
                    <a:cubicBezTo>
                      <a:pt x="22905" y="17435"/>
                      <a:pt x="22905" y="17435"/>
                      <a:pt x="22905" y="17435"/>
                    </a:cubicBezTo>
                    <a:cubicBezTo>
                      <a:pt x="23012" y="17365"/>
                      <a:pt x="23012" y="17365"/>
                      <a:pt x="23012" y="17365"/>
                    </a:cubicBezTo>
                    <a:cubicBezTo>
                      <a:pt x="22878" y="17158"/>
                      <a:pt x="22878" y="17158"/>
                      <a:pt x="22878" y="17158"/>
                    </a:cubicBezTo>
                    <a:close/>
                    <a:moveTo>
                      <a:pt x="21836" y="17801"/>
                    </a:moveTo>
                    <a:cubicBezTo>
                      <a:pt x="21617" y="17926"/>
                      <a:pt x="21617" y="17926"/>
                      <a:pt x="21617" y="17926"/>
                    </a:cubicBezTo>
                    <a:cubicBezTo>
                      <a:pt x="21420" y="18035"/>
                      <a:pt x="21420" y="18035"/>
                      <a:pt x="21420" y="18035"/>
                    </a:cubicBezTo>
                    <a:cubicBezTo>
                      <a:pt x="21222" y="18141"/>
                      <a:pt x="21222" y="18141"/>
                      <a:pt x="21222" y="18141"/>
                    </a:cubicBezTo>
                    <a:cubicBezTo>
                      <a:pt x="21195" y="18155"/>
                      <a:pt x="21195" y="18155"/>
                      <a:pt x="21195" y="18155"/>
                    </a:cubicBezTo>
                    <a:cubicBezTo>
                      <a:pt x="21308" y="18374"/>
                      <a:pt x="21308" y="18374"/>
                      <a:pt x="21308" y="18374"/>
                    </a:cubicBezTo>
                    <a:cubicBezTo>
                      <a:pt x="21337" y="18359"/>
                      <a:pt x="21337" y="18359"/>
                      <a:pt x="21337" y="18359"/>
                    </a:cubicBezTo>
                    <a:cubicBezTo>
                      <a:pt x="21538" y="18251"/>
                      <a:pt x="21538" y="18251"/>
                      <a:pt x="21538" y="18251"/>
                    </a:cubicBezTo>
                    <a:cubicBezTo>
                      <a:pt x="21737" y="18140"/>
                      <a:pt x="21737" y="18140"/>
                      <a:pt x="21737" y="18140"/>
                    </a:cubicBezTo>
                    <a:cubicBezTo>
                      <a:pt x="21959" y="18014"/>
                      <a:pt x="21959" y="18014"/>
                      <a:pt x="21959" y="18014"/>
                    </a:cubicBezTo>
                    <a:cubicBezTo>
                      <a:pt x="21836" y="17801"/>
                      <a:pt x="21836" y="17801"/>
                      <a:pt x="21836" y="17801"/>
                    </a:cubicBezTo>
                    <a:close/>
                    <a:moveTo>
                      <a:pt x="20759" y="18379"/>
                    </a:moveTo>
                    <a:cubicBezTo>
                      <a:pt x="20619" y="18448"/>
                      <a:pt x="20619" y="18448"/>
                      <a:pt x="20619" y="18448"/>
                    </a:cubicBezTo>
                    <a:cubicBezTo>
                      <a:pt x="20416" y="18545"/>
                      <a:pt x="20416" y="18545"/>
                      <a:pt x="20416" y="18545"/>
                    </a:cubicBezTo>
                    <a:cubicBezTo>
                      <a:pt x="20210" y="18640"/>
                      <a:pt x="20210" y="18640"/>
                      <a:pt x="20210" y="18640"/>
                    </a:cubicBezTo>
                    <a:cubicBezTo>
                      <a:pt x="20096" y="18692"/>
                      <a:pt x="20096" y="18692"/>
                      <a:pt x="20096" y="18692"/>
                    </a:cubicBezTo>
                    <a:cubicBezTo>
                      <a:pt x="20195" y="18917"/>
                      <a:pt x="20195" y="18917"/>
                      <a:pt x="20195" y="18917"/>
                    </a:cubicBezTo>
                    <a:cubicBezTo>
                      <a:pt x="20313" y="18864"/>
                      <a:pt x="20313" y="18864"/>
                      <a:pt x="20313" y="18864"/>
                    </a:cubicBezTo>
                    <a:cubicBezTo>
                      <a:pt x="20521" y="18768"/>
                      <a:pt x="20521" y="18768"/>
                      <a:pt x="20521" y="18768"/>
                    </a:cubicBezTo>
                    <a:cubicBezTo>
                      <a:pt x="20727" y="18669"/>
                      <a:pt x="20727" y="18669"/>
                      <a:pt x="20727" y="18669"/>
                    </a:cubicBezTo>
                    <a:cubicBezTo>
                      <a:pt x="20867" y="18600"/>
                      <a:pt x="20867" y="18600"/>
                      <a:pt x="20867" y="18600"/>
                    </a:cubicBezTo>
                    <a:cubicBezTo>
                      <a:pt x="20759" y="18379"/>
                      <a:pt x="20759" y="18379"/>
                      <a:pt x="20759" y="18379"/>
                    </a:cubicBezTo>
                    <a:close/>
                    <a:moveTo>
                      <a:pt x="19647" y="18885"/>
                    </a:moveTo>
                    <a:cubicBezTo>
                      <a:pt x="19586" y="18911"/>
                      <a:pt x="19586" y="18911"/>
                      <a:pt x="19586" y="18911"/>
                    </a:cubicBezTo>
                    <a:cubicBezTo>
                      <a:pt x="19375" y="18996"/>
                      <a:pt x="19375" y="18996"/>
                      <a:pt x="19375" y="18996"/>
                    </a:cubicBezTo>
                    <a:cubicBezTo>
                      <a:pt x="19162" y="19078"/>
                      <a:pt x="19162" y="19078"/>
                      <a:pt x="19162" y="19078"/>
                    </a:cubicBezTo>
                    <a:cubicBezTo>
                      <a:pt x="18963" y="19152"/>
                      <a:pt x="18963" y="19152"/>
                      <a:pt x="18963" y="19152"/>
                    </a:cubicBezTo>
                    <a:cubicBezTo>
                      <a:pt x="19048" y="19383"/>
                      <a:pt x="19048" y="19383"/>
                      <a:pt x="19048" y="19383"/>
                    </a:cubicBezTo>
                    <a:cubicBezTo>
                      <a:pt x="19249" y="19308"/>
                      <a:pt x="19249" y="19308"/>
                      <a:pt x="19249" y="19308"/>
                    </a:cubicBezTo>
                    <a:cubicBezTo>
                      <a:pt x="19465" y="19225"/>
                      <a:pt x="19465" y="19225"/>
                      <a:pt x="19465" y="19225"/>
                    </a:cubicBezTo>
                    <a:cubicBezTo>
                      <a:pt x="19679" y="19138"/>
                      <a:pt x="19679" y="19138"/>
                      <a:pt x="19679" y="19138"/>
                    </a:cubicBezTo>
                    <a:cubicBezTo>
                      <a:pt x="19740" y="19113"/>
                      <a:pt x="19740" y="19113"/>
                      <a:pt x="19740" y="19113"/>
                    </a:cubicBezTo>
                    <a:cubicBezTo>
                      <a:pt x="19647" y="18885"/>
                      <a:pt x="19647" y="18885"/>
                      <a:pt x="19647" y="18885"/>
                    </a:cubicBezTo>
                    <a:close/>
                    <a:moveTo>
                      <a:pt x="18504" y="19313"/>
                    </a:moveTo>
                    <a:cubicBezTo>
                      <a:pt x="18295" y="19381"/>
                      <a:pt x="18295" y="19381"/>
                      <a:pt x="18295" y="19381"/>
                    </a:cubicBezTo>
                    <a:cubicBezTo>
                      <a:pt x="18074" y="19450"/>
                      <a:pt x="18074" y="19450"/>
                      <a:pt x="18074" y="19450"/>
                    </a:cubicBezTo>
                    <a:cubicBezTo>
                      <a:pt x="17851" y="19516"/>
                      <a:pt x="17851" y="19516"/>
                      <a:pt x="17851" y="19516"/>
                    </a:cubicBezTo>
                    <a:cubicBezTo>
                      <a:pt x="17803" y="19530"/>
                      <a:pt x="17803" y="19530"/>
                      <a:pt x="17803" y="19530"/>
                    </a:cubicBezTo>
                    <a:cubicBezTo>
                      <a:pt x="17868" y="19767"/>
                      <a:pt x="17868" y="19767"/>
                      <a:pt x="17868" y="19767"/>
                    </a:cubicBezTo>
                    <a:cubicBezTo>
                      <a:pt x="17919" y="19753"/>
                      <a:pt x="17919" y="19753"/>
                      <a:pt x="17919" y="19753"/>
                    </a:cubicBezTo>
                    <a:cubicBezTo>
                      <a:pt x="18145" y="19686"/>
                      <a:pt x="18145" y="19686"/>
                      <a:pt x="18145" y="19686"/>
                    </a:cubicBezTo>
                    <a:cubicBezTo>
                      <a:pt x="18370" y="19616"/>
                      <a:pt x="18370" y="19616"/>
                      <a:pt x="18370" y="19616"/>
                    </a:cubicBezTo>
                    <a:cubicBezTo>
                      <a:pt x="18578" y="19548"/>
                      <a:pt x="18578" y="19548"/>
                      <a:pt x="18578" y="19548"/>
                    </a:cubicBezTo>
                    <a:cubicBezTo>
                      <a:pt x="18504" y="19313"/>
                      <a:pt x="18504" y="19313"/>
                      <a:pt x="18504" y="19313"/>
                    </a:cubicBezTo>
                    <a:close/>
                    <a:moveTo>
                      <a:pt x="17331" y="19657"/>
                    </a:moveTo>
                    <a:cubicBezTo>
                      <a:pt x="17172" y="19697"/>
                      <a:pt x="17172" y="19697"/>
                      <a:pt x="17172" y="19697"/>
                    </a:cubicBezTo>
                    <a:cubicBezTo>
                      <a:pt x="16943" y="19752"/>
                      <a:pt x="16943" y="19752"/>
                      <a:pt x="16943" y="19752"/>
                    </a:cubicBezTo>
                    <a:cubicBezTo>
                      <a:pt x="16711" y="19803"/>
                      <a:pt x="16711" y="19803"/>
                      <a:pt x="16711" y="19803"/>
                    </a:cubicBezTo>
                    <a:cubicBezTo>
                      <a:pt x="16617" y="19822"/>
                      <a:pt x="16617" y="19822"/>
                      <a:pt x="16617" y="19822"/>
                    </a:cubicBezTo>
                    <a:cubicBezTo>
                      <a:pt x="16665" y="20064"/>
                      <a:pt x="16665" y="20064"/>
                      <a:pt x="16665" y="20064"/>
                    </a:cubicBezTo>
                    <a:cubicBezTo>
                      <a:pt x="16763" y="20043"/>
                      <a:pt x="16763" y="20043"/>
                      <a:pt x="16763" y="20043"/>
                    </a:cubicBezTo>
                    <a:cubicBezTo>
                      <a:pt x="16998" y="19991"/>
                      <a:pt x="16998" y="19991"/>
                      <a:pt x="16998" y="19991"/>
                    </a:cubicBezTo>
                    <a:cubicBezTo>
                      <a:pt x="17231" y="19936"/>
                      <a:pt x="17231" y="19936"/>
                      <a:pt x="17231" y="19936"/>
                    </a:cubicBezTo>
                    <a:cubicBezTo>
                      <a:pt x="17389" y="19896"/>
                      <a:pt x="17389" y="19896"/>
                      <a:pt x="17389" y="19896"/>
                    </a:cubicBezTo>
                    <a:cubicBezTo>
                      <a:pt x="17331" y="19657"/>
                      <a:pt x="17331" y="19657"/>
                      <a:pt x="17331" y="19657"/>
                    </a:cubicBezTo>
                    <a:close/>
                    <a:moveTo>
                      <a:pt x="16137" y="19915"/>
                    </a:moveTo>
                    <a:cubicBezTo>
                      <a:pt x="16005" y="19938"/>
                      <a:pt x="16005" y="19938"/>
                      <a:pt x="16005" y="19938"/>
                    </a:cubicBezTo>
                    <a:cubicBezTo>
                      <a:pt x="15766" y="19977"/>
                      <a:pt x="15766" y="19977"/>
                      <a:pt x="15766" y="19977"/>
                    </a:cubicBezTo>
                    <a:cubicBezTo>
                      <a:pt x="15525" y="20012"/>
                      <a:pt x="15525" y="20012"/>
                      <a:pt x="15525" y="20012"/>
                    </a:cubicBezTo>
                    <a:cubicBezTo>
                      <a:pt x="15413" y="20027"/>
                      <a:pt x="15413" y="20027"/>
                      <a:pt x="15413" y="20027"/>
                    </a:cubicBezTo>
                    <a:cubicBezTo>
                      <a:pt x="15443" y="20271"/>
                      <a:pt x="15443" y="20271"/>
                      <a:pt x="15443" y="20271"/>
                    </a:cubicBezTo>
                    <a:cubicBezTo>
                      <a:pt x="15559" y="20256"/>
                      <a:pt x="15559" y="20256"/>
                      <a:pt x="15559" y="20256"/>
                    </a:cubicBezTo>
                    <a:cubicBezTo>
                      <a:pt x="15804" y="20220"/>
                      <a:pt x="15804" y="20220"/>
                      <a:pt x="15804" y="20220"/>
                    </a:cubicBezTo>
                    <a:cubicBezTo>
                      <a:pt x="16046" y="20181"/>
                      <a:pt x="16046" y="20181"/>
                      <a:pt x="16046" y="20181"/>
                    </a:cubicBezTo>
                    <a:cubicBezTo>
                      <a:pt x="16178" y="20157"/>
                      <a:pt x="16178" y="20157"/>
                      <a:pt x="16178" y="20157"/>
                    </a:cubicBezTo>
                    <a:cubicBezTo>
                      <a:pt x="16137" y="19915"/>
                      <a:pt x="16137" y="19915"/>
                      <a:pt x="16137" y="19915"/>
                    </a:cubicBezTo>
                    <a:close/>
                    <a:moveTo>
                      <a:pt x="14927" y="20085"/>
                    </a:moveTo>
                    <a:cubicBezTo>
                      <a:pt x="14790" y="20099"/>
                      <a:pt x="14790" y="20099"/>
                      <a:pt x="14790" y="20099"/>
                    </a:cubicBezTo>
                    <a:cubicBezTo>
                      <a:pt x="14541" y="20121"/>
                      <a:pt x="14541" y="20121"/>
                      <a:pt x="14541" y="20121"/>
                    </a:cubicBezTo>
                    <a:cubicBezTo>
                      <a:pt x="14290" y="20140"/>
                      <a:pt x="14290" y="20140"/>
                      <a:pt x="14290" y="20140"/>
                    </a:cubicBezTo>
                    <a:cubicBezTo>
                      <a:pt x="14197" y="20145"/>
                      <a:pt x="14197" y="20145"/>
                      <a:pt x="14197" y="20145"/>
                    </a:cubicBezTo>
                    <a:cubicBezTo>
                      <a:pt x="14210" y="20391"/>
                      <a:pt x="14210" y="20391"/>
                      <a:pt x="14210" y="20391"/>
                    </a:cubicBezTo>
                    <a:cubicBezTo>
                      <a:pt x="14306" y="20385"/>
                      <a:pt x="14306" y="20385"/>
                      <a:pt x="14306" y="20385"/>
                    </a:cubicBezTo>
                    <a:cubicBezTo>
                      <a:pt x="14561" y="20366"/>
                      <a:pt x="14561" y="20366"/>
                      <a:pt x="14561" y="20366"/>
                    </a:cubicBezTo>
                    <a:cubicBezTo>
                      <a:pt x="14813" y="20344"/>
                      <a:pt x="14813" y="20344"/>
                      <a:pt x="14813" y="20344"/>
                    </a:cubicBezTo>
                    <a:cubicBezTo>
                      <a:pt x="14951" y="20330"/>
                      <a:pt x="14951" y="20330"/>
                      <a:pt x="14951" y="20330"/>
                    </a:cubicBezTo>
                    <a:cubicBezTo>
                      <a:pt x="14927" y="20085"/>
                      <a:pt x="14927" y="20085"/>
                      <a:pt x="14927" y="20085"/>
                    </a:cubicBezTo>
                    <a:close/>
                    <a:moveTo>
                      <a:pt x="13709" y="20169"/>
                    </a:moveTo>
                    <a:cubicBezTo>
                      <a:pt x="13524" y="20175"/>
                      <a:pt x="13524" y="20175"/>
                      <a:pt x="13524" y="20175"/>
                    </a:cubicBezTo>
                    <a:cubicBezTo>
                      <a:pt x="13264" y="20179"/>
                      <a:pt x="13264" y="20179"/>
                      <a:pt x="13264" y="20179"/>
                    </a:cubicBezTo>
                    <a:cubicBezTo>
                      <a:pt x="13002" y="20180"/>
                      <a:pt x="13002" y="20180"/>
                      <a:pt x="13002" y="20180"/>
                    </a:cubicBezTo>
                    <a:cubicBezTo>
                      <a:pt x="12975" y="20180"/>
                      <a:pt x="12975" y="20180"/>
                      <a:pt x="12975" y="20180"/>
                    </a:cubicBezTo>
                    <a:cubicBezTo>
                      <a:pt x="12971" y="20426"/>
                      <a:pt x="12971" y="20426"/>
                      <a:pt x="12971" y="20426"/>
                    </a:cubicBezTo>
                    <a:cubicBezTo>
                      <a:pt x="13001" y="20426"/>
                      <a:pt x="13001" y="20426"/>
                      <a:pt x="13001" y="20426"/>
                    </a:cubicBezTo>
                    <a:cubicBezTo>
                      <a:pt x="13267" y="20425"/>
                      <a:pt x="13267" y="20425"/>
                      <a:pt x="13267" y="20425"/>
                    </a:cubicBezTo>
                    <a:cubicBezTo>
                      <a:pt x="13530" y="20421"/>
                      <a:pt x="13530" y="20421"/>
                      <a:pt x="13530" y="20421"/>
                    </a:cubicBezTo>
                    <a:cubicBezTo>
                      <a:pt x="13715" y="20415"/>
                      <a:pt x="13715" y="20415"/>
                      <a:pt x="13715" y="20415"/>
                    </a:cubicBezTo>
                    <a:cubicBezTo>
                      <a:pt x="13709" y="20169"/>
                      <a:pt x="13709" y="20169"/>
                      <a:pt x="13709" y="20169"/>
                    </a:cubicBezTo>
                    <a:close/>
                    <a:moveTo>
                      <a:pt x="12485" y="20171"/>
                    </a:moveTo>
                    <a:cubicBezTo>
                      <a:pt x="12204" y="20160"/>
                      <a:pt x="12204" y="20160"/>
                      <a:pt x="12204" y="20160"/>
                    </a:cubicBezTo>
                    <a:cubicBezTo>
                      <a:pt x="11933" y="20146"/>
                      <a:pt x="11933" y="20146"/>
                      <a:pt x="11933" y="20146"/>
                    </a:cubicBezTo>
                    <a:cubicBezTo>
                      <a:pt x="11753" y="20134"/>
                      <a:pt x="11753" y="20134"/>
                      <a:pt x="11753" y="20134"/>
                    </a:cubicBezTo>
                    <a:cubicBezTo>
                      <a:pt x="11735" y="20379"/>
                      <a:pt x="11735" y="20379"/>
                      <a:pt x="11735" y="20379"/>
                    </a:cubicBezTo>
                    <a:cubicBezTo>
                      <a:pt x="11918" y="20392"/>
                      <a:pt x="11918" y="20392"/>
                      <a:pt x="11918" y="20392"/>
                    </a:cubicBezTo>
                    <a:cubicBezTo>
                      <a:pt x="12192" y="20406"/>
                      <a:pt x="12192" y="20406"/>
                      <a:pt x="12192" y="20406"/>
                    </a:cubicBezTo>
                    <a:cubicBezTo>
                      <a:pt x="12477" y="20417"/>
                      <a:pt x="12477" y="20417"/>
                      <a:pt x="12477" y="20417"/>
                    </a:cubicBezTo>
                    <a:cubicBezTo>
                      <a:pt x="12485" y="20171"/>
                      <a:pt x="12485" y="20171"/>
                      <a:pt x="12485" y="20171"/>
                    </a:cubicBezTo>
                    <a:close/>
                    <a:moveTo>
                      <a:pt x="11265" y="20095"/>
                    </a:moveTo>
                    <a:cubicBezTo>
                      <a:pt x="11107" y="20080"/>
                      <a:pt x="11107" y="20080"/>
                      <a:pt x="11107" y="20080"/>
                    </a:cubicBezTo>
                    <a:cubicBezTo>
                      <a:pt x="10827" y="20050"/>
                      <a:pt x="10827" y="20050"/>
                      <a:pt x="10827" y="20050"/>
                    </a:cubicBezTo>
                    <a:cubicBezTo>
                      <a:pt x="10536" y="20015"/>
                      <a:pt x="10536" y="20015"/>
                      <a:pt x="10536" y="20015"/>
                    </a:cubicBezTo>
                    <a:cubicBezTo>
                      <a:pt x="10502" y="20259"/>
                      <a:pt x="10502" y="20259"/>
                      <a:pt x="10502" y="20259"/>
                    </a:cubicBezTo>
                    <a:cubicBezTo>
                      <a:pt x="10799" y="20295"/>
                      <a:pt x="10799" y="20295"/>
                      <a:pt x="10799" y="20295"/>
                    </a:cubicBezTo>
                    <a:cubicBezTo>
                      <a:pt x="11082" y="20325"/>
                      <a:pt x="11082" y="20325"/>
                      <a:pt x="11082" y="20325"/>
                    </a:cubicBezTo>
                    <a:cubicBezTo>
                      <a:pt x="11241" y="20340"/>
                      <a:pt x="11241" y="20340"/>
                      <a:pt x="11241" y="20340"/>
                    </a:cubicBezTo>
                    <a:cubicBezTo>
                      <a:pt x="11265" y="20095"/>
                      <a:pt x="11265" y="20095"/>
                      <a:pt x="11265" y="20095"/>
                    </a:cubicBezTo>
                    <a:close/>
                    <a:moveTo>
                      <a:pt x="10050" y="19948"/>
                    </a:moveTo>
                    <a:cubicBezTo>
                      <a:pt x="9972" y="19936"/>
                      <a:pt x="9972" y="19936"/>
                      <a:pt x="9972" y="19936"/>
                    </a:cubicBezTo>
                    <a:cubicBezTo>
                      <a:pt x="9683" y="19890"/>
                      <a:pt x="9683" y="19890"/>
                      <a:pt x="9683" y="19890"/>
                    </a:cubicBezTo>
                    <a:cubicBezTo>
                      <a:pt x="9390" y="19840"/>
                      <a:pt x="9390" y="19840"/>
                      <a:pt x="9390" y="19840"/>
                    </a:cubicBezTo>
                    <a:cubicBezTo>
                      <a:pt x="9326" y="19828"/>
                      <a:pt x="9326" y="19828"/>
                      <a:pt x="9326" y="19828"/>
                    </a:cubicBezTo>
                    <a:cubicBezTo>
                      <a:pt x="9280" y="20069"/>
                      <a:pt x="9280" y="20069"/>
                      <a:pt x="9280" y="20069"/>
                    </a:cubicBezTo>
                    <a:cubicBezTo>
                      <a:pt x="9347" y="20082"/>
                      <a:pt x="9347" y="20082"/>
                      <a:pt x="9347" y="20082"/>
                    </a:cubicBezTo>
                    <a:cubicBezTo>
                      <a:pt x="9642" y="20133"/>
                      <a:pt x="9642" y="20133"/>
                      <a:pt x="9642" y="20133"/>
                    </a:cubicBezTo>
                    <a:cubicBezTo>
                      <a:pt x="9935" y="20179"/>
                      <a:pt x="9935" y="20179"/>
                      <a:pt x="9935" y="20179"/>
                    </a:cubicBezTo>
                    <a:cubicBezTo>
                      <a:pt x="10013" y="20191"/>
                      <a:pt x="10013" y="20191"/>
                      <a:pt x="10013" y="20191"/>
                    </a:cubicBezTo>
                    <a:cubicBezTo>
                      <a:pt x="10050" y="19948"/>
                      <a:pt x="10050" y="19948"/>
                      <a:pt x="10050" y="19948"/>
                    </a:cubicBezTo>
                    <a:close/>
                    <a:moveTo>
                      <a:pt x="8844" y="19735"/>
                    </a:moveTo>
                    <a:cubicBezTo>
                      <a:pt x="8798" y="19726"/>
                      <a:pt x="8798" y="19726"/>
                      <a:pt x="8798" y="19726"/>
                    </a:cubicBezTo>
                    <a:cubicBezTo>
                      <a:pt x="8499" y="19663"/>
                      <a:pt x="8499" y="19663"/>
                      <a:pt x="8499" y="19663"/>
                    </a:cubicBezTo>
                    <a:cubicBezTo>
                      <a:pt x="8196" y="19595"/>
                      <a:pt x="8196" y="19595"/>
                      <a:pt x="8196" y="19595"/>
                    </a:cubicBezTo>
                    <a:cubicBezTo>
                      <a:pt x="8127" y="19579"/>
                      <a:pt x="8127" y="19579"/>
                      <a:pt x="8127" y="19579"/>
                    </a:cubicBezTo>
                    <a:cubicBezTo>
                      <a:pt x="8069" y="19818"/>
                      <a:pt x="8069" y="19818"/>
                      <a:pt x="8069" y="19818"/>
                    </a:cubicBezTo>
                    <a:cubicBezTo>
                      <a:pt x="8141" y="19835"/>
                      <a:pt x="8141" y="19835"/>
                      <a:pt x="8141" y="19835"/>
                    </a:cubicBezTo>
                    <a:cubicBezTo>
                      <a:pt x="8446" y="19903"/>
                      <a:pt x="8446" y="19903"/>
                      <a:pt x="8446" y="19903"/>
                    </a:cubicBezTo>
                    <a:cubicBezTo>
                      <a:pt x="8749" y="19967"/>
                      <a:pt x="8749" y="19967"/>
                      <a:pt x="8749" y="19967"/>
                    </a:cubicBezTo>
                    <a:cubicBezTo>
                      <a:pt x="8795" y="19976"/>
                      <a:pt x="8795" y="19976"/>
                      <a:pt x="8795" y="19976"/>
                    </a:cubicBezTo>
                    <a:cubicBezTo>
                      <a:pt x="8844" y="19735"/>
                      <a:pt x="8844" y="19735"/>
                      <a:pt x="8844" y="19735"/>
                    </a:cubicBezTo>
                    <a:close/>
                    <a:moveTo>
                      <a:pt x="7650" y="19463"/>
                    </a:moveTo>
                    <a:cubicBezTo>
                      <a:pt x="7584" y="19447"/>
                      <a:pt x="7584" y="19447"/>
                      <a:pt x="7584" y="19447"/>
                    </a:cubicBezTo>
                    <a:cubicBezTo>
                      <a:pt x="7273" y="19366"/>
                      <a:pt x="7273" y="19366"/>
                      <a:pt x="7273" y="19366"/>
                    </a:cubicBezTo>
                    <a:cubicBezTo>
                      <a:pt x="6940" y="19275"/>
                      <a:pt x="6940" y="19275"/>
                      <a:pt x="6940" y="19275"/>
                    </a:cubicBezTo>
                    <a:cubicBezTo>
                      <a:pt x="6871" y="19511"/>
                      <a:pt x="6871" y="19511"/>
                      <a:pt x="6871" y="19511"/>
                    </a:cubicBezTo>
                    <a:cubicBezTo>
                      <a:pt x="7210" y="19604"/>
                      <a:pt x="7210" y="19604"/>
                      <a:pt x="7210" y="19604"/>
                    </a:cubicBezTo>
                    <a:cubicBezTo>
                      <a:pt x="7523" y="19685"/>
                      <a:pt x="7523" y="19685"/>
                      <a:pt x="7523" y="19685"/>
                    </a:cubicBezTo>
                    <a:cubicBezTo>
                      <a:pt x="7589" y="19702"/>
                      <a:pt x="7589" y="19702"/>
                      <a:pt x="7589" y="19702"/>
                    </a:cubicBezTo>
                    <a:cubicBezTo>
                      <a:pt x="7650" y="19463"/>
                      <a:pt x="7650" y="19463"/>
                      <a:pt x="7650" y="19463"/>
                    </a:cubicBezTo>
                    <a:close/>
                    <a:moveTo>
                      <a:pt x="6469" y="19138"/>
                    </a:moveTo>
                    <a:cubicBezTo>
                      <a:pt x="6327" y="19096"/>
                      <a:pt x="6327" y="19096"/>
                      <a:pt x="6327" y="19096"/>
                    </a:cubicBezTo>
                    <a:cubicBezTo>
                      <a:pt x="6006" y="18996"/>
                      <a:pt x="6006" y="18996"/>
                      <a:pt x="6006" y="18996"/>
                    </a:cubicBezTo>
                    <a:cubicBezTo>
                      <a:pt x="5766" y="18919"/>
                      <a:pt x="5766" y="18919"/>
                      <a:pt x="5766" y="18919"/>
                    </a:cubicBezTo>
                    <a:cubicBezTo>
                      <a:pt x="5690" y="19153"/>
                      <a:pt x="5690" y="19153"/>
                      <a:pt x="5690" y="19153"/>
                    </a:cubicBezTo>
                    <a:cubicBezTo>
                      <a:pt x="5932" y="19231"/>
                      <a:pt x="5932" y="19231"/>
                      <a:pt x="5932" y="19231"/>
                    </a:cubicBezTo>
                    <a:cubicBezTo>
                      <a:pt x="6255" y="19331"/>
                      <a:pt x="6255" y="19331"/>
                      <a:pt x="6255" y="19331"/>
                    </a:cubicBezTo>
                    <a:cubicBezTo>
                      <a:pt x="6397" y="19373"/>
                      <a:pt x="6397" y="19373"/>
                      <a:pt x="6397" y="19373"/>
                    </a:cubicBezTo>
                    <a:cubicBezTo>
                      <a:pt x="6469" y="19138"/>
                      <a:pt x="6469" y="19138"/>
                      <a:pt x="6469" y="19138"/>
                    </a:cubicBezTo>
                    <a:close/>
                    <a:moveTo>
                      <a:pt x="5301" y="18765"/>
                    </a:moveTo>
                    <a:cubicBezTo>
                      <a:pt x="5026" y="18670"/>
                      <a:pt x="5026" y="18670"/>
                      <a:pt x="5026" y="18670"/>
                    </a:cubicBezTo>
                    <a:cubicBezTo>
                      <a:pt x="4694" y="18552"/>
                      <a:pt x="4694" y="18552"/>
                      <a:pt x="4694" y="18552"/>
                    </a:cubicBezTo>
                    <a:cubicBezTo>
                      <a:pt x="4608" y="18520"/>
                      <a:pt x="4608" y="18520"/>
                      <a:pt x="4608" y="18520"/>
                    </a:cubicBezTo>
                    <a:cubicBezTo>
                      <a:pt x="4521" y="18751"/>
                      <a:pt x="4521" y="18751"/>
                      <a:pt x="4521" y="18751"/>
                    </a:cubicBezTo>
                    <a:cubicBezTo>
                      <a:pt x="4610" y="18783"/>
                      <a:pt x="4610" y="18783"/>
                      <a:pt x="4610" y="18783"/>
                    </a:cubicBezTo>
                    <a:cubicBezTo>
                      <a:pt x="4945" y="18903"/>
                      <a:pt x="4945" y="18903"/>
                      <a:pt x="4945" y="18903"/>
                    </a:cubicBezTo>
                    <a:cubicBezTo>
                      <a:pt x="5220" y="18997"/>
                      <a:pt x="5220" y="18997"/>
                      <a:pt x="5220" y="18997"/>
                    </a:cubicBezTo>
                    <a:cubicBezTo>
                      <a:pt x="5301" y="18765"/>
                      <a:pt x="5301" y="18765"/>
                      <a:pt x="5301" y="18765"/>
                    </a:cubicBezTo>
                    <a:close/>
                    <a:moveTo>
                      <a:pt x="4147" y="18348"/>
                    </a:moveTo>
                    <a:cubicBezTo>
                      <a:pt x="4021" y="18301"/>
                      <a:pt x="4021" y="18301"/>
                      <a:pt x="4021" y="18301"/>
                    </a:cubicBezTo>
                    <a:cubicBezTo>
                      <a:pt x="3681" y="18168"/>
                      <a:pt x="3681" y="18168"/>
                      <a:pt x="3681" y="18168"/>
                    </a:cubicBezTo>
                    <a:cubicBezTo>
                      <a:pt x="3462" y="18080"/>
                      <a:pt x="3462" y="18080"/>
                      <a:pt x="3462" y="18080"/>
                    </a:cubicBezTo>
                    <a:cubicBezTo>
                      <a:pt x="3369" y="18308"/>
                      <a:pt x="3369" y="18308"/>
                      <a:pt x="3369" y="18308"/>
                    </a:cubicBezTo>
                    <a:cubicBezTo>
                      <a:pt x="3590" y="18397"/>
                      <a:pt x="3590" y="18397"/>
                      <a:pt x="3590" y="18397"/>
                    </a:cubicBezTo>
                    <a:cubicBezTo>
                      <a:pt x="3933" y="18530"/>
                      <a:pt x="3933" y="18530"/>
                      <a:pt x="3933" y="18530"/>
                    </a:cubicBezTo>
                    <a:cubicBezTo>
                      <a:pt x="4059" y="18578"/>
                      <a:pt x="4059" y="18578"/>
                      <a:pt x="4059" y="18578"/>
                    </a:cubicBezTo>
                    <a:cubicBezTo>
                      <a:pt x="4147" y="18348"/>
                      <a:pt x="4147" y="18348"/>
                      <a:pt x="4147" y="18348"/>
                    </a:cubicBezTo>
                    <a:close/>
                    <a:moveTo>
                      <a:pt x="3008" y="17894"/>
                    </a:moveTo>
                    <a:cubicBezTo>
                      <a:pt x="2641" y="17739"/>
                      <a:pt x="2641" y="17739"/>
                      <a:pt x="2641" y="17739"/>
                    </a:cubicBezTo>
                    <a:cubicBezTo>
                      <a:pt x="2331" y="17604"/>
                      <a:pt x="2331" y="17604"/>
                      <a:pt x="2331" y="17604"/>
                    </a:cubicBezTo>
                    <a:cubicBezTo>
                      <a:pt x="2232" y="17829"/>
                      <a:pt x="2232" y="17829"/>
                      <a:pt x="2232" y="17829"/>
                    </a:cubicBezTo>
                    <a:cubicBezTo>
                      <a:pt x="2544" y="17965"/>
                      <a:pt x="2544" y="17965"/>
                      <a:pt x="2544" y="17965"/>
                    </a:cubicBezTo>
                    <a:cubicBezTo>
                      <a:pt x="2913" y="18121"/>
                      <a:pt x="2913" y="18121"/>
                      <a:pt x="2913" y="18121"/>
                    </a:cubicBezTo>
                    <a:cubicBezTo>
                      <a:pt x="3008" y="17894"/>
                      <a:pt x="3008" y="17894"/>
                      <a:pt x="3008" y="17894"/>
                    </a:cubicBezTo>
                    <a:close/>
                    <a:moveTo>
                      <a:pt x="1883" y="17404"/>
                    </a:moveTo>
                    <a:cubicBezTo>
                      <a:pt x="1575" y="17264"/>
                      <a:pt x="1575" y="17264"/>
                      <a:pt x="1575" y="17264"/>
                    </a:cubicBezTo>
                    <a:cubicBezTo>
                      <a:pt x="1214" y="17095"/>
                      <a:pt x="1214" y="17095"/>
                      <a:pt x="1214" y="17095"/>
                    </a:cubicBezTo>
                    <a:cubicBezTo>
                      <a:pt x="1109" y="17318"/>
                      <a:pt x="1109" y="17318"/>
                      <a:pt x="1109" y="17318"/>
                    </a:cubicBezTo>
                    <a:cubicBezTo>
                      <a:pt x="1472" y="17487"/>
                      <a:pt x="1472" y="17487"/>
                      <a:pt x="1472" y="17487"/>
                    </a:cubicBezTo>
                    <a:cubicBezTo>
                      <a:pt x="1780" y="17628"/>
                      <a:pt x="1780" y="17628"/>
                      <a:pt x="1780" y="17628"/>
                    </a:cubicBezTo>
                    <a:lnTo>
                      <a:pt x="1883" y="1740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1" name="Google Shape;1041;p39"/>
            <p:cNvGrpSpPr/>
            <p:nvPr/>
          </p:nvGrpSpPr>
          <p:grpSpPr>
            <a:xfrm rot="-8100000">
              <a:off x="1569573" y="865880"/>
              <a:ext cx="146304" cy="261937"/>
              <a:chOff x="7419591" y="3612333"/>
              <a:chExt cx="146306" cy="261940"/>
            </a:xfrm>
          </p:grpSpPr>
          <p:sp>
            <p:nvSpPr>
              <p:cNvPr id="1042" name="Google Shape;1042;p39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39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39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5" name="Google Shape;1045;p39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39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39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39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39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39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39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39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39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4" name="Google Shape;1054;p39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5" name="Google Shape;1055;p39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6" name="Google Shape;1056;p39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7" name="Google Shape;1057;p39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8" name="Google Shape;1058;p39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39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0" name="Google Shape;1060;p39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1" name="Google Shape;1061;p39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2" name="Google Shape;1062;p39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3" name="Google Shape;1063;p39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64" name="Google Shape;1064;p39"/>
          <p:cNvGrpSpPr/>
          <p:nvPr/>
        </p:nvGrpSpPr>
        <p:grpSpPr>
          <a:xfrm>
            <a:off x="2672650" y="2459625"/>
            <a:ext cx="7398293" cy="4287738"/>
            <a:chOff x="2672650" y="2459625"/>
            <a:chExt cx="7398293" cy="4287738"/>
          </a:xfrm>
        </p:grpSpPr>
        <p:grpSp>
          <p:nvGrpSpPr>
            <p:cNvPr id="1065" name="Google Shape;1065;p39"/>
            <p:cNvGrpSpPr/>
            <p:nvPr/>
          </p:nvGrpSpPr>
          <p:grpSpPr>
            <a:xfrm>
              <a:off x="2672650" y="2459625"/>
              <a:ext cx="7398293" cy="4287738"/>
              <a:chOff x="-2979150" y="-1440600"/>
              <a:chExt cx="7398293" cy="4287738"/>
            </a:xfrm>
          </p:grpSpPr>
          <p:sp>
            <p:nvSpPr>
              <p:cNvPr id="1066" name="Google Shape;1066;p39"/>
              <p:cNvSpPr/>
              <p:nvPr/>
            </p:nvSpPr>
            <p:spPr>
              <a:xfrm>
                <a:off x="-2979150" y="-1440600"/>
                <a:ext cx="7398293" cy="4287738"/>
              </a:xfrm>
              <a:custGeom>
                <a:avLst/>
                <a:gdLst/>
                <a:ahLst/>
                <a:cxnLst/>
                <a:rect l="l" t="t" r="r" b="b"/>
                <a:pathLst>
                  <a:path w="57682" h="33432" extrusionOk="0">
                    <a:moveTo>
                      <a:pt x="1769" y="20835"/>
                    </a:moveTo>
                    <a:cubicBezTo>
                      <a:pt x="17205" y="28606"/>
                      <a:pt x="24064" y="21282"/>
                      <a:pt x="30602" y="14299"/>
                    </a:cubicBezTo>
                    <a:cubicBezTo>
                      <a:pt x="37449" y="6988"/>
                      <a:pt x="43994" y="0"/>
                      <a:pt x="57682" y="6680"/>
                    </a:cubicBezTo>
                    <a:cubicBezTo>
                      <a:pt x="55959" y="10218"/>
                      <a:pt x="55959" y="10218"/>
                      <a:pt x="55959" y="10218"/>
                    </a:cubicBezTo>
                    <a:cubicBezTo>
                      <a:pt x="44863" y="4804"/>
                      <a:pt x="39292" y="10753"/>
                      <a:pt x="33464" y="16976"/>
                    </a:cubicBezTo>
                    <a:cubicBezTo>
                      <a:pt x="25943" y="25007"/>
                      <a:pt x="18054" y="33432"/>
                      <a:pt x="0" y="24343"/>
                    </a:cubicBezTo>
                    <a:lnTo>
                      <a:pt x="1769" y="20835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7" name="Google Shape;1067;p39"/>
              <p:cNvSpPr/>
              <p:nvPr/>
            </p:nvSpPr>
            <p:spPr>
              <a:xfrm>
                <a:off x="-2873185" y="-681503"/>
                <a:ext cx="7153629" cy="2620247"/>
              </a:xfrm>
              <a:custGeom>
                <a:avLst/>
                <a:gdLst/>
                <a:ahLst/>
                <a:cxnLst/>
                <a:rect l="l" t="t" r="r" b="b"/>
                <a:pathLst>
                  <a:path w="55769" h="20426" extrusionOk="0">
                    <a:moveTo>
                      <a:pt x="772" y="16883"/>
                    </a:moveTo>
                    <a:cubicBezTo>
                      <a:pt x="482" y="16741"/>
                      <a:pt x="482" y="16741"/>
                      <a:pt x="482" y="16741"/>
                    </a:cubicBezTo>
                    <a:cubicBezTo>
                      <a:pt x="111" y="16557"/>
                      <a:pt x="111" y="16557"/>
                      <a:pt x="111" y="16557"/>
                    </a:cubicBezTo>
                    <a:cubicBezTo>
                      <a:pt x="0" y="16777"/>
                      <a:pt x="0" y="16777"/>
                      <a:pt x="0" y="16777"/>
                    </a:cubicBezTo>
                    <a:cubicBezTo>
                      <a:pt x="373" y="16962"/>
                      <a:pt x="373" y="16962"/>
                      <a:pt x="373" y="16962"/>
                    </a:cubicBezTo>
                    <a:cubicBezTo>
                      <a:pt x="663" y="17104"/>
                      <a:pt x="663" y="17104"/>
                      <a:pt x="663" y="17104"/>
                    </a:cubicBezTo>
                    <a:cubicBezTo>
                      <a:pt x="772" y="16883"/>
                      <a:pt x="772" y="16883"/>
                      <a:pt x="772" y="16883"/>
                    </a:cubicBezTo>
                    <a:close/>
                    <a:moveTo>
                      <a:pt x="55769" y="2283"/>
                    </a:moveTo>
                    <a:cubicBezTo>
                      <a:pt x="55739" y="2269"/>
                      <a:pt x="55739" y="2269"/>
                      <a:pt x="55739" y="2269"/>
                    </a:cubicBezTo>
                    <a:cubicBezTo>
                      <a:pt x="55436" y="2126"/>
                      <a:pt x="55436" y="2126"/>
                      <a:pt x="55436" y="2126"/>
                    </a:cubicBezTo>
                    <a:cubicBezTo>
                      <a:pt x="55135" y="1989"/>
                      <a:pt x="55135" y="1989"/>
                      <a:pt x="55135" y="1989"/>
                    </a:cubicBezTo>
                    <a:cubicBezTo>
                      <a:pt x="55096" y="1972"/>
                      <a:pt x="55096" y="1972"/>
                      <a:pt x="55096" y="1972"/>
                    </a:cubicBezTo>
                    <a:cubicBezTo>
                      <a:pt x="54997" y="2197"/>
                      <a:pt x="54997" y="2197"/>
                      <a:pt x="54997" y="2197"/>
                    </a:cubicBezTo>
                    <a:cubicBezTo>
                      <a:pt x="55034" y="2214"/>
                      <a:pt x="55034" y="2214"/>
                      <a:pt x="55034" y="2214"/>
                    </a:cubicBezTo>
                    <a:cubicBezTo>
                      <a:pt x="55332" y="2350"/>
                      <a:pt x="55332" y="2350"/>
                      <a:pt x="55332" y="2350"/>
                    </a:cubicBezTo>
                    <a:cubicBezTo>
                      <a:pt x="55634" y="2491"/>
                      <a:pt x="55634" y="2491"/>
                      <a:pt x="55634" y="2491"/>
                    </a:cubicBezTo>
                    <a:cubicBezTo>
                      <a:pt x="55664" y="2506"/>
                      <a:pt x="55664" y="2506"/>
                      <a:pt x="55664" y="2506"/>
                    </a:cubicBezTo>
                    <a:cubicBezTo>
                      <a:pt x="55769" y="2283"/>
                      <a:pt x="55769" y="2283"/>
                      <a:pt x="55769" y="2283"/>
                    </a:cubicBezTo>
                    <a:close/>
                    <a:moveTo>
                      <a:pt x="54643" y="1774"/>
                    </a:moveTo>
                    <a:cubicBezTo>
                      <a:pt x="54540" y="1729"/>
                      <a:pt x="54540" y="1729"/>
                      <a:pt x="54540" y="1729"/>
                    </a:cubicBezTo>
                    <a:cubicBezTo>
                      <a:pt x="54246" y="1607"/>
                      <a:pt x="54246" y="1607"/>
                      <a:pt x="54246" y="1607"/>
                    </a:cubicBezTo>
                    <a:cubicBezTo>
                      <a:pt x="53959" y="1490"/>
                      <a:pt x="53959" y="1490"/>
                      <a:pt x="53959" y="1490"/>
                    </a:cubicBezTo>
                    <a:cubicBezTo>
                      <a:pt x="53868" y="1719"/>
                      <a:pt x="53868" y="1719"/>
                      <a:pt x="53868" y="1719"/>
                    </a:cubicBezTo>
                    <a:cubicBezTo>
                      <a:pt x="54153" y="1834"/>
                      <a:pt x="54153" y="1834"/>
                      <a:pt x="54153" y="1834"/>
                    </a:cubicBezTo>
                    <a:cubicBezTo>
                      <a:pt x="54444" y="1956"/>
                      <a:pt x="54444" y="1956"/>
                      <a:pt x="54444" y="1956"/>
                    </a:cubicBezTo>
                    <a:cubicBezTo>
                      <a:pt x="54547" y="2000"/>
                      <a:pt x="54547" y="2000"/>
                      <a:pt x="54547" y="2000"/>
                    </a:cubicBezTo>
                    <a:cubicBezTo>
                      <a:pt x="54643" y="1774"/>
                      <a:pt x="54643" y="1774"/>
                      <a:pt x="54643" y="1774"/>
                    </a:cubicBezTo>
                    <a:close/>
                    <a:moveTo>
                      <a:pt x="53497" y="1312"/>
                    </a:moveTo>
                    <a:cubicBezTo>
                      <a:pt x="53379" y="1268"/>
                      <a:pt x="53379" y="1268"/>
                      <a:pt x="53379" y="1268"/>
                    </a:cubicBezTo>
                    <a:cubicBezTo>
                      <a:pt x="53095" y="1164"/>
                      <a:pt x="53095" y="1164"/>
                      <a:pt x="53095" y="1164"/>
                    </a:cubicBezTo>
                    <a:cubicBezTo>
                      <a:pt x="52798" y="1060"/>
                      <a:pt x="52798" y="1060"/>
                      <a:pt x="52798" y="1060"/>
                    </a:cubicBezTo>
                    <a:cubicBezTo>
                      <a:pt x="52721" y="1294"/>
                      <a:pt x="52721" y="1294"/>
                      <a:pt x="52721" y="1294"/>
                    </a:cubicBezTo>
                    <a:cubicBezTo>
                      <a:pt x="53013" y="1396"/>
                      <a:pt x="53013" y="1396"/>
                      <a:pt x="53013" y="1396"/>
                    </a:cubicBezTo>
                    <a:cubicBezTo>
                      <a:pt x="53294" y="1499"/>
                      <a:pt x="53294" y="1499"/>
                      <a:pt x="53294" y="1499"/>
                    </a:cubicBezTo>
                    <a:cubicBezTo>
                      <a:pt x="53411" y="1543"/>
                      <a:pt x="53411" y="1543"/>
                      <a:pt x="53411" y="1543"/>
                    </a:cubicBezTo>
                    <a:cubicBezTo>
                      <a:pt x="53497" y="1312"/>
                      <a:pt x="53497" y="1312"/>
                      <a:pt x="53497" y="1312"/>
                    </a:cubicBezTo>
                    <a:close/>
                    <a:moveTo>
                      <a:pt x="52329" y="905"/>
                    </a:moveTo>
                    <a:cubicBezTo>
                      <a:pt x="52257" y="882"/>
                      <a:pt x="52257" y="882"/>
                      <a:pt x="52257" y="882"/>
                    </a:cubicBezTo>
                    <a:cubicBezTo>
                      <a:pt x="51982" y="797"/>
                      <a:pt x="51982" y="797"/>
                      <a:pt x="51982" y="797"/>
                    </a:cubicBezTo>
                    <a:cubicBezTo>
                      <a:pt x="51709" y="717"/>
                      <a:pt x="51709" y="717"/>
                      <a:pt x="51709" y="717"/>
                    </a:cubicBezTo>
                    <a:cubicBezTo>
                      <a:pt x="51617" y="691"/>
                      <a:pt x="51617" y="691"/>
                      <a:pt x="51617" y="691"/>
                    </a:cubicBezTo>
                    <a:cubicBezTo>
                      <a:pt x="51552" y="929"/>
                      <a:pt x="51552" y="929"/>
                      <a:pt x="51552" y="929"/>
                    </a:cubicBezTo>
                    <a:cubicBezTo>
                      <a:pt x="51641" y="954"/>
                      <a:pt x="51641" y="954"/>
                      <a:pt x="51641" y="954"/>
                    </a:cubicBezTo>
                    <a:cubicBezTo>
                      <a:pt x="51911" y="1033"/>
                      <a:pt x="51911" y="1033"/>
                      <a:pt x="51911" y="1033"/>
                    </a:cubicBezTo>
                    <a:cubicBezTo>
                      <a:pt x="52183" y="1117"/>
                      <a:pt x="52183" y="1117"/>
                      <a:pt x="52183" y="1117"/>
                    </a:cubicBezTo>
                    <a:cubicBezTo>
                      <a:pt x="52255" y="1140"/>
                      <a:pt x="52255" y="1140"/>
                      <a:pt x="52255" y="1140"/>
                    </a:cubicBezTo>
                    <a:cubicBezTo>
                      <a:pt x="52329" y="905"/>
                      <a:pt x="52329" y="905"/>
                      <a:pt x="52329" y="905"/>
                    </a:cubicBezTo>
                    <a:close/>
                    <a:moveTo>
                      <a:pt x="51139" y="562"/>
                    </a:moveTo>
                    <a:cubicBezTo>
                      <a:pt x="50904" y="503"/>
                      <a:pt x="50904" y="503"/>
                      <a:pt x="50904" y="503"/>
                    </a:cubicBezTo>
                    <a:cubicBezTo>
                      <a:pt x="50640" y="440"/>
                      <a:pt x="50640" y="440"/>
                      <a:pt x="50640" y="440"/>
                    </a:cubicBezTo>
                    <a:cubicBezTo>
                      <a:pt x="50417" y="391"/>
                      <a:pt x="50417" y="391"/>
                      <a:pt x="50417" y="391"/>
                    </a:cubicBezTo>
                    <a:cubicBezTo>
                      <a:pt x="50365" y="631"/>
                      <a:pt x="50365" y="631"/>
                      <a:pt x="50365" y="631"/>
                    </a:cubicBezTo>
                    <a:cubicBezTo>
                      <a:pt x="50585" y="680"/>
                      <a:pt x="50585" y="680"/>
                      <a:pt x="50585" y="680"/>
                    </a:cubicBezTo>
                    <a:cubicBezTo>
                      <a:pt x="50845" y="742"/>
                      <a:pt x="50845" y="742"/>
                      <a:pt x="50845" y="742"/>
                    </a:cubicBezTo>
                    <a:cubicBezTo>
                      <a:pt x="51080" y="801"/>
                      <a:pt x="51080" y="801"/>
                      <a:pt x="51080" y="801"/>
                    </a:cubicBezTo>
                    <a:cubicBezTo>
                      <a:pt x="51139" y="562"/>
                      <a:pt x="51139" y="562"/>
                      <a:pt x="51139" y="562"/>
                    </a:cubicBezTo>
                    <a:close/>
                    <a:moveTo>
                      <a:pt x="49931" y="292"/>
                    </a:moveTo>
                    <a:cubicBezTo>
                      <a:pt x="49860" y="279"/>
                      <a:pt x="49860" y="279"/>
                      <a:pt x="49860" y="279"/>
                    </a:cubicBezTo>
                    <a:cubicBezTo>
                      <a:pt x="49605" y="233"/>
                      <a:pt x="49605" y="233"/>
                      <a:pt x="49605" y="233"/>
                    </a:cubicBezTo>
                    <a:cubicBezTo>
                      <a:pt x="49351" y="192"/>
                      <a:pt x="49351" y="192"/>
                      <a:pt x="49351" y="192"/>
                    </a:cubicBezTo>
                    <a:cubicBezTo>
                      <a:pt x="49197" y="169"/>
                      <a:pt x="49197" y="169"/>
                      <a:pt x="49197" y="169"/>
                    </a:cubicBezTo>
                    <a:cubicBezTo>
                      <a:pt x="49163" y="413"/>
                      <a:pt x="49163" y="413"/>
                      <a:pt x="49163" y="413"/>
                    </a:cubicBezTo>
                    <a:cubicBezTo>
                      <a:pt x="49313" y="435"/>
                      <a:pt x="49313" y="435"/>
                      <a:pt x="49313" y="435"/>
                    </a:cubicBezTo>
                    <a:cubicBezTo>
                      <a:pt x="49563" y="476"/>
                      <a:pt x="49563" y="476"/>
                      <a:pt x="49563" y="476"/>
                    </a:cubicBezTo>
                    <a:cubicBezTo>
                      <a:pt x="49816" y="521"/>
                      <a:pt x="49816" y="521"/>
                      <a:pt x="49816" y="521"/>
                    </a:cubicBezTo>
                    <a:cubicBezTo>
                      <a:pt x="49886" y="534"/>
                      <a:pt x="49886" y="534"/>
                      <a:pt x="49886" y="534"/>
                    </a:cubicBezTo>
                    <a:cubicBezTo>
                      <a:pt x="49931" y="292"/>
                      <a:pt x="49931" y="292"/>
                      <a:pt x="49931" y="292"/>
                    </a:cubicBezTo>
                    <a:close/>
                    <a:moveTo>
                      <a:pt x="48706" y="105"/>
                    </a:moveTo>
                    <a:cubicBezTo>
                      <a:pt x="48602" y="93"/>
                      <a:pt x="48602" y="93"/>
                      <a:pt x="48602" y="93"/>
                    </a:cubicBezTo>
                    <a:cubicBezTo>
                      <a:pt x="48357" y="68"/>
                      <a:pt x="48357" y="68"/>
                      <a:pt x="48357" y="68"/>
                    </a:cubicBezTo>
                    <a:cubicBezTo>
                      <a:pt x="48113" y="47"/>
                      <a:pt x="48113" y="47"/>
                      <a:pt x="48113" y="47"/>
                    </a:cubicBezTo>
                    <a:cubicBezTo>
                      <a:pt x="47965" y="36"/>
                      <a:pt x="47965" y="36"/>
                      <a:pt x="47965" y="36"/>
                    </a:cubicBezTo>
                    <a:cubicBezTo>
                      <a:pt x="47949" y="282"/>
                      <a:pt x="47949" y="282"/>
                      <a:pt x="47949" y="282"/>
                    </a:cubicBezTo>
                    <a:cubicBezTo>
                      <a:pt x="48094" y="292"/>
                      <a:pt x="48094" y="292"/>
                      <a:pt x="48094" y="292"/>
                    </a:cubicBezTo>
                    <a:cubicBezTo>
                      <a:pt x="48334" y="313"/>
                      <a:pt x="48334" y="313"/>
                      <a:pt x="48334" y="313"/>
                    </a:cubicBezTo>
                    <a:cubicBezTo>
                      <a:pt x="48576" y="337"/>
                      <a:pt x="48576" y="337"/>
                      <a:pt x="48576" y="337"/>
                    </a:cubicBezTo>
                    <a:cubicBezTo>
                      <a:pt x="48679" y="349"/>
                      <a:pt x="48679" y="349"/>
                      <a:pt x="48679" y="349"/>
                    </a:cubicBezTo>
                    <a:cubicBezTo>
                      <a:pt x="48706" y="105"/>
                      <a:pt x="48706" y="105"/>
                      <a:pt x="48706" y="105"/>
                    </a:cubicBezTo>
                    <a:close/>
                    <a:moveTo>
                      <a:pt x="47469" y="10"/>
                    </a:moveTo>
                    <a:cubicBezTo>
                      <a:pt x="47394" y="7"/>
                      <a:pt x="47394" y="7"/>
                      <a:pt x="47394" y="7"/>
                    </a:cubicBezTo>
                    <a:cubicBezTo>
                      <a:pt x="47157" y="2"/>
                      <a:pt x="47157" y="2"/>
                      <a:pt x="47157" y="2"/>
                    </a:cubicBezTo>
                    <a:cubicBezTo>
                      <a:pt x="46923" y="0"/>
                      <a:pt x="46923" y="0"/>
                      <a:pt x="46923" y="0"/>
                    </a:cubicBezTo>
                    <a:cubicBezTo>
                      <a:pt x="46725" y="2"/>
                      <a:pt x="46725" y="2"/>
                      <a:pt x="46725" y="2"/>
                    </a:cubicBezTo>
                    <a:cubicBezTo>
                      <a:pt x="46729" y="248"/>
                      <a:pt x="46729" y="248"/>
                      <a:pt x="46729" y="248"/>
                    </a:cubicBezTo>
                    <a:cubicBezTo>
                      <a:pt x="46923" y="246"/>
                      <a:pt x="46923" y="246"/>
                      <a:pt x="46923" y="246"/>
                    </a:cubicBezTo>
                    <a:cubicBezTo>
                      <a:pt x="47154" y="248"/>
                      <a:pt x="47154" y="248"/>
                      <a:pt x="47154" y="248"/>
                    </a:cubicBezTo>
                    <a:cubicBezTo>
                      <a:pt x="47386" y="253"/>
                      <a:pt x="47386" y="253"/>
                      <a:pt x="47386" y="253"/>
                    </a:cubicBezTo>
                    <a:cubicBezTo>
                      <a:pt x="47462" y="256"/>
                      <a:pt x="47462" y="256"/>
                      <a:pt x="47462" y="256"/>
                    </a:cubicBezTo>
                    <a:cubicBezTo>
                      <a:pt x="47469" y="10"/>
                      <a:pt x="47469" y="10"/>
                      <a:pt x="47469" y="10"/>
                    </a:cubicBezTo>
                    <a:close/>
                    <a:moveTo>
                      <a:pt x="46227" y="17"/>
                    </a:moveTo>
                    <a:cubicBezTo>
                      <a:pt x="46004" y="30"/>
                      <a:pt x="46004" y="30"/>
                      <a:pt x="46004" y="30"/>
                    </a:cubicBezTo>
                    <a:cubicBezTo>
                      <a:pt x="45779" y="47"/>
                      <a:pt x="45779" y="47"/>
                      <a:pt x="45779" y="47"/>
                    </a:cubicBezTo>
                    <a:cubicBezTo>
                      <a:pt x="45555" y="67"/>
                      <a:pt x="45555" y="67"/>
                      <a:pt x="45555" y="67"/>
                    </a:cubicBezTo>
                    <a:cubicBezTo>
                      <a:pt x="45485" y="74"/>
                      <a:pt x="45485" y="74"/>
                      <a:pt x="45485" y="74"/>
                    </a:cubicBezTo>
                    <a:cubicBezTo>
                      <a:pt x="45513" y="319"/>
                      <a:pt x="45513" y="319"/>
                      <a:pt x="45513" y="319"/>
                    </a:cubicBezTo>
                    <a:cubicBezTo>
                      <a:pt x="45579" y="312"/>
                      <a:pt x="45579" y="312"/>
                      <a:pt x="45579" y="312"/>
                    </a:cubicBezTo>
                    <a:cubicBezTo>
                      <a:pt x="45799" y="292"/>
                      <a:pt x="45799" y="292"/>
                      <a:pt x="45799" y="292"/>
                    </a:cubicBezTo>
                    <a:cubicBezTo>
                      <a:pt x="46020" y="276"/>
                      <a:pt x="46020" y="276"/>
                      <a:pt x="46020" y="276"/>
                    </a:cubicBezTo>
                    <a:cubicBezTo>
                      <a:pt x="46243" y="263"/>
                      <a:pt x="46243" y="263"/>
                      <a:pt x="46243" y="263"/>
                    </a:cubicBezTo>
                    <a:cubicBezTo>
                      <a:pt x="46227" y="17"/>
                      <a:pt x="46227" y="17"/>
                      <a:pt x="46227" y="17"/>
                    </a:cubicBezTo>
                    <a:close/>
                    <a:moveTo>
                      <a:pt x="44992" y="134"/>
                    </a:moveTo>
                    <a:cubicBezTo>
                      <a:pt x="44894" y="148"/>
                      <a:pt x="44894" y="148"/>
                      <a:pt x="44894" y="148"/>
                    </a:cubicBezTo>
                    <a:cubicBezTo>
                      <a:pt x="44677" y="181"/>
                      <a:pt x="44677" y="181"/>
                      <a:pt x="44677" y="181"/>
                    </a:cubicBezTo>
                    <a:cubicBezTo>
                      <a:pt x="44461" y="219"/>
                      <a:pt x="44461" y="219"/>
                      <a:pt x="44461" y="219"/>
                    </a:cubicBezTo>
                    <a:cubicBezTo>
                      <a:pt x="44258" y="257"/>
                      <a:pt x="44258" y="257"/>
                      <a:pt x="44258" y="257"/>
                    </a:cubicBezTo>
                    <a:cubicBezTo>
                      <a:pt x="44306" y="498"/>
                      <a:pt x="44306" y="498"/>
                      <a:pt x="44306" y="498"/>
                    </a:cubicBezTo>
                    <a:cubicBezTo>
                      <a:pt x="44505" y="461"/>
                      <a:pt x="44505" y="461"/>
                      <a:pt x="44505" y="461"/>
                    </a:cubicBezTo>
                    <a:cubicBezTo>
                      <a:pt x="44717" y="424"/>
                      <a:pt x="44717" y="424"/>
                      <a:pt x="44717" y="424"/>
                    </a:cubicBezTo>
                    <a:cubicBezTo>
                      <a:pt x="44930" y="391"/>
                      <a:pt x="44930" y="391"/>
                      <a:pt x="44930" y="391"/>
                    </a:cubicBezTo>
                    <a:cubicBezTo>
                      <a:pt x="45028" y="377"/>
                      <a:pt x="45028" y="377"/>
                      <a:pt x="45028" y="377"/>
                    </a:cubicBezTo>
                    <a:cubicBezTo>
                      <a:pt x="44992" y="134"/>
                      <a:pt x="44992" y="134"/>
                      <a:pt x="44992" y="134"/>
                    </a:cubicBezTo>
                    <a:close/>
                    <a:moveTo>
                      <a:pt x="43771" y="362"/>
                    </a:moveTo>
                    <a:cubicBezTo>
                      <a:pt x="43615" y="399"/>
                      <a:pt x="43615" y="399"/>
                      <a:pt x="43615" y="399"/>
                    </a:cubicBezTo>
                    <a:cubicBezTo>
                      <a:pt x="43408" y="453"/>
                      <a:pt x="43408" y="453"/>
                      <a:pt x="43408" y="453"/>
                    </a:cubicBezTo>
                    <a:cubicBezTo>
                      <a:pt x="43202" y="509"/>
                      <a:pt x="43202" y="509"/>
                      <a:pt x="43202" y="509"/>
                    </a:cubicBezTo>
                    <a:cubicBezTo>
                      <a:pt x="43052" y="552"/>
                      <a:pt x="43052" y="552"/>
                      <a:pt x="43052" y="552"/>
                    </a:cubicBezTo>
                    <a:cubicBezTo>
                      <a:pt x="43122" y="788"/>
                      <a:pt x="43122" y="788"/>
                      <a:pt x="43122" y="788"/>
                    </a:cubicBezTo>
                    <a:cubicBezTo>
                      <a:pt x="43268" y="746"/>
                      <a:pt x="43268" y="746"/>
                      <a:pt x="43268" y="746"/>
                    </a:cubicBezTo>
                    <a:cubicBezTo>
                      <a:pt x="43471" y="691"/>
                      <a:pt x="43471" y="691"/>
                      <a:pt x="43471" y="691"/>
                    </a:cubicBezTo>
                    <a:cubicBezTo>
                      <a:pt x="43675" y="638"/>
                      <a:pt x="43675" y="638"/>
                      <a:pt x="43675" y="638"/>
                    </a:cubicBezTo>
                    <a:cubicBezTo>
                      <a:pt x="43831" y="601"/>
                      <a:pt x="43831" y="601"/>
                      <a:pt x="43831" y="601"/>
                    </a:cubicBezTo>
                    <a:cubicBezTo>
                      <a:pt x="43771" y="362"/>
                      <a:pt x="43771" y="362"/>
                      <a:pt x="43771" y="362"/>
                    </a:cubicBezTo>
                    <a:close/>
                    <a:moveTo>
                      <a:pt x="42577" y="700"/>
                    </a:moveTo>
                    <a:cubicBezTo>
                      <a:pt x="42391" y="763"/>
                      <a:pt x="42391" y="763"/>
                      <a:pt x="42391" y="763"/>
                    </a:cubicBezTo>
                    <a:cubicBezTo>
                      <a:pt x="42192" y="834"/>
                      <a:pt x="42192" y="834"/>
                      <a:pt x="42192" y="834"/>
                    </a:cubicBezTo>
                    <a:cubicBezTo>
                      <a:pt x="41995" y="908"/>
                      <a:pt x="41995" y="908"/>
                      <a:pt x="41995" y="908"/>
                    </a:cubicBezTo>
                    <a:cubicBezTo>
                      <a:pt x="41877" y="954"/>
                      <a:pt x="41877" y="954"/>
                      <a:pt x="41877" y="954"/>
                    </a:cubicBezTo>
                    <a:cubicBezTo>
                      <a:pt x="41968" y="1182"/>
                      <a:pt x="41968" y="1182"/>
                      <a:pt x="41968" y="1182"/>
                    </a:cubicBezTo>
                    <a:cubicBezTo>
                      <a:pt x="42082" y="1138"/>
                      <a:pt x="42082" y="1138"/>
                      <a:pt x="42082" y="1138"/>
                    </a:cubicBezTo>
                    <a:cubicBezTo>
                      <a:pt x="42277" y="1065"/>
                      <a:pt x="42277" y="1065"/>
                      <a:pt x="42277" y="1065"/>
                    </a:cubicBezTo>
                    <a:cubicBezTo>
                      <a:pt x="42472" y="996"/>
                      <a:pt x="42472" y="996"/>
                      <a:pt x="42472" y="996"/>
                    </a:cubicBezTo>
                    <a:cubicBezTo>
                      <a:pt x="42658" y="933"/>
                      <a:pt x="42658" y="933"/>
                      <a:pt x="42658" y="933"/>
                    </a:cubicBezTo>
                    <a:cubicBezTo>
                      <a:pt x="42577" y="700"/>
                      <a:pt x="42577" y="700"/>
                      <a:pt x="42577" y="700"/>
                    </a:cubicBezTo>
                    <a:close/>
                    <a:moveTo>
                      <a:pt x="41419" y="1142"/>
                    </a:moveTo>
                    <a:cubicBezTo>
                      <a:pt x="41217" y="1230"/>
                      <a:pt x="41217" y="1230"/>
                      <a:pt x="41217" y="1230"/>
                    </a:cubicBezTo>
                    <a:cubicBezTo>
                      <a:pt x="41026" y="1317"/>
                      <a:pt x="41026" y="1317"/>
                      <a:pt x="41026" y="1317"/>
                    </a:cubicBezTo>
                    <a:cubicBezTo>
                      <a:pt x="40836" y="1407"/>
                      <a:pt x="40836" y="1407"/>
                      <a:pt x="40836" y="1407"/>
                    </a:cubicBezTo>
                    <a:cubicBezTo>
                      <a:pt x="40742" y="1453"/>
                      <a:pt x="40742" y="1453"/>
                      <a:pt x="40742" y="1453"/>
                    </a:cubicBezTo>
                    <a:cubicBezTo>
                      <a:pt x="40852" y="1674"/>
                      <a:pt x="40852" y="1674"/>
                      <a:pt x="40852" y="1674"/>
                    </a:cubicBezTo>
                    <a:cubicBezTo>
                      <a:pt x="40943" y="1629"/>
                      <a:pt x="40943" y="1629"/>
                      <a:pt x="40943" y="1629"/>
                    </a:cubicBezTo>
                    <a:cubicBezTo>
                      <a:pt x="41130" y="1541"/>
                      <a:pt x="41130" y="1541"/>
                      <a:pt x="41130" y="1541"/>
                    </a:cubicBezTo>
                    <a:cubicBezTo>
                      <a:pt x="41318" y="1455"/>
                      <a:pt x="41318" y="1455"/>
                      <a:pt x="41318" y="1455"/>
                    </a:cubicBezTo>
                    <a:cubicBezTo>
                      <a:pt x="41516" y="1368"/>
                      <a:pt x="41516" y="1368"/>
                      <a:pt x="41516" y="1368"/>
                    </a:cubicBezTo>
                    <a:cubicBezTo>
                      <a:pt x="41419" y="1142"/>
                      <a:pt x="41419" y="1142"/>
                      <a:pt x="41419" y="1142"/>
                    </a:cubicBezTo>
                    <a:close/>
                    <a:moveTo>
                      <a:pt x="40300" y="1678"/>
                    </a:moveTo>
                    <a:cubicBezTo>
                      <a:pt x="40274" y="1692"/>
                      <a:pt x="40274" y="1692"/>
                      <a:pt x="40274" y="1692"/>
                    </a:cubicBezTo>
                    <a:cubicBezTo>
                      <a:pt x="40089" y="1791"/>
                      <a:pt x="40089" y="1791"/>
                      <a:pt x="40089" y="1791"/>
                    </a:cubicBezTo>
                    <a:cubicBezTo>
                      <a:pt x="39905" y="1893"/>
                      <a:pt x="39905" y="1893"/>
                      <a:pt x="39905" y="1893"/>
                    </a:cubicBezTo>
                    <a:cubicBezTo>
                      <a:pt x="39722" y="1997"/>
                      <a:pt x="39722" y="1997"/>
                      <a:pt x="39722" y="1997"/>
                    </a:cubicBezTo>
                    <a:cubicBezTo>
                      <a:pt x="39650" y="2040"/>
                      <a:pt x="39650" y="2040"/>
                      <a:pt x="39650" y="2040"/>
                    </a:cubicBezTo>
                    <a:cubicBezTo>
                      <a:pt x="39775" y="2251"/>
                      <a:pt x="39775" y="2251"/>
                      <a:pt x="39775" y="2251"/>
                    </a:cubicBezTo>
                    <a:cubicBezTo>
                      <a:pt x="39845" y="2210"/>
                      <a:pt x="39845" y="2210"/>
                      <a:pt x="39845" y="2210"/>
                    </a:cubicBezTo>
                    <a:cubicBezTo>
                      <a:pt x="40025" y="2108"/>
                      <a:pt x="40025" y="2108"/>
                      <a:pt x="40025" y="2108"/>
                    </a:cubicBezTo>
                    <a:cubicBezTo>
                      <a:pt x="40207" y="2007"/>
                      <a:pt x="40207" y="2007"/>
                      <a:pt x="40207" y="2007"/>
                    </a:cubicBezTo>
                    <a:cubicBezTo>
                      <a:pt x="40389" y="1909"/>
                      <a:pt x="40389" y="1909"/>
                      <a:pt x="40389" y="1909"/>
                    </a:cubicBezTo>
                    <a:cubicBezTo>
                      <a:pt x="40416" y="1895"/>
                      <a:pt x="40416" y="1895"/>
                      <a:pt x="40416" y="1895"/>
                    </a:cubicBezTo>
                    <a:cubicBezTo>
                      <a:pt x="40300" y="1678"/>
                      <a:pt x="40300" y="1678"/>
                      <a:pt x="40300" y="1678"/>
                    </a:cubicBezTo>
                    <a:close/>
                    <a:moveTo>
                      <a:pt x="39226" y="2295"/>
                    </a:moveTo>
                    <a:cubicBezTo>
                      <a:pt x="39179" y="2324"/>
                      <a:pt x="39179" y="2324"/>
                      <a:pt x="39179" y="2324"/>
                    </a:cubicBezTo>
                    <a:cubicBezTo>
                      <a:pt x="39001" y="2437"/>
                      <a:pt x="39001" y="2437"/>
                      <a:pt x="39001" y="2437"/>
                    </a:cubicBezTo>
                    <a:cubicBezTo>
                      <a:pt x="38823" y="2552"/>
                      <a:pt x="38823" y="2552"/>
                      <a:pt x="38823" y="2552"/>
                    </a:cubicBezTo>
                    <a:cubicBezTo>
                      <a:pt x="38646" y="2669"/>
                      <a:pt x="38646" y="2669"/>
                      <a:pt x="38646" y="2669"/>
                    </a:cubicBezTo>
                    <a:cubicBezTo>
                      <a:pt x="38602" y="2699"/>
                      <a:pt x="38602" y="2699"/>
                      <a:pt x="38602" y="2699"/>
                    </a:cubicBezTo>
                    <a:cubicBezTo>
                      <a:pt x="38741" y="2902"/>
                      <a:pt x="38741" y="2902"/>
                      <a:pt x="38741" y="2902"/>
                    </a:cubicBezTo>
                    <a:cubicBezTo>
                      <a:pt x="38783" y="2874"/>
                      <a:pt x="38783" y="2874"/>
                      <a:pt x="38783" y="2874"/>
                    </a:cubicBezTo>
                    <a:cubicBezTo>
                      <a:pt x="38958" y="2758"/>
                      <a:pt x="38958" y="2758"/>
                      <a:pt x="38958" y="2758"/>
                    </a:cubicBezTo>
                    <a:cubicBezTo>
                      <a:pt x="39133" y="2644"/>
                      <a:pt x="39133" y="2644"/>
                      <a:pt x="39133" y="2644"/>
                    </a:cubicBezTo>
                    <a:cubicBezTo>
                      <a:pt x="39310" y="2532"/>
                      <a:pt x="39310" y="2532"/>
                      <a:pt x="39310" y="2532"/>
                    </a:cubicBezTo>
                    <a:cubicBezTo>
                      <a:pt x="39356" y="2504"/>
                      <a:pt x="39356" y="2504"/>
                      <a:pt x="39356" y="2504"/>
                    </a:cubicBezTo>
                    <a:cubicBezTo>
                      <a:pt x="39226" y="2295"/>
                      <a:pt x="39226" y="2295"/>
                      <a:pt x="39226" y="2295"/>
                    </a:cubicBezTo>
                    <a:close/>
                    <a:moveTo>
                      <a:pt x="38195" y="2981"/>
                    </a:moveTo>
                    <a:cubicBezTo>
                      <a:pt x="38121" y="3033"/>
                      <a:pt x="38121" y="3033"/>
                      <a:pt x="38121" y="3033"/>
                    </a:cubicBezTo>
                    <a:cubicBezTo>
                      <a:pt x="37948" y="3158"/>
                      <a:pt x="37948" y="3158"/>
                      <a:pt x="37948" y="3158"/>
                    </a:cubicBezTo>
                    <a:cubicBezTo>
                      <a:pt x="37776" y="3285"/>
                      <a:pt x="37776" y="3285"/>
                      <a:pt x="37776" y="3285"/>
                    </a:cubicBezTo>
                    <a:cubicBezTo>
                      <a:pt x="37596" y="3420"/>
                      <a:pt x="37596" y="3420"/>
                      <a:pt x="37596" y="3420"/>
                    </a:cubicBezTo>
                    <a:cubicBezTo>
                      <a:pt x="37746" y="3615"/>
                      <a:pt x="37746" y="3615"/>
                      <a:pt x="37746" y="3615"/>
                    </a:cubicBezTo>
                    <a:cubicBezTo>
                      <a:pt x="37923" y="3482"/>
                      <a:pt x="37923" y="3482"/>
                      <a:pt x="37923" y="3482"/>
                    </a:cubicBezTo>
                    <a:cubicBezTo>
                      <a:pt x="38093" y="3357"/>
                      <a:pt x="38093" y="3357"/>
                      <a:pt x="38093" y="3357"/>
                    </a:cubicBezTo>
                    <a:cubicBezTo>
                      <a:pt x="38265" y="3233"/>
                      <a:pt x="38265" y="3233"/>
                      <a:pt x="38265" y="3233"/>
                    </a:cubicBezTo>
                    <a:cubicBezTo>
                      <a:pt x="38338" y="3181"/>
                      <a:pt x="38338" y="3181"/>
                      <a:pt x="38338" y="3181"/>
                    </a:cubicBezTo>
                    <a:cubicBezTo>
                      <a:pt x="38195" y="2981"/>
                      <a:pt x="38195" y="2981"/>
                      <a:pt x="38195" y="2981"/>
                    </a:cubicBezTo>
                    <a:close/>
                    <a:moveTo>
                      <a:pt x="37205" y="3723"/>
                    </a:moveTo>
                    <a:cubicBezTo>
                      <a:pt x="37095" y="3810"/>
                      <a:pt x="37095" y="3810"/>
                      <a:pt x="37095" y="3810"/>
                    </a:cubicBezTo>
                    <a:cubicBezTo>
                      <a:pt x="36927" y="3946"/>
                      <a:pt x="36927" y="3946"/>
                      <a:pt x="36927" y="3946"/>
                    </a:cubicBezTo>
                    <a:cubicBezTo>
                      <a:pt x="36759" y="4083"/>
                      <a:pt x="36759" y="4083"/>
                      <a:pt x="36759" y="4083"/>
                    </a:cubicBezTo>
                    <a:cubicBezTo>
                      <a:pt x="36630" y="4190"/>
                      <a:pt x="36630" y="4190"/>
                      <a:pt x="36630" y="4190"/>
                    </a:cubicBezTo>
                    <a:cubicBezTo>
                      <a:pt x="36788" y="4379"/>
                      <a:pt x="36788" y="4379"/>
                      <a:pt x="36788" y="4379"/>
                    </a:cubicBezTo>
                    <a:cubicBezTo>
                      <a:pt x="36916" y="4273"/>
                      <a:pt x="36916" y="4273"/>
                      <a:pt x="36916" y="4273"/>
                    </a:cubicBezTo>
                    <a:cubicBezTo>
                      <a:pt x="37082" y="4137"/>
                      <a:pt x="37082" y="4137"/>
                      <a:pt x="37082" y="4137"/>
                    </a:cubicBezTo>
                    <a:cubicBezTo>
                      <a:pt x="37249" y="4002"/>
                      <a:pt x="37249" y="4002"/>
                      <a:pt x="37249" y="4002"/>
                    </a:cubicBezTo>
                    <a:cubicBezTo>
                      <a:pt x="37359" y="3915"/>
                      <a:pt x="37359" y="3915"/>
                      <a:pt x="37359" y="3915"/>
                    </a:cubicBezTo>
                    <a:cubicBezTo>
                      <a:pt x="37205" y="3723"/>
                      <a:pt x="37205" y="3723"/>
                      <a:pt x="37205" y="3723"/>
                    </a:cubicBezTo>
                    <a:close/>
                    <a:moveTo>
                      <a:pt x="36252" y="4510"/>
                    </a:moveTo>
                    <a:cubicBezTo>
                      <a:pt x="36096" y="4646"/>
                      <a:pt x="36096" y="4646"/>
                      <a:pt x="36096" y="4646"/>
                    </a:cubicBezTo>
                    <a:cubicBezTo>
                      <a:pt x="35931" y="4791"/>
                      <a:pt x="35931" y="4791"/>
                      <a:pt x="35931" y="4791"/>
                    </a:cubicBezTo>
                    <a:cubicBezTo>
                      <a:pt x="35768" y="4937"/>
                      <a:pt x="35768" y="4937"/>
                      <a:pt x="35768" y="4937"/>
                    </a:cubicBezTo>
                    <a:cubicBezTo>
                      <a:pt x="35697" y="5001"/>
                      <a:pt x="35697" y="5001"/>
                      <a:pt x="35697" y="5001"/>
                    </a:cubicBezTo>
                    <a:cubicBezTo>
                      <a:pt x="35862" y="5183"/>
                      <a:pt x="35862" y="5183"/>
                      <a:pt x="35862" y="5183"/>
                    </a:cubicBezTo>
                    <a:cubicBezTo>
                      <a:pt x="35932" y="5120"/>
                      <a:pt x="35932" y="5120"/>
                      <a:pt x="35932" y="5120"/>
                    </a:cubicBezTo>
                    <a:cubicBezTo>
                      <a:pt x="36095" y="4975"/>
                      <a:pt x="36095" y="4975"/>
                      <a:pt x="36095" y="4975"/>
                    </a:cubicBezTo>
                    <a:cubicBezTo>
                      <a:pt x="36258" y="4832"/>
                      <a:pt x="36258" y="4832"/>
                      <a:pt x="36258" y="4832"/>
                    </a:cubicBezTo>
                    <a:cubicBezTo>
                      <a:pt x="36414" y="4696"/>
                      <a:pt x="36414" y="4696"/>
                      <a:pt x="36414" y="4696"/>
                    </a:cubicBezTo>
                    <a:cubicBezTo>
                      <a:pt x="36252" y="4510"/>
                      <a:pt x="36252" y="4510"/>
                      <a:pt x="36252" y="4510"/>
                    </a:cubicBezTo>
                    <a:close/>
                    <a:moveTo>
                      <a:pt x="35332" y="5334"/>
                    </a:moveTo>
                    <a:cubicBezTo>
                      <a:pt x="35280" y="5382"/>
                      <a:pt x="35280" y="5382"/>
                      <a:pt x="35280" y="5382"/>
                    </a:cubicBezTo>
                    <a:cubicBezTo>
                      <a:pt x="35118" y="5533"/>
                      <a:pt x="35118" y="5533"/>
                      <a:pt x="35118" y="5533"/>
                    </a:cubicBezTo>
                    <a:cubicBezTo>
                      <a:pt x="34957" y="5685"/>
                      <a:pt x="34957" y="5685"/>
                      <a:pt x="34957" y="5685"/>
                    </a:cubicBezTo>
                    <a:cubicBezTo>
                      <a:pt x="34793" y="5841"/>
                      <a:pt x="34793" y="5841"/>
                      <a:pt x="34793" y="5841"/>
                    </a:cubicBezTo>
                    <a:cubicBezTo>
                      <a:pt x="34964" y="6018"/>
                      <a:pt x="34964" y="6018"/>
                      <a:pt x="34964" y="6018"/>
                    </a:cubicBezTo>
                    <a:cubicBezTo>
                      <a:pt x="35127" y="5863"/>
                      <a:pt x="35127" y="5863"/>
                      <a:pt x="35127" y="5863"/>
                    </a:cubicBezTo>
                    <a:cubicBezTo>
                      <a:pt x="35287" y="5712"/>
                      <a:pt x="35287" y="5712"/>
                      <a:pt x="35287" y="5712"/>
                    </a:cubicBezTo>
                    <a:cubicBezTo>
                      <a:pt x="35447" y="5562"/>
                      <a:pt x="35447" y="5562"/>
                      <a:pt x="35447" y="5562"/>
                    </a:cubicBezTo>
                    <a:cubicBezTo>
                      <a:pt x="35500" y="5514"/>
                      <a:pt x="35500" y="5514"/>
                      <a:pt x="35500" y="5514"/>
                    </a:cubicBezTo>
                    <a:cubicBezTo>
                      <a:pt x="35332" y="5334"/>
                      <a:pt x="35332" y="5334"/>
                      <a:pt x="35332" y="5334"/>
                    </a:cubicBezTo>
                    <a:close/>
                    <a:moveTo>
                      <a:pt x="34438" y="6184"/>
                    </a:moveTo>
                    <a:cubicBezTo>
                      <a:pt x="34317" y="6303"/>
                      <a:pt x="34317" y="6303"/>
                      <a:pt x="34317" y="6303"/>
                    </a:cubicBezTo>
                    <a:cubicBezTo>
                      <a:pt x="34158" y="6461"/>
                      <a:pt x="34158" y="6461"/>
                      <a:pt x="34158" y="6461"/>
                    </a:cubicBezTo>
                    <a:cubicBezTo>
                      <a:pt x="33913" y="6705"/>
                      <a:pt x="33913" y="6705"/>
                      <a:pt x="33913" y="6705"/>
                    </a:cubicBezTo>
                    <a:cubicBezTo>
                      <a:pt x="34087" y="6878"/>
                      <a:pt x="34087" y="6878"/>
                      <a:pt x="34087" y="6878"/>
                    </a:cubicBezTo>
                    <a:cubicBezTo>
                      <a:pt x="34331" y="6635"/>
                      <a:pt x="34331" y="6635"/>
                      <a:pt x="34331" y="6635"/>
                    </a:cubicBezTo>
                    <a:cubicBezTo>
                      <a:pt x="34489" y="6479"/>
                      <a:pt x="34489" y="6479"/>
                      <a:pt x="34489" y="6479"/>
                    </a:cubicBezTo>
                    <a:cubicBezTo>
                      <a:pt x="34611" y="6360"/>
                      <a:pt x="34611" y="6360"/>
                      <a:pt x="34611" y="6360"/>
                    </a:cubicBezTo>
                    <a:cubicBezTo>
                      <a:pt x="34438" y="6184"/>
                      <a:pt x="34438" y="6184"/>
                      <a:pt x="34438" y="6184"/>
                    </a:cubicBezTo>
                    <a:close/>
                    <a:moveTo>
                      <a:pt x="33566" y="7055"/>
                    </a:moveTo>
                    <a:cubicBezTo>
                      <a:pt x="33367" y="7259"/>
                      <a:pt x="33367" y="7259"/>
                      <a:pt x="33367" y="7259"/>
                    </a:cubicBezTo>
                    <a:cubicBezTo>
                      <a:pt x="33209" y="7421"/>
                      <a:pt x="33209" y="7421"/>
                      <a:pt x="33209" y="7421"/>
                    </a:cubicBezTo>
                    <a:cubicBezTo>
                      <a:pt x="33050" y="7585"/>
                      <a:pt x="33050" y="7585"/>
                      <a:pt x="33050" y="7585"/>
                    </a:cubicBezTo>
                    <a:cubicBezTo>
                      <a:pt x="33227" y="7756"/>
                      <a:pt x="33227" y="7756"/>
                      <a:pt x="33227" y="7756"/>
                    </a:cubicBezTo>
                    <a:cubicBezTo>
                      <a:pt x="33386" y="7592"/>
                      <a:pt x="33386" y="7592"/>
                      <a:pt x="33386" y="7592"/>
                    </a:cubicBezTo>
                    <a:cubicBezTo>
                      <a:pt x="33543" y="7431"/>
                      <a:pt x="33543" y="7431"/>
                      <a:pt x="33543" y="7431"/>
                    </a:cubicBezTo>
                    <a:cubicBezTo>
                      <a:pt x="33742" y="7228"/>
                      <a:pt x="33742" y="7228"/>
                      <a:pt x="33742" y="7228"/>
                    </a:cubicBezTo>
                    <a:cubicBezTo>
                      <a:pt x="33566" y="7055"/>
                      <a:pt x="33566" y="7055"/>
                      <a:pt x="33566" y="7055"/>
                    </a:cubicBezTo>
                    <a:close/>
                    <a:moveTo>
                      <a:pt x="32709" y="7941"/>
                    </a:moveTo>
                    <a:cubicBezTo>
                      <a:pt x="32538" y="8119"/>
                      <a:pt x="32369" y="8298"/>
                      <a:pt x="32200" y="8477"/>
                    </a:cubicBezTo>
                    <a:cubicBezTo>
                      <a:pt x="32379" y="8646"/>
                      <a:pt x="32379" y="8646"/>
                      <a:pt x="32379" y="8646"/>
                    </a:cubicBezTo>
                    <a:cubicBezTo>
                      <a:pt x="32547" y="8467"/>
                      <a:pt x="32717" y="8289"/>
                      <a:pt x="32887" y="8111"/>
                    </a:cubicBezTo>
                    <a:cubicBezTo>
                      <a:pt x="32709" y="7941"/>
                      <a:pt x="32709" y="7941"/>
                      <a:pt x="32709" y="7941"/>
                    </a:cubicBezTo>
                    <a:close/>
                    <a:moveTo>
                      <a:pt x="31862" y="8835"/>
                    </a:moveTo>
                    <a:cubicBezTo>
                      <a:pt x="31693" y="9014"/>
                      <a:pt x="31525" y="9194"/>
                      <a:pt x="31356" y="9374"/>
                    </a:cubicBezTo>
                    <a:cubicBezTo>
                      <a:pt x="31536" y="9542"/>
                      <a:pt x="31536" y="9542"/>
                      <a:pt x="31536" y="9542"/>
                    </a:cubicBezTo>
                    <a:cubicBezTo>
                      <a:pt x="31704" y="9362"/>
                      <a:pt x="31872" y="9183"/>
                      <a:pt x="32041" y="9004"/>
                    </a:cubicBezTo>
                    <a:cubicBezTo>
                      <a:pt x="31862" y="8835"/>
                      <a:pt x="31862" y="8835"/>
                      <a:pt x="31862" y="8835"/>
                    </a:cubicBezTo>
                    <a:close/>
                    <a:moveTo>
                      <a:pt x="31020" y="9733"/>
                    </a:moveTo>
                    <a:cubicBezTo>
                      <a:pt x="30852" y="9913"/>
                      <a:pt x="30683" y="10092"/>
                      <a:pt x="30515" y="10271"/>
                    </a:cubicBezTo>
                    <a:cubicBezTo>
                      <a:pt x="30694" y="10440"/>
                      <a:pt x="30694" y="10440"/>
                      <a:pt x="30694" y="10440"/>
                    </a:cubicBezTo>
                    <a:cubicBezTo>
                      <a:pt x="30863" y="10261"/>
                      <a:pt x="31032" y="10081"/>
                      <a:pt x="31199" y="9901"/>
                    </a:cubicBezTo>
                    <a:cubicBezTo>
                      <a:pt x="31020" y="9733"/>
                      <a:pt x="31020" y="9733"/>
                      <a:pt x="31020" y="9733"/>
                    </a:cubicBezTo>
                    <a:close/>
                    <a:moveTo>
                      <a:pt x="30178" y="10630"/>
                    </a:moveTo>
                    <a:cubicBezTo>
                      <a:pt x="30009" y="10809"/>
                      <a:pt x="29840" y="10987"/>
                      <a:pt x="29670" y="11166"/>
                    </a:cubicBezTo>
                    <a:cubicBezTo>
                      <a:pt x="29848" y="11335"/>
                      <a:pt x="29848" y="11335"/>
                      <a:pt x="29848" y="11335"/>
                    </a:cubicBezTo>
                    <a:cubicBezTo>
                      <a:pt x="30018" y="11157"/>
                      <a:pt x="30187" y="10978"/>
                      <a:pt x="30357" y="10799"/>
                    </a:cubicBezTo>
                    <a:cubicBezTo>
                      <a:pt x="30178" y="10630"/>
                      <a:pt x="30178" y="10630"/>
                      <a:pt x="30178" y="10630"/>
                    </a:cubicBezTo>
                    <a:close/>
                    <a:moveTo>
                      <a:pt x="29330" y="11521"/>
                    </a:moveTo>
                    <a:cubicBezTo>
                      <a:pt x="29121" y="11739"/>
                      <a:pt x="29121" y="11739"/>
                      <a:pt x="29121" y="11739"/>
                    </a:cubicBezTo>
                    <a:cubicBezTo>
                      <a:pt x="28818" y="12051"/>
                      <a:pt x="28818" y="12051"/>
                      <a:pt x="28818" y="12051"/>
                    </a:cubicBezTo>
                    <a:cubicBezTo>
                      <a:pt x="28994" y="12223"/>
                      <a:pt x="28994" y="12223"/>
                      <a:pt x="28994" y="12223"/>
                    </a:cubicBezTo>
                    <a:cubicBezTo>
                      <a:pt x="29298" y="11910"/>
                      <a:pt x="29298" y="11910"/>
                      <a:pt x="29298" y="11910"/>
                    </a:cubicBezTo>
                    <a:cubicBezTo>
                      <a:pt x="29508" y="11692"/>
                      <a:pt x="29508" y="11692"/>
                      <a:pt x="29508" y="11692"/>
                    </a:cubicBezTo>
                    <a:cubicBezTo>
                      <a:pt x="29330" y="11521"/>
                      <a:pt x="29330" y="11521"/>
                      <a:pt x="29330" y="11521"/>
                    </a:cubicBezTo>
                    <a:close/>
                    <a:moveTo>
                      <a:pt x="28474" y="12402"/>
                    </a:moveTo>
                    <a:cubicBezTo>
                      <a:pt x="28318" y="12559"/>
                      <a:pt x="28318" y="12559"/>
                      <a:pt x="28318" y="12559"/>
                    </a:cubicBezTo>
                    <a:cubicBezTo>
                      <a:pt x="28156" y="12722"/>
                      <a:pt x="28156" y="12722"/>
                      <a:pt x="28156" y="12722"/>
                    </a:cubicBezTo>
                    <a:cubicBezTo>
                      <a:pt x="27953" y="12923"/>
                      <a:pt x="27953" y="12923"/>
                      <a:pt x="27953" y="12923"/>
                    </a:cubicBezTo>
                    <a:cubicBezTo>
                      <a:pt x="28125" y="13099"/>
                      <a:pt x="28125" y="13099"/>
                      <a:pt x="28125" y="13099"/>
                    </a:cubicBezTo>
                    <a:cubicBezTo>
                      <a:pt x="28330" y="12896"/>
                      <a:pt x="28330" y="12896"/>
                      <a:pt x="28330" y="12896"/>
                    </a:cubicBezTo>
                    <a:cubicBezTo>
                      <a:pt x="28492" y="12733"/>
                      <a:pt x="28492" y="12733"/>
                      <a:pt x="28492" y="12733"/>
                    </a:cubicBezTo>
                    <a:cubicBezTo>
                      <a:pt x="28648" y="12575"/>
                      <a:pt x="28648" y="12575"/>
                      <a:pt x="28648" y="12575"/>
                    </a:cubicBezTo>
                    <a:cubicBezTo>
                      <a:pt x="28474" y="12402"/>
                      <a:pt x="28474" y="12402"/>
                      <a:pt x="28474" y="12402"/>
                    </a:cubicBezTo>
                    <a:close/>
                    <a:moveTo>
                      <a:pt x="27602" y="13267"/>
                    </a:moveTo>
                    <a:cubicBezTo>
                      <a:pt x="27502" y="13364"/>
                      <a:pt x="27502" y="13364"/>
                      <a:pt x="27502" y="13364"/>
                    </a:cubicBezTo>
                    <a:cubicBezTo>
                      <a:pt x="27337" y="13523"/>
                      <a:pt x="27337" y="13523"/>
                      <a:pt x="27337" y="13523"/>
                    </a:cubicBezTo>
                    <a:cubicBezTo>
                      <a:pt x="27172" y="13681"/>
                      <a:pt x="27172" y="13681"/>
                      <a:pt x="27172" y="13681"/>
                    </a:cubicBezTo>
                    <a:cubicBezTo>
                      <a:pt x="27070" y="13777"/>
                      <a:pt x="27070" y="13777"/>
                      <a:pt x="27070" y="13777"/>
                    </a:cubicBezTo>
                    <a:cubicBezTo>
                      <a:pt x="27239" y="13956"/>
                      <a:pt x="27239" y="13956"/>
                      <a:pt x="27239" y="13956"/>
                    </a:cubicBezTo>
                    <a:cubicBezTo>
                      <a:pt x="27341" y="13860"/>
                      <a:pt x="27341" y="13860"/>
                      <a:pt x="27341" y="13860"/>
                    </a:cubicBezTo>
                    <a:cubicBezTo>
                      <a:pt x="27508" y="13701"/>
                      <a:pt x="27508" y="13701"/>
                      <a:pt x="27508" y="13701"/>
                    </a:cubicBezTo>
                    <a:cubicBezTo>
                      <a:pt x="27673" y="13541"/>
                      <a:pt x="27673" y="13541"/>
                      <a:pt x="27673" y="13541"/>
                    </a:cubicBezTo>
                    <a:cubicBezTo>
                      <a:pt x="27773" y="13444"/>
                      <a:pt x="27773" y="13444"/>
                      <a:pt x="27773" y="13444"/>
                    </a:cubicBezTo>
                    <a:cubicBezTo>
                      <a:pt x="27602" y="13267"/>
                      <a:pt x="27602" y="13267"/>
                      <a:pt x="27602" y="13267"/>
                    </a:cubicBezTo>
                    <a:close/>
                    <a:moveTo>
                      <a:pt x="26711" y="14112"/>
                    </a:moveTo>
                    <a:cubicBezTo>
                      <a:pt x="26503" y="14303"/>
                      <a:pt x="26503" y="14303"/>
                      <a:pt x="26503" y="14303"/>
                    </a:cubicBezTo>
                    <a:cubicBezTo>
                      <a:pt x="26335" y="14456"/>
                      <a:pt x="26335" y="14456"/>
                      <a:pt x="26335" y="14456"/>
                    </a:cubicBezTo>
                    <a:cubicBezTo>
                      <a:pt x="26166" y="14607"/>
                      <a:pt x="26166" y="14607"/>
                      <a:pt x="26166" y="14607"/>
                    </a:cubicBezTo>
                    <a:cubicBezTo>
                      <a:pt x="26330" y="14791"/>
                      <a:pt x="26330" y="14791"/>
                      <a:pt x="26330" y="14791"/>
                    </a:cubicBezTo>
                    <a:cubicBezTo>
                      <a:pt x="26499" y="14639"/>
                      <a:pt x="26499" y="14639"/>
                      <a:pt x="26499" y="14639"/>
                    </a:cubicBezTo>
                    <a:cubicBezTo>
                      <a:pt x="26669" y="14485"/>
                      <a:pt x="26669" y="14485"/>
                      <a:pt x="26669" y="14485"/>
                    </a:cubicBezTo>
                    <a:cubicBezTo>
                      <a:pt x="26878" y="14293"/>
                      <a:pt x="26878" y="14293"/>
                      <a:pt x="26878" y="14293"/>
                    </a:cubicBezTo>
                    <a:cubicBezTo>
                      <a:pt x="26711" y="14112"/>
                      <a:pt x="26711" y="14112"/>
                      <a:pt x="26711" y="14112"/>
                    </a:cubicBezTo>
                    <a:close/>
                    <a:moveTo>
                      <a:pt x="25798" y="14930"/>
                    </a:moveTo>
                    <a:cubicBezTo>
                      <a:pt x="25651" y="15056"/>
                      <a:pt x="25651" y="15056"/>
                      <a:pt x="25651" y="15056"/>
                    </a:cubicBezTo>
                    <a:cubicBezTo>
                      <a:pt x="25479" y="15203"/>
                      <a:pt x="25479" y="15203"/>
                      <a:pt x="25479" y="15203"/>
                    </a:cubicBezTo>
                    <a:cubicBezTo>
                      <a:pt x="25305" y="15349"/>
                      <a:pt x="25305" y="15349"/>
                      <a:pt x="25305" y="15349"/>
                    </a:cubicBezTo>
                    <a:cubicBezTo>
                      <a:pt x="25236" y="15406"/>
                      <a:pt x="25236" y="15406"/>
                      <a:pt x="25236" y="15406"/>
                    </a:cubicBezTo>
                    <a:cubicBezTo>
                      <a:pt x="25393" y="15596"/>
                      <a:pt x="25393" y="15596"/>
                      <a:pt x="25393" y="15596"/>
                    </a:cubicBezTo>
                    <a:cubicBezTo>
                      <a:pt x="25462" y="15538"/>
                      <a:pt x="25462" y="15538"/>
                      <a:pt x="25462" y="15538"/>
                    </a:cubicBezTo>
                    <a:cubicBezTo>
                      <a:pt x="25637" y="15391"/>
                      <a:pt x="25637" y="15391"/>
                      <a:pt x="25637" y="15391"/>
                    </a:cubicBezTo>
                    <a:cubicBezTo>
                      <a:pt x="25811" y="15243"/>
                      <a:pt x="25811" y="15243"/>
                      <a:pt x="25811" y="15243"/>
                    </a:cubicBezTo>
                    <a:cubicBezTo>
                      <a:pt x="25958" y="15117"/>
                      <a:pt x="25958" y="15117"/>
                      <a:pt x="25958" y="15117"/>
                    </a:cubicBezTo>
                    <a:cubicBezTo>
                      <a:pt x="25798" y="14930"/>
                      <a:pt x="25798" y="14930"/>
                      <a:pt x="25798" y="14930"/>
                    </a:cubicBezTo>
                    <a:close/>
                    <a:moveTo>
                      <a:pt x="24856" y="15716"/>
                    </a:moveTo>
                    <a:cubicBezTo>
                      <a:pt x="24778" y="15778"/>
                      <a:pt x="24778" y="15778"/>
                      <a:pt x="24778" y="15778"/>
                    </a:cubicBezTo>
                    <a:cubicBezTo>
                      <a:pt x="24601" y="15918"/>
                      <a:pt x="24601" y="15918"/>
                      <a:pt x="24601" y="15918"/>
                    </a:cubicBezTo>
                    <a:cubicBezTo>
                      <a:pt x="24423" y="16057"/>
                      <a:pt x="24423" y="16057"/>
                      <a:pt x="24423" y="16057"/>
                    </a:cubicBezTo>
                    <a:cubicBezTo>
                      <a:pt x="24277" y="16168"/>
                      <a:pt x="24277" y="16168"/>
                      <a:pt x="24277" y="16168"/>
                    </a:cubicBezTo>
                    <a:cubicBezTo>
                      <a:pt x="24425" y="16364"/>
                      <a:pt x="24425" y="16364"/>
                      <a:pt x="24425" y="16364"/>
                    </a:cubicBezTo>
                    <a:cubicBezTo>
                      <a:pt x="24573" y="16252"/>
                      <a:pt x="24573" y="16252"/>
                      <a:pt x="24573" y="16252"/>
                    </a:cubicBezTo>
                    <a:cubicBezTo>
                      <a:pt x="24753" y="16112"/>
                      <a:pt x="24753" y="16112"/>
                      <a:pt x="24753" y="16112"/>
                    </a:cubicBezTo>
                    <a:cubicBezTo>
                      <a:pt x="24932" y="15971"/>
                      <a:pt x="24932" y="15971"/>
                      <a:pt x="24932" y="15971"/>
                    </a:cubicBezTo>
                    <a:cubicBezTo>
                      <a:pt x="25010" y="15908"/>
                      <a:pt x="25010" y="15908"/>
                      <a:pt x="25010" y="15908"/>
                    </a:cubicBezTo>
                    <a:cubicBezTo>
                      <a:pt x="24856" y="15716"/>
                      <a:pt x="24856" y="15716"/>
                      <a:pt x="24856" y="15716"/>
                    </a:cubicBezTo>
                    <a:close/>
                    <a:moveTo>
                      <a:pt x="23884" y="16461"/>
                    </a:moveTo>
                    <a:cubicBezTo>
                      <a:pt x="23699" y="16595"/>
                      <a:pt x="23699" y="16595"/>
                      <a:pt x="23699" y="16595"/>
                    </a:cubicBezTo>
                    <a:cubicBezTo>
                      <a:pt x="23516" y="16725"/>
                      <a:pt x="23516" y="16725"/>
                      <a:pt x="23516" y="16725"/>
                    </a:cubicBezTo>
                    <a:cubicBezTo>
                      <a:pt x="23331" y="16854"/>
                      <a:pt x="23331" y="16854"/>
                      <a:pt x="23331" y="16854"/>
                    </a:cubicBezTo>
                    <a:cubicBezTo>
                      <a:pt x="23285" y="16886"/>
                      <a:pt x="23285" y="16886"/>
                      <a:pt x="23285" y="16886"/>
                    </a:cubicBezTo>
                    <a:cubicBezTo>
                      <a:pt x="23423" y="17089"/>
                      <a:pt x="23423" y="17089"/>
                      <a:pt x="23423" y="17089"/>
                    </a:cubicBezTo>
                    <a:cubicBezTo>
                      <a:pt x="23471" y="17056"/>
                      <a:pt x="23471" y="17056"/>
                      <a:pt x="23471" y="17056"/>
                    </a:cubicBezTo>
                    <a:cubicBezTo>
                      <a:pt x="23658" y="16926"/>
                      <a:pt x="23658" y="16926"/>
                      <a:pt x="23658" y="16926"/>
                    </a:cubicBezTo>
                    <a:cubicBezTo>
                      <a:pt x="23843" y="16795"/>
                      <a:pt x="23843" y="16795"/>
                      <a:pt x="23843" y="16795"/>
                    </a:cubicBezTo>
                    <a:cubicBezTo>
                      <a:pt x="24029" y="16660"/>
                      <a:pt x="24029" y="16660"/>
                      <a:pt x="24029" y="16660"/>
                    </a:cubicBezTo>
                    <a:cubicBezTo>
                      <a:pt x="23884" y="16461"/>
                      <a:pt x="23884" y="16461"/>
                      <a:pt x="23884" y="16461"/>
                    </a:cubicBezTo>
                    <a:close/>
                    <a:moveTo>
                      <a:pt x="22878" y="17158"/>
                    </a:moveTo>
                    <a:cubicBezTo>
                      <a:pt x="22771" y="17229"/>
                      <a:pt x="22771" y="17229"/>
                      <a:pt x="22771" y="17229"/>
                    </a:cubicBezTo>
                    <a:cubicBezTo>
                      <a:pt x="22582" y="17350"/>
                      <a:pt x="22582" y="17350"/>
                      <a:pt x="22582" y="17350"/>
                    </a:cubicBezTo>
                    <a:cubicBezTo>
                      <a:pt x="22391" y="17469"/>
                      <a:pt x="22391" y="17469"/>
                      <a:pt x="22391" y="17469"/>
                    </a:cubicBezTo>
                    <a:cubicBezTo>
                      <a:pt x="22257" y="17551"/>
                      <a:pt x="22257" y="17551"/>
                      <a:pt x="22257" y="17551"/>
                    </a:cubicBezTo>
                    <a:cubicBezTo>
                      <a:pt x="22385" y="17762"/>
                      <a:pt x="22385" y="17762"/>
                      <a:pt x="22385" y="17762"/>
                    </a:cubicBezTo>
                    <a:cubicBezTo>
                      <a:pt x="22521" y="17678"/>
                      <a:pt x="22521" y="17678"/>
                      <a:pt x="22521" y="17678"/>
                    </a:cubicBezTo>
                    <a:cubicBezTo>
                      <a:pt x="22713" y="17558"/>
                      <a:pt x="22713" y="17558"/>
                      <a:pt x="22713" y="17558"/>
                    </a:cubicBezTo>
                    <a:cubicBezTo>
                      <a:pt x="22905" y="17435"/>
                      <a:pt x="22905" y="17435"/>
                      <a:pt x="22905" y="17435"/>
                    </a:cubicBezTo>
                    <a:cubicBezTo>
                      <a:pt x="23012" y="17365"/>
                      <a:pt x="23012" y="17365"/>
                      <a:pt x="23012" y="17365"/>
                    </a:cubicBezTo>
                    <a:cubicBezTo>
                      <a:pt x="22878" y="17158"/>
                      <a:pt x="22878" y="17158"/>
                      <a:pt x="22878" y="17158"/>
                    </a:cubicBezTo>
                    <a:close/>
                    <a:moveTo>
                      <a:pt x="21836" y="17801"/>
                    </a:moveTo>
                    <a:cubicBezTo>
                      <a:pt x="21617" y="17926"/>
                      <a:pt x="21617" y="17926"/>
                      <a:pt x="21617" y="17926"/>
                    </a:cubicBezTo>
                    <a:cubicBezTo>
                      <a:pt x="21420" y="18035"/>
                      <a:pt x="21420" y="18035"/>
                      <a:pt x="21420" y="18035"/>
                    </a:cubicBezTo>
                    <a:cubicBezTo>
                      <a:pt x="21222" y="18141"/>
                      <a:pt x="21222" y="18141"/>
                      <a:pt x="21222" y="18141"/>
                    </a:cubicBezTo>
                    <a:cubicBezTo>
                      <a:pt x="21195" y="18155"/>
                      <a:pt x="21195" y="18155"/>
                      <a:pt x="21195" y="18155"/>
                    </a:cubicBezTo>
                    <a:cubicBezTo>
                      <a:pt x="21308" y="18374"/>
                      <a:pt x="21308" y="18374"/>
                      <a:pt x="21308" y="18374"/>
                    </a:cubicBezTo>
                    <a:cubicBezTo>
                      <a:pt x="21337" y="18359"/>
                      <a:pt x="21337" y="18359"/>
                      <a:pt x="21337" y="18359"/>
                    </a:cubicBezTo>
                    <a:cubicBezTo>
                      <a:pt x="21538" y="18251"/>
                      <a:pt x="21538" y="18251"/>
                      <a:pt x="21538" y="18251"/>
                    </a:cubicBezTo>
                    <a:cubicBezTo>
                      <a:pt x="21737" y="18140"/>
                      <a:pt x="21737" y="18140"/>
                      <a:pt x="21737" y="18140"/>
                    </a:cubicBezTo>
                    <a:cubicBezTo>
                      <a:pt x="21959" y="18014"/>
                      <a:pt x="21959" y="18014"/>
                      <a:pt x="21959" y="18014"/>
                    </a:cubicBezTo>
                    <a:cubicBezTo>
                      <a:pt x="21836" y="17801"/>
                      <a:pt x="21836" y="17801"/>
                      <a:pt x="21836" y="17801"/>
                    </a:cubicBezTo>
                    <a:close/>
                    <a:moveTo>
                      <a:pt x="20759" y="18379"/>
                    </a:moveTo>
                    <a:cubicBezTo>
                      <a:pt x="20619" y="18448"/>
                      <a:pt x="20619" y="18448"/>
                      <a:pt x="20619" y="18448"/>
                    </a:cubicBezTo>
                    <a:cubicBezTo>
                      <a:pt x="20416" y="18545"/>
                      <a:pt x="20416" y="18545"/>
                      <a:pt x="20416" y="18545"/>
                    </a:cubicBezTo>
                    <a:cubicBezTo>
                      <a:pt x="20210" y="18640"/>
                      <a:pt x="20210" y="18640"/>
                      <a:pt x="20210" y="18640"/>
                    </a:cubicBezTo>
                    <a:cubicBezTo>
                      <a:pt x="20096" y="18692"/>
                      <a:pt x="20096" y="18692"/>
                      <a:pt x="20096" y="18692"/>
                    </a:cubicBezTo>
                    <a:cubicBezTo>
                      <a:pt x="20195" y="18917"/>
                      <a:pt x="20195" y="18917"/>
                      <a:pt x="20195" y="18917"/>
                    </a:cubicBezTo>
                    <a:cubicBezTo>
                      <a:pt x="20313" y="18864"/>
                      <a:pt x="20313" y="18864"/>
                      <a:pt x="20313" y="18864"/>
                    </a:cubicBezTo>
                    <a:cubicBezTo>
                      <a:pt x="20521" y="18768"/>
                      <a:pt x="20521" y="18768"/>
                      <a:pt x="20521" y="18768"/>
                    </a:cubicBezTo>
                    <a:cubicBezTo>
                      <a:pt x="20727" y="18669"/>
                      <a:pt x="20727" y="18669"/>
                      <a:pt x="20727" y="18669"/>
                    </a:cubicBezTo>
                    <a:cubicBezTo>
                      <a:pt x="20867" y="18600"/>
                      <a:pt x="20867" y="18600"/>
                      <a:pt x="20867" y="18600"/>
                    </a:cubicBezTo>
                    <a:cubicBezTo>
                      <a:pt x="20759" y="18379"/>
                      <a:pt x="20759" y="18379"/>
                      <a:pt x="20759" y="18379"/>
                    </a:cubicBezTo>
                    <a:close/>
                    <a:moveTo>
                      <a:pt x="19647" y="18885"/>
                    </a:moveTo>
                    <a:cubicBezTo>
                      <a:pt x="19586" y="18911"/>
                      <a:pt x="19586" y="18911"/>
                      <a:pt x="19586" y="18911"/>
                    </a:cubicBezTo>
                    <a:cubicBezTo>
                      <a:pt x="19375" y="18996"/>
                      <a:pt x="19375" y="18996"/>
                      <a:pt x="19375" y="18996"/>
                    </a:cubicBezTo>
                    <a:cubicBezTo>
                      <a:pt x="19162" y="19078"/>
                      <a:pt x="19162" y="19078"/>
                      <a:pt x="19162" y="19078"/>
                    </a:cubicBezTo>
                    <a:cubicBezTo>
                      <a:pt x="18963" y="19152"/>
                      <a:pt x="18963" y="19152"/>
                      <a:pt x="18963" y="19152"/>
                    </a:cubicBezTo>
                    <a:cubicBezTo>
                      <a:pt x="19048" y="19383"/>
                      <a:pt x="19048" y="19383"/>
                      <a:pt x="19048" y="19383"/>
                    </a:cubicBezTo>
                    <a:cubicBezTo>
                      <a:pt x="19249" y="19308"/>
                      <a:pt x="19249" y="19308"/>
                      <a:pt x="19249" y="19308"/>
                    </a:cubicBezTo>
                    <a:cubicBezTo>
                      <a:pt x="19465" y="19225"/>
                      <a:pt x="19465" y="19225"/>
                      <a:pt x="19465" y="19225"/>
                    </a:cubicBezTo>
                    <a:cubicBezTo>
                      <a:pt x="19679" y="19138"/>
                      <a:pt x="19679" y="19138"/>
                      <a:pt x="19679" y="19138"/>
                    </a:cubicBezTo>
                    <a:cubicBezTo>
                      <a:pt x="19740" y="19113"/>
                      <a:pt x="19740" y="19113"/>
                      <a:pt x="19740" y="19113"/>
                    </a:cubicBezTo>
                    <a:cubicBezTo>
                      <a:pt x="19647" y="18885"/>
                      <a:pt x="19647" y="18885"/>
                      <a:pt x="19647" y="18885"/>
                    </a:cubicBezTo>
                    <a:close/>
                    <a:moveTo>
                      <a:pt x="18504" y="19313"/>
                    </a:moveTo>
                    <a:cubicBezTo>
                      <a:pt x="18295" y="19381"/>
                      <a:pt x="18295" y="19381"/>
                      <a:pt x="18295" y="19381"/>
                    </a:cubicBezTo>
                    <a:cubicBezTo>
                      <a:pt x="18074" y="19450"/>
                      <a:pt x="18074" y="19450"/>
                      <a:pt x="18074" y="19450"/>
                    </a:cubicBezTo>
                    <a:cubicBezTo>
                      <a:pt x="17851" y="19516"/>
                      <a:pt x="17851" y="19516"/>
                      <a:pt x="17851" y="19516"/>
                    </a:cubicBezTo>
                    <a:cubicBezTo>
                      <a:pt x="17803" y="19530"/>
                      <a:pt x="17803" y="19530"/>
                      <a:pt x="17803" y="19530"/>
                    </a:cubicBezTo>
                    <a:cubicBezTo>
                      <a:pt x="17868" y="19767"/>
                      <a:pt x="17868" y="19767"/>
                      <a:pt x="17868" y="19767"/>
                    </a:cubicBezTo>
                    <a:cubicBezTo>
                      <a:pt x="17919" y="19753"/>
                      <a:pt x="17919" y="19753"/>
                      <a:pt x="17919" y="19753"/>
                    </a:cubicBezTo>
                    <a:cubicBezTo>
                      <a:pt x="18145" y="19686"/>
                      <a:pt x="18145" y="19686"/>
                      <a:pt x="18145" y="19686"/>
                    </a:cubicBezTo>
                    <a:cubicBezTo>
                      <a:pt x="18370" y="19616"/>
                      <a:pt x="18370" y="19616"/>
                      <a:pt x="18370" y="19616"/>
                    </a:cubicBezTo>
                    <a:cubicBezTo>
                      <a:pt x="18578" y="19548"/>
                      <a:pt x="18578" y="19548"/>
                      <a:pt x="18578" y="19548"/>
                    </a:cubicBezTo>
                    <a:cubicBezTo>
                      <a:pt x="18504" y="19313"/>
                      <a:pt x="18504" y="19313"/>
                      <a:pt x="18504" y="19313"/>
                    </a:cubicBezTo>
                    <a:close/>
                    <a:moveTo>
                      <a:pt x="17331" y="19657"/>
                    </a:moveTo>
                    <a:cubicBezTo>
                      <a:pt x="17172" y="19697"/>
                      <a:pt x="17172" y="19697"/>
                      <a:pt x="17172" y="19697"/>
                    </a:cubicBezTo>
                    <a:cubicBezTo>
                      <a:pt x="16943" y="19752"/>
                      <a:pt x="16943" y="19752"/>
                      <a:pt x="16943" y="19752"/>
                    </a:cubicBezTo>
                    <a:cubicBezTo>
                      <a:pt x="16711" y="19803"/>
                      <a:pt x="16711" y="19803"/>
                      <a:pt x="16711" y="19803"/>
                    </a:cubicBezTo>
                    <a:cubicBezTo>
                      <a:pt x="16617" y="19822"/>
                      <a:pt x="16617" y="19822"/>
                      <a:pt x="16617" y="19822"/>
                    </a:cubicBezTo>
                    <a:cubicBezTo>
                      <a:pt x="16665" y="20064"/>
                      <a:pt x="16665" y="20064"/>
                      <a:pt x="16665" y="20064"/>
                    </a:cubicBezTo>
                    <a:cubicBezTo>
                      <a:pt x="16763" y="20043"/>
                      <a:pt x="16763" y="20043"/>
                      <a:pt x="16763" y="20043"/>
                    </a:cubicBezTo>
                    <a:cubicBezTo>
                      <a:pt x="16998" y="19991"/>
                      <a:pt x="16998" y="19991"/>
                      <a:pt x="16998" y="19991"/>
                    </a:cubicBezTo>
                    <a:cubicBezTo>
                      <a:pt x="17231" y="19936"/>
                      <a:pt x="17231" y="19936"/>
                      <a:pt x="17231" y="19936"/>
                    </a:cubicBezTo>
                    <a:cubicBezTo>
                      <a:pt x="17389" y="19896"/>
                      <a:pt x="17389" y="19896"/>
                      <a:pt x="17389" y="19896"/>
                    </a:cubicBezTo>
                    <a:cubicBezTo>
                      <a:pt x="17331" y="19657"/>
                      <a:pt x="17331" y="19657"/>
                      <a:pt x="17331" y="19657"/>
                    </a:cubicBezTo>
                    <a:close/>
                    <a:moveTo>
                      <a:pt x="16137" y="19915"/>
                    </a:moveTo>
                    <a:cubicBezTo>
                      <a:pt x="16005" y="19938"/>
                      <a:pt x="16005" y="19938"/>
                      <a:pt x="16005" y="19938"/>
                    </a:cubicBezTo>
                    <a:cubicBezTo>
                      <a:pt x="15766" y="19977"/>
                      <a:pt x="15766" y="19977"/>
                      <a:pt x="15766" y="19977"/>
                    </a:cubicBezTo>
                    <a:cubicBezTo>
                      <a:pt x="15525" y="20012"/>
                      <a:pt x="15525" y="20012"/>
                      <a:pt x="15525" y="20012"/>
                    </a:cubicBezTo>
                    <a:cubicBezTo>
                      <a:pt x="15413" y="20027"/>
                      <a:pt x="15413" y="20027"/>
                      <a:pt x="15413" y="20027"/>
                    </a:cubicBezTo>
                    <a:cubicBezTo>
                      <a:pt x="15443" y="20271"/>
                      <a:pt x="15443" y="20271"/>
                      <a:pt x="15443" y="20271"/>
                    </a:cubicBezTo>
                    <a:cubicBezTo>
                      <a:pt x="15559" y="20256"/>
                      <a:pt x="15559" y="20256"/>
                      <a:pt x="15559" y="20256"/>
                    </a:cubicBezTo>
                    <a:cubicBezTo>
                      <a:pt x="15804" y="20220"/>
                      <a:pt x="15804" y="20220"/>
                      <a:pt x="15804" y="20220"/>
                    </a:cubicBezTo>
                    <a:cubicBezTo>
                      <a:pt x="16046" y="20181"/>
                      <a:pt x="16046" y="20181"/>
                      <a:pt x="16046" y="20181"/>
                    </a:cubicBezTo>
                    <a:cubicBezTo>
                      <a:pt x="16178" y="20157"/>
                      <a:pt x="16178" y="20157"/>
                      <a:pt x="16178" y="20157"/>
                    </a:cubicBezTo>
                    <a:cubicBezTo>
                      <a:pt x="16137" y="19915"/>
                      <a:pt x="16137" y="19915"/>
                      <a:pt x="16137" y="19915"/>
                    </a:cubicBezTo>
                    <a:close/>
                    <a:moveTo>
                      <a:pt x="14927" y="20085"/>
                    </a:moveTo>
                    <a:cubicBezTo>
                      <a:pt x="14790" y="20099"/>
                      <a:pt x="14790" y="20099"/>
                      <a:pt x="14790" y="20099"/>
                    </a:cubicBezTo>
                    <a:cubicBezTo>
                      <a:pt x="14541" y="20121"/>
                      <a:pt x="14541" y="20121"/>
                      <a:pt x="14541" y="20121"/>
                    </a:cubicBezTo>
                    <a:cubicBezTo>
                      <a:pt x="14290" y="20140"/>
                      <a:pt x="14290" y="20140"/>
                      <a:pt x="14290" y="20140"/>
                    </a:cubicBezTo>
                    <a:cubicBezTo>
                      <a:pt x="14197" y="20145"/>
                      <a:pt x="14197" y="20145"/>
                      <a:pt x="14197" y="20145"/>
                    </a:cubicBezTo>
                    <a:cubicBezTo>
                      <a:pt x="14210" y="20391"/>
                      <a:pt x="14210" y="20391"/>
                      <a:pt x="14210" y="20391"/>
                    </a:cubicBezTo>
                    <a:cubicBezTo>
                      <a:pt x="14306" y="20385"/>
                      <a:pt x="14306" y="20385"/>
                      <a:pt x="14306" y="20385"/>
                    </a:cubicBezTo>
                    <a:cubicBezTo>
                      <a:pt x="14561" y="20366"/>
                      <a:pt x="14561" y="20366"/>
                      <a:pt x="14561" y="20366"/>
                    </a:cubicBezTo>
                    <a:cubicBezTo>
                      <a:pt x="14813" y="20344"/>
                      <a:pt x="14813" y="20344"/>
                      <a:pt x="14813" y="20344"/>
                    </a:cubicBezTo>
                    <a:cubicBezTo>
                      <a:pt x="14951" y="20330"/>
                      <a:pt x="14951" y="20330"/>
                      <a:pt x="14951" y="20330"/>
                    </a:cubicBezTo>
                    <a:cubicBezTo>
                      <a:pt x="14927" y="20085"/>
                      <a:pt x="14927" y="20085"/>
                      <a:pt x="14927" y="20085"/>
                    </a:cubicBezTo>
                    <a:close/>
                    <a:moveTo>
                      <a:pt x="13709" y="20169"/>
                    </a:moveTo>
                    <a:cubicBezTo>
                      <a:pt x="13524" y="20175"/>
                      <a:pt x="13524" y="20175"/>
                      <a:pt x="13524" y="20175"/>
                    </a:cubicBezTo>
                    <a:cubicBezTo>
                      <a:pt x="13264" y="20179"/>
                      <a:pt x="13264" y="20179"/>
                      <a:pt x="13264" y="20179"/>
                    </a:cubicBezTo>
                    <a:cubicBezTo>
                      <a:pt x="13002" y="20180"/>
                      <a:pt x="13002" y="20180"/>
                      <a:pt x="13002" y="20180"/>
                    </a:cubicBezTo>
                    <a:cubicBezTo>
                      <a:pt x="12975" y="20180"/>
                      <a:pt x="12975" y="20180"/>
                      <a:pt x="12975" y="20180"/>
                    </a:cubicBezTo>
                    <a:cubicBezTo>
                      <a:pt x="12971" y="20426"/>
                      <a:pt x="12971" y="20426"/>
                      <a:pt x="12971" y="20426"/>
                    </a:cubicBezTo>
                    <a:cubicBezTo>
                      <a:pt x="13001" y="20426"/>
                      <a:pt x="13001" y="20426"/>
                      <a:pt x="13001" y="20426"/>
                    </a:cubicBezTo>
                    <a:cubicBezTo>
                      <a:pt x="13267" y="20425"/>
                      <a:pt x="13267" y="20425"/>
                      <a:pt x="13267" y="20425"/>
                    </a:cubicBezTo>
                    <a:cubicBezTo>
                      <a:pt x="13530" y="20421"/>
                      <a:pt x="13530" y="20421"/>
                      <a:pt x="13530" y="20421"/>
                    </a:cubicBezTo>
                    <a:cubicBezTo>
                      <a:pt x="13715" y="20415"/>
                      <a:pt x="13715" y="20415"/>
                      <a:pt x="13715" y="20415"/>
                    </a:cubicBezTo>
                    <a:cubicBezTo>
                      <a:pt x="13709" y="20169"/>
                      <a:pt x="13709" y="20169"/>
                      <a:pt x="13709" y="20169"/>
                    </a:cubicBezTo>
                    <a:close/>
                    <a:moveTo>
                      <a:pt x="12485" y="20171"/>
                    </a:moveTo>
                    <a:cubicBezTo>
                      <a:pt x="12204" y="20160"/>
                      <a:pt x="12204" y="20160"/>
                      <a:pt x="12204" y="20160"/>
                    </a:cubicBezTo>
                    <a:cubicBezTo>
                      <a:pt x="11933" y="20146"/>
                      <a:pt x="11933" y="20146"/>
                      <a:pt x="11933" y="20146"/>
                    </a:cubicBezTo>
                    <a:cubicBezTo>
                      <a:pt x="11753" y="20134"/>
                      <a:pt x="11753" y="20134"/>
                      <a:pt x="11753" y="20134"/>
                    </a:cubicBezTo>
                    <a:cubicBezTo>
                      <a:pt x="11735" y="20379"/>
                      <a:pt x="11735" y="20379"/>
                      <a:pt x="11735" y="20379"/>
                    </a:cubicBezTo>
                    <a:cubicBezTo>
                      <a:pt x="11918" y="20392"/>
                      <a:pt x="11918" y="20392"/>
                      <a:pt x="11918" y="20392"/>
                    </a:cubicBezTo>
                    <a:cubicBezTo>
                      <a:pt x="12192" y="20406"/>
                      <a:pt x="12192" y="20406"/>
                      <a:pt x="12192" y="20406"/>
                    </a:cubicBezTo>
                    <a:cubicBezTo>
                      <a:pt x="12477" y="20417"/>
                      <a:pt x="12477" y="20417"/>
                      <a:pt x="12477" y="20417"/>
                    </a:cubicBezTo>
                    <a:cubicBezTo>
                      <a:pt x="12485" y="20171"/>
                      <a:pt x="12485" y="20171"/>
                      <a:pt x="12485" y="20171"/>
                    </a:cubicBezTo>
                    <a:close/>
                    <a:moveTo>
                      <a:pt x="11265" y="20095"/>
                    </a:moveTo>
                    <a:cubicBezTo>
                      <a:pt x="11107" y="20080"/>
                      <a:pt x="11107" y="20080"/>
                      <a:pt x="11107" y="20080"/>
                    </a:cubicBezTo>
                    <a:cubicBezTo>
                      <a:pt x="10827" y="20050"/>
                      <a:pt x="10827" y="20050"/>
                      <a:pt x="10827" y="20050"/>
                    </a:cubicBezTo>
                    <a:cubicBezTo>
                      <a:pt x="10536" y="20015"/>
                      <a:pt x="10536" y="20015"/>
                      <a:pt x="10536" y="20015"/>
                    </a:cubicBezTo>
                    <a:cubicBezTo>
                      <a:pt x="10502" y="20259"/>
                      <a:pt x="10502" y="20259"/>
                      <a:pt x="10502" y="20259"/>
                    </a:cubicBezTo>
                    <a:cubicBezTo>
                      <a:pt x="10799" y="20295"/>
                      <a:pt x="10799" y="20295"/>
                      <a:pt x="10799" y="20295"/>
                    </a:cubicBezTo>
                    <a:cubicBezTo>
                      <a:pt x="11082" y="20325"/>
                      <a:pt x="11082" y="20325"/>
                      <a:pt x="11082" y="20325"/>
                    </a:cubicBezTo>
                    <a:cubicBezTo>
                      <a:pt x="11241" y="20340"/>
                      <a:pt x="11241" y="20340"/>
                      <a:pt x="11241" y="20340"/>
                    </a:cubicBezTo>
                    <a:cubicBezTo>
                      <a:pt x="11265" y="20095"/>
                      <a:pt x="11265" y="20095"/>
                      <a:pt x="11265" y="20095"/>
                    </a:cubicBezTo>
                    <a:close/>
                    <a:moveTo>
                      <a:pt x="10050" y="19948"/>
                    </a:moveTo>
                    <a:cubicBezTo>
                      <a:pt x="9972" y="19936"/>
                      <a:pt x="9972" y="19936"/>
                      <a:pt x="9972" y="19936"/>
                    </a:cubicBezTo>
                    <a:cubicBezTo>
                      <a:pt x="9683" y="19890"/>
                      <a:pt x="9683" y="19890"/>
                      <a:pt x="9683" y="19890"/>
                    </a:cubicBezTo>
                    <a:cubicBezTo>
                      <a:pt x="9390" y="19840"/>
                      <a:pt x="9390" y="19840"/>
                      <a:pt x="9390" y="19840"/>
                    </a:cubicBezTo>
                    <a:cubicBezTo>
                      <a:pt x="9326" y="19828"/>
                      <a:pt x="9326" y="19828"/>
                      <a:pt x="9326" y="19828"/>
                    </a:cubicBezTo>
                    <a:cubicBezTo>
                      <a:pt x="9280" y="20069"/>
                      <a:pt x="9280" y="20069"/>
                      <a:pt x="9280" y="20069"/>
                    </a:cubicBezTo>
                    <a:cubicBezTo>
                      <a:pt x="9347" y="20082"/>
                      <a:pt x="9347" y="20082"/>
                      <a:pt x="9347" y="20082"/>
                    </a:cubicBezTo>
                    <a:cubicBezTo>
                      <a:pt x="9642" y="20133"/>
                      <a:pt x="9642" y="20133"/>
                      <a:pt x="9642" y="20133"/>
                    </a:cubicBezTo>
                    <a:cubicBezTo>
                      <a:pt x="9935" y="20179"/>
                      <a:pt x="9935" y="20179"/>
                      <a:pt x="9935" y="20179"/>
                    </a:cubicBezTo>
                    <a:cubicBezTo>
                      <a:pt x="10013" y="20191"/>
                      <a:pt x="10013" y="20191"/>
                      <a:pt x="10013" y="20191"/>
                    </a:cubicBezTo>
                    <a:cubicBezTo>
                      <a:pt x="10050" y="19948"/>
                      <a:pt x="10050" y="19948"/>
                      <a:pt x="10050" y="19948"/>
                    </a:cubicBezTo>
                    <a:close/>
                    <a:moveTo>
                      <a:pt x="8844" y="19735"/>
                    </a:moveTo>
                    <a:cubicBezTo>
                      <a:pt x="8798" y="19726"/>
                      <a:pt x="8798" y="19726"/>
                      <a:pt x="8798" y="19726"/>
                    </a:cubicBezTo>
                    <a:cubicBezTo>
                      <a:pt x="8499" y="19663"/>
                      <a:pt x="8499" y="19663"/>
                      <a:pt x="8499" y="19663"/>
                    </a:cubicBezTo>
                    <a:cubicBezTo>
                      <a:pt x="8196" y="19595"/>
                      <a:pt x="8196" y="19595"/>
                      <a:pt x="8196" y="19595"/>
                    </a:cubicBezTo>
                    <a:cubicBezTo>
                      <a:pt x="8127" y="19579"/>
                      <a:pt x="8127" y="19579"/>
                      <a:pt x="8127" y="19579"/>
                    </a:cubicBezTo>
                    <a:cubicBezTo>
                      <a:pt x="8069" y="19818"/>
                      <a:pt x="8069" y="19818"/>
                      <a:pt x="8069" y="19818"/>
                    </a:cubicBezTo>
                    <a:cubicBezTo>
                      <a:pt x="8141" y="19835"/>
                      <a:pt x="8141" y="19835"/>
                      <a:pt x="8141" y="19835"/>
                    </a:cubicBezTo>
                    <a:cubicBezTo>
                      <a:pt x="8446" y="19903"/>
                      <a:pt x="8446" y="19903"/>
                      <a:pt x="8446" y="19903"/>
                    </a:cubicBezTo>
                    <a:cubicBezTo>
                      <a:pt x="8749" y="19967"/>
                      <a:pt x="8749" y="19967"/>
                      <a:pt x="8749" y="19967"/>
                    </a:cubicBezTo>
                    <a:cubicBezTo>
                      <a:pt x="8795" y="19976"/>
                      <a:pt x="8795" y="19976"/>
                      <a:pt x="8795" y="19976"/>
                    </a:cubicBezTo>
                    <a:cubicBezTo>
                      <a:pt x="8844" y="19735"/>
                      <a:pt x="8844" y="19735"/>
                      <a:pt x="8844" y="19735"/>
                    </a:cubicBezTo>
                    <a:close/>
                    <a:moveTo>
                      <a:pt x="7650" y="19463"/>
                    </a:moveTo>
                    <a:cubicBezTo>
                      <a:pt x="7584" y="19447"/>
                      <a:pt x="7584" y="19447"/>
                      <a:pt x="7584" y="19447"/>
                    </a:cubicBezTo>
                    <a:cubicBezTo>
                      <a:pt x="7273" y="19366"/>
                      <a:pt x="7273" y="19366"/>
                      <a:pt x="7273" y="19366"/>
                    </a:cubicBezTo>
                    <a:cubicBezTo>
                      <a:pt x="6940" y="19275"/>
                      <a:pt x="6940" y="19275"/>
                      <a:pt x="6940" y="19275"/>
                    </a:cubicBezTo>
                    <a:cubicBezTo>
                      <a:pt x="6871" y="19511"/>
                      <a:pt x="6871" y="19511"/>
                      <a:pt x="6871" y="19511"/>
                    </a:cubicBezTo>
                    <a:cubicBezTo>
                      <a:pt x="7210" y="19604"/>
                      <a:pt x="7210" y="19604"/>
                      <a:pt x="7210" y="19604"/>
                    </a:cubicBezTo>
                    <a:cubicBezTo>
                      <a:pt x="7523" y="19685"/>
                      <a:pt x="7523" y="19685"/>
                      <a:pt x="7523" y="19685"/>
                    </a:cubicBezTo>
                    <a:cubicBezTo>
                      <a:pt x="7589" y="19702"/>
                      <a:pt x="7589" y="19702"/>
                      <a:pt x="7589" y="19702"/>
                    </a:cubicBezTo>
                    <a:cubicBezTo>
                      <a:pt x="7650" y="19463"/>
                      <a:pt x="7650" y="19463"/>
                      <a:pt x="7650" y="19463"/>
                    </a:cubicBezTo>
                    <a:close/>
                    <a:moveTo>
                      <a:pt x="6469" y="19138"/>
                    </a:moveTo>
                    <a:cubicBezTo>
                      <a:pt x="6327" y="19096"/>
                      <a:pt x="6327" y="19096"/>
                      <a:pt x="6327" y="19096"/>
                    </a:cubicBezTo>
                    <a:cubicBezTo>
                      <a:pt x="6006" y="18996"/>
                      <a:pt x="6006" y="18996"/>
                      <a:pt x="6006" y="18996"/>
                    </a:cubicBezTo>
                    <a:cubicBezTo>
                      <a:pt x="5766" y="18919"/>
                      <a:pt x="5766" y="18919"/>
                      <a:pt x="5766" y="18919"/>
                    </a:cubicBezTo>
                    <a:cubicBezTo>
                      <a:pt x="5690" y="19153"/>
                      <a:pt x="5690" y="19153"/>
                      <a:pt x="5690" y="19153"/>
                    </a:cubicBezTo>
                    <a:cubicBezTo>
                      <a:pt x="5932" y="19231"/>
                      <a:pt x="5932" y="19231"/>
                      <a:pt x="5932" y="19231"/>
                    </a:cubicBezTo>
                    <a:cubicBezTo>
                      <a:pt x="6255" y="19331"/>
                      <a:pt x="6255" y="19331"/>
                      <a:pt x="6255" y="19331"/>
                    </a:cubicBezTo>
                    <a:cubicBezTo>
                      <a:pt x="6397" y="19373"/>
                      <a:pt x="6397" y="19373"/>
                      <a:pt x="6397" y="19373"/>
                    </a:cubicBezTo>
                    <a:cubicBezTo>
                      <a:pt x="6469" y="19138"/>
                      <a:pt x="6469" y="19138"/>
                      <a:pt x="6469" y="19138"/>
                    </a:cubicBezTo>
                    <a:close/>
                    <a:moveTo>
                      <a:pt x="5301" y="18765"/>
                    </a:moveTo>
                    <a:cubicBezTo>
                      <a:pt x="5026" y="18670"/>
                      <a:pt x="5026" y="18670"/>
                      <a:pt x="5026" y="18670"/>
                    </a:cubicBezTo>
                    <a:cubicBezTo>
                      <a:pt x="4694" y="18552"/>
                      <a:pt x="4694" y="18552"/>
                      <a:pt x="4694" y="18552"/>
                    </a:cubicBezTo>
                    <a:cubicBezTo>
                      <a:pt x="4608" y="18520"/>
                      <a:pt x="4608" y="18520"/>
                      <a:pt x="4608" y="18520"/>
                    </a:cubicBezTo>
                    <a:cubicBezTo>
                      <a:pt x="4521" y="18751"/>
                      <a:pt x="4521" y="18751"/>
                      <a:pt x="4521" y="18751"/>
                    </a:cubicBezTo>
                    <a:cubicBezTo>
                      <a:pt x="4610" y="18783"/>
                      <a:pt x="4610" y="18783"/>
                      <a:pt x="4610" y="18783"/>
                    </a:cubicBezTo>
                    <a:cubicBezTo>
                      <a:pt x="4945" y="18903"/>
                      <a:pt x="4945" y="18903"/>
                      <a:pt x="4945" y="18903"/>
                    </a:cubicBezTo>
                    <a:cubicBezTo>
                      <a:pt x="5220" y="18997"/>
                      <a:pt x="5220" y="18997"/>
                      <a:pt x="5220" y="18997"/>
                    </a:cubicBezTo>
                    <a:cubicBezTo>
                      <a:pt x="5301" y="18765"/>
                      <a:pt x="5301" y="18765"/>
                      <a:pt x="5301" y="18765"/>
                    </a:cubicBezTo>
                    <a:close/>
                    <a:moveTo>
                      <a:pt x="4147" y="18348"/>
                    </a:moveTo>
                    <a:cubicBezTo>
                      <a:pt x="4021" y="18301"/>
                      <a:pt x="4021" y="18301"/>
                      <a:pt x="4021" y="18301"/>
                    </a:cubicBezTo>
                    <a:cubicBezTo>
                      <a:pt x="3681" y="18168"/>
                      <a:pt x="3681" y="18168"/>
                      <a:pt x="3681" y="18168"/>
                    </a:cubicBezTo>
                    <a:cubicBezTo>
                      <a:pt x="3462" y="18080"/>
                      <a:pt x="3462" y="18080"/>
                      <a:pt x="3462" y="18080"/>
                    </a:cubicBezTo>
                    <a:cubicBezTo>
                      <a:pt x="3369" y="18308"/>
                      <a:pt x="3369" y="18308"/>
                      <a:pt x="3369" y="18308"/>
                    </a:cubicBezTo>
                    <a:cubicBezTo>
                      <a:pt x="3590" y="18397"/>
                      <a:pt x="3590" y="18397"/>
                      <a:pt x="3590" y="18397"/>
                    </a:cubicBezTo>
                    <a:cubicBezTo>
                      <a:pt x="3933" y="18530"/>
                      <a:pt x="3933" y="18530"/>
                      <a:pt x="3933" y="18530"/>
                    </a:cubicBezTo>
                    <a:cubicBezTo>
                      <a:pt x="4059" y="18578"/>
                      <a:pt x="4059" y="18578"/>
                      <a:pt x="4059" y="18578"/>
                    </a:cubicBezTo>
                    <a:cubicBezTo>
                      <a:pt x="4147" y="18348"/>
                      <a:pt x="4147" y="18348"/>
                      <a:pt x="4147" y="18348"/>
                    </a:cubicBezTo>
                    <a:close/>
                    <a:moveTo>
                      <a:pt x="3008" y="17894"/>
                    </a:moveTo>
                    <a:cubicBezTo>
                      <a:pt x="2641" y="17739"/>
                      <a:pt x="2641" y="17739"/>
                      <a:pt x="2641" y="17739"/>
                    </a:cubicBezTo>
                    <a:cubicBezTo>
                      <a:pt x="2331" y="17604"/>
                      <a:pt x="2331" y="17604"/>
                      <a:pt x="2331" y="17604"/>
                    </a:cubicBezTo>
                    <a:cubicBezTo>
                      <a:pt x="2232" y="17829"/>
                      <a:pt x="2232" y="17829"/>
                      <a:pt x="2232" y="17829"/>
                    </a:cubicBezTo>
                    <a:cubicBezTo>
                      <a:pt x="2544" y="17965"/>
                      <a:pt x="2544" y="17965"/>
                      <a:pt x="2544" y="17965"/>
                    </a:cubicBezTo>
                    <a:cubicBezTo>
                      <a:pt x="2913" y="18121"/>
                      <a:pt x="2913" y="18121"/>
                      <a:pt x="2913" y="18121"/>
                    </a:cubicBezTo>
                    <a:cubicBezTo>
                      <a:pt x="3008" y="17894"/>
                      <a:pt x="3008" y="17894"/>
                      <a:pt x="3008" y="17894"/>
                    </a:cubicBezTo>
                    <a:close/>
                    <a:moveTo>
                      <a:pt x="1883" y="17404"/>
                    </a:moveTo>
                    <a:cubicBezTo>
                      <a:pt x="1575" y="17264"/>
                      <a:pt x="1575" y="17264"/>
                      <a:pt x="1575" y="17264"/>
                    </a:cubicBezTo>
                    <a:cubicBezTo>
                      <a:pt x="1214" y="17095"/>
                      <a:pt x="1214" y="17095"/>
                      <a:pt x="1214" y="17095"/>
                    </a:cubicBezTo>
                    <a:cubicBezTo>
                      <a:pt x="1109" y="17318"/>
                      <a:pt x="1109" y="17318"/>
                      <a:pt x="1109" y="17318"/>
                    </a:cubicBezTo>
                    <a:cubicBezTo>
                      <a:pt x="1472" y="17487"/>
                      <a:pt x="1472" y="17487"/>
                      <a:pt x="1472" y="17487"/>
                    </a:cubicBezTo>
                    <a:cubicBezTo>
                      <a:pt x="1780" y="17628"/>
                      <a:pt x="1780" y="17628"/>
                      <a:pt x="1780" y="17628"/>
                    </a:cubicBezTo>
                    <a:lnTo>
                      <a:pt x="1883" y="1740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8" name="Google Shape;1068;p39"/>
            <p:cNvGrpSpPr/>
            <p:nvPr/>
          </p:nvGrpSpPr>
          <p:grpSpPr>
            <a:xfrm rot="-7200044" flipH="1">
              <a:off x="7788515" y="3382574"/>
              <a:ext cx="146303" cy="261934"/>
              <a:chOff x="7419591" y="3612333"/>
              <a:chExt cx="146306" cy="261940"/>
            </a:xfrm>
          </p:grpSpPr>
          <p:sp>
            <p:nvSpPr>
              <p:cNvPr id="1069" name="Google Shape;1069;p39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0" name="Google Shape;1070;p39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p39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2" name="Google Shape;1072;p39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39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4" name="Google Shape;1074;p39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5" name="Google Shape;1075;p39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6" name="Google Shape;1076;p39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7" name="Google Shape;1077;p39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8" name="Google Shape;1078;p39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9" name="Google Shape;1079;p39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0" name="Google Shape;1080;p39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1" name="Google Shape;1081;p39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2" name="Google Shape;1082;p39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3" name="Google Shape;1083;p39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4" name="Google Shape;1084;p39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5" name="Google Shape;1085;p39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6" name="Google Shape;1086;p39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7" name="Google Shape;1087;p39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8" name="Google Shape;1088;p39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9" name="Google Shape;1089;p39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0" name="Google Shape;1090;p39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" name="Google Shape;1033;p39">
            <a:extLst>
              <a:ext uri="{FF2B5EF4-FFF2-40B4-BE49-F238E27FC236}">
                <a16:creationId xmlns:a16="http://schemas.microsoft.com/office/drawing/2014/main" id="{F99B4694-DB5D-9926-F02B-DA7CA1499C97}"/>
              </a:ext>
            </a:extLst>
          </p:cNvPr>
          <p:cNvSpPr txBox="1">
            <a:spLocks/>
          </p:cNvSpPr>
          <p:nvPr/>
        </p:nvSpPr>
        <p:spPr>
          <a:xfrm>
            <a:off x="1918384" y="2690227"/>
            <a:ext cx="5552759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>
              <a:spcAft>
                <a:spcPts val="1200"/>
              </a:spcAft>
              <a:buSzPts val="1100"/>
              <a:buFont typeface="Arial"/>
              <a:buNone/>
            </a:pPr>
            <a:r>
              <a:rPr lang="en-US" sz="2400" dirty="0"/>
              <a:t>Spelling: </a:t>
            </a:r>
            <a:r>
              <a:rPr lang="sr-Latn-RS" sz="2400" dirty="0"/>
              <a:t>40</a:t>
            </a:r>
            <a:endParaRPr lang="en-US" sz="2400" dirty="0"/>
          </a:p>
        </p:txBody>
      </p:sp>
      <p:sp>
        <p:nvSpPr>
          <p:cNvPr id="3" name="Google Shape;1033;p39">
            <a:extLst>
              <a:ext uri="{FF2B5EF4-FFF2-40B4-BE49-F238E27FC236}">
                <a16:creationId xmlns:a16="http://schemas.microsoft.com/office/drawing/2014/main" id="{0EC7D5D2-BCEB-347B-EE57-113F1A79A53F}"/>
              </a:ext>
            </a:extLst>
          </p:cNvPr>
          <p:cNvSpPr txBox="1">
            <a:spLocks/>
          </p:cNvSpPr>
          <p:nvPr/>
        </p:nvSpPr>
        <p:spPr>
          <a:xfrm>
            <a:off x="1918384" y="1867391"/>
            <a:ext cx="5552759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>
              <a:spcAft>
                <a:spcPts val="1200"/>
              </a:spcAft>
              <a:buSzPts val="1100"/>
              <a:buFont typeface="Arial"/>
              <a:buNone/>
            </a:pPr>
            <a:r>
              <a:rPr lang="sr-Latn-RS" sz="2000" dirty="0"/>
              <a:t>twenty-eight, thirty-one, seventy-five, etc.</a:t>
            </a:r>
            <a:endParaRPr lang="en-US" sz="2000" dirty="0"/>
          </a:p>
        </p:txBody>
      </p:sp>
      <p:sp>
        <p:nvSpPr>
          <p:cNvPr id="4" name="Google Shape;1033;p39">
            <a:extLst>
              <a:ext uri="{FF2B5EF4-FFF2-40B4-BE49-F238E27FC236}">
                <a16:creationId xmlns:a16="http://schemas.microsoft.com/office/drawing/2014/main" id="{8EF05E3D-570D-C93A-3E55-F7596ED30185}"/>
              </a:ext>
            </a:extLst>
          </p:cNvPr>
          <p:cNvSpPr txBox="1">
            <a:spLocks/>
          </p:cNvSpPr>
          <p:nvPr/>
        </p:nvSpPr>
        <p:spPr>
          <a:xfrm>
            <a:off x="1924973" y="3373065"/>
            <a:ext cx="5552759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>
              <a:spcAft>
                <a:spcPts val="1200"/>
              </a:spcAft>
              <a:buSzPts val="1100"/>
              <a:buFont typeface="Arial"/>
              <a:buNone/>
            </a:pPr>
            <a:r>
              <a:rPr lang="sr-Latn-RS" sz="2000" dirty="0"/>
              <a:t>F   O    R   T   Y</a:t>
            </a:r>
            <a:endParaRPr lang="en-US" sz="2000" dirty="0"/>
          </a:p>
        </p:txBody>
      </p:sp>
      <p:sp>
        <p:nvSpPr>
          <p:cNvPr id="5" name="Google Shape;1033;p39">
            <a:extLst>
              <a:ext uri="{FF2B5EF4-FFF2-40B4-BE49-F238E27FC236}">
                <a16:creationId xmlns:a16="http://schemas.microsoft.com/office/drawing/2014/main" id="{0E8826A6-24C2-A432-5A0F-6517D45F6EB2}"/>
              </a:ext>
            </a:extLst>
          </p:cNvPr>
          <p:cNvSpPr txBox="1">
            <a:spLocks/>
          </p:cNvSpPr>
          <p:nvPr/>
        </p:nvSpPr>
        <p:spPr>
          <a:xfrm>
            <a:off x="1795620" y="3375633"/>
            <a:ext cx="5552759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Jost"/>
              <a:buNone/>
              <a:defRPr sz="21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>
              <a:spcAft>
                <a:spcPts val="1200"/>
              </a:spcAft>
              <a:buSzPts val="1100"/>
              <a:buFont typeface="Arial"/>
              <a:buNone/>
            </a:pPr>
            <a:r>
              <a:rPr lang="sr-Latn-RS" sz="2000" dirty="0">
                <a:solidFill>
                  <a:schemeClr val="accent1"/>
                </a:solidFill>
              </a:rPr>
              <a:t>u</a:t>
            </a:r>
            <a:endParaRPr lang="en-US" sz="2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5" grpI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4" name="Google Shape;1104;p41"/>
          <p:cNvGrpSpPr/>
          <p:nvPr/>
        </p:nvGrpSpPr>
        <p:grpSpPr>
          <a:xfrm>
            <a:off x="5153877" y="0"/>
            <a:ext cx="3657559" cy="5143471"/>
            <a:chOff x="5153877" y="0"/>
            <a:chExt cx="3657559" cy="5143471"/>
          </a:xfrm>
        </p:grpSpPr>
        <p:grpSp>
          <p:nvGrpSpPr>
            <p:cNvPr id="1105" name="Google Shape;1105;p41"/>
            <p:cNvGrpSpPr/>
            <p:nvPr/>
          </p:nvGrpSpPr>
          <p:grpSpPr>
            <a:xfrm>
              <a:off x="5153877" y="0"/>
              <a:ext cx="3657559" cy="5143471"/>
              <a:chOff x="5153877" y="0"/>
              <a:chExt cx="3657559" cy="5143471"/>
            </a:xfrm>
          </p:grpSpPr>
          <p:sp>
            <p:nvSpPr>
              <p:cNvPr id="1106" name="Google Shape;1106;p41"/>
              <p:cNvSpPr/>
              <p:nvPr/>
            </p:nvSpPr>
            <p:spPr>
              <a:xfrm>
                <a:off x="6882652" y="2477674"/>
                <a:ext cx="198900" cy="198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7" name="Google Shape;1107;p41"/>
              <p:cNvSpPr/>
              <p:nvPr/>
            </p:nvSpPr>
            <p:spPr>
              <a:xfrm>
                <a:off x="5153877" y="0"/>
                <a:ext cx="3657559" cy="5143471"/>
              </a:xfrm>
              <a:custGeom>
                <a:avLst/>
                <a:gdLst/>
                <a:ahLst/>
                <a:cxnLst/>
                <a:rect l="l" t="t" r="r" b="b"/>
                <a:pathLst>
                  <a:path w="36740" h="51675" extrusionOk="0">
                    <a:moveTo>
                      <a:pt x="4651" y="51675"/>
                    </a:moveTo>
                    <a:cubicBezTo>
                      <a:pt x="0" y="51675"/>
                      <a:pt x="0" y="51675"/>
                      <a:pt x="0" y="51675"/>
                    </a:cubicBezTo>
                    <a:cubicBezTo>
                      <a:pt x="0" y="48444"/>
                      <a:pt x="0" y="48444"/>
                      <a:pt x="0" y="48444"/>
                    </a:cubicBezTo>
                    <a:cubicBezTo>
                      <a:pt x="0" y="45380"/>
                      <a:pt x="2852" y="42887"/>
                      <a:pt x="6356" y="42887"/>
                    </a:cubicBezTo>
                    <a:cubicBezTo>
                      <a:pt x="19145" y="42887"/>
                      <a:pt x="19145" y="42887"/>
                      <a:pt x="19145" y="42887"/>
                    </a:cubicBezTo>
                    <a:cubicBezTo>
                      <a:pt x="20085" y="42887"/>
                      <a:pt x="20850" y="42122"/>
                      <a:pt x="20850" y="41182"/>
                    </a:cubicBezTo>
                    <a:cubicBezTo>
                      <a:pt x="20850" y="39219"/>
                      <a:pt x="20850" y="39219"/>
                      <a:pt x="20850" y="39219"/>
                    </a:cubicBezTo>
                    <a:cubicBezTo>
                      <a:pt x="20850" y="38278"/>
                      <a:pt x="20085" y="37513"/>
                      <a:pt x="19145" y="37513"/>
                    </a:cubicBezTo>
                    <a:cubicBezTo>
                      <a:pt x="15967" y="37513"/>
                      <a:pt x="15967" y="37513"/>
                      <a:pt x="15967" y="37513"/>
                    </a:cubicBezTo>
                    <a:cubicBezTo>
                      <a:pt x="12463" y="37513"/>
                      <a:pt x="9611" y="34662"/>
                      <a:pt x="9611" y="31157"/>
                    </a:cubicBezTo>
                    <a:cubicBezTo>
                      <a:pt x="9611" y="29297"/>
                      <a:pt x="9611" y="29297"/>
                      <a:pt x="9611" y="29297"/>
                    </a:cubicBezTo>
                    <a:cubicBezTo>
                      <a:pt x="9611" y="25793"/>
                      <a:pt x="12463" y="22941"/>
                      <a:pt x="15967" y="22941"/>
                    </a:cubicBezTo>
                    <a:cubicBezTo>
                      <a:pt x="28524" y="22941"/>
                      <a:pt x="28524" y="22941"/>
                      <a:pt x="28524" y="22941"/>
                    </a:cubicBezTo>
                    <a:cubicBezTo>
                      <a:pt x="29464" y="22941"/>
                      <a:pt x="30229" y="22176"/>
                      <a:pt x="30229" y="21236"/>
                    </a:cubicBezTo>
                    <a:cubicBezTo>
                      <a:pt x="30229" y="19575"/>
                      <a:pt x="30229" y="19575"/>
                      <a:pt x="30229" y="19575"/>
                    </a:cubicBezTo>
                    <a:cubicBezTo>
                      <a:pt x="30229" y="18634"/>
                      <a:pt x="29464" y="17869"/>
                      <a:pt x="28524" y="17869"/>
                    </a:cubicBezTo>
                    <a:cubicBezTo>
                      <a:pt x="26199" y="17869"/>
                      <a:pt x="26199" y="17869"/>
                      <a:pt x="26199" y="17869"/>
                    </a:cubicBezTo>
                    <a:cubicBezTo>
                      <a:pt x="22694" y="17869"/>
                      <a:pt x="19843" y="15018"/>
                      <a:pt x="19843" y="11513"/>
                    </a:cubicBezTo>
                    <a:cubicBezTo>
                      <a:pt x="19843" y="9817"/>
                      <a:pt x="19843" y="9817"/>
                      <a:pt x="19843" y="9817"/>
                    </a:cubicBezTo>
                    <a:cubicBezTo>
                      <a:pt x="19843" y="6312"/>
                      <a:pt x="22694" y="3461"/>
                      <a:pt x="26199" y="3461"/>
                    </a:cubicBezTo>
                    <a:cubicBezTo>
                      <a:pt x="30384" y="3461"/>
                      <a:pt x="30384" y="3461"/>
                      <a:pt x="30384" y="3461"/>
                    </a:cubicBezTo>
                    <a:cubicBezTo>
                      <a:pt x="31367" y="3461"/>
                      <a:pt x="31971" y="3043"/>
                      <a:pt x="32089" y="2844"/>
                    </a:cubicBezTo>
                    <a:cubicBezTo>
                      <a:pt x="32089" y="0"/>
                      <a:pt x="32089" y="0"/>
                      <a:pt x="32089" y="0"/>
                    </a:cubicBezTo>
                    <a:cubicBezTo>
                      <a:pt x="36740" y="0"/>
                      <a:pt x="36740" y="0"/>
                      <a:pt x="36740" y="0"/>
                    </a:cubicBezTo>
                    <a:cubicBezTo>
                      <a:pt x="36740" y="2893"/>
                      <a:pt x="36740" y="2893"/>
                      <a:pt x="36740" y="2893"/>
                    </a:cubicBezTo>
                    <a:cubicBezTo>
                      <a:pt x="36740" y="4410"/>
                      <a:pt x="35955" y="5843"/>
                      <a:pt x="34586" y="6825"/>
                    </a:cubicBezTo>
                    <a:cubicBezTo>
                      <a:pt x="33431" y="7655"/>
                      <a:pt x="31938" y="8111"/>
                      <a:pt x="30384" y="8111"/>
                    </a:cubicBezTo>
                    <a:cubicBezTo>
                      <a:pt x="26199" y="8111"/>
                      <a:pt x="26199" y="8111"/>
                      <a:pt x="26199" y="8111"/>
                    </a:cubicBezTo>
                    <a:cubicBezTo>
                      <a:pt x="25258" y="8111"/>
                      <a:pt x="24493" y="8876"/>
                      <a:pt x="24493" y="9817"/>
                    </a:cubicBezTo>
                    <a:cubicBezTo>
                      <a:pt x="24493" y="11513"/>
                      <a:pt x="24493" y="11513"/>
                      <a:pt x="24493" y="11513"/>
                    </a:cubicBezTo>
                    <a:cubicBezTo>
                      <a:pt x="24493" y="12454"/>
                      <a:pt x="25258" y="13219"/>
                      <a:pt x="26199" y="13219"/>
                    </a:cubicBezTo>
                    <a:cubicBezTo>
                      <a:pt x="28524" y="13219"/>
                      <a:pt x="28524" y="13219"/>
                      <a:pt x="28524" y="13219"/>
                    </a:cubicBezTo>
                    <a:cubicBezTo>
                      <a:pt x="32028" y="13219"/>
                      <a:pt x="34880" y="16070"/>
                      <a:pt x="34880" y="19575"/>
                    </a:cubicBezTo>
                    <a:cubicBezTo>
                      <a:pt x="34880" y="21236"/>
                      <a:pt x="34880" y="21236"/>
                      <a:pt x="34880" y="21236"/>
                    </a:cubicBezTo>
                    <a:cubicBezTo>
                      <a:pt x="34880" y="24741"/>
                      <a:pt x="32028" y="27592"/>
                      <a:pt x="28524" y="27592"/>
                    </a:cubicBezTo>
                    <a:cubicBezTo>
                      <a:pt x="15967" y="27592"/>
                      <a:pt x="15967" y="27592"/>
                      <a:pt x="15967" y="27592"/>
                    </a:cubicBezTo>
                    <a:cubicBezTo>
                      <a:pt x="15027" y="27592"/>
                      <a:pt x="14262" y="28357"/>
                      <a:pt x="14262" y="29297"/>
                    </a:cubicBezTo>
                    <a:cubicBezTo>
                      <a:pt x="14262" y="31157"/>
                      <a:pt x="14262" y="31157"/>
                      <a:pt x="14262" y="31157"/>
                    </a:cubicBezTo>
                    <a:cubicBezTo>
                      <a:pt x="14262" y="32098"/>
                      <a:pt x="15027" y="32863"/>
                      <a:pt x="15967" y="32863"/>
                    </a:cubicBezTo>
                    <a:cubicBezTo>
                      <a:pt x="19145" y="32863"/>
                      <a:pt x="19145" y="32863"/>
                      <a:pt x="19145" y="32863"/>
                    </a:cubicBezTo>
                    <a:cubicBezTo>
                      <a:pt x="22650" y="32863"/>
                      <a:pt x="25501" y="35714"/>
                      <a:pt x="25501" y="39219"/>
                    </a:cubicBezTo>
                    <a:cubicBezTo>
                      <a:pt x="25501" y="41182"/>
                      <a:pt x="25501" y="41182"/>
                      <a:pt x="25501" y="41182"/>
                    </a:cubicBezTo>
                    <a:cubicBezTo>
                      <a:pt x="25501" y="44687"/>
                      <a:pt x="22650" y="47538"/>
                      <a:pt x="19145" y="47538"/>
                    </a:cubicBezTo>
                    <a:cubicBezTo>
                      <a:pt x="6356" y="47538"/>
                      <a:pt x="6356" y="47538"/>
                      <a:pt x="6356" y="47538"/>
                    </a:cubicBezTo>
                    <a:cubicBezTo>
                      <a:pt x="5298" y="47538"/>
                      <a:pt x="4651" y="48125"/>
                      <a:pt x="4651" y="48444"/>
                    </a:cubicBezTo>
                    <a:lnTo>
                      <a:pt x="4651" y="51675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8" name="Google Shape;1108;p41"/>
              <p:cNvSpPr/>
              <p:nvPr/>
            </p:nvSpPr>
            <p:spPr>
              <a:xfrm>
                <a:off x="5375331" y="0"/>
                <a:ext cx="3214663" cy="5143471"/>
              </a:xfrm>
              <a:custGeom>
                <a:avLst/>
                <a:gdLst/>
                <a:ahLst/>
                <a:cxnLst/>
                <a:rect l="l" t="t" r="r" b="b"/>
                <a:pathLst>
                  <a:path w="32296" h="51675" extrusionOk="0">
                    <a:moveTo>
                      <a:pt x="207" y="51675"/>
                    </a:moveTo>
                    <a:cubicBezTo>
                      <a:pt x="0" y="51675"/>
                      <a:pt x="0" y="51675"/>
                      <a:pt x="0" y="51675"/>
                    </a:cubicBezTo>
                    <a:cubicBezTo>
                      <a:pt x="0" y="51061"/>
                      <a:pt x="0" y="51061"/>
                      <a:pt x="0" y="51061"/>
                    </a:cubicBezTo>
                    <a:cubicBezTo>
                      <a:pt x="207" y="51061"/>
                      <a:pt x="207" y="51061"/>
                      <a:pt x="207" y="51061"/>
                    </a:cubicBezTo>
                    <a:lnTo>
                      <a:pt x="207" y="51675"/>
                    </a:lnTo>
                    <a:close/>
                    <a:moveTo>
                      <a:pt x="207" y="50027"/>
                    </a:moveTo>
                    <a:cubicBezTo>
                      <a:pt x="0" y="50027"/>
                      <a:pt x="0" y="50027"/>
                      <a:pt x="0" y="50027"/>
                    </a:cubicBezTo>
                    <a:cubicBezTo>
                      <a:pt x="0" y="48993"/>
                      <a:pt x="0" y="48993"/>
                      <a:pt x="0" y="48993"/>
                    </a:cubicBezTo>
                    <a:cubicBezTo>
                      <a:pt x="207" y="48993"/>
                      <a:pt x="207" y="48993"/>
                      <a:pt x="207" y="48993"/>
                    </a:cubicBezTo>
                    <a:lnTo>
                      <a:pt x="207" y="50027"/>
                    </a:lnTo>
                    <a:close/>
                    <a:moveTo>
                      <a:pt x="250" y="47981"/>
                    </a:moveTo>
                    <a:cubicBezTo>
                      <a:pt x="47" y="47943"/>
                      <a:pt x="47" y="47943"/>
                      <a:pt x="47" y="47943"/>
                    </a:cubicBezTo>
                    <a:cubicBezTo>
                      <a:pt x="112" y="47598"/>
                      <a:pt x="244" y="47265"/>
                      <a:pt x="439" y="46952"/>
                    </a:cubicBezTo>
                    <a:cubicBezTo>
                      <a:pt x="614" y="47062"/>
                      <a:pt x="614" y="47062"/>
                      <a:pt x="614" y="47062"/>
                    </a:cubicBezTo>
                    <a:cubicBezTo>
                      <a:pt x="433" y="47352"/>
                      <a:pt x="310" y="47661"/>
                      <a:pt x="250" y="47981"/>
                    </a:cubicBezTo>
                    <a:close/>
                    <a:moveTo>
                      <a:pt x="1270" y="46310"/>
                    </a:moveTo>
                    <a:cubicBezTo>
                      <a:pt x="1136" y="46153"/>
                      <a:pt x="1136" y="46153"/>
                      <a:pt x="1136" y="46153"/>
                    </a:cubicBezTo>
                    <a:cubicBezTo>
                      <a:pt x="1399" y="45930"/>
                      <a:pt x="1698" y="45736"/>
                      <a:pt x="2024" y="45579"/>
                    </a:cubicBezTo>
                    <a:cubicBezTo>
                      <a:pt x="2114" y="45765"/>
                      <a:pt x="2114" y="45765"/>
                      <a:pt x="2114" y="45765"/>
                    </a:cubicBezTo>
                    <a:cubicBezTo>
                      <a:pt x="1803" y="45915"/>
                      <a:pt x="1519" y="46098"/>
                      <a:pt x="1270" y="46310"/>
                    </a:cubicBezTo>
                    <a:close/>
                    <a:moveTo>
                      <a:pt x="3066" y="45435"/>
                    </a:moveTo>
                    <a:cubicBezTo>
                      <a:pt x="3020" y="45233"/>
                      <a:pt x="3020" y="45233"/>
                      <a:pt x="3020" y="45233"/>
                    </a:cubicBezTo>
                    <a:cubicBezTo>
                      <a:pt x="3360" y="45156"/>
                      <a:pt x="3712" y="45114"/>
                      <a:pt x="4066" y="45110"/>
                    </a:cubicBezTo>
                    <a:cubicBezTo>
                      <a:pt x="4069" y="45316"/>
                      <a:pt x="4069" y="45316"/>
                      <a:pt x="4069" y="45316"/>
                    </a:cubicBezTo>
                    <a:cubicBezTo>
                      <a:pt x="3729" y="45321"/>
                      <a:pt x="3391" y="45361"/>
                      <a:pt x="3066" y="45435"/>
                    </a:cubicBezTo>
                    <a:close/>
                    <a:moveTo>
                      <a:pt x="16470" y="45316"/>
                    </a:moveTo>
                    <a:cubicBezTo>
                      <a:pt x="15436" y="45316"/>
                      <a:pt x="15436" y="45316"/>
                      <a:pt x="15436" y="45316"/>
                    </a:cubicBezTo>
                    <a:cubicBezTo>
                      <a:pt x="15436" y="45109"/>
                      <a:pt x="15436" y="45109"/>
                      <a:pt x="15436" y="45109"/>
                    </a:cubicBezTo>
                    <a:cubicBezTo>
                      <a:pt x="16470" y="45109"/>
                      <a:pt x="16470" y="45109"/>
                      <a:pt x="16470" y="45109"/>
                    </a:cubicBezTo>
                    <a:lnTo>
                      <a:pt x="16470" y="45316"/>
                    </a:lnTo>
                    <a:close/>
                    <a:moveTo>
                      <a:pt x="14403" y="45316"/>
                    </a:moveTo>
                    <a:cubicBezTo>
                      <a:pt x="13369" y="45316"/>
                      <a:pt x="13369" y="45316"/>
                      <a:pt x="13369" y="45316"/>
                    </a:cubicBezTo>
                    <a:cubicBezTo>
                      <a:pt x="13369" y="45109"/>
                      <a:pt x="13369" y="45109"/>
                      <a:pt x="13369" y="45109"/>
                    </a:cubicBezTo>
                    <a:cubicBezTo>
                      <a:pt x="14403" y="45109"/>
                      <a:pt x="14403" y="45109"/>
                      <a:pt x="14403" y="45109"/>
                    </a:cubicBezTo>
                    <a:lnTo>
                      <a:pt x="14403" y="45316"/>
                    </a:lnTo>
                    <a:close/>
                    <a:moveTo>
                      <a:pt x="12336" y="45316"/>
                    </a:moveTo>
                    <a:cubicBezTo>
                      <a:pt x="11302" y="45316"/>
                      <a:pt x="11302" y="45316"/>
                      <a:pt x="11302" y="45316"/>
                    </a:cubicBezTo>
                    <a:cubicBezTo>
                      <a:pt x="11302" y="45109"/>
                      <a:pt x="11302" y="45109"/>
                      <a:pt x="11302" y="45109"/>
                    </a:cubicBezTo>
                    <a:cubicBezTo>
                      <a:pt x="12336" y="45109"/>
                      <a:pt x="12336" y="45109"/>
                      <a:pt x="12336" y="45109"/>
                    </a:cubicBezTo>
                    <a:lnTo>
                      <a:pt x="12336" y="45316"/>
                    </a:lnTo>
                    <a:close/>
                    <a:moveTo>
                      <a:pt x="10269" y="45316"/>
                    </a:moveTo>
                    <a:cubicBezTo>
                      <a:pt x="9235" y="45316"/>
                      <a:pt x="9235" y="45316"/>
                      <a:pt x="9235" y="45316"/>
                    </a:cubicBezTo>
                    <a:cubicBezTo>
                      <a:pt x="9235" y="45109"/>
                      <a:pt x="9235" y="45109"/>
                      <a:pt x="9235" y="45109"/>
                    </a:cubicBezTo>
                    <a:cubicBezTo>
                      <a:pt x="10269" y="45109"/>
                      <a:pt x="10269" y="45109"/>
                      <a:pt x="10269" y="45109"/>
                    </a:cubicBezTo>
                    <a:lnTo>
                      <a:pt x="10269" y="45316"/>
                    </a:lnTo>
                    <a:close/>
                    <a:moveTo>
                      <a:pt x="8202" y="45316"/>
                    </a:moveTo>
                    <a:cubicBezTo>
                      <a:pt x="7168" y="45316"/>
                      <a:pt x="7168" y="45316"/>
                      <a:pt x="7168" y="45316"/>
                    </a:cubicBezTo>
                    <a:cubicBezTo>
                      <a:pt x="7168" y="45109"/>
                      <a:pt x="7168" y="45109"/>
                      <a:pt x="7168" y="45109"/>
                    </a:cubicBezTo>
                    <a:cubicBezTo>
                      <a:pt x="8202" y="45109"/>
                      <a:pt x="8202" y="45109"/>
                      <a:pt x="8202" y="45109"/>
                    </a:cubicBezTo>
                    <a:lnTo>
                      <a:pt x="8202" y="45316"/>
                    </a:lnTo>
                    <a:close/>
                    <a:moveTo>
                      <a:pt x="6135" y="45316"/>
                    </a:moveTo>
                    <a:cubicBezTo>
                      <a:pt x="5101" y="45316"/>
                      <a:pt x="5101" y="45316"/>
                      <a:pt x="5101" y="45316"/>
                    </a:cubicBezTo>
                    <a:cubicBezTo>
                      <a:pt x="5101" y="45109"/>
                      <a:pt x="5101" y="45109"/>
                      <a:pt x="5101" y="45109"/>
                    </a:cubicBezTo>
                    <a:cubicBezTo>
                      <a:pt x="6135" y="45109"/>
                      <a:pt x="6135" y="45109"/>
                      <a:pt x="6135" y="45109"/>
                    </a:cubicBezTo>
                    <a:lnTo>
                      <a:pt x="6135" y="45316"/>
                    </a:lnTo>
                    <a:close/>
                    <a:moveTo>
                      <a:pt x="17516" y="45273"/>
                    </a:moveTo>
                    <a:cubicBezTo>
                      <a:pt x="17486" y="45069"/>
                      <a:pt x="17486" y="45069"/>
                      <a:pt x="17486" y="45069"/>
                    </a:cubicBezTo>
                    <a:cubicBezTo>
                      <a:pt x="17818" y="45021"/>
                      <a:pt x="18143" y="44929"/>
                      <a:pt x="18452" y="44797"/>
                    </a:cubicBezTo>
                    <a:cubicBezTo>
                      <a:pt x="18533" y="44988"/>
                      <a:pt x="18533" y="44988"/>
                      <a:pt x="18533" y="44988"/>
                    </a:cubicBezTo>
                    <a:cubicBezTo>
                      <a:pt x="18208" y="45126"/>
                      <a:pt x="17865" y="45223"/>
                      <a:pt x="17516" y="45273"/>
                    </a:cubicBezTo>
                    <a:close/>
                    <a:moveTo>
                      <a:pt x="19445" y="44452"/>
                    </a:moveTo>
                    <a:cubicBezTo>
                      <a:pt x="19318" y="44289"/>
                      <a:pt x="19318" y="44289"/>
                      <a:pt x="19318" y="44289"/>
                    </a:cubicBezTo>
                    <a:cubicBezTo>
                      <a:pt x="19584" y="44083"/>
                      <a:pt x="19823" y="43845"/>
                      <a:pt x="20028" y="43579"/>
                    </a:cubicBezTo>
                    <a:cubicBezTo>
                      <a:pt x="20192" y="43706"/>
                      <a:pt x="20192" y="43706"/>
                      <a:pt x="20192" y="43706"/>
                    </a:cubicBezTo>
                    <a:cubicBezTo>
                      <a:pt x="19975" y="43985"/>
                      <a:pt x="19724" y="44236"/>
                      <a:pt x="19445" y="44452"/>
                    </a:cubicBezTo>
                    <a:close/>
                    <a:moveTo>
                      <a:pt x="20728" y="42795"/>
                    </a:moveTo>
                    <a:cubicBezTo>
                      <a:pt x="20538" y="42713"/>
                      <a:pt x="20538" y="42713"/>
                      <a:pt x="20538" y="42713"/>
                    </a:cubicBezTo>
                    <a:cubicBezTo>
                      <a:pt x="20670" y="42404"/>
                      <a:pt x="20761" y="42079"/>
                      <a:pt x="20809" y="41747"/>
                    </a:cubicBezTo>
                    <a:cubicBezTo>
                      <a:pt x="21014" y="41777"/>
                      <a:pt x="21014" y="41777"/>
                      <a:pt x="21014" y="41777"/>
                    </a:cubicBezTo>
                    <a:cubicBezTo>
                      <a:pt x="20963" y="42126"/>
                      <a:pt x="20867" y="42469"/>
                      <a:pt x="20728" y="42795"/>
                    </a:cubicBezTo>
                    <a:close/>
                    <a:moveTo>
                      <a:pt x="21057" y="40730"/>
                    </a:moveTo>
                    <a:cubicBezTo>
                      <a:pt x="20850" y="40730"/>
                      <a:pt x="20850" y="40730"/>
                      <a:pt x="20850" y="40730"/>
                    </a:cubicBezTo>
                    <a:cubicBezTo>
                      <a:pt x="20850" y="39697"/>
                      <a:pt x="20850" y="39697"/>
                      <a:pt x="20850" y="39697"/>
                    </a:cubicBezTo>
                    <a:cubicBezTo>
                      <a:pt x="21057" y="39697"/>
                      <a:pt x="21057" y="39697"/>
                      <a:pt x="21057" y="39697"/>
                    </a:cubicBezTo>
                    <a:lnTo>
                      <a:pt x="21057" y="40730"/>
                    </a:lnTo>
                    <a:close/>
                    <a:moveTo>
                      <a:pt x="20813" y="38680"/>
                    </a:moveTo>
                    <a:cubicBezTo>
                      <a:pt x="20767" y="38347"/>
                      <a:pt x="20678" y="38022"/>
                      <a:pt x="20548" y="37712"/>
                    </a:cubicBezTo>
                    <a:cubicBezTo>
                      <a:pt x="20738" y="37632"/>
                      <a:pt x="20738" y="37632"/>
                      <a:pt x="20738" y="37632"/>
                    </a:cubicBezTo>
                    <a:cubicBezTo>
                      <a:pt x="20875" y="37958"/>
                      <a:pt x="20969" y="38301"/>
                      <a:pt x="21018" y="38651"/>
                    </a:cubicBezTo>
                    <a:lnTo>
                      <a:pt x="20813" y="38680"/>
                    </a:lnTo>
                    <a:close/>
                    <a:moveTo>
                      <a:pt x="20045" y="36843"/>
                    </a:moveTo>
                    <a:cubicBezTo>
                      <a:pt x="19841" y="36576"/>
                      <a:pt x="19603" y="36336"/>
                      <a:pt x="19339" y="36128"/>
                    </a:cubicBezTo>
                    <a:cubicBezTo>
                      <a:pt x="19467" y="35965"/>
                      <a:pt x="19467" y="35965"/>
                      <a:pt x="19467" y="35965"/>
                    </a:cubicBezTo>
                    <a:cubicBezTo>
                      <a:pt x="19745" y="36184"/>
                      <a:pt x="19994" y="36437"/>
                      <a:pt x="20209" y="36717"/>
                    </a:cubicBezTo>
                    <a:lnTo>
                      <a:pt x="20045" y="36843"/>
                    </a:lnTo>
                    <a:close/>
                    <a:moveTo>
                      <a:pt x="18477" y="35614"/>
                    </a:moveTo>
                    <a:cubicBezTo>
                      <a:pt x="18168" y="35480"/>
                      <a:pt x="17844" y="35386"/>
                      <a:pt x="17512" y="35336"/>
                    </a:cubicBezTo>
                    <a:cubicBezTo>
                      <a:pt x="17543" y="35131"/>
                      <a:pt x="17543" y="35131"/>
                      <a:pt x="17543" y="35131"/>
                    </a:cubicBezTo>
                    <a:cubicBezTo>
                      <a:pt x="17892" y="35185"/>
                      <a:pt x="18234" y="35283"/>
                      <a:pt x="18559" y="35424"/>
                    </a:cubicBezTo>
                    <a:lnTo>
                      <a:pt x="18477" y="35614"/>
                    </a:lnTo>
                    <a:close/>
                    <a:moveTo>
                      <a:pt x="16496" y="35291"/>
                    </a:moveTo>
                    <a:cubicBezTo>
                      <a:pt x="15463" y="35291"/>
                      <a:pt x="15463" y="35291"/>
                      <a:pt x="15463" y="35291"/>
                    </a:cubicBezTo>
                    <a:cubicBezTo>
                      <a:pt x="15463" y="35085"/>
                      <a:pt x="15463" y="35085"/>
                      <a:pt x="15463" y="35085"/>
                    </a:cubicBezTo>
                    <a:cubicBezTo>
                      <a:pt x="16496" y="35085"/>
                      <a:pt x="16496" y="35085"/>
                      <a:pt x="16496" y="35085"/>
                    </a:cubicBezTo>
                    <a:lnTo>
                      <a:pt x="16496" y="35291"/>
                    </a:lnTo>
                    <a:close/>
                    <a:moveTo>
                      <a:pt x="14429" y="35291"/>
                    </a:moveTo>
                    <a:cubicBezTo>
                      <a:pt x="13745" y="35291"/>
                      <a:pt x="13745" y="35291"/>
                      <a:pt x="13745" y="35291"/>
                    </a:cubicBezTo>
                    <a:cubicBezTo>
                      <a:pt x="13626" y="35291"/>
                      <a:pt x="13506" y="35286"/>
                      <a:pt x="13387" y="35276"/>
                    </a:cubicBezTo>
                    <a:cubicBezTo>
                      <a:pt x="13405" y="35070"/>
                      <a:pt x="13405" y="35070"/>
                      <a:pt x="13405" y="35070"/>
                    </a:cubicBezTo>
                    <a:cubicBezTo>
                      <a:pt x="13518" y="35080"/>
                      <a:pt x="13632" y="35085"/>
                      <a:pt x="13745" y="35085"/>
                    </a:cubicBezTo>
                    <a:cubicBezTo>
                      <a:pt x="14429" y="35085"/>
                      <a:pt x="14429" y="35085"/>
                      <a:pt x="14429" y="35085"/>
                    </a:cubicBezTo>
                    <a:lnTo>
                      <a:pt x="14429" y="35291"/>
                    </a:lnTo>
                    <a:close/>
                    <a:moveTo>
                      <a:pt x="12355" y="35049"/>
                    </a:moveTo>
                    <a:cubicBezTo>
                      <a:pt x="12023" y="34930"/>
                      <a:pt x="11707" y="34768"/>
                      <a:pt x="11415" y="34567"/>
                    </a:cubicBezTo>
                    <a:cubicBezTo>
                      <a:pt x="11532" y="34397"/>
                      <a:pt x="11532" y="34397"/>
                      <a:pt x="11532" y="34397"/>
                    </a:cubicBezTo>
                    <a:cubicBezTo>
                      <a:pt x="11810" y="34587"/>
                      <a:pt x="12110" y="34742"/>
                      <a:pt x="12425" y="34855"/>
                    </a:cubicBezTo>
                    <a:lnTo>
                      <a:pt x="12355" y="35049"/>
                    </a:lnTo>
                    <a:close/>
                    <a:moveTo>
                      <a:pt x="10627" y="33864"/>
                    </a:moveTo>
                    <a:cubicBezTo>
                      <a:pt x="10394" y="33596"/>
                      <a:pt x="10197" y="33300"/>
                      <a:pt x="10040" y="32985"/>
                    </a:cubicBezTo>
                    <a:cubicBezTo>
                      <a:pt x="10225" y="32893"/>
                      <a:pt x="10225" y="32893"/>
                      <a:pt x="10225" y="32893"/>
                    </a:cubicBezTo>
                    <a:cubicBezTo>
                      <a:pt x="10374" y="33193"/>
                      <a:pt x="10562" y="33474"/>
                      <a:pt x="10783" y="33728"/>
                    </a:cubicBezTo>
                    <a:lnTo>
                      <a:pt x="10627" y="33864"/>
                    </a:lnTo>
                    <a:close/>
                    <a:moveTo>
                      <a:pt x="9695" y="31985"/>
                    </a:moveTo>
                    <a:cubicBezTo>
                      <a:pt x="9640" y="31714"/>
                      <a:pt x="9611" y="31436"/>
                      <a:pt x="9611" y="31157"/>
                    </a:cubicBezTo>
                    <a:cubicBezTo>
                      <a:pt x="9611" y="30937"/>
                      <a:pt x="9611" y="30937"/>
                      <a:pt x="9611" y="30937"/>
                    </a:cubicBezTo>
                    <a:cubicBezTo>
                      <a:pt x="9818" y="30937"/>
                      <a:pt x="9818" y="30937"/>
                      <a:pt x="9818" y="30937"/>
                    </a:cubicBezTo>
                    <a:cubicBezTo>
                      <a:pt x="9818" y="31157"/>
                      <a:pt x="9818" y="31157"/>
                      <a:pt x="9818" y="31157"/>
                    </a:cubicBezTo>
                    <a:cubicBezTo>
                      <a:pt x="9818" y="31422"/>
                      <a:pt x="9845" y="31686"/>
                      <a:pt x="9898" y="31943"/>
                    </a:cubicBezTo>
                    <a:lnTo>
                      <a:pt x="9695" y="31985"/>
                    </a:lnTo>
                    <a:close/>
                    <a:moveTo>
                      <a:pt x="9818" y="29903"/>
                    </a:moveTo>
                    <a:cubicBezTo>
                      <a:pt x="9611" y="29903"/>
                      <a:pt x="9611" y="29903"/>
                      <a:pt x="9611" y="29903"/>
                    </a:cubicBezTo>
                    <a:cubicBezTo>
                      <a:pt x="9611" y="29297"/>
                      <a:pt x="9611" y="29297"/>
                      <a:pt x="9611" y="29297"/>
                    </a:cubicBezTo>
                    <a:cubicBezTo>
                      <a:pt x="9611" y="29152"/>
                      <a:pt x="9619" y="29004"/>
                      <a:pt x="9635" y="28860"/>
                    </a:cubicBezTo>
                    <a:cubicBezTo>
                      <a:pt x="9840" y="28882"/>
                      <a:pt x="9840" y="28882"/>
                      <a:pt x="9840" y="28882"/>
                    </a:cubicBezTo>
                    <a:cubicBezTo>
                      <a:pt x="9826" y="29019"/>
                      <a:pt x="9818" y="29159"/>
                      <a:pt x="9818" y="29297"/>
                    </a:cubicBezTo>
                    <a:lnTo>
                      <a:pt x="9818" y="29903"/>
                    </a:lnTo>
                    <a:close/>
                    <a:moveTo>
                      <a:pt x="10074" y="27906"/>
                    </a:moveTo>
                    <a:cubicBezTo>
                      <a:pt x="9881" y="27832"/>
                      <a:pt x="9881" y="27832"/>
                      <a:pt x="9881" y="27832"/>
                    </a:cubicBezTo>
                    <a:cubicBezTo>
                      <a:pt x="10007" y="27503"/>
                      <a:pt x="10175" y="27190"/>
                      <a:pt x="10382" y="26901"/>
                    </a:cubicBezTo>
                    <a:cubicBezTo>
                      <a:pt x="10550" y="27022"/>
                      <a:pt x="10550" y="27022"/>
                      <a:pt x="10550" y="27022"/>
                    </a:cubicBezTo>
                    <a:cubicBezTo>
                      <a:pt x="10354" y="27296"/>
                      <a:pt x="10194" y="27593"/>
                      <a:pt x="10074" y="27906"/>
                    </a:cubicBezTo>
                    <a:close/>
                    <a:moveTo>
                      <a:pt x="11233" y="26285"/>
                    </a:moveTo>
                    <a:cubicBezTo>
                      <a:pt x="11100" y="26127"/>
                      <a:pt x="11100" y="26127"/>
                      <a:pt x="11100" y="26127"/>
                    </a:cubicBezTo>
                    <a:cubicBezTo>
                      <a:pt x="11372" y="25899"/>
                      <a:pt x="11671" y="25708"/>
                      <a:pt x="11990" y="25557"/>
                    </a:cubicBezTo>
                    <a:cubicBezTo>
                      <a:pt x="12079" y="25744"/>
                      <a:pt x="12079" y="25744"/>
                      <a:pt x="12079" y="25744"/>
                    </a:cubicBezTo>
                    <a:cubicBezTo>
                      <a:pt x="11776" y="25887"/>
                      <a:pt x="11491" y="26069"/>
                      <a:pt x="11233" y="26285"/>
                    </a:cubicBezTo>
                    <a:close/>
                    <a:moveTo>
                      <a:pt x="13034" y="25435"/>
                    </a:moveTo>
                    <a:cubicBezTo>
                      <a:pt x="12996" y="25232"/>
                      <a:pt x="12996" y="25232"/>
                      <a:pt x="12996" y="25232"/>
                    </a:cubicBezTo>
                    <a:cubicBezTo>
                      <a:pt x="13242" y="25186"/>
                      <a:pt x="13494" y="25163"/>
                      <a:pt x="13745" y="25163"/>
                    </a:cubicBezTo>
                    <a:cubicBezTo>
                      <a:pt x="14044" y="25163"/>
                      <a:pt x="14044" y="25163"/>
                      <a:pt x="14044" y="25163"/>
                    </a:cubicBezTo>
                    <a:cubicBezTo>
                      <a:pt x="14044" y="25370"/>
                      <a:pt x="14044" y="25370"/>
                      <a:pt x="14044" y="25370"/>
                    </a:cubicBezTo>
                    <a:cubicBezTo>
                      <a:pt x="13745" y="25370"/>
                      <a:pt x="13745" y="25370"/>
                      <a:pt x="13745" y="25370"/>
                    </a:cubicBezTo>
                    <a:cubicBezTo>
                      <a:pt x="13507" y="25370"/>
                      <a:pt x="13267" y="25392"/>
                      <a:pt x="13034" y="25435"/>
                    </a:cubicBezTo>
                    <a:close/>
                    <a:moveTo>
                      <a:pt x="26302" y="25370"/>
                    </a:moveTo>
                    <a:cubicBezTo>
                      <a:pt x="25413" y="25370"/>
                      <a:pt x="25413" y="25370"/>
                      <a:pt x="25413" y="25370"/>
                    </a:cubicBezTo>
                    <a:cubicBezTo>
                      <a:pt x="25413" y="25163"/>
                      <a:pt x="25413" y="25163"/>
                      <a:pt x="25413" y="25163"/>
                    </a:cubicBezTo>
                    <a:cubicBezTo>
                      <a:pt x="26302" y="25163"/>
                      <a:pt x="26302" y="25163"/>
                      <a:pt x="26302" y="25163"/>
                    </a:cubicBezTo>
                    <a:cubicBezTo>
                      <a:pt x="26349" y="25163"/>
                      <a:pt x="26396" y="25163"/>
                      <a:pt x="26443" y="25161"/>
                    </a:cubicBezTo>
                    <a:cubicBezTo>
                      <a:pt x="26450" y="25367"/>
                      <a:pt x="26450" y="25367"/>
                      <a:pt x="26450" y="25367"/>
                    </a:cubicBezTo>
                    <a:cubicBezTo>
                      <a:pt x="26401" y="25369"/>
                      <a:pt x="26351" y="25370"/>
                      <a:pt x="26302" y="25370"/>
                    </a:cubicBezTo>
                    <a:close/>
                    <a:moveTo>
                      <a:pt x="24379" y="25370"/>
                    </a:moveTo>
                    <a:cubicBezTo>
                      <a:pt x="23346" y="25370"/>
                      <a:pt x="23346" y="25370"/>
                      <a:pt x="23346" y="25370"/>
                    </a:cubicBezTo>
                    <a:cubicBezTo>
                      <a:pt x="23346" y="25163"/>
                      <a:pt x="23346" y="25163"/>
                      <a:pt x="23346" y="25163"/>
                    </a:cubicBezTo>
                    <a:cubicBezTo>
                      <a:pt x="24379" y="25163"/>
                      <a:pt x="24379" y="25163"/>
                      <a:pt x="24379" y="25163"/>
                    </a:cubicBezTo>
                    <a:lnTo>
                      <a:pt x="24379" y="25370"/>
                    </a:lnTo>
                    <a:close/>
                    <a:moveTo>
                      <a:pt x="22312" y="25370"/>
                    </a:moveTo>
                    <a:cubicBezTo>
                      <a:pt x="21279" y="25370"/>
                      <a:pt x="21279" y="25370"/>
                      <a:pt x="21279" y="25370"/>
                    </a:cubicBezTo>
                    <a:cubicBezTo>
                      <a:pt x="21279" y="25163"/>
                      <a:pt x="21279" y="25163"/>
                      <a:pt x="21279" y="25163"/>
                    </a:cubicBezTo>
                    <a:cubicBezTo>
                      <a:pt x="22312" y="25163"/>
                      <a:pt x="22312" y="25163"/>
                      <a:pt x="22312" y="25163"/>
                    </a:cubicBezTo>
                    <a:lnTo>
                      <a:pt x="22312" y="25370"/>
                    </a:lnTo>
                    <a:close/>
                    <a:moveTo>
                      <a:pt x="20245" y="25370"/>
                    </a:moveTo>
                    <a:cubicBezTo>
                      <a:pt x="19212" y="25370"/>
                      <a:pt x="19212" y="25370"/>
                      <a:pt x="19212" y="25370"/>
                    </a:cubicBezTo>
                    <a:cubicBezTo>
                      <a:pt x="19212" y="25163"/>
                      <a:pt x="19212" y="25163"/>
                      <a:pt x="19212" y="25163"/>
                    </a:cubicBezTo>
                    <a:cubicBezTo>
                      <a:pt x="20245" y="25163"/>
                      <a:pt x="20245" y="25163"/>
                      <a:pt x="20245" y="25163"/>
                    </a:cubicBezTo>
                    <a:lnTo>
                      <a:pt x="20245" y="25370"/>
                    </a:lnTo>
                    <a:close/>
                    <a:moveTo>
                      <a:pt x="18178" y="25370"/>
                    </a:moveTo>
                    <a:cubicBezTo>
                      <a:pt x="17145" y="25370"/>
                      <a:pt x="17145" y="25370"/>
                      <a:pt x="17145" y="25370"/>
                    </a:cubicBezTo>
                    <a:cubicBezTo>
                      <a:pt x="17145" y="25163"/>
                      <a:pt x="17145" y="25163"/>
                      <a:pt x="17145" y="25163"/>
                    </a:cubicBezTo>
                    <a:cubicBezTo>
                      <a:pt x="18178" y="25163"/>
                      <a:pt x="18178" y="25163"/>
                      <a:pt x="18178" y="25163"/>
                    </a:cubicBezTo>
                    <a:lnTo>
                      <a:pt x="18178" y="25370"/>
                    </a:lnTo>
                    <a:close/>
                    <a:moveTo>
                      <a:pt x="16111" y="25370"/>
                    </a:moveTo>
                    <a:cubicBezTo>
                      <a:pt x="15078" y="25370"/>
                      <a:pt x="15078" y="25370"/>
                      <a:pt x="15078" y="25370"/>
                    </a:cubicBezTo>
                    <a:cubicBezTo>
                      <a:pt x="15078" y="25163"/>
                      <a:pt x="15078" y="25163"/>
                      <a:pt x="15078" y="25163"/>
                    </a:cubicBezTo>
                    <a:cubicBezTo>
                      <a:pt x="16111" y="25163"/>
                      <a:pt x="16111" y="25163"/>
                      <a:pt x="16111" y="25163"/>
                    </a:cubicBezTo>
                    <a:lnTo>
                      <a:pt x="16111" y="25370"/>
                    </a:lnTo>
                    <a:close/>
                    <a:moveTo>
                      <a:pt x="27493" y="25194"/>
                    </a:moveTo>
                    <a:cubicBezTo>
                      <a:pt x="27433" y="24996"/>
                      <a:pt x="27433" y="24996"/>
                      <a:pt x="27433" y="24996"/>
                    </a:cubicBezTo>
                    <a:cubicBezTo>
                      <a:pt x="27753" y="24899"/>
                      <a:pt x="28061" y="24761"/>
                      <a:pt x="28348" y="24584"/>
                    </a:cubicBezTo>
                    <a:cubicBezTo>
                      <a:pt x="28456" y="24760"/>
                      <a:pt x="28456" y="24760"/>
                      <a:pt x="28456" y="24760"/>
                    </a:cubicBezTo>
                    <a:cubicBezTo>
                      <a:pt x="28154" y="24946"/>
                      <a:pt x="27830" y="25092"/>
                      <a:pt x="27493" y="25194"/>
                    </a:cubicBezTo>
                    <a:close/>
                    <a:moveTo>
                      <a:pt x="29279" y="24097"/>
                    </a:moveTo>
                    <a:cubicBezTo>
                      <a:pt x="29130" y="23954"/>
                      <a:pt x="29130" y="23954"/>
                      <a:pt x="29130" y="23954"/>
                    </a:cubicBezTo>
                    <a:cubicBezTo>
                      <a:pt x="29363" y="23711"/>
                      <a:pt x="29565" y="23440"/>
                      <a:pt x="29729" y="23148"/>
                    </a:cubicBezTo>
                    <a:cubicBezTo>
                      <a:pt x="29909" y="23249"/>
                      <a:pt x="29909" y="23249"/>
                      <a:pt x="29909" y="23249"/>
                    </a:cubicBezTo>
                    <a:cubicBezTo>
                      <a:pt x="29736" y="23556"/>
                      <a:pt x="29524" y="23842"/>
                      <a:pt x="29279" y="24097"/>
                    </a:cubicBezTo>
                    <a:close/>
                    <a:moveTo>
                      <a:pt x="30304" y="22268"/>
                    </a:moveTo>
                    <a:cubicBezTo>
                      <a:pt x="30104" y="22216"/>
                      <a:pt x="30104" y="22216"/>
                      <a:pt x="30104" y="22216"/>
                    </a:cubicBezTo>
                    <a:cubicBezTo>
                      <a:pt x="30187" y="21898"/>
                      <a:pt x="30229" y="21568"/>
                      <a:pt x="30229" y="21236"/>
                    </a:cubicBezTo>
                    <a:cubicBezTo>
                      <a:pt x="30229" y="21220"/>
                      <a:pt x="30229" y="21220"/>
                      <a:pt x="30229" y="21220"/>
                    </a:cubicBezTo>
                    <a:cubicBezTo>
                      <a:pt x="30436" y="21220"/>
                      <a:pt x="30436" y="21220"/>
                      <a:pt x="30436" y="21220"/>
                    </a:cubicBezTo>
                    <a:cubicBezTo>
                      <a:pt x="30436" y="21236"/>
                      <a:pt x="30436" y="21236"/>
                      <a:pt x="30436" y="21236"/>
                    </a:cubicBezTo>
                    <a:cubicBezTo>
                      <a:pt x="30436" y="21585"/>
                      <a:pt x="30392" y="21932"/>
                      <a:pt x="30304" y="22268"/>
                    </a:cubicBezTo>
                    <a:close/>
                    <a:moveTo>
                      <a:pt x="30436" y="20186"/>
                    </a:moveTo>
                    <a:cubicBezTo>
                      <a:pt x="30229" y="20186"/>
                      <a:pt x="30229" y="20186"/>
                      <a:pt x="30229" y="20186"/>
                    </a:cubicBezTo>
                    <a:cubicBezTo>
                      <a:pt x="30229" y="19575"/>
                      <a:pt x="30229" y="19575"/>
                      <a:pt x="30229" y="19575"/>
                    </a:cubicBezTo>
                    <a:cubicBezTo>
                      <a:pt x="30229" y="19438"/>
                      <a:pt x="30222" y="19300"/>
                      <a:pt x="30208" y="19165"/>
                    </a:cubicBezTo>
                    <a:cubicBezTo>
                      <a:pt x="30413" y="19143"/>
                      <a:pt x="30413" y="19143"/>
                      <a:pt x="30413" y="19143"/>
                    </a:cubicBezTo>
                    <a:cubicBezTo>
                      <a:pt x="30428" y="19286"/>
                      <a:pt x="30436" y="19431"/>
                      <a:pt x="30436" y="19575"/>
                    </a:cubicBezTo>
                    <a:lnTo>
                      <a:pt x="30436" y="20186"/>
                    </a:lnTo>
                    <a:close/>
                    <a:moveTo>
                      <a:pt x="29975" y="18188"/>
                    </a:moveTo>
                    <a:cubicBezTo>
                      <a:pt x="29856" y="17876"/>
                      <a:pt x="29696" y="17578"/>
                      <a:pt x="29501" y="17304"/>
                    </a:cubicBezTo>
                    <a:cubicBezTo>
                      <a:pt x="29669" y="17184"/>
                      <a:pt x="29669" y="17184"/>
                      <a:pt x="29669" y="17184"/>
                    </a:cubicBezTo>
                    <a:cubicBezTo>
                      <a:pt x="29875" y="17472"/>
                      <a:pt x="30043" y="17786"/>
                      <a:pt x="30168" y="18115"/>
                    </a:cubicBezTo>
                    <a:lnTo>
                      <a:pt x="29975" y="18188"/>
                    </a:lnTo>
                    <a:close/>
                    <a:moveTo>
                      <a:pt x="28819" y="16566"/>
                    </a:moveTo>
                    <a:cubicBezTo>
                      <a:pt x="28561" y="16350"/>
                      <a:pt x="28277" y="16167"/>
                      <a:pt x="27974" y="16023"/>
                    </a:cubicBezTo>
                    <a:cubicBezTo>
                      <a:pt x="28062" y="15837"/>
                      <a:pt x="28062" y="15837"/>
                      <a:pt x="28062" y="15837"/>
                    </a:cubicBezTo>
                    <a:cubicBezTo>
                      <a:pt x="28381" y="15988"/>
                      <a:pt x="28680" y="16180"/>
                      <a:pt x="28952" y="16408"/>
                    </a:cubicBezTo>
                    <a:lnTo>
                      <a:pt x="28819" y="16566"/>
                    </a:lnTo>
                    <a:close/>
                    <a:moveTo>
                      <a:pt x="27019" y="15713"/>
                    </a:moveTo>
                    <a:cubicBezTo>
                      <a:pt x="26784" y="15670"/>
                      <a:pt x="26542" y="15647"/>
                      <a:pt x="26302" y="15647"/>
                    </a:cubicBezTo>
                    <a:cubicBezTo>
                      <a:pt x="26009" y="15647"/>
                      <a:pt x="26009" y="15647"/>
                      <a:pt x="26009" y="15647"/>
                    </a:cubicBezTo>
                    <a:cubicBezTo>
                      <a:pt x="26009" y="15441"/>
                      <a:pt x="26009" y="15441"/>
                      <a:pt x="26009" y="15441"/>
                    </a:cubicBezTo>
                    <a:cubicBezTo>
                      <a:pt x="26302" y="15441"/>
                      <a:pt x="26302" y="15441"/>
                      <a:pt x="26302" y="15441"/>
                    </a:cubicBezTo>
                    <a:cubicBezTo>
                      <a:pt x="26555" y="15441"/>
                      <a:pt x="26809" y="15464"/>
                      <a:pt x="27057" y="15510"/>
                    </a:cubicBezTo>
                    <a:lnTo>
                      <a:pt x="27019" y="15713"/>
                    </a:lnTo>
                    <a:close/>
                    <a:moveTo>
                      <a:pt x="24975" y="15647"/>
                    </a:moveTo>
                    <a:cubicBezTo>
                      <a:pt x="23941" y="15647"/>
                      <a:pt x="23941" y="15647"/>
                      <a:pt x="23941" y="15647"/>
                    </a:cubicBezTo>
                    <a:cubicBezTo>
                      <a:pt x="23943" y="15441"/>
                      <a:pt x="23943" y="15441"/>
                      <a:pt x="23943" y="15441"/>
                    </a:cubicBezTo>
                    <a:cubicBezTo>
                      <a:pt x="24975" y="15441"/>
                      <a:pt x="24975" y="15441"/>
                      <a:pt x="24975" y="15441"/>
                    </a:cubicBezTo>
                    <a:lnTo>
                      <a:pt x="24975" y="15647"/>
                    </a:lnTo>
                    <a:close/>
                    <a:moveTo>
                      <a:pt x="22894" y="15503"/>
                    </a:moveTo>
                    <a:cubicBezTo>
                      <a:pt x="22554" y="15410"/>
                      <a:pt x="22225" y="15273"/>
                      <a:pt x="21919" y="15095"/>
                    </a:cubicBezTo>
                    <a:cubicBezTo>
                      <a:pt x="22022" y="14916"/>
                      <a:pt x="22022" y="14916"/>
                      <a:pt x="22022" y="14916"/>
                    </a:cubicBezTo>
                    <a:cubicBezTo>
                      <a:pt x="22314" y="15085"/>
                      <a:pt x="22625" y="15215"/>
                      <a:pt x="22948" y="15303"/>
                    </a:cubicBezTo>
                    <a:lnTo>
                      <a:pt x="22894" y="15503"/>
                    </a:lnTo>
                    <a:close/>
                    <a:moveTo>
                      <a:pt x="21078" y="14454"/>
                    </a:moveTo>
                    <a:cubicBezTo>
                      <a:pt x="20826" y="14206"/>
                      <a:pt x="20607" y="13927"/>
                      <a:pt x="20426" y="13624"/>
                    </a:cubicBezTo>
                    <a:cubicBezTo>
                      <a:pt x="20603" y="13517"/>
                      <a:pt x="20603" y="13517"/>
                      <a:pt x="20603" y="13517"/>
                    </a:cubicBezTo>
                    <a:cubicBezTo>
                      <a:pt x="20775" y="13805"/>
                      <a:pt x="20984" y="14071"/>
                      <a:pt x="21224" y="14307"/>
                    </a:cubicBezTo>
                    <a:lnTo>
                      <a:pt x="21078" y="14454"/>
                    </a:lnTo>
                    <a:close/>
                    <a:moveTo>
                      <a:pt x="20004" y="12654"/>
                    </a:moveTo>
                    <a:cubicBezTo>
                      <a:pt x="19906" y="12315"/>
                      <a:pt x="19852" y="11964"/>
                      <a:pt x="19844" y="11610"/>
                    </a:cubicBezTo>
                    <a:cubicBezTo>
                      <a:pt x="20050" y="11605"/>
                      <a:pt x="20050" y="11605"/>
                      <a:pt x="20050" y="11605"/>
                    </a:cubicBezTo>
                    <a:cubicBezTo>
                      <a:pt x="20058" y="11941"/>
                      <a:pt x="20109" y="12275"/>
                      <a:pt x="20202" y="12597"/>
                    </a:cubicBezTo>
                    <a:lnTo>
                      <a:pt x="20004" y="12654"/>
                    </a:lnTo>
                    <a:close/>
                    <a:moveTo>
                      <a:pt x="20049" y="10574"/>
                    </a:moveTo>
                    <a:cubicBezTo>
                      <a:pt x="19843" y="10574"/>
                      <a:pt x="19843" y="10574"/>
                      <a:pt x="19843" y="10574"/>
                    </a:cubicBezTo>
                    <a:cubicBezTo>
                      <a:pt x="19843" y="9817"/>
                      <a:pt x="19843" y="9817"/>
                      <a:pt x="19843" y="9817"/>
                    </a:cubicBezTo>
                    <a:cubicBezTo>
                      <a:pt x="19843" y="9722"/>
                      <a:pt x="19846" y="9627"/>
                      <a:pt x="19852" y="9533"/>
                    </a:cubicBezTo>
                    <a:cubicBezTo>
                      <a:pt x="20059" y="9547"/>
                      <a:pt x="20059" y="9547"/>
                      <a:pt x="20059" y="9547"/>
                    </a:cubicBezTo>
                    <a:cubicBezTo>
                      <a:pt x="20052" y="9636"/>
                      <a:pt x="20049" y="9727"/>
                      <a:pt x="20049" y="9817"/>
                    </a:cubicBezTo>
                    <a:lnTo>
                      <a:pt x="20049" y="10574"/>
                    </a:lnTo>
                    <a:close/>
                    <a:moveTo>
                      <a:pt x="20256" y="8563"/>
                    </a:moveTo>
                    <a:cubicBezTo>
                      <a:pt x="20060" y="8497"/>
                      <a:pt x="20060" y="8497"/>
                      <a:pt x="20060" y="8497"/>
                    </a:cubicBezTo>
                    <a:cubicBezTo>
                      <a:pt x="20173" y="8163"/>
                      <a:pt x="20329" y="7844"/>
                      <a:pt x="20525" y="7548"/>
                    </a:cubicBezTo>
                    <a:cubicBezTo>
                      <a:pt x="20697" y="7662"/>
                      <a:pt x="20697" y="7662"/>
                      <a:pt x="20697" y="7662"/>
                    </a:cubicBezTo>
                    <a:cubicBezTo>
                      <a:pt x="20512" y="7943"/>
                      <a:pt x="20363" y="8247"/>
                      <a:pt x="20256" y="8563"/>
                    </a:cubicBezTo>
                    <a:close/>
                    <a:moveTo>
                      <a:pt x="21353" y="6901"/>
                    </a:moveTo>
                    <a:cubicBezTo>
                      <a:pt x="21214" y="6748"/>
                      <a:pt x="21214" y="6748"/>
                      <a:pt x="21214" y="6748"/>
                    </a:cubicBezTo>
                    <a:cubicBezTo>
                      <a:pt x="21477" y="6510"/>
                      <a:pt x="21769" y="6308"/>
                      <a:pt x="22082" y="6145"/>
                    </a:cubicBezTo>
                    <a:cubicBezTo>
                      <a:pt x="22178" y="6328"/>
                      <a:pt x="22178" y="6328"/>
                      <a:pt x="22178" y="6328"/>
                    </a:cubicBezTo>
                    <a:cubicBezTo>
                      <a:pt x="21880" y="6483"/>
                      <a:pt x="21602" y="6676"/>
                      <a:pt x="21353" y="6901"/>
                    </a:cubicBezTo>
                    <a:close/>
                    <a:moveTo>
                      <a:pt x="23121" y="5984"/>
                    </a:moveTo>
                    <a:cubicBezTo>
                      <a:pt x="23076" y="5782"/>
                      <a:pt x="23076" y="5782"/>
                      <a:pt x="23076" y="5782"/>
                    </a:cubicBezTo>
                    <a:cubicBezTo>
                      <a:pt x="23370" y="5716"/>
                      <a:pt x="23673" y="5683"/>
                      <a:pt x="23977" y="5683"/>
                    </a:cubicBezTo>
                    <a:cubicBezTo>
                      <a:pt x="24124" y="5683"/>
                      <a:pt x="24124" y="5683"/>
                      <a:pt x="24124" y="5683"/>
                    </a:cubicBezTo>
                    <a:cubicBezTo>
                      <a:pt x="24124" y="5889"/>
                      <a:pt x="24124" y="5889"/>
                      <a:pt x="24124" y="5889"/>
                    </a:cubicBezTo>
                    <a:cubicBezTo>
                      <a:pt x="23977" y="5889"/>
                      <a:pt x="23977" y="5889"/>
                      <a:pt x="23977" y="5889"/>
                    </a:cubicBezTo>
                    <a:cubicBezTo>
                      <a:pt x="23688" y="5889"/>
                      <a:pt x="23400" y="5921"/>
                      <a:pt x="23121" y="5984"/>
                    </a:cubicBezTo>
                    <a:close/>
                    <a:moveTo>
                      <a:pt x="28162" y="5889"/>
                    </a:moveTo>
                    <a:cubicBezTo>
                      <a:pt x="27225" y="5889"/>
                      <a:pt x="27225" y="5889"/>
                      <a:pt x="27225" y="5889"/>
                    </a:cubicBezTo>
                    <a:cubicBezTo>
                      <a:pt x="27225" y="5683"/>
                      <a:pt x="27225" y="5683"/>
                      <a:pt x="27225" y="5683"/>
                    </a:cubicBezTo>
                    <a:cubicBezTo>
                      <a:pt x="28162" y="5683"/>
                      <a:pt x="28162" y="5683"/>
                      <a:pt x="28162" y="5683"/>
                    </a:cubicBezTo>
                    <a:cubicBezTo>
                      <a:pt x="28193" y="5683"/>
                      <a:pt x="28225" y="5682"/>
                      <a:pt x="28256" y="5682"/>
                    </a:cubicBezTo>
                    <a:cubicBezTo>
                      <a:pt x="28260" y="5888"/>
                      <a:pt x="28260" y="5888"/>
                      <a:pt x="28260" y="5888"/>
                    </a:cubicBezTo>
                    <a:cubicBezTo>
                      <a:pt x="28227" y="5889"/>
                      <a:pt x="28195" y="5889"/>
                      <a:pt x="28162" y="5889"/>
                    </a:cubicBezTo>
                    <a:close/>
                    <a:moveTo>
                      <a:pt x="26191" y="5889"/>
                    </a:moveTo>
                    <a:cubicBezTo>
                      <a:pt x="25158" y="5889"/>
                      <a:pt x="25158" y="5889"/>
                      <a:pt x="25158" y="5889"/>
                    </a:cubicBezTo>
                    <a:cubicBezTo>
                      <a:pt x="25158" y="5683"/>
                      <a:pt x="25158" y="5683"/>
                      <a:pt x="25158" y="5683"/>
                    </a:cubicBezTo>
                    <a:cubicBezTo>
                      <a:pt x="26191" y="5683"/>
                      <a:pt x="26191" y="5683"/>
                      <a:pt x="26191" y="5683"/>
                    </a:cubicBezTo>
                    <a:lnTo>
                      <a:pt x="26191" y="5889"/>
                    </a:lnTo>
                    <a:close/>
                    <a:moveTo>
                      <a:pt x="29305" y="5772"/>
                    </a:moveTo>
                    <a:cubicBezTo>
                      <a:pt x="29263" y="5570"/>
                      <a:pt x="29263" y="5570"/>
                      <a:pt x="29263" y="5570"/>
                    </a:cubicBezTo>
                    <a:cubicBezTo>
                      <a:pt x="29600" y="5499"/>
                      <a:pt x="29924" y="5396"/>
                      <a:pt x="30225" y="5263"/>
                    </a:cubicBezTo>
                    <a:cubicBezTo>
                      <a:pt x="30308" y="5452"/>
                      <a:pt x="30308" y="5452"/>
                      <a:pt x="30308" y="5452"/>
                    </a:cubicBezTo>
                    <a:cubicBezTo>
                      <a:pt x="29995" y="5591"/>
                      <a:pt x="29657" y="5699"/>
                      <a:pt x="29305" y="5772"/>
                    </a:cubicBezTo>
                    <a:close/>
                    <a:moveTo>
                      <a:pt x="31215" y="4909"/>
                    </a:moveTo>
                    <a:cubicBezTo>
                      <a:pt x="31087" y="4747"/>
                      <a:pt x="31087" y="4747"/>
                      <a:pt x="31087" y="4747"/>
                    </a:cubicBezTo>
                    <a:cubicBezTo>
                      <a:pt x="31363" y="4528"/>
                      <a:pt x="31588" y="4281"/>
                      <a:pt x="31755" y="4013"/>
                    </a:cubicBezTo>
                    <a:cubicBezTo>
                      <a:pt x="31931" y="4122"/>
                      <a:pt x="31931" y="4122"/>
                      <a:pt x="31931" y="4122"/>
                    </a:cubicBezTo>
                    <a:cubicBezTo>
                      <a:pt x="31751" y="4410"/>
                      <a:pt x="31511" y="4675"/>
                      <a:pt x="31215" y="4909"/>
                    </a:cubicBezTo>
                    <a:close/>
                    <a:moveTo>
                      <a:pt x="32285" y="3112"/>
                    </a:moveTo>
                    <a:cubicBezTo>
                      <a:pt x="32079" y="3091"/>
                      <a:pt x="32079" y="3091"/>
                      <a:pt x="32079" y="3091"/>
                    </a:cubicBezTo>
                    <a:cubicBezTo>
                      <a:pt x="32086" y="3026"/>
                      <a:pt x="32089" y="2959"/>
                      <a:pt x="32089" y="2893"/>
                    </a:cubicBezTo>
                    <a:cubicBezTo>
                      <a:pt x="32089" y="2069"/>
                      <a:pt x="32089" y="2069"/>
                      <a:pt x="32089" y="2069"/>
                    </a:cubicBezTo>
                    <a:cubicBezTo>
                      <a:pt x="32296" y="2069"/>
                      <a:pt x="32296" y="2069"/>
                      <a:pt x="32296" y="2069"/>
                    </a:cubicBezTo>
                    <a:cubicBezTo>
                      <a:pt x="32296" y="2893"/>
                      <a:pt x="32296" y="2893"/>
                      <a:pt x="32296" y="2893"/>
                    </a:cubicBezTo>
                    <a:cubicBezTo>
                      <a:pt x="32296" y="2966"/>
                      <a:pt x="32292" y="3040"/>
                      <a:pt x="32285" y="3112"/>
                    </a:cubicBezTo>
                    <a:close/>
                    <a:moveTo>
                      <a:pt x="32296" y="1035"/>
                    </a:moveTo>
                    <a:cubicBezTo>
                      <a:pt x="32089" y="1035"/>
                      <a:pt x="32089" y="1035"/>
                      <a:pt x="32089" y="1035"/>
                    </a:cubicBezTo>
                    <a:cubicBezTo>
                      <a:pt x="32089" y="0"/>
                      <a:pt x="32089" y="0"/>
                      <a:pt x="32089" y="0"/>
                    </a:cubicBezTo>
                    <a:cubicBezTo>
                      <a:pt x="32296" y="0"/>
                      <a:pt x="32296" y="0"/>
                      <a:pt x="32296" y="0"/>
                    </a:cubicBezTo>
                    <a:lnTo>
                      <a:pt x="32296" y="103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9" name="Google Shape;1109;p41"/>
            <p:cNvGrpSpPr/>
            <p:nvPr/>
          </p:nvGrpSpPr>
          <p:grpSpPr>
            <a:xfrm>
              <a:off x="7513091" y="3872108"/>
              <a:ext cx="146306" cy="261940"/>
              <a:chOff x="7419591" y="3612333"/>
              <a:chExt cx="146306" cy="261940"/>
            </a:xfrm>
          </p:grpSpPr>
          <p:sp>
            <p:nvSpPr>
              <p:cNvPr id="1110" name="Google Shape;1110;p41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1" name="Google Shape;1111;p41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2" name="Google Shape;1112;p41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3" name="Google Shape;1113;p41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p41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5" name="Google Shape;1115;p41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6" name="Google Shape;1116;p41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7" name="Google Shape;1117;p41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8" name="Google Shape;1118;p41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41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41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1" name="Google Shape;1121;p41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2" name="Google Shape;1122;p41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3" name="Google Shape;1123;p41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4" name="Google Shape;1124;p41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5" name="Google Shape;1125;p41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6" name="Google Shape;1126;p41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7" name="Google Shape;1127;p41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8" name="Google Shape;1128;p41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9" name="Google Shape;1129;p41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0" name="Google Shape;1130;p41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1" name="Google Shape;1131;p41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2" name="Google Shape;1132;p41"/>
            <p:cNvGrpSpPr/>
            <p:nvPr/>
          </p:nvGrpSpPr>
          <p:grpSpPr>
            <a:xfrm rot="-5400000">
              <a:off x="7087066" y="2262183"/>
              <a:ext cx="146306" cy="261940"/>
              <a:chOff x="7419591" y="3612333"/>
              <a:chExt cx="146306" cy="261940"/>
            </a:xfrm>
          </p:grpSpPr>
          <p:sp>
            <p:nvSpPr>
              <p:cNvPr id="1133" name="Google Shape;1133;p41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4" name="Google Shape;1134;p41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5" name="Google Shape;1135;p41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6" name="Google Shape;1136;p41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7" name="Google Shape;1137;p41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8" name="Google Shape;1138;p41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9" name="Google Shape;1139;p41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0" name="Google Shape;1140;p41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1" name="Google Shape;1141;p41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2" name="Google Shape;1142;p41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3" name="Google Shape;1143;p41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4" name="Google Shape;1144;p41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5" name="Google Shape;1145;p41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6" name="Google Shape;1146;p41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7" name="Google Shape;1147;p41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8" name="Google Shape;1148;p41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9" name="Google Shape;1149;p41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0" name="Google Shape;1150;p41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1" name="Google Shape;1151;p41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2" name="Google Shape;1152;p41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3" name="Google Shape;1153;p41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4" name="Google Shape;1154;p41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55" name="Google Shape;1155;p41"/>
            <p:cNvSpPr/>
            <p:nvPr/>
          </p:nvSpPr>
          <p:spPr>
            <a:xfrm>
              <a:off x="7756321" y="899999"/>
              <a:ext cx="286945" cy="420292"/>
            </a:xfrm>
            <a:custGeom>
              <a:avLst/>
              <a:gdLst/>
              <a:ahLst/>
              <a:cxnLst/>
              <a:rect l="l" t="t" r="r" b="b"/>
              <a:pathLst>
                <a:path w="3295" h="4816" extrusionOk="0">
                  <a:moveTo>
                    <a:pt x="1647" y="0"/>
                  </a:moveTo>
                  <a:cubicBezTo>
                    <a:pt x="737" y="0"/>
                    <a:pt x="0" y="738"/>
                    <a:pt x="0" y="1648"/>
                  </a:cubicBezTo>
                  <a:cubicBezTo>
                    <a:pt x="0" y="2558"/>
                    <a:pt x="1647" y="4816"/>
                    <a:pt x="1647" y="4816"/>
                  </a:cubicBezTo>
                  <a:cubicBezTo>
                    <a:pt x="1647" y="4816"/>
                    <a:pt x="3295" y="2558"/>
                    <a:pt x="3295" y="1648"/>
                  </a:cubicBezTo>
                  <a:cubicBezTo>
                    <a:pt x="3295" y="738"/>
                    <a:pt x="2558" y="0"/>
                    <a:pt x="1647" y="0"/>
                  </a:cubicBezTo>
                  <a:close/>
                  <a:moveTo>
                    <a:pt x="763" y="1624"/>
                  </a:moveTo>
                  <a:cubicBezTo>
                    <a:pt x="763" y="1136"/>
                    <a:pt x="1159" y="740"/>
                    <a:pt x="1647" y="740"/>
                  </a:cubicBezTo>
                  <a:cubicBezTo>
                    <a:pt x="2136" y="740"/>
                    <a:pt x="2532" y="1136"/>
                    <a:pt x="2532" y="1624"/>
                  </a:cubicBezTo>
                  <a:cubicBezTo>
                    <a:pt x="2532" y="1629"/>
                    <a:pt x="2532" y="1629"/>
                    <a:pt x="2532" y="1629"/>
                  </a:cubicBezTo>
                  <a:cubicBezTo>
                    <a:pt x="2529" y="2115"/>
                    <a:pt x="2134" y="2509"/>
                    <a:pt x="1647" y="2509"/>
                  </a:cubicBezTo>
                  <a:cubicBezTo>
                    <a:pt x="1161" y="2509"/>
                    <a:pt x="766" y="2115"/>
                    <a:pt x="763" y="1629"/>
                  </a:cubicBezTo>
                  <a:lnTo>
                    <a:pt x="763" y="162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41"/>
            <p:cNvSpPr/>
            <p:nvPr/>
          </p:nvSpPr>
          <p:spPr>
            <a:xfrm>
              <a:off x="5930246" y="3862829"/>
              <a:ext cx="286942" cy="419098"/>
            </a:xfrm>
            <a:custGeom>
              <a:avLst/>
              <a:gdLst/>
              <a:ahLst/>
              <a:cxnLst/>
              <a:rect l="l" t="t" r="r" b="b"/>
              <a:pathLst>
                <a:path w="3296" h="4815" extrusionOk="0">
                  <a:moveTo>
                    <a:pt x="1648" y="0"/>
                  </a:moveTo>
                  <a:cubicBezTo>
                    <a:pt x="738" y="0"/>
                    <a:pt x="0" y="738"/>
                    <a:pt x="0" y="1648"/>
                  </a:cubicBezTo>
                  <a:cubicBezTo>
                    <a:pt x="0" y="2558"/>
                    <a:pt x="1648" y="4815"/>
                    <a:pt x="1648" y="4815"/>
                  </a:cubicBezTo>
                  <a:cubicBezTo>
                    <a:pt x="1648" y="4815"/>
                    <a:pt x="3296" y="2558"/>
                    <a:pt x="3296" y="1648"/>
                  </a:cubicBezTo>
                  <a:cubicBezTo>
                    <a:pt x="3296" y="738"/>
                    <a:pt x="2558" y="0"/>
                    <a:pt x="1648" y="0"/>
                  </a:cubicBezTo>
                  <a:close/>
                  <a:moveTo>
                    <a:pt x="764" y="1624"/>
                  </a:moveTo>
                  <a:cubicBezTo>
                    <a:pt x="764" y="1135"/>
                    <a:pt x="1160" y="740"/>
                    <a:pt x="1648" y="740"/>
                  </a:cubicBezTo>
                  <a:cubicBezTo>
                    <a:pt x="2137" y="740"/>
                    <a:pt x="2532" y="1135"/>
                    <a:pt x="2532" y="1624"/>
                  </a:cubicBezTo>
                  <a:cubicBezTo>
                    <a:pt x="2532" y="1629"/>
                    <a:pt x="2532" y="1629"/>
                    <a:pt x="2532" y="1629"/>
                  </a:cubicBezTo>
                  <a:cubicBezTo>
                    <a:pt x="2530" y="2115"/>
                    <a:pt x="2135" y="2509"/>
                    <a:pt x="1648" y="2509"/>
                  </a:cubicBezTo>
                  <a:cubicBezTo>
                    <a:pt x="1161" y="2509"/>
                    <a:pt x="766" y="2115"/>
                    <a:pt x="764" y="1629"/>
                  </a:cubicBezTo>
                  <a:lnTo>
                    <a:pt x="764" y="16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7" name="Google Shape;1157;p41"/>
          <p:cNvSpPr txBox="1">
            <a:spLocks noGrp="1"/>
          </p:cNvSpPr>
          <p:nvPr>
            <p:ph type="title"/>
          </p:nvPr>
        </p:nvSpPr>
        <p:spPr>
          <a:xfrm>
            <a:off x="720000" y="13005"/>
            <a:ext cx="4995000" cy="106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100, 1k, 1M, 1B</a:t>
            </a:r>
            <a:endParaRPr dirty="0">
              <a:solidFill>
                <a:schemeClr val="lt2"/>
              </a:solidFill>
            </a:endParaRPr>
          </a:p>
        </p:txBody>
      </p:sp>
      <p:sp>
        <p:nvSpPr>
          <p:cNvPr id="1158" name="Google Shape;1158;p41"/>
          <p:cNvSpPr txBox="1">
            <a:spLocks noGrp="1"/>
          </p:cNvSpPr>
          <p:nvPr>
            <p:ph type="body" idx="1"/>
          </p:nvPr>
        </p:nvSpPr>
        <p:spPr>
          <a:xfrm>
            <a:off x="720000" y="1239982"/>
            <a:ext cx="4995000" cy="18828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W</a:t>
            </a:r>
            <a:r>
              <a:rPr lang="sr-Latn-RS" dirty="0">
                <a:solidFill>
                  <a:schemeClr val="dk1"/>
                </a:solidFill>
              </a:rPr>
              <a:t>hen used as a precise, definite number – NEVER plural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</a:pPr>
            <a:r>
              <a:rPr lang="sr-Latn-RS" dirty="0">
                <a:solidFill>
                  <a:schemeClr val="dk1"/>
                </a:solidFill>
              </a:rPr>
              <a:t>Three hundred cars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</a:pPr>
            <a:r>
              <a:rPr lang="sr-Latn-RS" dirty="0">
                <a:solidFill>
                  <a:schemeClr val="dk1"/>
                </a:solidFill>
              </a:rPr>
              <a:t>Seven thousand containers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</a:pPr>
            <a:r>
              <a:rPr lang="sr-Latn-RS" dirty="0">
                <a:solidFill>
                  <a:schemeClr val="dk1"/>
                </a:solidFill>
              </a:rPr>
              <a:t>Two million vehicles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2" name="Google Shape;1158;p41">
            <a:extLst>
              <a:ext uri="{FF2B5EF4-FFF2-40B4-BE49-F238E27FC236}">
                <a16:creationId xmlns:a16="http://schemas.microsoft.com/office/drawing/2014/main" id="{C3A78DFC-DAD8-54C9-F521-34F8BA79E296}"/>
              </a:ext>
            </a:extLst>
          </p:cNvPr>
          <p:cNvSpPr txBox="1">
            <a:spLocks/>
          </p:cNvSpPr>
          <p:nvPr/>
        </p:nvSpPr>
        <p:spPr>
          <a:xfrm>
            <a:off x="719999" y="2574382"/>
            <a:ext cx="4995000" cy="220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AutoNum type="arabicPeriod"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AutoNum type="alphaLcPeriod"/>
              <a:defRPr sz="12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AutoNum type="romanLcPeriod"/>
              <a:defRPr sz="12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AutoNum type="arabicPeriod"/>
              <a:defRPr sz="12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AutoNum type="alphaLcPeriod"/>
              <a:defRPr sz="12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AutoNum type="romanLcPeriod"/>
              <a:defRPr sz="12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AutoNum type="arabicPeriod"/>
              <a:defRPr sz="12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AutoNum type="alphaLcPeriod"/>
              <a:defRPr sz="12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AutoNum type="romanLcPeriod"/>
              <a:defRPr sz="12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>
              <a:buFont typeface="Jost"/>
              <a:buNone/>
            </a:pPr>
            <a:r>
              <a:rPr lang="sr-Latn-RS" dirty="0"/>
              <a:t>BUT: w</a:t>
            </a:r>
            <a:r>
              <a:rPr lang="en-US" dirty="0"/>
              <a:t>hen used as </a:t>
            </a:r>
            <a:r>
              <a:rPr lang="sr-Latn-RS" dirty="0"/>
              <a:t>im</a:t>
            </a:r>
            <a:r>
              <a:rPr lang="en-US" dirty="0"/>
              <a:t>precise</a:t>
            </a:r>
            <a:r>
              <a:rPr lang="sr-Latn-RS" dirty="0"/>
              <a:t> numbers </a:t>
            </a:r>
            <a:r>
              <a:rPr lang="en-US" dirty="0"/>
              <a:t>– </a:t>
            </a:r>
            <a:r>
              <a:rPr lang="sr-Latn-RS" dirty="0"/>
              <a:t>can be</a:t>
            </a:r>
            <a:r>
              <a:rPr lang="en-US" dirty="0"/>
              <a:t> plural</a:t>
            </a:r>
          </a:p>
          <a:p>
            <a:pPr indent="-317500">
              <a:spcBef>
                <a:spcPts val="1200"/>
              </a:spcBef>
              <a:buClr>
                <a:schemeClr val="accent1"/>
              </a:buClr>
              <a:buSzPts val="1400"/>
              <a:buFont typeface="Jost"/>
              <a:buChar char="●"/>
            </a:pPr>
            <a:r>
              <a:rPr lang="sr-Latn-RS" dirty="0"/>
              <a:t>Hundreds of cars</a:t>
            </a:r>
            <a:endParaRPr lang="en-US" dirty="0"/>
          </a:p>
          <a:p>
            <a:pPr indent="-317500">
              <a:buClr>
                <a:schemeClr val="accent1"/>
              </a:buClr>
              <a:buSzPts val="1400"/>
              <a:buFont typeface="Jost"/>
              <a:buChar char="●"/>
            </a:pPr>
            <a:r>
              <a:rPr lang="sr-Latn-RS" dirty="0"/>
              <a:t>Thousands of</a:t>
            </a:r>
            <a:r>
              <a:rPr lang="en-US" dirty="0"/>
              <a:t> containers</a:t>
            </a:r>
          </a:p>
          <a:p>
            <a:pPr indent="-317500">
              <a:buClr>
                <a:schemeClr val="accent1"/>
              </a:buClr>
              <a:buSzPts val="1400"/>
              <a:buFont typeface="Jost"/>
              <a:buChar char="●"/>
            </a:pPr>
            <a:r>
              <a:rPr lang="sr-Latn-RS" dirty="0"/>
              <a:t>Millions of </a:t>
            </a:r>
            <a:r>
              <a:rPr lang="en-US" dirty="0"/>
              <a:t>vehicles</a:t>
            </a:r>
            <a:endParaRPr lang="sr-Latn-RS" dirty="0"/>
          </a:p>
          <a:p>
            <a:pPr indent="-317500">
              <a:buClr>
                <a:schemeClr val="accent1"/>
              </a:buClr>
              <a:buSzPts val="1400"/>
              <a:buFont typeface="Jost"/>
              <a:buChar char="●"/>
            </a:pPr>
            <a:endParaRPr lang="sr-Latn-RS" dirty="0"/>
          </a:p>
          <a:p>
            <a:pPr marL="139700" indent="0">
              <a:buClr>
                <a:schemeClr val="accent1"/>
              </a:buClr>
              <a:buSzPts val="1400"/>
              <a:buNone/>
            </a:pPr>
            <a:r>
              <a:rPr lang="sr-Latn-RS" dirty="0"/>
              <a:t>The Roman numerals:</a:t>
            </a:r>
          </a:p>
          <a:p>
            <a:pPr marL="139700" indent="0">
              <a:buClr>
                <a:schemeClr val="accent1"/>
              </a:buClr>
              <a:buSzPts val="1400"/>
              <a:buNone/>
            </a:pPr>
            <a:r>
              <a:rPr lang="sr-Latn-RS" dirty="0"/>
              <a:t>IN ENGLISH, THEY ARE BOTH</a:t>
            </a:r>
            <a:br>
              <a:rPr lang="sr-Latn-RS" dirty="0"/>
            </a:br>
            <a:r>
              <a:rPr lang="sr-Latn-RS" dirty="0"/>
              <a:t>CARDINAL AND ORDINAL NUMBERS!!!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A6A53D0-BA17-54D9-3F8E-F151691DD115}"/>
              </a:ext>
            </a:extLst>
          </p:cNvPr>
          <p:cNvSpPr/>
          <p:nvPr/>
        </p:nvSpPr>
        <p:spPr>
          <a:xfrm>
            <a:off x="3532788" y="2989407"/>
            <a:ext cx="2286731" cy="146781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numCol="2" rtlCol="0" anchor="ctr"/>
          <a:lstStyle/>
          <a:p>
            <a:r>
              <a:rPr lang="sr-Latn-RS" dirty="0">
                <a:latin typeface="Jost" panose="020B0604020202020204" charset="0"/>
                <a:ea typeface="Jost" panose="020B0604020202020204" charset="0"/>
              </a:rPr>
              <a:t>10</a:t>
            </a:r>
          </a:p>
          <a:p>
            <a:r>
              <a:rPr lang="sr-Latn-RS" dirty="0">
                <a:latin typeface="Jost" panose="020B0604020202020204" charset="0"/>
                <a:ea typeface="Jost" panose="020B0604020202020204" charset="0"/>
              </a:rPr>
              <a:t>50</a:t>
            </a:r>
          </a:p>
          <a:p>
            <a:r>
              <a:rPr lang="sr-Latn-RS" dirty="0">
                <a:latin typeface="Jost" panose="020B0604020202020204" charset="0"/>
                <a:ea typeface="Jost" panose="020B0604020202020204" charset="0"/>
              </a:rPr>
              <a:t>100</a:t>
            </a:r>
          </a:p>
          <a:p>
            <a:r>
              <a:rPr lang="sr-Latn-RS" dirty="0">
                <a:latin typeface="Jost" panose="020B0604020202020204" charset="0"/>
                <a:ea typeface="Jost" panose="020B0604020202020204" charset="0"/>
              </a:rPr>
              <a:t>500</a:t>
            </a:r>
          </a:p>
          <a:p>
            <a:r>
              <a:rPr lang="sr-Latn-RS" dirty="0">
                <a:latin typeface="Jost" panose="020B0604020202020204" charset="0"/>
                <a:ea typeface="Jost" panose="020B0604020202020204" charset="0"/>
              </a:rPr>
              <a:t>1000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>
                <a:latin typeface="Jost" panose="020B0604020202020204" charset="0"/>
                <a:ea typeface="Jost" panose="020B0604020202020204" charset="0"/>
              </a:rPr>
              <a:t>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>
                <a:latin typeface="Jost" panose="020B0604020202020204" charset="0"/>
                <a:ea typeface="Jost" panose="020B0604020202020204" charset="0"/>
              </a:rPr>
              <a:t>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>
                <a:latin typeface="Jost" panose="020B0604020202020204" charset="0"/>
                <a:ea typeface="Jost" panose="020B0604020202020204" charset="0"/>
              </a:rPr>
              <a:t>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>
                <a:latin typeface="Jost" panose="020B0604020202020204" charset="0"/>
                <a:ea typeface="Jost" panose="020B0604020202020204" charset="0"/>
              </a:rPr>
              <a:t>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>
                <a:latin typeface="Jost" panose="020B0604020202020204" charset="0"/>
                <a:ea typeface="Jost" panose="020B0604020202020204" charset="0"/>
              </a:rPr>
              <a:t>M</a:t>
            </a:r>
            <a:endParaRPr lang="en-US" dirty="0">
              <a:latin typeface="Jost" panose="020B0604020202020204" charset="0"/>
              <a:ea typeface="Jost" panose="020B060402020202020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420769-84FF-539E-E2B0-1D2E47CCE323}"/>
              </a:ext>
            </a:extLst>
          </p:cNvPr>
          <p:cNvSpPr/>
          <p:nvPr/>
        </p:nvSpPr>
        <p:spPr>
          <a:xfrm>
            <a:off x="1395176" y="982596"/>
            <a:ext cx="1084982" cy="30890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>
                <a:latin typeface="Jost" panose="020B0604020202020204" charset="0"/>
                <a:ea typeface="Jost" panose="020B0604020202020204" charset="0"/>
              </a:rPr>
              <a:t>thousand</a:t>
            </a:r>
            <a:endParaRPr lang="en-US" dirty="0">
              <a:latin typeface="Jost" panose="020B0604020202020204" charset="0"/>
              <a:ea typeface="Jost" panose="020B060402020202020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6C7326-5B54-71F8-E925-98F006B92021}"/>
              </a:ext>
            </a:extLst>
          </p:cNvPr>
          <p:cNvSpPr/>
          <p:nvPr/>
        </p:nvSpPr>
        <p:spPr>
          <a:xfrm>
            <a:off x="2544336" y="982596"/>
            <a:ext cx="1084982" cy="31740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>
                <a:latin typeface="Jost" panose="020B0604020202020204" charset="0"/>
                <a:ea typeface="Jost" panose="020B0604020202020204" charset="0"/>
              </a:rPr>
              <a:t>million</a:t>
            </a:r>
            <a:endParaRPr lang="en-US" dirty="0">
              <a:latin typeface="Jost" panose="020B0604020202020204" charset="0"/>
              <a:ea typeface="Jost" panose="020B060402020202020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A8B90C-1955-5481-F785-5065C96E023B}"/>
              </a:ext>
            </a:extLst>
          </p:cNvPr>
          <p:cNvSpPr/>
          <p:nvPr/>
        </p:nvSpPr>
        <p:spPr>
          <a:xfrm>
            <a:off x="3685351" y="969857"/>
            <a:ext cx="1084983" cy="31740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>
                <a:latin typeface="Jost" panose="020B0604020202020204" charset="0"/>
                <a:ea typeface="Jost" panose="020B0604020202020204" charset="0"/>
              </a:rPr>
              <a:t>billion</a:t>
            </a:r>
            <a:endParaRPr lang="en-US" dirty="0">
              <a:latin typeface="Jost" panose="020B0604020202020204" charset="0"/>
              <a:ea typeface="Jost" panose="020B060402020202020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43"/>
          <p:cNvSpPr txBox="1">
            <a:spLocks noGrp="1"/>
          </p:cNvSpPr>
          <p:nvPr>
            <p:ph type="title"/>
          </p:nvPr>
        </p:nvSpPr>
        <p:spPr>
          <a:xfrm>
            <a:off x="762558" y="8308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Ordinal Numbers – the Nth</a:t>
            </a:r>
            <a:endParaRPr dirty="0"/>
          </a:p>
        </p:txBody>
      </p:sp>
      <p:sp>
        <p:nvSpPr>
          <p:cNvPr id="1231" name="Google Shape;1231;p43"/>
          <p:cNvSpPr txBox="1">
            <a:spLocks noGrp="1"/>
          </p:cNvSpPr>
          <p:nvPr>
            <p:ph type="subTitle" idx="1"/>
          </p:nvPr>
        </p:nvSpPr>
        <p:spPr>
          <a:xfrm>
            <a:off x="475505" y="1997722"/>
            <a:ext cx="2265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1</a:t>
            </a:r>
            <a:r>
              <a:rPr lang="en" dirty="0"/>
              <a:t> </a:t>
            </a:r>
            <a:endParaRPr dirty="0"/>
          </a:p>
        </p:txBody>
      </p:sp>
      <p:sp>
        <p:nvSpPr>
          <p:cNvPr id="1232" name="Google Shape;1232;p43"/>
          <p:cNvSpPr txBox="1">
            <a:spLocks noGrp="1"/>
          </p:cNvSpPr>
          <p:nvPr>
            <p:ph type="subTitle" idx="5"/>
          </p:nvPr>
        </p:nvSpPr>
        <p:spPr>
          <a:xfrm>
            <a:off x="3433751" y="1996898"/>
            <a:ext cx="2265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2</a:t>
            </a:r>
            <a:endParaRPr dirty="0"/>
          </a:p>
        </p:txBody>
      </p:sp>
      <p:sp>
        <p:nvSpPr>
          <p:cNvPr id="1233" name="Google Shape;1233;p43"/>
          <p:cNvSpPr txBox="1">
            <a:spLocks noGrp="1"/>
          </p:cNvSpPr>
          <p:nvPr>
            <p:ph type="subTitle" idx="6"/>
          </p:nvPr>
        </p:nvSpPr>
        <p:spPr>
          <a:xfrm>
            <a:off x="6325286" y="1988925"/>
            <a:ext cx="2265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3</a:t>
            </a:r>
            <a:endParaRPr dirty="0"/>
          </a:p>
        </p:txBody>
      </p:sp>
      <p:sp>
        <p:nvSpPr>
          <p:cNvPr id="1234" name="Google Shape;1234;p43"/>
          <p:cNvSpPr txBox="1">
            <a:spLocks noGrp="1"/>
          </p:cNvSpPr>
          <p:nvPr>
            <p:ph type="subTitle" idx="2"/>
          </p:nvPr>
        </p:nvSpPr>
        <p:spPr>
          <a:xfrm>
            <a:off x="489189" y="2593430"/>
            <a:ext cx="8116956" cy="7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All ordinal numbers require the </a:t>
            </a:r>
            <a:r>
              <a:rPr lang="sr-Latn-RS" sz="2000" b="1" dirty="0"/>
              <a:t>definite article</a:t>
            </a:r>
            <a:r>
              <a:rPr lang="sr-Latn-RS" sz="2000" dirty="0"/>
              <a:t>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All ordinal numbers take the suffix –</a:t>
            </a:r>
            <a:r>
              <a:rPr lang="sr-Latn-RS" sz="2000" b="1" dirty="0"/>
              <a:t>th</a:t>
            </a:r>
            <a:r>
              <a:rPr lang="sr-Latn-RS" sz="2000" dirty="0"/>
              <a:t>, except for 1, 2, and 3!!!</a:t>
            </a:r>
            <a:endParaRPr sz="2000" dirty="0"/>
          </a:p>
        </p:txBody>
      </p:sp>
      <p:sp>
        <p:nvSpPr>
          <p:cNvPr id="1235" name="Google Shape;1235;p43"/>
          <p:cNvSpPr txBox="1">
            <a:spLocks noGrp="1"/>
          </p:cNvSpPr>
          <p:nvPr>
            <p:ph type="subTitle" idx="3"/>
          </p:nvPr>
        </p:nvSpPr>
        <p:spPr>
          <a:xfrm>
            <a:off x="400879" y="3481319"/>
            <a:ext cx="2339626" cy="7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*Spelling: 40th </a:t>
            </a:r>
            <a:endParaRPr sz="2000" dirty="0"/>
          </a:p>
        </p:txBody>
      </p:sp>
      <p:sp>
        <p:nvSpPr>
          <p:cNvPr id="1236" name="Google Shape;1236;p43"/>
          <p:cNvSpPr txBox="1">
            <a:spLocks noGrp="1"/>
          </p:cNvSpPr>
          <p:nvPr>
            <p:ph type="subTitle" idx="4"/>
          </p:nvPr>
        </p:nvSpPr>
        <p:spPr>
          <a:xfrm>
            <a:off x="2764054" y="3490981"/>
            <a:ext cx="2265000" cy="7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dirty="0"/>
              <a:t>the fortieth</a:t>
            </a:r>
            <a:endParaRPr sz="1800" dirty="0"/>
          </a:p>
        </p:txBody>
      </p:sp>
      <p:grpSp>
        <p:nvGrpSpPr>
          <p:cNvPr id="1237" name="Google Shape;1237;p43"/>
          <p:cNvGrpSpPr/>
          <p:nvPr/>
        </p:nvGrpSpPr>
        <p:grpSpPr>
          <a:xfrm>
            <a:off x="762558" y="753051"/>
            <a:ext cx="7618883" cy="1818699"/>
            <a:chOff x="762560" y="1612157"/>
            <a:chExt cx="7618883" cy="1818699"/>
          </a:xfrm>
        </p:grpSpPr>
        <p:grpSp>
          <p:nvGrpSpPr>
            <p:cNvPr id="1238" name="Google Shape;1238;p43"/>
            <p:cNvGrpSpPr/>
            <p:nvPr/>
          </p:nvGrpSpPr>
          <p:grpSpPr>
            <a:xfrm rot="10800000">
              <a:off x="762560" y="1612157"/>
              <a:ext cx="7618883" cy="1818699"/>
              <a:chOff x="763035" y="1325969"/>
              <a:chExt cx="7618883" cy="1818699"/>
            </a:xfrm>
          </p:grpSpPr>
          <p:sp>
            <p:nvSpPr>
              <p:cNvPr id="1239" name="Google Shape;1239;p43"/>
              <p:cNvSpPr/>
              <p:nvPr/>
            </p:nvSpPr>
            <p:spPr>
              <a:xfrm>
                <a:off x="763035" y="1325969"/>
                <a:ext cx="7618883" cy="1818699"/>
              </a:xfrm>
              <a:custGeom>
                <a:avLst/>
                <a:gdLst/>
                <a:ahLst/>
                <a:cxnLst/>
                <a:rect l="l" t="t" r="r" b="b"/>
                <a:pathLst>
                  <a:path w="48886" h="11663" extrusionOk="0">
                    <a:moveTo>
                      <a:pt x="46528" y="5832"/>
                    </a:moveTo>
                    <a:cubicBezTo>
                      <a:pt x="46528" y="5832"/>
                      <a:pt x="46528" y="5832"/>
                      <a:pt x="46528" y="5832"/>
                    </a:cubicBezTo>
                    <a:cubicBezTo>
                      <a:pt x="46528" y="6315"/>
                      <a:pt x="46431" y="6769"/>
                      <a:pt x="46255" y="7184"/>
                    </a:cubicBezTo>
                    <a:cubicBezTo>
                      <a:pt x="45993" y="7805"/>
                      <a:pt x="45551" y="8338"/>
                      <a:pt x="44995" y="8713"/>
                    </a:cubicBezTo>
                    <a:cubicBezTo>
                      <a:pt x="44440" y="9088"/>
                      <a:pt x="43777" y="9305"/>
                      <a:pt x="43054" y="9306"/>
                    </a:cubicBezTo>
                    <a:cubicBezTo>
                      <a:pt x="43054" y="9306"/>
                      <a:pt x="43054" y="9306"/>
                      <a:pt x="43054" y="9306"/>
                    </a:cubicBezTo>
                    <a:cubicBezTo>
                      <a:pt x="42571" y="9306"/>
                      <a:pt x="42117" y="9209"/>
                      <a:pt x="41702" y="9033"/>
                    </a:cubicBezTo>
                    <a:cubicBezTo>
                      <a:pt x="41080" y="8770"/>
                      <a:pt x="40547" y="8328"/>
                      <a:pt x="40172" y="7773"/>
                    </a:cubicBezTo>
                    <a:cubicBezTo>
                      <a:pt x="39798" y="7217"/>
                      <a:pt x="39580" y="6555"/>
                      <a:pt x="39580" y="5832"/>
                    </a:cubicBezTo>
                    <a:cubicBezTo>
                      <a:pt x="39580" y="5030"/>
                      <a:pt x="39416" y="4260"/>
                      <a:pt x="39121" y="3561"/>
                    </a:cubicBezTo>
                    <a:cubicBezTo>
                      <a:pt x="38677" y="2513"/>
                      <a:pt x="37940" y="1625"/>
                      <a:pt x="37009" y="997"/>
                    </a:cubicBezTo>
                    <a:cubicBezTo>
                      <a:pt x="36080" y="368"/>
                      <a:pt x="34952" y="0"/>
                      <a:pt x="33748" y="0"/>
                    </a:cubicBezTo>
                    <a:cubicBezTo>
                      <a:pt x="33748" y="0"/>
                      <a:pt x="33748" y="0"/>
                      <a:pt x="33748" y="0"/>
                    </a:cubicBezTo>
                    <a:cubicBezTo>
                      <a:pt x="32946" y="0"/>
                      <a:pt x="32176" y="163"/>
                      <a:pt x="31478" y="459"/>
                    </a:cubicBezTo>
                    <a:cubicBezTo>
                      <a:pt x="30430" y="902"/>
                      <a:pt x="29542" y="1640"/>
                      <a:pt x="28914" y="2570"/>
                    </a:cubicBezTo>
                    <a:cubicBezTo>
                      <a:pt x="28285" y="3500"/>
                      <a:pt x="27916" y="4628"/>
                      <a:pt x="27917" y="5832"/>
                    </a:cubicBezTo>
                    <a:cubicBezTo>
                      <a:pt x="27917" y="6315"/>
                      <a:pt x="27820" y="6769"/>
                      <a:pt x="27644" y="7184"/>
                    </a:cubicBezTo>
                    <a:cubicBezTo>
                      <a:pt x="27382" y="7805"/>
                      <a:pt x="26939" y="8338"/>
                      <a:pt x="26384" y="8713"/>
                    </a:cubicBezTo>
                    <a:cubicBezTo>
                      <a:pt x="25828" y="9088"/>
                      <a:pt x="25166" y="9305"/>
                      <a:pt x="24443" y="9306"/>
                    </a:cubicBezTo>
                    <a:cubicBezTo>
                      <a:pt x="24443" y="9306"/>
                      <a:pt x="24443" y="9306"/>
                      <a:pt x="24443" y="9306"/>
                    </a:cubicBezTo>
                    <a:cubicBezTo>
                      <a:pt x="23960" y="9306"/>
                      <a:pt x="23506" y="9209"/>
                      <a:pt x="23091" y="9033"/>
                    </a:cubicBezTo>
                    <a:cubicBezTo>
                      <a:pt x="22469" y="8770"/>
                      <a:pt x="21936" y="8328"/>
                      <a:pt x="21561" y="7773"/>
                    </a:cubicBezTo>
                    <a:cubicBezTo>
                      <a:pt x="21186" y="7217"/>
                      <a:pt x="20969" y="6555"/>
                      <a:pt x="20969" y="5832"/>
                    </a:cubicBezTo>
                    <a:cubicBezTo>
                      <a:pt x="20969" y="5030"/>
                      <a:pt x="20805" y="4260"/>
                      <a:pt x="20510" y="3561"/>
                    </a:cubicBezTo>
                    <a:cubicBezTo>
                      <a:pt x="20066" y="2513"/>
                      <a:pt x="19328" y="1625"/>
                      <a:pt x="18398" y="997"/>
                    </a:cubicBezTo>
                    <a:cubicBezTo>
                      <a:pt x="17469" y="368"/>
                      <a:pt x="16341" y="0"/>
                      <a:pt x="15137" y="0"/>
                    </a:cubicBezTo>
                    <a:cubicBezTo>
                      <a:pt x="15137" y="0"/>
                      <a:pt x="15137" y="0"/>
                      <a:pt x="15137" y="0"/>
                    </a:cubicBezTo>
                    <a:cubicBezTo>
                      <a:pt x="14335" y="0"/>
                      <a:pt x="13565" y="163"/>
                      <a:pt x="12867" y="459"/>
                    </a:cubicBezTo>
                    <a:cubicBezTo>
                      <a:pt x="11819" y="902"/>
                      <a:pt x="10931" y="1640"/>
                      <a:pt x="10302" y="2570"/>
                    </a:cubicBezTo>
                    <a:cubicBezTo>
                      <a:pt x="9674" y="3500"/>
                      <a:pt x="9305" y="4628"/>
                      <a:pt x="9306" y="5832"/>
                    </a:cubicBezTo>
                    <a:cubicBezTo>
                      <a:pt x="9306" y="6315"/>
                      <a:pt x="9209" y="6769"/>
                      <a:pt x="9033" y="7184"/>
                    </a:cubicBezTo>
                    <a:cubicBezTo>
                      <a:pt x="8771" y="7805"/>
                      <a:pt x="8328" y="8338"/>
                      <a:pt x="7773" y="8713"/>
                    </a:cubicBezTo>
                    <a:cubicBezTo>
                      <a:pt x="7217" y="9088"/>
                      <a:pt x="6555" y="9305"/>
                      <a:pt x="5832" y="9306"/>
                    </a:cubicBezTo>
                    <a:cubicBezTo>
                      <a:pt x="5832" y="9306"/>
                      <a:pt x="5832" y="9306"/>
                      <a:pt x="5832" y="9306"/>
                    </a:cubicBezTo>
                    <a:cubicBezTo>
                      <a:pt x="5349" y="9306"/>
                      <a:pt x="4895" y="9209"/>
                      <a:pt x="4480" y="9033"/>
                    </a:cubicBezTo>
                    <a:cubicBezTo>
                      <a:pt x="3858" y="8770"/>
                      <a:pt x="3325" y="8328"/>
                      <a:pt x="2950" y="7773"/>
                    </a:cubicBezTo>
                    <a:cubicBezTo>
                      <a:pt x="2575" y="7217"/>
                      <a:pt x="2358" y="6555"/>
                      <a:pt x="2358" y="5832"/>
                    </a:cubicBezTo>
                    <a:cubicBezTo>
                      <a:pt x="0" y="5832"/>
                      <a:pt x="0" y="5832"/>
                      <a:pt x="0" y="5832"/>
                    </a:cubicBezTo>
                    <a:cubicBezTo>
                      <a:pt x="0" y="6633"/>
                      <a:pt x="163" y="7403"/>
                      <a:pt x="459" y="8102"/>
                    </a:cubicBezTo>
                    <a:cubicBezTo>
                      <a:pt x="903" y="9150"/>
                      <a:pt x="1640" y="10038"/>
                      <a:pt x="2570" y="10666"/>
                    </a:cubicBezTo>
                    <a:cubicBezTo>
                      <a:pt x="3500" y="11295"/>
                      <a:pt x="4628" y="11663"/>
                      <a:pt x="5832" y="11663"/>
                    </a:cubicBezTo>
                    <a:cubicBezTo>
                      <a:pt x="5832" y="11663"/>
                      <a:pt x="5832" y="11663"/>
                      <a:pt x="5832" y="11663"/>
                    </a:cubicBezTo>
                    <a:cubicBezTo>
                      <a:pt x="6634" y="11663"/>
                      <a:pt x="7404" y="11500"/>
                      <a:pt x="8102" y="11204"/>
                    </a:cubicBezTo>
                    <a:cubicBezTo>
                      <a:pt x="9150" y="10761"/>
                      <a:pt x="10038" y="10023"/>
                      <a:pt x="10666" y="9093"/>
                    </a:cubicBezTo>
                    <a:cubicBezTo>
                      <a:pt x="11295" y="8164"/>
                      <a:pt x="11664" y="7035"/>
                      <a:pt x="11663" y="5832"/>
                    </a:cubicBezTo>
                    <a:cubicBezTo>
                      <a:pt x="11663" y="5832"/>
                      <a:pt x="11663" y="5832"/>
                      <a:pt x="11663" y="5832"/>
                    </a:cubicBezTo>
                    <a:cubicBezTo>
                      <a:pt x="11663" y="5349"/>
                      <a:pt x="11760" y="4895"/>
                      <a:pt x="11936" y="4480"/>
                    </a:cubicBezTo>
                    <a:cubicBezTo>
                      <a:pt x="12198" y="3858"/>
                      <a:pt x="12641" y="3325"/>
                      <a:pt x="13196" y="2950"/>
                    </a:cubicBezTo>
                    <a:cubicBezTo>
                      <a:pt x="13752" y="2575"/>
                      <a:pt x="14414" y="2358"/>
                      <a:pt x="15137" y="2357"/>
                    </a:cubicBezTo>
                    <a:cubicBezTo>
                      <a:pt x="15137" y="2357"/>
                      <a:pt x="15137" y="2357"/>
                      <a:pt x="15137" y="2357"/>
                    </a:cubicBezTo>
                    <a:cubicBezTo>
                      <a:pt x="15620" y="2358"/>
                      <a:pt x="16074" y="2455"/>
                      <a:pt x="16489" y="2630"/>
                    </a:cubicBezTo>
                    <a:cubicBezTo>
                      <a:pt x="17111" y="2893"/>
                      <a:pt x="17644" y="3335"/>
                      <a:pt x="18019" y="3890"/>
                    </a:cubicBezTo>
                    <a:cubicBezTo>
                      <a:pt x="18393" y="4446"/>
                      <a:pt x="18611" y="5108"/>
                      <a:pt x="18611" y="5832"/>
                    </a:cubicBezTo>
                    <a:cubicBezTo>
                      <a:pt x="18611" y="5832"/>
                      <a:pt x="18611" y="5832"/>
                      <a:pt x="18611" y="5832"/>
                    </a:cubicBezTo>
                    <a:cubicBezTo>
                      <a:pt x="18611" y="6633"/>
                      <a:pt x="18775" y="7403"/>
                      <a:pt x="19070" y="8102"/>
                    </a:cubicBezTo>
                    <a:cubicBezTo>
                      <a:pt x="19514" y="9150"/>
                      <a:pt x="20251" y="10038"/>
                      <a:pt x="21182" y="10666"/>
                    </a:cubicBezTo>
                    <a:cubicBezTo>
                      <a:pt x="22111" y="11295"/>
                      <a:pt x="23239" y="11663"/>
                      <a:pt x="24443" y="11663"/>
                    </a:cubicBezTo>
                    <a:cubicBezTo>
                      <a:pt x="24443" y="11663"/>
                      <a:pt x="24443" y="11663"/>
                      <a:pt x="24443" y="11663"/>
                    </a:cubicBezTo>
                    <a:cubicBezTo>
                      <a:pt x="25245" y="11663"/>
                      <a:pt x="26015" y="11500"/>
                      <a:pt x="26713" y="11204"/>
                    </a:cubicBezTo>
                    <a:cubicBezTo>
                      <a:pt x="27761" y="10761"/>
                      <a:pt x="28649" y="10023"/>
                      <a:pt x="29278" y="9093"/>
                    </a:cubicBezTo>
                    <a:cubicBezTo>
                      <a:pt x="29906" y="8164"/>
                      <a:pt x="30275" y="7035"/>
                      <a:pt x="30274" y="5832"/>
                    </a:cubicBezTo>
                    <a:cubicBezTo>
                      <a:pt x="30274" y="5832"/>
                      <a:pt x="30274" y="5832"/>
                      <a:pt x="30274" y="5832"/>
                    </a:cubicBezTo>
                    <a:cubicBezTo>
                      <a:pt x="30274" y="5349"/>
                      <a:pt x="30371" y="4895"/>
                      <a:pt x="30547" y="4480"/>
                    </a:cubicBezTo>
                    <a:cubicBezTo>
                      <a:pt x="30809" y="3858"/>
                      <a:pt x="31252" y="3325"/>
                      <a:pt x="31807" y="2950"/>
                    </a:cubicBezTo>
                    <a:cubicBezTo>
                      <a:pt x="32363" y="2575"/>
                      <a:pt x="33025" y="2358"/>
                      <a:pt x="33748" y="2357"/>
                    </a:cubicBezTo>
                    <a:cubicBezTo>
                      <a:pt x="33748" y="2357"/>
                      <a:pt x="33748" y="2357"/>
                      <a:pt x="33748" y="2357"/>
                    </a:cubicBezTo>
                    <a:cubicBezTo>
                      <a:pt x="34231" y="2358"/>
                      <a:pt x="34685" y="2455"/>
                      <a:pt x="35100" y="2630"/>
                    </a:cubicBezTo>
                    <a:cubicBezTo>
                      <a:pt x="35722" y="2893"/>
                      <a:pt x="36255" y="3335"/>
                      <a:pt x="36630" y="3890"/>
                    </a:cubicBezTo>
                    <a:cubicBezTo>
                      <a:pt x="37005" y="4446"/>
                      <a:pt x="37222" y="5108"/>
                      <a:pt x="37222" y="5832"/>
                    </a:cubicBezTo>
                    <a:cubicBezTo>
                      <a:pt x="37222" y="5832"/>
                      <a:pt x="37222" y="5832"/>
                      <a:pt x="37222" y="5832"/>
                    </a:cubicBezTo>
                    <a:cubicBezTo>
                      <a:pt x="37222" y="6633"/>
                      <a:pt x="37386" y="7403"/>
                      <a:pt x="37681" y="8102"/>
                    </a:cubicBezTo>
                    <a:cubicBezTo>
                      <a:pt x="38125" y="9150"/>
                      <a:pt x="38863" y="10038"/>
                      <a:pt x="39793" y="10666"/>
                    </a:cubicBezTo>
                    <a:cubicBezTo>
                      <a:pt x="40722" y="11295"/>
                      <a:pt x="41850" y="11663"/>
                      <a:pt x="43054" y="11663"/>
                    </a:cubicBezTo>
                    <a:cubicBezTo>
                      <a:pt x="43054" y="11663"/>
                      <a:pt x="43054" y="11663"/>
                      <a:pt x="43054" y="11663"/>
                    </a:cubicBezTo>
                    <a:cubicBezTo>
                      <a:pt x="43856" y="11663"/>
                      <a:pt x="44626" y="11500"/>
                      <a:pt x="45324" y="11204"/>
                    </a:cubicBezTo>
                    <a:cubicBezTo>
                      <a:pt x="46372" y="10761"/>
                      <a:pt x="47260" y="10023"/>
                      <a:pt x="47889" y="9093"/>
                    </a:cubicBezTo>
                    <a:cubicBezTo>
                      <a:pt x="48517" y="8164"/>
                      <a:pt x="48886" y="7035"/>
                      <a:pt x="48885" y="5832"/>
                    </a:cubicBezTo>
                    <a:lnTo>
                      <a:pt x="46528" y="5832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0" name="Google Shape;1240;p43"/>
              <p:cNvSpPr/>
              <p:nvPr/>
            </p:nvSpPr>
            <p:spPr>
              <a:xfrm>
                <a:off x="929557" y="1490484"/>
                <a:ext cx="7285832" cy="1487658"/>
              </a:xfrm>
              <a:custGeom>
                <a:avLst/>
                <a:gdLst/>
                <a:ahLst/>
                <a:cxnLst/>
                <a:rect l="l" t="t" r="r" b="b"/>
                <a:pathLst>
                  <a:path w="46752" h="9543" extrusionOk="0">
                    <a:moveTo>
                      <a:pt x="23376" y="9543"/>
                    </a:moveTo>
                    <a:cubicBezTo>
                      <a:pt x="23095" y="9543"/>
                      <a:pt x="22814" y="9518"/>
                      <a:pt x="22539" y="9469"/>
                    </a:cubicBezTo>
                    <a:cubicBezTo>
                      <a:pt x="22578" y="9248"/>
                      <a:pt x="22578" y="9248"/>
                      <a:pt x="22578" y="9248"/>
                    </a:cubicBezTo>
                    <a:cubicBezTo>
                      <a:pt x="22900" y="9305"/>
                      <a:pt x="23233" y="9327"/>
                      <a:pt x="23560" y="9314"/>
                    </a:cubicBezTo>
                    <a:cubicBezTo>
                      <a:pt x="23569" y="9539"/>
                      <a:pt x="23569" y="9539"/>
                      <a:pt x="23569" y="9539"/>
                    </a:cubicBezTo>
                    <a:cubicBezTo>
                      <a:pt x="23505" y="9541"/>
                      <a:pt x="23441" y="9542"/>
                      <a:pt x="23376" y="9543"/>
                    </a:cubicBezTo>
                    <a:close/>
                    <a:moveTo>
                      <a:pt x="4905" y="9541"/>
                    </a:moveTo>
                    <a:cubicBezTo>
                      <a:pt x="4899" y="9316"/>
                      <a:pt x="4899" y="9316"/>
                      <a:pt x="4899" y="9316"/>
                    </a:cubicBezTo>
                    <a:cubicBezTo>
                      <a:pt x="5228" y="9307"/>
                      <a:pt x="5556" y="9261"/>
                      <a:pt x="5873" y="9182"/>
                    </a:cubicBezTo>
                    <a:cubicBezTo>
                      <a:pt x="5927" y="9400"/>
                      <a:pt x="5927" y="9400"/>
                      <a:pt x="5927" y="9400"/>
                    </a:cubicBezTo>
                    <a:cubicBezTo>
                      <a:pt x="5595" y="9483"/>
                      <a:pt x="5251" y="9531"/>
                      <a:pt x="4905" y="9541"/>
                    </a:cubicBezTo>
                    <a:close/>
                    <a:moveTo>
                      <a:pt x="42232" y="9536"/>
                    </a:moveTo>
                    <a:cubicBezTo>
                      <a:pt x="42221" y="9312"/>
                      <a:pt x="42221" y="9312"/>
                      <a:pt x="42221" y="9312"/>
                    </a:cubicBezTo>
                    <a:cubicBezTo>
                      <a:pt x="42550" y="9296"/>
                      <a:pt x="42876" y="9243"/>
                      <a:pt x="43192" y="9157"/>
                    </a:cubicBezTo>
                    <a:cubicBezTo>
                      <a:pt x="43251" y="9373"/>
                      <a:pt x="43251" y="9373"/>
                      <a:pt x="43251" y="9373"/>
                    </a:cubicBezTo>
                    <a:cubicBezTo>
                      <a:pt x="42920" y="9464"/>
                      <a:pt x="42577" y="9519"/>
                      <a:pt x="42232" y="9536"/>
                    </a:cubicBezTo>
                    <a:close/>
                    <a:moveTo>
                      <a:pt x="41202" y="9478"/>
                    </a:moveTo>
                    <a:cubicBezTo>
                      <a:pt x="40862" y="9422"/>
                      <a:pt x="40527" y="9328"/>
                      <a:pt x="40207" y="9199"/>
                    </a:cubicBezTo>
                    <a:cubicBezTo>
                      <a:pt x="40291" y="8991"/>
                      <a:pt x="40291" y="8991"/>
                      <a:pt x="40291" y="8991"/>
                    </a:cubicBezTo>
                    <a:cubicBezTo>
                      <a:pt x="40596" y="9114"/>
                      <a:pt x="40915" y="9203"/>
                      <a:pt x="41238" y="9257"/>
                    </a:cubicBezTo>
                    <a:lnTo>
                      <a:pt x="41202" y="9478"/>
                    </a:lnTo>
                    <a:close/>
                    <a:moveTo>
                      <a:pt x="3876" y="9460"/>
                    </a:moveTo>
                    <a:cubicBezTo>
                      <a:pt x="3537" y="9396"/>
                      <a:pt x="3205" y="9295"/>
                      <a:pt x="2888" y="9159"/>
                    </a:cubicBezTo>
                    <a:cubicBezTo>
                      <a:pt x="2977" y="8953"/>
                      <a:pt x="2977" y="8953"/>
                      <a:pt x="2977" y="8953"/>
                    </a:cubicBezTo>
                    <a:cubicBezTo>
                      <a:pt x="3279" y="9082"/>
                      <a:pt x="3595" y="9178"/>
                      <a:pt x="3918" y="9239"/>
                    </a:cubicBezTo>
                    <a:lnTo>
                      <a:pt x="3876" y="9460"/>
                    </a:lnTo>
                    <a:close/>
                    <a:moveTo>
                      <a:pt x="24590" y="9386"/>
                    </a:moveTo>
                    <a:cubicBezTo>
                      <a:pt x="24533" y="9169"/>
                      <a:pt x="24533" y="9169"/>
                      <a:pt x="24533" y="9169"/>
                    </a:cubicBezTo>
                    <a:cubicBezTo>
                      <a:pt x="24850" y="9086"/>
                      <a:pt x="25159" y="8968"/>
                      <a:pt x="25451" y="8817"/>
                    </a:cubicBezTo>
                    <a:cubicBezTo>
                      <a:pt x="25554" y="9017"/>
                      <a:pt x="25554" y="9017"/>
                      <a:pt x="25554" y="9017"/>
                    </a:cubicBezTo>
                    <a:cubicBezTo>
                      <a:pt x="25247" y="9175"/>
                      <a:pt x="24922" y="9299"/>
                      <a:pt x="24590" y="9386"/>
                    </a:cubicBezTo>
                    <a:close/>
                    <a:moveTo>
                      <a:pt x="21548" y="9179"/>
                    </a:moveTo>
                    <a:cubicBezTo>
                      <a:pt x="21230" y="9047"/>
                      <a:pt x="20926" y="8880"/>
                      <a:pt x="20643" y="8682"/>
                    </a:cubicBezTo>
                    <a:cubicBezTo>
                      <a:pt x="20772" y="8498"/>
                      <a:pt x="20772" y="8498"/>
                      <a:pt x="20772" y="8498"/>
                    </a:cubicBezTo>
                    <a:cubicBezTo>
                      <a:pt x="21041" y="8687"/>
                      <a:pt x="21331" y="8846"/>
                      <a:pt x="21634" y="8972"/>
                    </a:cubicBezTo>
                    <a:lnTo>
                      <a:pt x="21548" y="9179"/>
                    </a:lnTo>
                    <a:close/>
                    <a:moveTo>
                      <a:pt x="6896" y="9041"/>
                    </a:moveTo>
                    <a:cubicBezTo>
                      <a:pt x="6795" y="8840"/>
                      <a:pt x="6795" y="8840"/>
                      <a:pt x="6795" y="8840"/>
                    </a:cubicBezTo>
                    <a:cubicBezTo>
                      <a:pt x="7088" y="8693"/>
                      <a:pt x="7366" y="8514"/>
                      <a:pt x="7622" y="8307"/>
                    </a:cubicBezTo>
                    <a:cubicBezTo>
                      <a:pt x="7763" y="8481"/>
                      <a:pt x="7763" y="8481"/>
                      <a:pt x="7763" y="8481"/>
                    </a:cubicBezTo>
                    <a:cubicBezTo>
                      <a:pt x="7495" y="8699"/>
                      <a:pt x="7203" y="8887"/>
                      <a:pt x="6896" y="9041"/>
                    </a:cubicBezTo>
                    <a:close/>
                    <a:moveTo>
                      <a:pt x="44211" y="8993"/>
                    </a:moveTo>
                    <a:cubicBezTo>
                      <a:pt x="44106" y="8794"/>
                      <a:pt x="44106" y="8794"/>
                      <a:pt x="44106" y="8794"/>
                    </a:cubicBezTo>
                    <a:cubicBezTo>
                      <a:pt x="44396" y="8641"/>
                      <a:pt x="44670" y="8456"/>
                      <a:pt x="44921" y="8243"/>
                    </a:cubicBezTo>
                    <a:cubicBezTo>
                      <a:pt x="45066" y="8414"/>
                      <a:pt x="45066" y="8414"/>
                      <a:pt x="45066" y="8414"/>
                    </a:cubicBezTo>
                    <a:cubicBezTo>
                      <a:pt x="44803" y="8637"/>
                      <a:pt x="44515" y="8832"/>
                      <a:pt x="44211" y="8993"/>
                    </a:cubicBezTo>
                    <a:close/>
                    <a:moveTo>
                      <a:pt x="39297" y="8711"/>
                    </a:moveTo>
                    <a:cubicBezTo>
                      <a:pt x="39013" y="8517"/>
                      <a:pt x="38750" y="8291"/>
                      <a:pt x="38513" y="8040"/>
                    </a:cubicBezTo>
                    <a:cubicBezTo>
                      <a:pt x="38677" y="7886"/>
                      <a:pt x="38677" y="7886"/>
                      <a:pt x="38677" y="7886"/>
                    </a:cubicBezTo>
                    <a:cubicBezTo>
                      <a:pt x="38902" y="8125"/>
                      <a:pt x="39154" y="8341"/>
                      <a:pt x="39424" y="8526"/>
                    </a:cubicBezTo>
                    <a:lnTo>
                      <a:pt x="39297" y="8711"/>
                    </a:lnTo>
                    <a:close/>
                    <a:moveTo>
                      <a:pt x="1989" y="8651"/>
                    </a:moveTo>
                    <a:cubicBezTo>
                      <a:pt x="1709" y="8450"/>
                      <a:pt x="1451" y="8219"/>
                      <a:pt x="1220" y="7962"/>
                    </a:cubicBezTo>
                    <a:cubicBezTo>
                      <a:pt x="1387" y="7812"/>
                      <a:pt x="1387" y="7812"/>
                      <a:pt x="1387" y="7812"/>
                    </a:cubicBezTo>
                    <a:cubicBezTo>
                      <a:pt x="1607" y="8057"/>
                      <a:pt x="1853" y="8277"/>
                      <a:pt x="2120" y="8469"/>
                    </a:cubicBezTo>
                    <a:lnTo>
                      <a:pt x="1989" y="8651"/>
                    </a:lnTo>
                    <a:close/>
                    <a:moveTo>
                      <a:pt x="26415" y="8448"/>
                    </a:moveTo>
                    <a:cubicBezTo>
                      <a:pt x="26271" y="8275"/>
                      <a:pt x="26271" y="8275"/>
                      <a:pt x="26271" y="8275"/>
                    </a:cubicBezTo>
                    <a:cubicBezTo>
                      <a:pt x="26524" y="8066"/>
                      <a:pt x="26755" y="7828"/>
                      <a:pt x="26957" y="7569"/>
                    </a:cubicBezTo>
                    <a:cubicBezTo>
                      <a:pt x="27134" y="7707"/>
                      <a:pt x="27134" y="7707"/>
                      <a:pt x="27134" y="7707"/>
                    </a:cubicBezTo>
                    <a:cubicBezTo>
                      <a:pt x="26922" y="7979"/>
                      <a:pt x="26680" y="8228"/>
                      <a:pt x="26415" y="8448"/>
                    </a:cubicBezTo>
                    <a:close/>
                    <a:moveTo>
                      <a:pt x="19867" y="8001"/>
                    </a:moveTo>
                    <a:cubicBezTo>
                      <a:pt x="19634" y="7748"/>
                      <a:pt x="19428" y="7468"/>
                      <a:pt x="19254" y="7171"/>
                    </a:cubicBezTo>
                    <a:cubicBezTo>
                      <a:pt x="19448" y="7058"/>
                      <a:pt x="19448" y="7058"/>
                      <a:pt x="19448" y="7058"/>
                    </a:cubicBezTo>
                    <a:cubicBezTo>
                      <a:pt x="19614" y="7341"/>
                      <a:pt x="19810" y="7608"/>
                      <a:pt x="20032" y="7849"/>
                    </a:cubicBezTo>
                    <a:lnTo>
                      <a:pt x="19867" y="8001"/>
                    </a:lnTo>
                    <a:close/>
                    <a:moveTo>
                      <a:pt x="8490" y="7749"/>
                    </a:moveTo>
                    <a:cubicBezTo>
                      <a:pt x="8315" y="7609"/>
                      <a:pt x="8315" y="7609"/>
                      <a:pt x="8315" y="7609"/>
                    </a:cubicBezTo>
                    <a:cubicBezTo>
                      <a:pt x="8520" y="7352"/>
                      <a:pt x="8697" y="7072"/>
                      <a:pt x="8842" y="6778"/>
                    </a:cubicBezTo>
                    <a:cubicBezTo>
                      <a:pt x="9043" y="6877"/>
                      <a:pt x="9043" y="6877"/>
                      <a:pt x="9043" y="6877"/>
                    </a:cubicBezTo>
                    <a:cubicBezTo>
                      <a:pt x="8892" y="7186"/>
                      <a:pt x="8705" y="7479"/>
                      <a:pt x="8490" y="7749"/>
                    </a:cubicBezTo>
                    <a:close/>
                    <a:moveTo>
                      <a:pt x="45777" y="7666"/>
                    </a:moveTo>
                    <a:cubicBezTo>
                      <a:pt x="45598" y="7530"/>
                      <a:pt x="45598" y="7530"/>
                      <a:pt x="45598" y="7530"/>
                    </a:cubicBezTo>
                    <a:cubicBezTo>
                      <a:pt x="45798" y="7268"/>
                      <a:pt x="45969" y="6985"/>
                      <a:pt x="46107" y="6688"/>
                    </a:cubicBezTo>
                    <a:cubicBezTo>
                      <a:pt x="46311" y="6782"/>
                      <a:pt x="46311" y="6782"/>
                      <a:pt x="46311" y="6782"/>
                    </a:cubicBezTo>
                    <a:cubicBezTo>
                      <a:pt x="46166" y="7094"/>
                      <a:pt x="45986" y="7391"/>
                      <a:pt x="45777" y="7666"/>
                    </a:cubicBezTo>
                    <a:close/>
                    <a:moveTo>
                      <a:pt x="37892" y="7216"/>
                    </a:moveTo>
                    <a:cubicBezTo>
                      <a:pt x="37715" y="6920"/>
                      <a:pt x="37571" y="6604"/>
                      <a:pt x="37462" y="6277"/>
                    </a:cubicBezTo>
                    <a:cubicBezTo>
                      <a:pt x="37675" y="6206"/>
                      <a:pt x="37675" y="6206"/>
                      <a:pt x="37675" y="6206"/>
                    </a:cubicBezTo>
                    <a:cubicBezTo>
                      <a:pt x="37779" y="6518"/>
                      <a:pt x="37916" y="6819"/>
                      <a:pt x="38085" y="7101"/>
                    </a:cubicBezTo>
                    <a:lnTo>
                      <a:pt x="37892" y="7216"/>
                    </a:lnTo>
                    <a:close/>
                    <a:moveTo>
                      <a:pt x="617" y="7125"/>
                    </a:moveTo>
                    <a:cubicBezTo>
                      <a:pt x="447" y="6825"/>
                      <a:pt x="309" y="6506"/>
                      <a:pt x="209" y="6177"/>
                    </a:cubicBezTo>
                    <a:cubicBezTo>
                      <a:pt x="423" y="6111"/>
                      <a:pt x="423" y="6111"/>
                      <a:pt x="423" y="6111"/>
                    </a:cubicBezTo>
                    <a:cubicBezTo>
                      <a:pt x="519" y="6424"/>
                      <a:pt x="650" y="6728"/>
                      <a:pt x="812" y="7014"/>
                    </a:cubicBezTo>
                    <a:lnTo>
                      <a:pt x="617" y="7125"/>
                    </a:lnTo>
                    <a:close/>
                    <a:moveTo>
                      <a:pt x="27677" y="6830"/>
                    </a:moveTo>
                    <a:cubicBezTo>
                      <a:pt x="27475" y="6733"/>
                      <a:pt x="27475" y="6733"/>
                      <a:pt x="27475" y="6733"/>
                    </a:cubicBezTo>
                    <a:cubicBezTo>
                      <a:pt x="27616" y="6437"/>
                      <a:pt x="27726" y="6124"/>
                      <a:pt x="27800" y="5804"/>
                    </a:cubicBezTo>
                    <a:cubicBezTo>
                      <a:pt x="28018" y="5855"/>
                      <a:pt x="28018" y="5855"/>
                      <a:pt x="28018" y="5855"/>
                    </a:cubicBezTo>
                    <a:cubicBezTo>
                      <a:pt x="27941" y="6191"/>
                      <a:pt x="27826" y="6519"/>
                      <a:pt x="27677" y="6830"/>
                    </a:cubicBezTo>
                    <a:close/>
                    <a:moveTo>
                      <a:pt x="18835" y="6227"/>
                    </a:moveTo>
                    <a:cubicBezTo>
                      <a:pt x="18731" y="5899"/>
                      <a:pt x="18662" y="5559"/>
                      <a:pt x="18631" y="5215"/>
                    </a:cubicBezTo>
                    <a:cubicBezTo>
                      <a:pt x="18854" y="5195"/>
                      <a:pt x="18854" y="5195"/>
                      <a:pt x="18854" y="5195"/>
                    </a:cubicBezTo>
                    <a:cubicBezTo>
                      <a:pt x="18884" y="5522"/>
                      <a:pt x="18950" y="5846"/>
                      <a:pt x="19049" y="6159"/>
                    </a:cubicBezTo>
                    <a:lnTo>
                      <a:pt x="18835" y="6227"/>
                    </a:lnTo>
                    <a:close/>
                    <a:moveTo>
                      <a:pt x="9395" y="5906"/>
                    </a:moveTo>
                    <a:cubicBezTo>
                      <a:pt x="9177" y="5853"/>
                      <a:pt x="9177" y="5853"/>
                      <a:pt x="9177" y="5853"/>
                    </a:cubicBezTo>
                    <a:cubicBezTo>
                      <a:pt x="9254" y="5536"/>
                      <a:pt x="9297" y="5207"/>
                      <a:pt x="9304" y="4878"/>
                    </a:cubicBezTo>
                    <a:cubicBezTo>
                      <a:pt x="9529" y="4883"/>
                      <a:pt x="9529" y="4883"/>
                      <a:pt x="9529" y="4883"/>
                    </a:cubicBezTo>
                    <a:cubicBezTo>
                      <a:pt x="9521" y="5228"/>
                      <a:pt x="9476" y="5573"/>
                      <a:pt x="9395" y="5906"/>
                    </a:cubicBezTo>
                    <a:close/>
                    <a:moveTo>
                      <a:pt x="46641" y="5804"/>
                    </a:moveTo>
                    <a:cubicBezTo>
                      <a:pt x="46422" y="5756"/>
                      <a:pt x="46422" y="5756"/>
                      <a:pt x="46422" y="5756"/>
                    </a:cubicBezTo>
                    <a:cubicBezTo>
                      <a:pt x="46492" y="5436"/>
                      <a:pt x="46527" y="5107"/>
                      <a:pt x="46527" y="4778"/>
                    </a:cubicBezTo>
                    <a:cubicBezTo>
                      <a:pt x="46752" y="4778"/>
                      <a:pt x="46752" y="4778"/>
                      <a:pt x="46752" y="4778"/>
                    </a:cubicBezTo>
                    <a:cubicBezTo>
                      <a:pt x="46752" y="5123"/>
                      <a:pt x="46715" y="5469"/>
                      <a:pt x="46641" y="5804"/>
                    </a:cubicBezTo>
                    <a:close/>
                    <a:moveTo>
                      <a:pt x="37247" y="5267"/>
                    </a:moveTo>
                    <a:cubicBezTo>
                      <a:pt x="37230" y="5106"/>
                      <a:pt x="37222" y="4941"/>
                      <a:pt x="37222" y="4778"/>
                    </a:cubicBezTo>
                    <a:cubicBezTo>
                      <a:pt x="37222" y="4605"/>
                      <a:pt x="37212" y="4431"/>
                      <a:pt x="37193" y="4261"/>
                    </a:cubicBezTo>
                    <a:cubicBezTo>
                      <a:pt x="37416" y="4235"/>
                      <a:pt x="37416" y="4235"/>
                      <a:pt x="37416" y="4235"/>
                    </a:cubicBezTo>
                    <a:cubicBezTo>
                      <a:pt x="37436" y="4414"/>
                      <a:pt x="37446" y="4596"/>
                      <a:pt x="37446" y="4778"/>
                    </a:cubicBezTo>
                    <a:cubicBezTo>
                      <a:pt x="37446" y="4933"/>
                      <a:pt x="37454" y="5090"/>
                      <a:pt x="37470" y="5244"/>
                    </a:cubicBezTo>
                    <a:lnTo>
                      <a:pt x="37247" y="5267"/>
                    </a:lnTo>
                    <a:close/>
                    <a:moveTo>
                      <a:pt x="15" y="5163"/>
                    </a:moveTo>
                    <a:cubicBezTo>
                      <a:pt x="5" y="5036"/>
                      <a:pt x="0" y="4906"/>
                      <a:pt x="0" y="4778"/>
                    </a:cubicBezTo>
                    <a:cubicBezTo>
                      <a:pt x="224" y="4778"/>
                      <a:pt x="224" y="4778"/>
                      <a:pt x="224" y="4778"/>
                    </a:cubicBezTo>
                    <a:cubicBezTo>
                      <a:pt x="224" y="4900"/>
                      <a:pt x="229" y="5024"/>
                      <a:pt x="239" y="5145"/>
                    </a:cubicBezTo>
                    <a:lnTo>
                      <a:pt x="15" y="5163"/>
                    </a:lnTo>
                    <a:close/>
                    <a:moveTo>
                      <a:pt x="28140" y="4830"/>
                    </a:moveTo>
                    <a:cubicBezTo>
                      <a:pt x="27916" y="4827"/>
                      <a:pt x="27916" y="4827"/>
                      <a:pt x="27916" y="4827"/>
                    </a:cubicBezTo>
                    <a:cubicBezTo>
                      <a:pt x="27916" y="4778"/>
                      <a:pt x="27916" y="4778"/>
                      <a:pt x="27916" y="4778"/>
                    </a:cubicBezTo>
                    <a:cubicBezTo>
                      <a:pt x="27916" y="4449"/>
                      <a:pt x="27950" y="4121"/>
                      <a:pt x="28016" y="3803"/>
                    </a:cubicBezTo>
                    <a:cubicBezTo>
                      <a:pt x="28236" y="3848"/>
                      <a:pt x="28236" y="3848"/>
                      <a:pt x="28236" y="3848"/>
                    </a:cubicBezTo>
                    <a:cubicBezTo>
                      <a:pt x="28173" y="4152"/>
                      <a:pt x="28141" y="4464"/>
                      <a:pt x="28141" y="4778"/>
                    </a:cubicBezTo>
                    <a:lnTo>
                      <a:pt x="28140" y="4830"/>
                    </a:lnTo>
                    <a:close/>
                    <a:moveTo>
                      <a:pt x="18576" y="4211"/>
                    </a:moveTo>
                    <a:cubicBezTo>
                      <a:pt x="18535" y="3885"/>
                      <a:pt x="18459" y="3563"/>
                      <a:pt x="18349" y="3254"/>
                    </a:cubicBezTo>
                    <a:cubicBezTo>
                      <a:pt x="18560" y="3178"/>
                      <a:pt x="18560" y="3178"/>
                      <a:pt x="18560" y="3178"/>
                    </a:cubicBezTo>
                    <a:cubicBezTo>
                      <a:pt x="18676" y="3503"/>
                      <a:pt x="18756" y="3841"/>
                      <a:pt x="18799" y="4183"/>
                    </a:cubicBezTo>
                    <a:lnTo>
                      <a:pt x="18576" y="4211"/>
                    </a:lnTo>
                    <a:close/>
                    <a:moveTo>
                      <a:pt x="9615" y="3898"/>
                    </a:moveTo>
                    <a:cubicBezTo>
                      <a:pt x="9395" y="3854"/>
                      <a:pt x="9395" y="3854"/>
                      <a:pt x="9395" y="3854"/>
                    </a:cubicBezTo>
                    <a:cubicBezTo>
                      <a:pt x="9461" y="3516"/>
                      <a:pt x="9565" y="3185"/>
                      <a:pt x="9703" y="2869"/>
                    </a:cubicBezTo>
                    <a:cubicBezTo>
                      <a:pt x="9909" y="2959"/>
                      <a:pt x="9909" y="2959"/>
                      <a:pt x="9909" y="2959"/>
                    </a:cubicBezTo>
                    <a:cubicBezTo>
                      <a:pt x="9777" y="3260"/>
                      <a:pt x="9678" y="3576"/>
                      <a:pt x="9615" y="3898"/>
                    </a:cubicBezTo>
                    <a:close/>
                    <a:moveTo>
                      <a:pt x="36976" y="3301"/>
                    </a:moveTo>
                    <a:cubicBezTo>
                      <a:pt x="36870" y="2991"/>
                      <a:pt x="36729" y="2692"/>
                      <a:pt x="36557" y="2411"/>
                    </a:cubicBezTo>
                    <a:cubicBezTo>
                      <a:pt x="36749" y="2294"/>
                      <a:pt x="36749" y="2294"/>
                      <a:pt x="36749" y="2294"/>
                    </a:cubicBezTo>
                    <a:cubicBezTo>
                      <a:pt x="36929" y="2588"/>
                      <a:pt x="37077" y="2903"/>
                      <a:pt x="37189" y="3228"/>
                    </a:cubicBezTo>
                    <a:lnTo>
                      <a:pt x="36976" y="3301"/>
                    </a:lnTo>
                    <a:close/>
                    <a:moveTo>
                      <a:pt x="28540" y="2913"/>
                    </a:moveTo>
                    <a:cubicBezTo>
                      <a:pt x="28335" y="2821"/>
                      <a:pt x="28335" y="2821"/>
                      <a:pt x="28335" y="2821"/>
                    </a:cubicBezTo>
                    <a:cubicBezTo>
                      <a:pt x="28476" y="2507"/>
                      <a:pt x="28653" y="2208"/>
                      <a:pt x="28859" y="1932"/>
                    </a:cubicBezTo>
                    <a:cubicBezTo>
                      <a:pt x="29039" y="2066"/>
                      <a:pt x="29039" y="2066"/>
                      <a:pt x="29039" y="2066"/>
                    </a:cubicBezTo>
                    <a:cubicBezTo>
                      <a:pt x="28842" y="2329"/>
                      <a:pt x="28674" y="2615"/>
                      <a:pt x="28540" y="2913"/>
                    </a:cubicBezTo>
                    <a:close/>
                    <a:moveTo>
                      <a:pt x="17920" y="2369"/>
                    </a:moveTo>
                    <a:cubicBezTo>
                      <a:pt x="17745" y="2091"/>
                      <a:pt x="17540" y="1831"/>
                      <a:pt x="17310" y="1596"/>
                    </a:cubicBezTo>
                    <a:cubicBezTo>
                      <a:pt x="17470" y="1439"/>
                      <a:pt x="17470" y="1439"/>
                      <a:pt x="17470" y="1439"/>
                    </a:cubicBezTo>
                    <a:cubicBezTo>
                      <a:pt x="17712" y="1685"/>
                      <a:pt x="17927" y="1958"/>
                      <a:pt x="18110" y="2249"/>
                    </a:cubicBezTo>
                    <a:lnTo>
                      <a:pt x="17920" y="2369"/>
                    </a:lnTo>
                    <a:close/>
                    <a:moveTo>
                      <a:pt x="10398" y="2106"/>
                    </a:moveTo>
                    <a:cubicBezTo>
                      <a:pt x="10217" y="1974"/>
                      <a:pt x="10217" y="1974"/>
                      <a:pt x="10217" y="1974"/>
                    </a:cubicBezTo>
                    <a:cubicBezTo>
                      <a:pt x="10420" y="1696"/>
                      <a:pt x="10653" y="1439"/>
                      <a:pt x="10911" y="1210"/>
                    </a:cubicBezTo>
                    <a:cubicBezTo>
                      <a:pt x="11060" y="1378"/>
                      <a:pt x="11060" y="1378"/>
                      <a:pt x="11060" y="1378"/>
                    </a:cubicBezTo>
                    <a:cubicBezTo>
                      <a:pt x="10814" y="1596"/>
                      <a:pt x="10591" y="1841"/>
                      <a:pt x="10398" y="2106"/>
                    </a:cubicBezTo>
                    <a:close/>
                    <a:moveTo>
                      <a:pt x="35956" y="1632"/>
                    </a:moveTo>
                    <a:cubicBezTo>
                      <a:pt x="35728" y="1395"/>
                      <a:pt x="35475" y="1183"/>
                      <a:pt x="35202" y="1000"/>
                    </a:cubicBezTo>
                    <a:cubicBezTo>
                      <a:pt x="35327" y="814"/>
                      <a:pt x="35327" y="814"/>
                      <a:pt x="35327" y="814"/>
                    </a:cubicBezTo>
                    <a:cubicBezTo>
                      <a:pt x="35613" y="1005"/>
                      <a:pt x="35879" y="1228"/>
                      <a:pt x="36118" y="1477"/>
                    </a:cubicBezTo>
                    <a:lnTo>
                      <a:pt x="35956" y="1632"/>
                    </a:lnTo>
                    <a:close/>
                    <a:moveTo>
                      <a:pt x="29709" y="1345"/>
                    </a:moveTo>
                    <a:cubicBezTo>
                      <a:pt x="29562" y="1176"/>
                      <a:pt x="29562" y="1176"/>
                      <a:pt x="29562" y="1176"/>
                    </a:cubicBezTo>
                    <a:cubicBezTo>
                      <a:pt x="29823" y="950"/>
                      <a:pt x="30108" y="752"/>
                      <a:pt x="30410" y="588"/>
                    </a:cubicBezTo>
                    <a:cubicBezTo>
                      <a:pt x="30518" y="785"/>
                      <a:pt x="30518" y="785"/>
                      <a:pt x="30518" y="785"/>
                    </a:cubicBezTo>
                    <a:cubicBezTo>
                      <a:pt x="30229" y="941"/>
                      <a:pt x="29957" y="1130"/>
                      <a:pt x="29709" y="1345"/>
                    </a:cubicBezTo>
                    <a:close/>
                    <a:moveTo>
                      <a:pt x="16549" y="973"/>
                    </a:moveTo>
                    <a:cubicBezTo>
                      <a:pt x="16274" y="793"/>
                      <a:pt x="15979" y="643"/>
                      <a:pt x="15672" y="528"/>
                    </a:cubicBezTo>
                    <a:cubicBezTo>
                      <a:pt x="15751" y="318"/>
                      <a:pt x="15751" y="318"/>
                      <a:pt x="15751" y="318"/>
                    </a:cubicBezTo>
                    <a:cubicBezTo>
                      <a:pt x="16073" y="439"/>
                      <a:pt x="16383" y="596"/>
                      <a:pt x="16672" y="785"/>
                    </a:cubicBezTo>
                    <a:lnTo>
                      <a:pt x="16549" y="973"/>
                    </a:lnTo>
                    <a:close/>
                    <a:moveTo>
                      <a:pt x="11862" y="809"/>
                    </a:moveTo>
                    <a:cubicBezTo>
                      <a:pt x="11753" y="613"/>
                      <a:pt x="11753" y="613"/>
                      <a:pt x="11753" y="613"/>
                    </a:cubicBezTo>
                    <a:cubicBezTo>
                      <a:pt x="12055" y="445"/>
                      <a:pt x="12375" y="310"/>
                      <a:pt x="12704" y="211"/>
                    </a:cubicBezTo>
                    <a:cubicBezTo>
                      <a:pt x="12769" y="426"/>
                      <a:pt x="12769" y="426"/>
                      <a:pt x="12769" y="426"/>
                    </a:cubicBezTo>
                    <a:cubicBezTo>
                      <a:pt x="12454" y="520"/>
                      <a:pt x="12150" y="649"/>
                      <a:pt x="11862" y="809"/>
                    </a:cubicBezTo>
                    <a:close/>
                    <a:moveTo>
                      <a:pt x="34330" y="546"/>
                    </a:moveTo>
                    <a:cubicBezTo>
                      <a:pt x="34024" y="427"/>
                      <a:pt x="33705" y="341"/>
                      <a:pt x="33380" y="291"/>
                    </a:cubicBezTo>
                    <a:cubicBezTo>
                      <a:pt x="33414" y="69"/>
                      <a:pt x="33414" y="69"/>
                      <a:pt x="33414" y="69"/>
                    </a:cubicBezTo>
                    <a:cubicBezTo>
                      <a:pt x="33755" y="121"/>
                      <a:pt x="34091" y="211"/>
                      <a:pt x="34412" y="337"/>
                    </a:cubicBezTo>
                    <a:lnTo>
                      <a:pt x="34330" y="546"/>
                    </a:lnTo>
                    <a:close/>
                    <a:moveTo>
                      <a:pt x="31428" y="412"/>
                    </a:moveTo>
                    <a:cubicBezTo>
                      <a:pt x="31366" y="196"/>
                      <a:pt x="31366" y="196"/>
                      <a:pt x="31366" y="196"/>
                    </a:cubicBezTo>
                    <a:cubicBezTo>
                      <a:pt x="31696" y="102"/>
                      <a:pt x="32039" y="43"/>
                      <a:pt x="32383" y="22"/>
                    </a:cubicBezTo>
                    <a:cubicBezTo>
                      <a:pt x="32397" y="246"/>
                      <a:pt x="32397" y="246"/>
                      <a:pt x="32397" y="246"/>
                    </a:cubicBezTo>
                    <a:cubicBezTo>
                      <a:pt x="32069" y="266"/>
                      <a:pt x="31742" y="322"/>
                      <a:pt x="31428" y="412"/>
                    </a:cubicBezTo>
                    <a:close/>
                    <a:moveTo>
                      <a:pt x="14719" y="283"/>
                    </a:moveTo>
                    <a:cubicBezTo>
                      <a:pt x="14396" y="237"/>
                      <a:pt x="14061" y="225"/>
                      <a:pt x="13736" y="249"/>
                    </a:cubicBezTo>
                    <a:cubicBezTo>
                      <a:pt x="13720" y="25"/>
                      <a:pt x="13720" y="25"/>
                      <a:pt x="13720" y="25"/>
                    </a:cubicBezTo>
                    <a:cubicBezTo>
                      <a:pt x="14061" y="0"/>
                      <a:pt x="14412" y="12"/>
                      <a:pt x="14751" y="61"/>
                    </a:cubicBezTo>
                    <a:lnTo>
                      <a:pt x="14719" y="28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1" name="Google Shape;1241;p43"/>
              <p:cNvSpPr/>
              <p:nvPr/>
            </p:nvSpPr>
            <p:spPr>
              <a:xfrm>
                <a:off x="1344857" y="1908794"/>
                <a:ext cx="653100" cy="6531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2" name="Google Shape;1242;p43"/>
              <p:cNvSpPr/>
              <p:nvPr/>
            </p:nvSpPr>
            <p:spPr>
              <a:xfrm>
                <a:off x="4244938" y="1908794"/>
                <a:ext cx="654000" cy="6531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3" name="Google Shape;1243;p43"/>
              <p:cNvSpPr/>
              <p:nvPr/>
            </p:nvSpPr>
            <p:spPr>
              <a:xfrm>
                <a:off x="7146023" y="1908794"/>
                <a:ext cx="653100" cy="6531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4" name="Google Shape;1244;p43"/>
            <p:cNvGrpSpPr/>
            <p:nvPr/>
          </p:nvGrpSpPr>
          <p:grpSpPr>
            <a:xfrm rot="-4500040">
              <a:off x="4749732" y="1721066"/>
              <a:ext cx="146301" cy="261932"/>
              <a:chOff x="7419591" y="3612333"/>
              <a:chExt cx="146306" cy="261940"/>
            </a:xfrm>
          </p:grpSpPr>
          <p:sp>
            <p:nvSpPr>
              <p:cNvPr id="1245" name="Google Shape;1245;p43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6" name="Google Shape;1246;p43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7" name="Google Shape;1247;p43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8" name="Google Shape;1248;p43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9" name="Google Shape;1249;p43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0" name="Google Shape;1250;p43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1" name="Google Shape;1251;p43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2" name="Google Shape;1252;p43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3" name="Google Shape;1253;p43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4" name="Google Shape;1254;p43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5" name="Google Shape;1255;p43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6" name="Google Shape;1256;p43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7" name="Google Shape;1257;p43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8" name="Google Shape;1258;p43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9" name="Google Shape;1259;p43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0" name="Google Shape;1260;p43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1" name="Google Shape;1261;p43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2" name="Google Shape;1262;p43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3" name="Google Shape;1263;p43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4" name="Google Shape;1264;p43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5" name="Google Shape;1265;p43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6" name="Google Shape;1266;p43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7" name="Google Shape;1267;p43"/>
            <p:cNvGrpSpPr/>
            <p:nvPr/>
          </p:nvGrpSpPr>
          <p:grpSpPr>
            <a:xfrm rot="-3599956">
              <a:off x="1826138" y="1721058"/>
              <a:ext cx="146303" cy="261934"/>
              <a:chOff x="7419591" y="3612333"/>
              <a:chExt cx="146306" cy="261940"/>
            </a:xfrm>
          </p:grpSpPr>
          <p:sp>
            <p:nvSpPr>
              <p:cNvPr id="1268" name="Google Shape;1268;p43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9" name="Google Shape;1269;p43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0" name="Google Shape;1270;p43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1" name="Google Shape;1271;p43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2" name="Google Shape;1272;p43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3" name="Google Shape;1273;p43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4" name="Google Shape;1274;p43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5" name="Google Shape;1275;p43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6" name="Google Shape;1276;p43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7" name="Google Shape;1277;p43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8" name="Google Shape;1278;p43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9" name="Google Shape;1279;p43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0" name="Google Shape;1280;p43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1" name="Google Shape;1281;p43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2" name="Google Shape;1282;p43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3" name="Google Shape;1283;p43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4" name="Google Shape;1284;p43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5" name="Google Shape;1285;p43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6" name="Google Shape;1286;p43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7" name="Google Shape;1287;p43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8" name="Google Shape;1288;p43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9" name="Google Shape;1289;p43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0" name="Google Shape;1290;p43"/>
            <p:cNvGrpSpPr/>
            <p:nvPr/>
          </p:nvGrpSpPr>
          <p:grpSpPr>
            <a:xfrm rot="-4500040">
              <a:off x="7654094" y="1720978"/>
              <a:ext cx="146301" cy="261932"/>
              <a:chOff x="7419591" y="3612333"/>
              <a:chExt cx="146306" cy="261940"/>
            </a:xfrm>
          </p:grpSpPr>
          <p:sp>
            <p:nvSpPr>
              <p:cNvPr id="1291" name="Google Shape;1291;p43"/>
              <p:cNvSpPr/>
              <p:nvPr/>
            </p:nvSpPr>
            <p:spPr>
              <a:xfrm>
                <a:off x="7426735" y="3612333"/>
                <a:ext cx="132160" cy="26194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3002" extrusionOk="0">
                    <a:moveTo>
                      <a:pt x="0" y="264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82"/>
                      <a:pt x="83" y="0"/>
                      <a:pt x="184" y="0"/>
                    </a:cubicBezTo>
                    <a:cubicBezTo>
                      <a:pt x="1323" y="0"/>
                      <a:pt x="1323" y="0"/>
                      <a:pt x="1323" y="0"/>
                    </a:cubicBezTo>
                    <a:cubicBezTo>
                      <a:pt x="1424" y="0"/>
                      <a:pt x="1507" y="82"/>
                      <a:pt x="1507" y="184"/>
                    </a:cubicBezTo>
                    <a:cubicBezTo>
                      <a:pt x="1507" y="2644"/>
                      <a:pt x="1507" y="2644"/>
                      <a:pt x="1507" y="2644"/>
                    </a:cubicBezTo>
                    <a:cubicBezTo>
                      <a:pt x="1507" y="2821"/>
                      <a:pt x="1377" y="2969"/>
                      <a:pt x="1208" y="2997"/>
                    </a:cubicBezTo>
                    <a:cubicBezTo>
                      <a:pt x="1189" y="3001"/>
                      <a:pt x="1169" y="3002"/>
                      <a:pt x="1149" y="3002"/>
                    </a:cubicBezTo>
                    <a:cubicBezTo>
                      <a:pt x="358" y="3002"/>
                      <a:pt x="358" y="3002"/>
                      <a:pt x="358" y="3002"/>
                    </a:cubicBezTo>
                    <a:cubicBezTo>
                      <a:pt x="161" y="3002"/>
                      <a:pt x="0" y="2841"/>
                      <a:pt x="0" y="2644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2" name="Google Shape;1292;p43"/>
              <p:cNvSpPr/>
              <p:nvPr/>
            </p:nvSpPr>
            <p:spPr>
              <a:xfrm>
                <a:off x="7523175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283" y="0"/>
                    </a:moveTo>
                    <a:cubicBezTo>
                      <a:pt x="308" y="0"/>
                      <a:pt x="328" y="20"/>
                      <a:pt x="328" y="44"/>
                    </a:cubicBezTo>
                    <a:cubicBezTo>
                      <a:pt x="328" y="201"/>
                      <a:pt x="201" y="328"/>
                      <a:pt x="44" y="328"/>
                    </a:cubicBezTo>
                    <a:cubicBezTo>
                      <a:pt x="20" y="328"/>
                      <a:pt x="0" y="308"/>
                      <a:pt x="0" y="283"/>
                    </a:cubicBezTo>
                    <a:cubicBezTo>
                      <a:pt x="0" y="258"/>
                      <a:pt x="20" y="238"/>
                      <a:pt x="44" y="238"/>
                    </a:cubicBezTo>
                    <a:cubicBezTo>
                      <a:pt x="151" y="238"/>
                      <a:pt x="238" y="151"/>
                      <a:pt x="238" y="44"/>
                    </a:cubicBezTo>
                    <a:cubicBezTo>
                      <a:pt x="238" y="20"/>
                      <a:pt x="258" y="0"/>
                      <a:pt x="283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3" name="Google Shape;1293;p43"/>
              <p:cNvSpPr/>
              <p:nvPr/>
            </p:nvSpPr>
            <p:spPr>
              <a:xfrm>
                <a:off x="7433879" y="3838551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45" y="0"/>
                    </a:moveTo>
                    <a:cubicBezTo>
                      <a:pt x="70" y="0"/>
                      <a:pt x="90" y="20"/>
                      <a:pt x="90" y="44"/>
                    </a:cubicBezTo>
                    <a:cubicBezTo>
                      <a:pt x="90" y="151"/>
                      <a:pt x="177" y="238"/>
                      <a:pt x="284" y="238"/>
                    </a:cubicBezTo>
                    <a:cubicBezTo>
                      <a:pt x="308" y="238"/>
                      <a:pt x="328" y="258"/>
                      <a:pt x="328" y="283"/>
                    </a:cubicBezTo>
                    <a:cubicBezTo>
                      <a:pt x="328" y="308"/>
                      <a:pt x="308" y="328"/>
                      <a:pt x="284" y="328"/>
                    </a:cubicBezTo>
                    <a:cubicBezTo>
                      <a:pt x="128" y="328"/>
                      <a:pt x="0" y="201"/>
                      <a:pt x="0" y="44"/>
                    </a:cubicBezTo>
                    <a:cubicBezTo>
                      <a:pt x="0" y="20"/>
                      <a:pt x="20" y="0"/>
                      <a:pt x="4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4" name="Google Shape;1294;p43"/>
              <p:cNvSpPr/>
              <p:nvPr/>
            </p:nvSpPr>
            <p:spPr>
              <a:xfrm>
                <a:off x="7519603" y="3619477"/>
                <a:ext cx="238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2" y="0"/>
                    </a:moveTo>
                    <a:cubicBezTo>
                      <a:pt x="262" y="0"/>
                      <a:pt x="262" y="0"/>
                      <a:pt x="262" y="0"/>
                    </a:cubicBezTo>
                    <a:cubicBezTo>
                      <a:pt x="263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3" y="104"/>
                      <a:pt x="26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5" name="Google Shape;1295;p43"/>
              <p:cNvSpPr/>
              <p:nvPr/>
            </p:nvSpPr>
            <p:spPr>
              <a:xfrm>
                <a:off x="7445785" y="3619477"/>
                <a:ext cx="2262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4" extrusionOk="0">
                    <a:moveTo>
                      <a:pt x="1" y="0"/>
                    </a:moveTo>
                    <a:cubicBezTo>
                      <a:pt x="261" y="0"/>
                      <a:pt x="261" y="0"/>
                      <a:pt x="261" y="0"/>
                    </a:cubicBezTo>
                    <a:cubicBezTo>
                      <a:pt x="262" y="0"/>
                      <a:pt x="263" y="1"/>
                      <a:pt x="263" y="2"/>
                    </a:cubicBezTo>
                    <a:cubicBezTo>
                      <a:pt x="263" y="103"/>
                      <a:pt x="263" y="103"/>
                      <a:pt x="263" y="103"/>
                    </a:cubicBezTo>
                    <a:cubicBezTo>
                      <a:pt x="263" y="104"/>
                      <a:pt x="262" y="104"/>
                      <a:pt x="261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0" y="104"/>
                      <a:pt x="0" y="10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6" name="Google Shape;1296;p43"/>
              <p:cNvSpPr/>
              <p:nvPr/>
            </p:nvSpPr>
            <p:spPr>
              <a:xfrm>
                <a:off x="7455310" y="3649243"/>
                <a:ext cx="7858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31" extrusionOk="0">
                    <a:moveTo>
                      <a:pt x="94" y="131"/>
                    </a:moveTo>
                    <a:cubicBezTo>
                      <a:pt x="33" y="80"/>
                      <a:pt x="33" y="80"/>
                      <a:pt x="33" y="80"/>
                    </a:cubicBezTo>
                    <a:cubicBezTo>
                      <a:pt x="0" y="53"/>
                      <a:pt x="19" y="0"/>
                      <a:pt x="61" y="0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82" y="0"/>
                      <a:pt x="901" y="53"/>
                      <a:pt x="868" y="80"/>
                    </a:cubicBezTo>
                    <a:cubicBezTo>
                      <a:pt x="807" y="131"/>
                      <a:pt x="807" y="131"/>
                      <a:pt x="807" y="131"/>
                    </a:cubicBezTo>
                    <a:lnTo>
                      <a:pt x="94" y="131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7" name="Google Shape;1297;p43"/>
              <p:cNvSpPr/>
              <p:nvPr/>
            </p:nvSpPr>
            <p:spPr>
              <a:xfrm>
                <a:off x="7452928" y="3770686"/>
                <a:ext cx="82152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941" h="450" extrusionOk="0">
                    <a:moveTo>
                      <a:pt x="36" y="257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807" y="0"/>
                      <a:pt x="807" y="0"/>
                      <a:pt x="807" y="0"/>
                    </a:cubicBezTo>
                    <a:cubicBezTo>
                      <a:pt x="905" y="257"/>
                      <a:pt x="905" y="257"/>
                      <a:pt x="905" y="257"/>
                    </a:cubicBezTo>
                    <a:cubicBezTo>
                      <a:pt x="941" y="350"/>
                      <a:pt x="872" y="450"/>
                      <a:pt x="772" y="450"/>
                    </a:cubicBezTo>
                    <a:cubicBezTo>
                      <a:pt x="169" y="450"/>
                      <a:pt x="169" y="450"/>
                      <a:pt x="169" y="450"/>
                    </a:cubicBezTo>
                    <a:cubicBezTo>
                      <a:pt x="69" y="450"/>
                      <a:pt x="0" y="350"/>
                      <a:pt x="36" y="257"/>
                    </a:cubicBezTo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8" name="Google Shape;1298;p43"/>
              <p:cNvSpPr/>
              <p:nvPr/>
            </p:nvSpPr>
            <p:spPr>
              <a:xfrm>
                <a:off x="7449356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0"/>
                    </a:moveTo>
                    <a:lnTo>
                      <a:pt x="7" y="30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9" name="Google Shape;1299;p43"/>
              <p:cNvSpPr/>
              <p:nvPr/>
            </p:nvSpPr>
            <p:spPr>
              <a:xfrm>
                <a:off x="7449356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7" y="33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0" name="Google Shape;1300;p43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1" name="Google Shape;1301;p43"/>
              <p:cNvSpPr/>
              <p:nvPr/>
            </p:nvSpPr>
            <p:spPr>
              <a:xfrm>
                <a:off x="7530318" y="3669483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33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3"/>
                    </a:lnTo>
                    <a:lnTo>
                      <a:pt x="0" y="3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2" name="Google Shape;1302;p43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3" name="Google Shape;1303;p43"/>
              <p:cNvSpPr/>
              <p:nvPr/>
            </p:nvSpPr>
            <p:spPr>
              <a:xfrm>
                <a:off x="7530318" y="3719489"/>
                <a:ext cx="8335" cy="39291"/>
              </a:xfrm>
              <a:custGeom>
                <a:avLst/>
                <a:gdLst/>
                <a:ahLst/>
                <a:cxnLst/>
                <a:rect l="l" t="t" r="r" b="b"/>
                <a:pathLst>
                  <a:path w="7" h="33" extrusionOk="0">
                    <a:moveTo>
                      <a:pt x="0" y="0"/>
                    </a:moveTo>
                    <a:lnTo>
                      <a:pt x="0" y="30"/>
                    </a:lnTo>
                    <a:lnTo>
                      <a:pt x="7" y="33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4" name="Google Shape;1304;p43"/>
              <p:cNvSpPr/>
              <p:nvPr/>
            </p:nvSpPr>
            <p:spPr>
              <a:xfrm>
                <a:off x="7529128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151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84"/>
                      <a:pt x="112" y="84"/>
                      <a:pt x="112" y="84"/>
                    </a:cubicBezTo>
                    <a:cubicBezTo>
                      <a:pt x="157" y="84"/>
                      <a:pt x="157" y="84"/>
                      <a:pt x="157" y="84"/>
                    </a:cubicBezTo>
                    <a:cubicBezTo>
                      <a:pt x="158" y="84"/>
                      <a:pt x="158" y="85"/>
                      <a:pt x="158" y="86"/>
                    </a:cubicBezTo>
                    <a:cubicBezTo>
                      <a:pt x="158" y="187"/>
                      <a:pt x="158" y="187"/>
                      <a:pt x="158" y="187"/>
                    </a:cubicBezTo>
                    <a:cubicBezTo>
                      <a:pt x="158" y="188"/>
                      <a:pt x="158" y="188"/>
                      <a:pt x="157" y="188"/>
                    </a:cubicBezTo>
                    <a:cubicBezTo>
                      <a:pt x="112" y="188"/>
                      <a:pt x="112" y="188"/>
                      <a:pt x="112" y="188"/>
                    </a:cubicBezTo>
                    <a:cubicBezTo>
                      <a:pt x="112" y="1541"/>
                      <a:pt x="112" y="1541"/>
                      <a:pt x="112" y="1541"/>
                    </a:cubicBezTo>
                    <a:cubicBezTo>
                      <a:pt x="112" y="1542"/>
                      <a:pt x="112" y="1542"/>
                      <a:pt x="112" y="1542"/>
                    </a:cubicBezTo>
                    <a:cubicBezTo>
                      <a:pt x="112" y="1685"/>
                      <a:pt x="112" y="1685"/>
                      <a:pt x="112" y="1685"/>
                    </a:cubicBezTo>
                    <a:cubicBezTo>
                      <a:pt x="95" y="1678"/>
                      <a:pt x="95" y="1678"/>
                      <a:pt x="95" y="1678"/>
                    </a:cubicBezTo>
                    <a:cubicBezTo>
                      <a:pt x="41" y="2107"/>
                      <a:pt x="41" y="2107"/>
                      <a:pt x="41" y="2107"/>
                    </a:cubicBezTo>
                    <a:cubicBezTo>
                      <a:pt x="43" y="2130"/>
                      <a:pt x="40" y="2154"/>
                      <a:pt x="32" y="2175"/>
                    </a:cubicBezTo>
                    <a:cubicBezTo>
                      <a:pt x="32" y="2175"/>
                      <a:pt x="32" y="2175"/>
                      <a:pt x="32" y="2175"/>
                    </a:cubicBezTo>
                    <a:cubicBezTo>
                      <a:pt x="0" y="2373"/>
                      <a:pt x="4" y="2615"/>
                      <a:pt x="21" y="2833"/>
                    </a:cubicBezTo>
                    <a:cubicBezTo>
                      <a:pt x="107" y="2814"/>
                      <a:pt x="171" y="2736"/>
                      <a:pt x="171" y="2644"/>
                    </a:cubicBezTo>
                    <a:cubicBezTo>
                      <a:pt x="171" y="2620"/>
                      <a:pt x="191" y="2600"/>
                      <a:pt x="216" y="2600"/>
                    </a:cubicBezTo>
                    <a:cubicBezTo>
                      <a:pt x="241" y="2600"/>
                      <a:pt x="261" y="2620"/>
                      <a:pt x="261" y="2644"/>
                    </a:cubicBezTo>
                    <a:cubicBezTo>
                      <a:pt x="261" y="2783"/>
                      <a:pt x="160" y="2899"/>
                      <a:pt x="28" y="2923"/>
                    </a:cubicBezTo>
                    <a:cubicBezTo>
                      <a:pt x="31" y="2948"/>
                      <a:pt x="33" y="2973"/>
                      <a:pt x="36" y="2997"/>
                    </a:cubicBezTo>
                    <a:cubicBezTo>
                      <a:pt x="205" y="2969"/>
                      <a:pt x="335" y="2821"/>
                      <a:pt x="335" y="2644"/>
                    </a:cubicBezTo>
                    <a:cubicBezTo>
                      <a:pt x="335" y="184"/>
                      <a:pt x="335" y="184"/>
                      <a:pt x="335" y="184"/>
                    </a:cubicBezTo>
                    <a:cubicBezTo>
                      <a:pt x="335" y="82"/>
                      <a:pt x="252" y="0"/>
                      <a:pt x="151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5" name="Google Shape;1305;p43"/>
              <p:cNvSpPr/>
              <p:nvPr/>
            </p:nvSpPr>
            <p:spPr>
              <a:xfrm>
                <a:off x="7538653" y="3619477"/>
                <a:ext cx="47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6" h="104" extrusionOk="0">
                    <a:moveTo>
                      <a:pt x="4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6" y="104"/>
                      <a:pt x="46" y="104"/>
                      <a:pt x="46" y="10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6" name="Google Shape;1306;p43"/>
              <p:cNvSpPr/>
              <p:nvPr/>
            </p:nvSpPr>
            <p:spPr>
              <a:xfrm>
                <a:off x="7532700" y="3795688"/>
                <a:ext cx="0" cy="5953"/>
              </a:xfrm>
              <a:custGeom>
                <a:avLst/>
                <a:gdLst/>
                <a:ahLst/>
                <a:cxnLst/>
                <a:rect l="l" t="t" r="r" b="b"/>
                <a:pathLst>
                  <a:path w="11" h="68" extrusionOk="0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47"/>
                      <a:pt x="0" y="23"/>
                      <a:pt x="0" y="0"/>
                    </a:cubicBezTo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7" name="Google Shape;1307;p43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8" name="Google Shape;1308;p43"/>
              <p:cNvSpPr/>
              <p:nvPr/>
            </p:nvSpPr>
            <p:spPr>
              <a:xfrm>
                <a:off x="7537462" y="3746873"/>
                <a:ext cx="1191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1" y="0"/>
                    </a:moveTo>
                    <a:lnTo>
                      <a:pt x="0" y="10"/>
                    </a:lnTo>
                    <a:lnTo>
                      <a:pt x="1" y="1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9" name="Google Shape;1309;p43"/>
              <p:cNvSpPr/>
              <p:nvPr/>
            </p:nvSpPr>
            <p:spPr>
              <a:xfrm>
                <a:off x="7426735" y="3612333"/>
                <a:ext cx="29766" cy="2607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997" extrusionOk="0">
                    <a:moveTo>
                      <a:pt x="223" y="0"/>
                    </a:moveTo>
                    <a:cubicBezTo>
                      <a:pt x="184" y="0"/>
                      <a:pt x="184" y="0"/>
                      <a:pt x="184" y="0"/>
                    </a:cubicBezTo>
                    <a:cubicBezTo>
                      <a:pt x="83" y="0"/>
                      <a:pt x="0" y="82"/>
                      <a:pt x="0" y="184"/>
                    </a:cubicBezTo>
                    <a:cubicBezTo>
                      <a:pt x="0" y="2644"/>
                      <a:pt x="0" y="2644"/>
                      <a:pt x="0" y="2644"/>
                    </a:cubicBezTo>
                    <a:cubicBezTo>
                      <a:pt x="0" y="2821"/>
                      <a:pt x="130" y="2969"/>
                      <a:pt x="299" y="2997"/>
                    </a:cubicBezTo>
                    <a:cubicBezTo>
                      <a:pt x="302" y="2973"/>
                      <a:pt x="304" y="2949"/>
                      <a:pt x="307" y="2923"/>
                    </a:cubicBezTo>
                    <a:cubicBezTo>
                      <a:pt x="174" y="2900"/>
                      <a:pt x="72" y="2784"/>
                      <a:pt x="72" y="2644"/>
                    </a:cubicBezTo>
                    <a:cubicBezTo>
                      <a:pt x="72" y="2620"/>
                      <a:pt x="92" y="2600"/>
                      <a:pt x="117" y="2600"/>
                    </a:cubicBezTo>
                    <a:cubicBezTo>
                      <a:pt x="142" y="2600"/>
                      <a:pt x="162" y="2620"/>
                      <a:pt x="162" y="2644"/>
                    </a:cubicBezTo>
                    <a:cubicBezTo>
                      <a:pt x="162" y="2737"/>
                      <a:pt x="227" y="2815"/>
                      <a:pt x="314" y="2834"/>
                    </a:cubicBezTo>
                    <a:cubicBezTo>
                      <a:pt x="331" y="2615"/>
                      <a:pt x="335" y="2373"/>
                      <a:pt x="303" y="2175"/>
                    </a:cubicBezTo>
                    <a:cubicBezTo>
                      <a:pt x="223" y="1541"/>
                      <a:pt x="223" y="1541"/>
                      <a:pt x="223" y="1541"/>
                    </a:cubicBezTo>
                    <a:cubicBezTo>
                      <a:pt x="223" y="188"/>
                      <a:pt x="223" y="188"/>
                      <a:pt x="223" y="188"/>
                    </a:cubicBezTo>
                    <a:cubicBezTo>
                      <a:pt x="208" y="188"/>
                      <a:pt x="208" y="188"/>
                      <a:pt x="208" y="188"/>
                    </a:cubicBezTo>
                    <a:cubicBezTo>
                      <a:pt x="208" y="188"/>
                      <a:pt x="207" y="188"/>
                      <a:pt x="207" y="187"/>
                    </a:cubicBezTo>
                    <a:cubicBezTo>
                      <a:pt x="207" y="86"/>
                      <a:pt x="207" y="86"/>
                      <a:pt x="207" y="86"/>
                    </a:cubicBezTo>
                    <a:cubicBezTo>
                      <a:pt x="207" y="85"/>
                      <a:pt x="208" y="84"/>
                      <a:pt x="208" y="84"/>
                    </a:cubicBezTo>
                    <a:cubicBezTo>
                      <a:pt x="223" y="84"/>
                      <a:pt x="223" y="84"/>
                      <a:pt x="223" y="84"/>
                    </a:cubicBezTo>
                    <a:cubicBezTo>
                      <a:pt x="223" y="0"/>
                      <a:pt x="223" y="0"/>
                      <a:pt x="223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0" name="Google Shape;1310;p43"/>
              <p:cNvSpPr/>
              <p:nvPr/>
            </p:nvSpPr>
            <p:spPr>
              <a:xfrm>
                <a:off x="7445785" y="3619477"/>
                <a:ext cx="119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4" extrusionOk="0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4"/>
                      <a:pt x="1" y="104"/>
                      <a:pt x="1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1" name="Google Shape;1311;p43"/>
              <p:cNvSpPr/>
              <p:nvPr/>
            </p:nvSpPr>
            <p:spPr>
              <a:xfrm>
                <a:off x="7545797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2" name="Google Shape;1312;p43"/>
              <p:cNvSpPr/>
              <p:nvPr/>
            </p:nvSpPr>
            <p:spPr>
              <a:xfrm>
                <a:off x="7419591" y="3780211"/>
                <a:ext cx="20100" cy="15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13" name="Google Shape;1313;p43"/>
          <p:cNvSpPr/>
          <p:nvPr/>
        </p:nvSpPr>
        <p:spPr>
          <a:xfrm>
            <a:off x="7329596" y="1462269"/>
            <a:ext cx="286945" cy="420292"/>
          </a:xfrm>
          <a:custGeom>
            <a:avLst/>
            <a:gdLst/>
            <a:ahLst/>
            <a:cxnLst/>
            <a:rect l="l" t="t" r="r" b="b"/>
            <a:pathLst>
              <a:path w="3295" h="4816" extrusionOk="0">
                <a:moveTo>
                  <a:pt x="1647" y="0"/>
                </a:moveTo>
                <a:cubicBezTo>
                  <a:pt x="737" y="0"/>
                  <a:pt x="0" y="738"/>
                  <a:pt x="0" y="1648"/>
                </a:cubicBezTo>
                <a:cubicBezTo>
                  <a:pt x="0" y="2558"/>
                  <a:pt x="1647" y="4816"/>
                  <a:pt x="1647" y="4816"/>
                </a:cubicBezTo>
                <a:cubicBezTo>
                  <a:pt x="1647" y="4816"/>
                  <a:pt x="3295" y="2558"/>
                  <a:pt x="3295" y="1648"/>
                </a:cubicBezTo>
                <a:cubicBezTo>
                  <a:pt x="3295" y="738"/>
                  <a:pt x="2558" y="0"/>
                  <a:pt x="1647" y="0"/>
                </a:cubicBezTo>
                <a:close/>
                <a:moveTo>
                  <a:pt x="763" y="1624"/>
                </a:moveTo>
                <a:cubicBezTo>
                  <a:pt x="763" y="1136"/>
                  <a:pt x="1159" y="740"/>
                  <a:pt x="1647" y="740"/>
                </a:cubicBezTo>
                <a:cubicBezTo>
                  <a:pt x="2136" y="740"/>
                  <a:pt x="2532" y="1136"/>
                  <a:pt x="2532" y="1624"/>
                </a:cubicBezTo>
                <a:cubicBezTo>
                  <a:pt x="2532" y="1629"/>
                  <a:pt x="2532" y="1629"/>
                  <a:pt x="2532" y="1629"/>
                </a:cubicBezTo>
                <a:cubicBezTo>
                  <a:pt x="2529" y="2115"/>
                  <a:pt x="2134" y="2509"/>
                  <a:pt x="1647" y="2509"/>
                </a:cubicBezTo>
                <a:cubicBezTo>
                  <a:pt x="1161" y="2509"/>
                  <a:pt x="766" y="2115"/>
                  <a:pt x="763" y="1629"/>
                </a:cubicBezTo>
                <a:lnTo>
                  <a:pt x="763" y="162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4" name="Google Shape;1314;p43"/>
          <p:cNvSpPr/>
          <p:nvPr/>
        </p:nvSpPr>
        <p:spPr>
          <a:xfrm>
            <a:off x="4442067" y="1466825"/>
            <a:ext cx="286945" cy="420292"/>
          </a:xfrm>
          <a:custGeom>
            <a:avLst/>
            <a:gdLst/>
            <a:ahLst/>
            <a:cxnLst/>
            <a:rect l="l" t="t" r="r" b="b"/>
            <a:pathLst>
              <a:path w="3295" h="4816" extrusionOk="0">
                <a:moveTo>
                  <a:pt x="1647" y="0"/>
                </a:moveTo>
                <a:cubicBezTo>
                  <a:pt x="737" y="0"/>
                  <a:pt x="0" y="738"/>
                  <a:pt x="0" y="1648"/>
                </a:cubicBezTo>
                <a:cubicBezTo>
                  <a:pt x="0" y="2558"/>
                  <a:pt x="1647" y="4816"/>
                  <a:pt x="1647" y="4816"/>
                </a:cubicBezTo>
                <a:cubicBezTo>
                  <a:pt x="1647" y="4816"/>
                  <a:pt x="3295" y="2558"/>
                  <a:pt x="3295" y="1648"/>
                </a:cubicBezTo>
                <a:cubicBezTo>
                  <a:pt x="3295" y="738"/>
                  <a:pt x="2558" y="0"/>
                  <a:pt x="1647" y="0"/>
                </a:cubicBezTo>
                <a:close/>
                <a:moveTo>
                  <a:pt x="763" y="1624"/>
                </a:moveTo>
                <a:cubicBezTo>
                  <a:pt x="763" y="1136"/>
                  <a:pt x="1159" y="740"/>
                  <a:pt x="1647" y="740"/>
                </a:cubicBezTo>
                <a:cubicBezTo>
                  <a:pt x="2136" y="740"/>
                  <a:pt x="2532" y="1136"/>
                  <a:pt x="2532" y="1624"/>
                </a:cubicBezTo>
                <a:cubicBezTo>
                  <a:pt x="2532" y="1629"/>
                  <a:pt x="2532" y="1629"/>
                  <a:pt x="2532" y="1629"/>
                </a:cubicBezTo>
                <a:cubicBezTo>
                  <a:pt x="2529" y="2115"/>
                  <a:pt x="2134" y="2509"/>
                  <a:pt x="1647" y="2509"/>
                </a:cubicBezTo>
                <a:cubicBezTo>
                  <a:pt x="1161" y="2509"/>
                  <a:pt x="766" y="2115"/>
                  <a:pt x="763" y="1629"/>
                </a:cubicBezTo>
                <a:lnTo>
                  <a:pt x="763" y="16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5" name="Google Shape;1315;p43"/>
          <p:cNvSpPr/>
          <p:nvPr/>
        </p:nvSpPr>
        <p:spPr>
          <a:xfrm>
            <a:off x="1533379" y="1452229"/>
            <a:ext cx="286945" cy="420292"/>
          </a:xfrm>
          <a:custGeom>
            <a:avLst/>
            <a:gdLst/>
            <a:ahLst/>
            <a:cxnLst/>
            <a:rect l="l" t="t" r="r" b="b"/>
            <a:pathLst>
              <a:path w="3295" h="4816" extrusionOk="0">
                <a:moveTo>
                  <a:pt x="1647" y="0"/>
                </a:moveTo>
                <a:cubicBezTo>
                  <a:pt x="737" y="0"/>
                  <a:pt x="0" y="738"/>
                  <a:pt x="0" y="1648"/>
                </a:cubicBezTo>
                <a:cubicBezTo>
                  <a:pt x="0" y="2558"/>
                  <a:pt x="1647" y="4816"/>
                  <a:pt x="1647" y="4816"/>
                </a:cubicBezTo>
                <a:cubicBezTo>
                  <a:pt x="1647" y="4816"/>
                  <a:pt x="3295" y="2558"/>
                  <a:pt x="3295" y="1648"/>
                </a:cubicBezTo>
                <a:cubicBezTo>
                  <a:pt x="3295" y="738"/>
                  <a:pt x="2558" y="0"/>
                  <a:pt x="1647" y="0"/>
                </a:cubicBezTo>
                <a:close/>
                <a:moveTo>
                  <a:pt x="763" y="1624"/>
                </a:moveTo>
                <a:cubicBezTo>
                  <a:pt x="763" y="1136"/>
                  <a:pt x="1159" y="740"/>
                  <a:pt x="1647" y="740"/>
                </a:cubicBezTo>
                <a:cubicBezTo>
                  <a:pt x="2136" y="740"/>
                  <a:pt x="2532" y="1136"/>
                  <a:pt x="2532" y="1624"/>
                </a:cubicBezTo>
                <a:cubicBezTo>
                  <a:pt x="2532" y="1629"/>
                  <a:pt x="2532" y="1629"/>
                  <a:pt x="2532" y="1629"/>
                </a:cubicBezTo>
                <a:cubicBezTo>
                  <a:pt x="2529" y="2115"/>
                  <a:pt x="2134" y="2509"/>
                  <a:pt x="1647" y="2509"/>
                </a:cubicBezTo>
                <a:cubicBezTo>
                  <a:pt x="1161" y="2509"/>
                  <a:pt x="766" y="2115"/>
                  <a:pt x="763" y="1629"/>
                </a:cubicBezTo>
                <a:lnTo>
                  <a:pt x="763" y="16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6" name="Google Shape;1231;p43">
            <a:extLst>
              <a:ext uri="{FF2B5EF4-FFF2-40B4-BE49-F238E27FC236}">
                <a16:creationId xmlns:a16="http://schemas.microsoft.com/office/drawing/2014/main" id="{374F2650-CC8A-58E0-B6D4-C83751C57D37}"/>
              </a:ext>
            </a:extLst>
          </p:cNvPr>
          <p:cNvSpPr txBox="1">
            <a:spLocks/>
          </p:cNvSpPr>
          <p:nvPr/>
        </p:nvSpPr>
        <p:spPr>
          <a:xfrm>
            <a:off x="1547749" y="1941245"/>
            <a:ext cx="441649" cy="431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sr-Latn-RS" sz="1800" dirty="0"/>
              <a:t>st </a:t>
            </a:r>
          </a:p>
        </p:txBody>
      </p:sp>
      <p:sp>
        <p:nvSpPr>
          <p:cNvPr id="1317" name="Google Shape;1231;p43">
            <a:extLst>
              <a:ext uri="{FF2B5EF4-FFF2-40B4-BE49-F238E27FC236}">
                <a16:creationId xmlns:a16="http://schemas.microsoft.com/office/drawing/2014/main" id="{2E0B7071-8FCD-F201-AA63-ABB9AC7F8EE8}"/>
              </a:ext>
            </a:extLst>
          </p:cNvPr>
          <p:cNvSpPr txBox="1">
            <a:spLocks/>
          </p:cNvSpPr>
          <p:nvPr/>
        </p:nvSpPr>
        <p:spPr>
          <a:xfrm>
            <a:off x="4552458" y="1924734"/>
            <a:ext cx="472383" cy="431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sr-Latn-RS" sz="1800" dirty="0"/>
              <a:t>nd </a:t>
            </a:r>
          </a:p>
        </p:txBody>
      </p:sp>
      <p:sp>
        <p:nvSpPr>
          <p:cNvPr id="1318" name="Google Shape;1231;p43">
            <a:extLst>
              <a:ext uri="{FF2B5EF4-FFF2-40B4-BE49-F238E27FC236}">
                <a16:creationId xmlns:a16="http://schemas.microsoft.com/office/drawing/2014/main" id="{C7D3A7AB-5E1D-3532-1DD6-626C5579042F}"/>
              </a:ext>
            </a:extLst>
          </p:cNvPr>
          <p:cNvSpPr txBox="1">
            <a:spLocks/>
          </p:cNvSpPr>
          <p:nvPr/>
        </p:nvSpPr>
        <p:spPr>
          <a:xfrm>
            <a:off x="7444839" y="1924245"/>
            <a:ext cx="441649" cy="431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sr-Latn-RS" sz="1800" dirty="0"/>
              <a:t>rd 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6" grpId="0"/>
      <p:bldP spid="1317" grpId="0"/>
      <p:bldP spid="13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p47"/>
          <p:cNvSpPr txBox="1">
            <a:spLocks noGrp="1"/>
          </p:cNvSpPr>
          <p:nvPr>
            <p:ph type="title"/>
          </p:nvPr>
        </p:nvSpPr>
        <p:spPr>
          <a:xfrm>
            <a:off x="2434353" y="71243"/>
            <a:ext cx="45639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dirty="0"/>
              <a:t>Writing Numbers</a:t>
            </a:r>
            <a:endParaRPr sz="3200" dirty="0"/>
          </a:p>
        </p:txBody>
      </p:sp>
      <p:sp>
        <p:nvSpPr>
          <p:cNvPr id="1639" name="Google Shape;1639;p47"/>
          <p:cNvSpPr txBox="1">
            <a:spLocks noGrp="1"/>
          </p:cNvSpPr>
          <p:nvPr>
            <p:ph type="subTitle" idx="1"/>
          </p:nvPr>
        </p:nvSpPr>
        <p:spPr>
          <a:xfrm>
            <a:off x="206149" y="167630"/>
            <a:ext cx="7846828" cy="178322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In English – we write commas to separate thousands, millions, billions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vs.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In Serbian, we use points or blanks.</a:t>
            </a:r>
            <a:endParaRPr sz="20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94DD77D-3BE8-9BF6-DAAC-2ECAB81BF6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988997"/>
              </p:ext>
            </p:extLst>
          </p:nvPr>
        </p:nvGraphicFramePr>
        <p:xfrm>
          <a:off x="2106453" y="1535979"/>
          <a:ext cx="3619500" cy="1293075"/>
        </p:xfrm>
        <a:graphic>
          <a:graphicData uri="http://schemas.openxmlformats.org/drawingml/2006/table">
            <a:tbl>
              <a:tblPr>
                <a:noFill/>
                <a:tableStyleId>{E0BAF652-AF6D-4C66-98C1-7258D2059C4E}</a:tableStyleId>
              </a:tblPr>
              <a:tblGrid>
                <a:gridCol w="1809750">
                  <a:extLst>
                    <a:ext uri="{9D8B030D-6E8A-4147-A177-3AD203B41FA5}">
                      <a16:colId xmlns:a16="http://schemas.microsoft.com/office/drawing/2014/main" val="404593342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486970877"/>
                    </a:ext>
                  </a:extLst>
                </a:gridCol>
              </a:tblGrid>
              <a:tr h="4390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800" b="1" dirty="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English</a:t>
                      </a:r>
                      <a:endParaRPr sz="1800" b="1" dirty="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800" b="1" dirty="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Serbian</a:t>
                      </a:r>
                      <a:endParaRPr sz="1800" b="1" dirty="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039182"/>
                  </a:ext>
                </a:extLst>
              </a:tr>
              <a:tr h="835905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1,000</a:t>
                      </a:r>
                      <a:endParaRPr dirty="0">
                        <a:latin typeface="Jost"/>
                        <a:ea typeface="Jost"/>
                        <a:cs typeface="Jost"/>
                        <a:sym typeface="Jost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3,000,000</a:t>
                      </a:r>
                      <a:endParaRPr dirty="0">
                        <a:latin typeface="Jost"/>
                        <a:ea typeface="Jost"/>
                        <a:cs typeface="Jost"/>
                        <a:sym typeface="Jost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235,000</a:t>
                      </a:r>
                      <a:endParaRPr dirty="0">
                        <a:latin typeface="Jost"/>
                        <a:ea typeface="Jost"/>
                        <a:cs typeface="Jost"/>
                        <a:sym typeface="Jos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solidFill>
                            <a:schemeClr val="dk1"/>
                          </a:solidFill>
                          <a:latin typeface="Jost"/>
                          <a:ea typeface="Jost"/>
                          <a:cs typeface="Jost"/>
                          <a:sym typeface="Jost"/>
                        </a:rPr>
                        <a:t>1.000 / 1 000</a:t>
                      </a:r>
                      <a:endParaRPr dirty="0">
                        <a:solidFill>
                          <a:schemeClr val="dk1"/>
                        </a:solidFill>
                        <a:latin typeface="Jost"/>
                        <a:ea typeface="Jost"/>
                        <a:cs typeface="Jost"/>
                        <a:sym typeface="Jost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3.000.000</a:t>
                      </a:r>
                      <a:endParaRPr dirty="0">
                        <a:latin typeface="Jost"/>
                        <a:ea typeface="Jost"/>
                        <a:cs typeface="Jost"/>
                        <a:sym typeface="Jost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235.000</a:t>
                      </a:r>
                      <a:endParaRPr dirty="0">
                        <a:latin typeface="Jost"/>
                        <a:ea typeface="Jost"/>
                        <a:cs typeface="Jost"/>
                        <a:sym typeface="Jos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5300693"/>
                  </a:ext>
                </a:extLst>
              </a:tr>
            </a:tbl>
          </a:graphicData>
        </a:graphic>
      </p:graphicFrame>
      <p:sp>
        <p:nvSpPr>
          <p:cNvPr id="3" name="Google Shape;1639;p47">
            <a:extLst>
              <a:ext uri="{FF2B5EF4-FFF2-40B4-BE49-F238E27FC236}">
                <a16:creationId xmlns:a16="http://schemas.microsoft.com/office/drawing/2014/main" id="{EC96079D-3029-2AD4-DACD-CCA295F800F7}"/>
              </a:ext>
            </a:extLst>
          </p:cNvPr>
          <p:cNvSpPr txBox="1">
            <a:spLocks/>
          </p:cNvSpPr>
          <p:nvPr/>
        </p:nvSpPr>
        <p:spPr>
          <a:xfrm>
            <a:off x="792889" y="2829054"/>
            <a:ext cx="5966337" cy="939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Jost"/>
              <a:buNone/>
              <a:defRPr sz="25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Jost"/>
              <a:buNone/>
              <a:defRPr sz="25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Jost"/>
              <a:buNone/>
              <a:defRPr sz="25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Jost"/>
              <a:buNone/>
              <a:defRPr sz="25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Jost"/>
              <a:buNone/>
              <a:defRPr sz="25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Jost"/>
              <a:buNone/>
              <a:defRPr sz="25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Jost"/>
              <a:buNone/>
              <a:defRPr sz="25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Jost"/>
              <a:buNone/>
              <a:defRPr sz="25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Jost"/>
              <a:buNone/>
              <a:defRPr sz="25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 algn="ctr"/>
            <a:r>
              <a:rPr lang="en-US" sz="2000" dirty="0"/>
              <a:t>In English – we write </a:t>
            </a:r>
            <a:r>
              <a:rPr lang="sr-Latn-RS" sz="2000" dirty="0"/>
              <a:t>points</a:t>
            </a:r>
            <a:r>
              <a:rPr lang="en-US" sz="2000" dirty="0"/>
              <a:t> to separate </a:t>
            </a:r>
            <a:r>
              <a:rPr lang="sr-Latn-RS" sz="2000" dirty="0"/>
              <a:t>DECIMALS</a:t>
            </a:r>
            <a:endParaRPr lang="en-US" sz="2000" dirty="0"/>
          </a:p>
          <a:p>
            <a:pPr marL="0" indent="0" algn="ctr"/>
            <a:r>
              <a:rPr lang="en-US" sz="2000" dirty="0"/>
              <a:t>vs.</a:t>
            </a:r>
          </a:p>
          <a:p>
            <a:pPr marL="0" indent="0" algn="ctr"/>
            <a:r>
              <a:rPr lang="en-US" sz="2000" dirty="0"/>
              <a:t>In Serbian, we use </a:t>
            </a:r>
            <a:r>
              <a:rPr lang="sr-Latn-RS" sz="2000" dirty="0"/>
              <a:t>commas</a:t>
            </a:r>
            <a:r>
              <a:rPr lang="en-US" sz="2000" dirty="0"/>
              <a:t>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A0672E6-EAD2-FDE9-DE62-5934D7F32B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847925"/>
              </p:ext>
            </p:extLst>
          </p:nvPr>
        </p:nvGraphicFramePr>
        <p:xfrm>
          <a:off x="2434353" y="3727754"/>
          <a:ext cx="3619500" cy="1293075"/>
        </p:xfrm>
        <a:graphic>
          <a:graphicData uri="http://schemas.openxmlformats.org/drawingml/2006/table">
            <a:tbl>
              <a:tblPr>
                <a:noFill/>
                <a:tableStyleId>{E0BAF652-AF6D-4C66-98C1-7258D2059C4E}</a:tableStyleId>
              </a:tblPr>
              <a:tblGrid>
                <a:gridCol w="1809750">
                  <a:extLst>
                    <a:ext uri="{9D8B030D-6E8A-4147-A177-3AD203B41FA5}">
                      <a16:colId xmlns:a16="http://schemas.microsoft.com/office/drawing/2014/main" val="404593342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486970877"/>
                    </a:ext>
                  </a:extLst>
                </a:gridCol>
              </a:tblGrid>
              <a:tr h="4390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800" b="1" dirty="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English</a:t>
                      </a:r>
                      <a:endParaRPr sz="1800" b="1" dirty="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800" b="1" dirty="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Serbian</a:t>
                      </a:r>
                      <a:endParaRPr sz="1800" b="1" dirty="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039182"/>
                  </a:ext>
                </a:extLst>
              </a:tr>
              <a:tr h="835905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1.5</a:t>
                      </a:r>
                      <a:endParaRPr dirty="0">
                        <a:latin typeface="Jost"/>
                        <a:ea typeface="Jost"/>
                        <a:cs typeface="Jost"/>
                        <a:sym typeface="Jost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3.14</a:t>
                      </a:r>
                      <a:endParaRPr dirty="0">
                        <a:latin typeface="Jost"/>
                        <a:ea typeface="Jost"/>
                        <a:cs typeface="Jost"/>
                        <a:sym typeface="Jost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9.8</a:t>
                      </a:r>
                      <a:endParaRPr dirty="0">
                        <a:latin typeface="Jost"/>
                        <a:ea typeface="Jost"/>
                        <a:cs typeface="Jost"/>
                        <a:sym typeface="Jos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solidFill>
                            <a:schemeClr val="dk1"/>
                          </a:solidFill>
                          <a:latin typeface="Jost"/>
                          <a:ea typeface="Jost"/>
                          <a:cs typeface="Jost"/>
                          <a:sym typeface="Jost"/>
                        </a:rPr>
                        <a:t>1,5</a:t>
                      </a:r>
                      <a:endParaRPr dirty="0">
                        <a:solidFill>
                          <a:schemeClr val="dk1"/>
                        </a:solidFill>
                        <a:latin typeface="Jost"/>
                        <a:ea typeface="Jost"/>
                        <a:cs typeface="Jost"/>
                        <a:sym typeface="Jost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3,14</a:t>
                      </a:r>
                      <a:endParaRPr dirty="0">
                        <a:latin typeface="Jost"/>
                        <a:ea typeface="Jost"/>
                        <a:cs typeface="Jost"/>
                        <a:sym typeface="Jost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400"/>
                        <a:buFont typeface="Jost"/>
                        <a:buChar char="●"/>
                      </a:pPr>
                      <a:r>
                        <a:rPr lang="sr-Latn-RS" dirty="0">
                          <a:latin typeface="Jost"/>
                          <a:ea typeface="Jost"/>
                          <a:cs typeface="Jost"/>
                          <a:sym typeface="Jost"/>
                        </a:rPr>
                        <a:t>9,8</a:t>
                      </a:r>
                      <a:endParaRPr dirty="0">
                        <a:latin typeface="Jost"/>
                        <a:ea typeface="Jost"/>
                        <a:cs typeface="Jost"/>
                        <a:sym typeface="Jos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5300693"/>
                  </a:ext>
                </a:extLst>
              </a:tr>
            </a:tbl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A840377-6F39-268C-1D88-A72B957262EA}"/>
              </a:ext>
            </a:extLst>
          </p:cNvPr>
          <p:cNvSpPr/>
          <p:nvPr/>
        </p:nvSpPr>
        <p:spPr>
          <a:xfrm>
            <a:off x="6053853" y="930077"/>
            <a:ext cx="2520014" cy="3026995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NOTE: We use the word </a:t>
            </a:r>
            <a:r>
              <a:rPr lang="sr-Latn-RS" b="1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AND </a:t>
            </a:r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after hundreds:</a:t>
            </a:r>
          </a:p>
          <a:p>
            <a:pPr algn="ctr"/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two hundred </a:t>
            </a:r>
            <a:r>
              <a:rPr lang="sr-Latn-RS" i="1" u="sng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and</a:t>
            </a:r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 thirty-five thousand</a:t>
            </a:r>
            <a:b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</a:br>
            <a:r>
              <a:rPr lang="sr-Latn-RS" b="1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BUT ONLY </a:t>
            </a:r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after hundreds!</a:t>
            </a:r>
            <a:b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</a:br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One million forty-five thousand two hundred </a:t>
            </a:r>
            <a:r>
              <a:rPr lang="sr-Latn-RS" u="sng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AND</a:t>
            </a:r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 thirty-five.</a:t>
            </a:r>
            <a:b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</a:br>
            <a:r>
              <a:rPr lang="sr-Latn-RS" b="1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NOT</a:t>
            </a:r>
            <a:br>
              <a:rPr lang="sr-Latn-RS" b="1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</a:br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“one million </a:t>
            </a:r>
            <a:r>
              <a:rPr lang="sr-Latn-RS" strike="sngStrike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and</a:t>
            </a:r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 forty-five thousand </a:t>
            </a:r>
            <a:r>
              <a:rPr lang="sr-Latn-RS" strike="sngStrike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and</a:t>
            </a:r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 two hundred...“</a:t>
            </a:r>
            <a:endParaRPr lang="en-US" dirty="0">
              <a:solidFill>
                <a:schemeClr val="tx1"/>
              </a:solidFill>
              <a:latin typeface="Jost" panose="020B0604020202020204" charset="0"/>
              <a:ea typeface="Jost" panose="020B060402020202020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A33F5CC-1EC6-F50B-6353-1D03706DAAB8}"/>
              </a:ext>
            </a:extLst>
          </p:cNvPr>
          <p:cNvSpPr/>
          <p:nvPr/>
        </p:nvSpPr>
        <p:spPr>
          <a:xfrm rot="927790">
            <a:off x="319225" y="3475756"/>
            <a:ext cx="2520014" cy="119036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NOTE: in both languages, we read the decimal points/commas aloud</a:t>
            </a:r>
          </a:p>
          <a:p>
            <a:pPr algn="ctr"/>
            <a:r>
              <a:rPr lang="sr-Latn-RS" i="1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one point five</a:t>
            </a:r>
            <a:endParaRPr lang="en-US" i="1" dirty="0">
              <a:solidFill>
                <a:schemeClr val="tx1"/>
              </a:solidFill>
              <a:latin typeface="Jost" panose="020B0604020202020204" charset="0"/>
              <a:ea typeface="Jost" panose="020B060402020202020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3" name="Google Shape;1703;p49"/>
          <p:cNvSpPr txBox="1">
            <a:spLocks noGrp="1"/>
          </p:cNvSpPr>
          <p:nvPr>
            <p:ph type="subTitle" idx="1"/>
          </p:nvPr>
        </p:nvSpPr>
        <p:spPr>
          <a:xfrm>
            <a:off x="436465" y="714646"/>
            <a:ext cx="6793674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Percentages are read as they are written</a:t>
            </a:r>
            <a:endParaRPr sz="2000" dirty="0"/>
          </a:p>
        </p:txBody>
      </p:sp>
      <p:sp>
        <p:nvSpPr>
          <p:cNvPr id="1704" name="Google Shape;1704;p49"/>
          <p:cNvSpPr txBox="1">
            <a:spLocks noGrp="1"/>
          </p:cNvSpPr>
          <p:nvPr>
            <p:ph type="title"/>
          </p:nvPr>
        </p:nvSpPr>
        <p:spPr>
          <a:xfrm>
            <a:off x="2734350" y="0"/>
            <a:ext cx="6198251" cy="9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Percentages and Fractions</a:t>
            </a:r>
            <a:endParaRPr dirty="0">
              <a:solidFill>
                <a:schemeClr val="lt2"/>
              </a:solidFill>
            </a:endParaRPr>
          </a:p>
        </p:txBody>
      </p:sp>
      <p:sp>
        <p:nvSpPr>
          <p:cNvPr id="2" name="Google Shape;1703;p49">
            <a:extLst>
              <a:ext uri="{FF2B5EF4-FFF2-40B4-BE49-F238E27FC236}">
                <a16:creationId xmlns:a16="http://schemas.microsoft.com/office/drawing/2014/main" id="{CCFC4648-D0E8-B8D7-C9D7-98EA0DF3DD5B}"/>
              </a:ext>
            </a:extLst>
          </p:cNvPr>
          <p:cNvSpPr txBox="1">
            <a:spLocks/>
          </p:cNvSpPr>
          <p:nvPr/>
        </p:nvSpPr>
        <p:spPr>
          <a:xfrm>
            <a:off x="861767" y="2772123"/>
            <a:ext cx="8317675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None/>
              <a:defRPr sz="1400" b="0" i="0" u="none" strike="noStrike" cap="none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marL="0" indent="0"/>
            <a:r>
              <a:rPr lang="sr-Latn-RS" sz="2000" dirty="0"/>
              <a:t>	  the </a:t>
            </a:r>
            <a:r>
              <a:rPr lang="sr-Latn-RS" sz="2000" u="sng" dirty="0"/>
              <a:t>numerator</a:t>
            </a:r>
            <a:r>
              <a:rPr lang="sr-Latn-RS" sz="2000" dirty="0"/>
              <a:t> = cardinal number;</a:t>
            </a:r>
          </a:p>
          <a:p>
            <a:pPr marL="0" indent="0"/>
            <a:r>
              <a:rPr lang="sr-Latn-RS" sz="2000" dirty="0"/>
              <a:t>	  the denominator = ordinal number (+ -s if the numerator is &gt;1)</a:t>
            </a:r>
            <a:endParaRPr lang="en-US" sz="2000" dirty="0"/>
          </a:p>
        </p:txBody>
      </p:sp>
      <p:sp>
        <p:nvSpPr>
          <p:cNvPr id="3" name="Google Shape;1236;p43">
            <a:extLst>
              <a:ext uri="{FF2B5EF4-FFF2-40B4-BE49-F238E27FC236}">
                <a16:creationId xmlns:a16="http://schemas.microsoft.com/office/drawing/2014/main" id="{B86C4485-B9C6-A30C-6D27-43E5D076B84C}"/>
              </a:ext>
            </a:extLst>
          </p:cNvPr>
          <p:cNvSpPr txBox="1">
            <a:spLocks/>
          </p:cNvSpPr>
          <p:nvPr/>
        </p:nvSpPr>
        <p:spPr>
          <a:xfrm>
            <a:off x="2219092" y="1271462"/>
            <a:ext cx="4705815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sr-Latn-RS" sz="1800" dirty="0">
                <a:latin typeface="Jost" panose="020B0604020202020204" charset="0"/>
                <a:ea typeface="Jost" panose="020B0604020202020204" charset="0"/>
              </a:rPr>
              <a:t>13% = thirteen per cent (AmE: percent)</a:t>
            </a:r>
          </a:p>
        </p:txBody>
      </p:sp>
      <p:sp>
        <p:nvSpPr>
          <p:cNvPr id="4" name="Google Shape;1236;p43">
            <a:extLst>
              <a:ext uri="{FF2B5EF4-FFF2-40B4-BE49-F238E27FC236}">
                <a16:creationId xmlns:a16="http://schemas.microsoft.com/office/drawing/2014/main" id="{F599577F-F864-4318-C6BF-218D8E896296}"/>
              </a:ext>
            </a:extLst>
          </p:cNvPr>
          <p:cNvSpPr txBox="1">
            <a:spLocks/>
          </p:cNvSpPr>
          <p:nvPr/>
        </p:nvSpPr>
        <p:spPr>
          <a:xfrm>
            <a:off x="3439499" y="3576338"/>
            <a:ext cx="2265000" cy="8525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sr-Latn-RS" sz="1800" dirty="0">
                <a:latin typeface="Jost" panose="020B0604020202020204" charset="0"/>
                <a:ea typeface="Jost" panose="020B0604020202020204" charset="0"/>
              </a:rPr>
              <a:t>⅔ - two thirds</a:t>
            </a:r>
          </a:p>
          <a:p>
            <a:pPr algn="ctr"/>
            <a:r>
              <a:rPr lang="sr-Latn-RS" sz="1800" dirty="0">
                <a:latin typeface="Jost" panose="020B0604020202020204" charset="0"/>
                <a:ea typeface="Jost" panose="020B0604020202020204" charset="0"/>
              </a:rPr>
              <a:t>⅛ - one eighth</a:t>
            </a:r>
          </a:p>
          <a:p>
            <a:pPr algn="ctr"/>
            <a:r>
              <a:rPr lang="sr-Latn-RS" sz="1800" dirty="0">
                <a:latin typeface="Jost" panose="020B0604020202020204" charset="0"/>
                <a:ea typeface="Jost" panose="020B0604020202020204" charset="0"/>
              </a:rPr>
              <a:t>⅜ - three eighths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822B660-C6B9-077A-1B43-DD3B54A23205}"/>
              </a:ext>
            </a:extLst>
          </p:cNvPr>
          <p:cNvSpPr/>
          <p:nvPr/>
        </p:nvSpPr>
        <p:spPr>
          <a:xfrm>
            <a:off x="1679944" y="2072462"/>
            <a:ext cx="2573079" cy="55681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2400" dirty="0">
                <a:solidFill>
                  <a:schemeClr val="tx1"/>
                </a:solidFill>
                <a:latin typeface="Jost" panose="020B0604020202020204" charset="0"/>
                <a:ea typeface="Jost" panose="020B0604020202020204" charset="0"/>
              </a:rPr>
              <a:t>Fractions</a:t>
            </a:r>
            <a:endParaRPr lang="en-US" sz="2400" dirty="0">
              <a:solidFill>
                <a:schemeClr val="tx1"/>
              </a:solidFill>
              <a:latin typeface="Jost" panose="020B0604020202020204" charset="0"/>
              <a:ea typeface="Jost" panose="020B060402020202020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4DB4980-A1D5-41A5-A36D-12F144FE54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82" b="96136" l="10000" r="90000">
                        <a14:foregroundMark x1="39048" y1="12841" x2="46429" y2="4659"/>
                        <a14:foregroundMark x1="46429" y1="4659" x2="62976" y2="5795"/>
                        <a14:foregroundMark x1="62976" y1="5795" x2="73095" y2="10000"/>
                        <a14:foregroundMark x1="73095" y1="10000" x2="54048" y2="14545"/>
                        <a14:foregroundMark x1="54048" y1="14545" x2="39286" y2="13409"/>
                        <a14:foregroundMark x1="58810" y1="88977" x2="45357" y2="89205"/>
                        <a14:foregroundMark x1="45357" y1="89205" x2="60238" y2="96136"/>
                        <a14:foregroundMark x1="60238" y1="96136" x2="55595" y2="889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11939" y="1629665"/>
            <a:ext cx="1554629" cy="1628659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79950EE-9744-D4ED-5395-8A1C9970D0E6}"/>
              </a:ext>
            </a:extLst>
          </p:cNvPr>
          <p:cNvSpPr/>
          <p:nvPr/>
        </p:nvSpPr>
        <p:spPr>
          <a:xfrm>
            <a:off x="436465" y="3478475"/>
            <a:ext cx="2349265" cy="13511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RS" dirty="0">
                <a:latin typeface="Jost" panose="020B0604020202020204" charset="0"/>
                <a:ea typeface="Jost" panose="020B0604020202020204" charset="0"/>
              </a:rPr>
              <a:t>Note: exceptions for the denominator are 1, 2, 4</a:t>
            </a:r>
          </a:p>
          <a:p>
            <a:r>
              <a:rPr lang="sr-Latn-RS" dirty="0">
                <a:latin typeface="Jost" panose="020B0604020202020204" charset="0"/>
                <a:ea typeface="Jost" panose="020B0604020202020204" charset="0"/>
              </a:rPr>
              <a:t>1: </a:t>
            </a:r>
            <a:r>
              <a:rPr lang="sr-Latn-RS" i="1" strike="sngStrike" dirty="0">
                <a:latin typeface="Jost" panose="020B0604020202020204" charset="0"/>
                <a:ea typeface="Jost" panose="020B0604020202020204" charset="0"/>
              </a:rPr>
              <a:t>first</a:t>
            </a:r>
            <a:r>
              <a:rPr lang="sr-Latn-RS" i="1" dirty="0">
                <a:latin typeface="Jost" panose="020B0604020202020204" charset="0"/>
                <a:ea typeface="Jost" panose="020B0604020202020204" charset="0"/>
              </a:rPr>
              <a:t> 	</a:t>
            </a:r>
            <a:r>
              <a:rPr lang="sr-Latn-RS" dirty="0">
                <a:latin typeface="Jost" panose="020B0604020202020204" charset="0"/>
                <a:ea typeface="Jost" panose="020B0604020202020204" charset="0"/>
              </a:rPr>
              <a:t>whole,s</a:t>
            </a:r>
            <a:endParaRPr lang="sr-Latn-RS" strike="sngStrike" dirty="0">
              <a:latin typeface="Jost" panose="020B0604020202020204" charset="0"/>
              <a:ea typeface="Jost" panose="020B0604020202020204" charset="0"/>
            </a:endParaRPr>
          </a:p>
          <a:p>
            <a:r>
              <a:rPr lang="sr-Latn-RS" dirty="0">
                <a:latin typeface="Jost" panose="020B0604020202020204" charset="0"/>
                <a:ea typeface="Jost" panose="020B0604020202020204" charset="0"/>
              </a:rPr>
              <a:t>2: </a:t>
            </a:r>
            <a:r>
              <a:rPr lang="sr-Latn-RS" i="1" strike="sngStrike" dirty="0">
                <a:latin typeface="Jost" panose="020B0604020202020204" charset="0"/>
                <a:ea typeface="Jost" panose="020B0604020202020204" charset="0"/>
              </a:rPr>
              <a:t>second</a:t>
            </a:r>
            <a:r>
              <a:rPr lang="sr-Latn-RS" dirty="0">
                <a:latin typeface="Jost" panose="020B0604020202020204" charset="0"/>
                <a:ea typeface="Jost" panose="020B0604020202020204" charset="0"/>
              </a:rPr>
              <a:t>	half / halves</a:t>
            </a:r>
            <a:endParaRPr lang="sr-Latn-RS" i="1" strike="sngStrike" dirty="0">
              <a:latin typeface="Jost" panose="020B0604020202020204" charset="0"/>
              <a:ea typeface="Jost" panose="020B0604020202020204" charset="0"/>
            </a:endParaRPr>
          </a:p>
          <a:p>
            <a:r>
              <a:rPr lang="sr-Latn-RS" dirty="0">
                <a:latin typeface="Jost" panose="020B0604020202020204" charset="0"/>
                <a:ea typeface="Jost" panose="020B0604020202020204" charset="0"/>
              </a:rPr>
              <a:t>4: </a:t>
            </a:r>
            <a:r>
              <a:rPr lang="sr-Latn-RS" i="1" strike="sngStrike" dirty="0">
                <a:latin typeface="Jost" panose="020B0604020202020204" charset="0"/>
                <a:ea typeface="Jost" panose="020B0604020202020204" charset="0"/>
              </a:rPr>
              <a:t>fourth</a:t>
            </a:r>
            <a:r>
              <a:rPr lang="sr-Latn-RS" dirty="0">
                <a:latin typeface="Jost" panose="020B0604020202020204" charset="0"/>
                <a:ea typeface="Jost" panose="020B0604020202020204" charset="0"/>
              </a:rPr>
              <a:t>	quarter,s</a:t>
            </a:r>
            <a:endParaRPr lang="en-US" i="1" strike="sngStrike" dirty="0">
              <a:latin typeface="Jost" panose="020B0604020202020204" charset="0"/>
              <a:ea typeface="Jost" panose="020B060402020202020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D30C5EAC-AEF1-D5AD-6242-19BB6E88A019}"/>
                  </a:ext>
                </a:extLst>
              </p:cNvPr>
              <p:cNvSpPr/>
              <p:nvPr/>
            </p:nvSpPr>
            <p:spPr>
              <a:xfrm>
                <a:off x="5585637" y="3478475"/>
                <a:ext cx="2696596" cy="1497563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sr-Latn-RS" dirty="0">
                    <a:latin typeface="Jost" panose="020B0604020202020204" charset="0"/>
                    <a:ea typeface="Jost" panose="020B0604020202020204" charset="0"/>
                  </a:rPr>
                  <a:t>Note 2: when the denominator is extremely complex (two words or more), we can read the fraction as cardinal numbers with </a:t>
                </a:r>
                <a:r>
                  <a:rPr lang="sr-Latn-RS" i="1" dirty="0">
                    <a:latin typeface="Jost" panose="020B0604020202020204" charset="0"/>
                    <a:ea typeface="Jost" panose="020B0604020202020204" charset="0"/>
                  </a:rPr>
                  <a:t>over</a:t>
                </a:r>
                <a:r>
                  <a:rPr lang="sr-Latn-RS" dirty="0">
                    <a:latin typeface="Jost" panose="020B0604020202020204" charset="0"/>
                    <a:ea typeface="Jost" panose="020B060402020202020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sr-Latn-RS" i="1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</m:oMath>
                </a14:m>
                <a:r>
                  <a:rPr lang="sr-Latn-RS" i="1" dirty="0">
                    <a:latin typeface="Jost" panose="020B0604020202020204" charset="0"/>
                    <a:ea typeface="Jost" panose="020B0604020202020204" charset="0"/>
                  </a:rPr>
                  <a:t> - fifty-eight over thirty-two</a:t>
                </a:r>
                <a:endParaRPr lang="en-US" i="1" dirty="0">
                  <a:latin typeface="Jost" panose="020B0604020202020204" charset="0"/>
                  <a:ea typeface="Jost" panose="020B0604020202020204" charset="0"/>
                </a:endParaRPr>
              </a:p>
            </p:txBody>
          </p:sp>
        </mc:Choice>
        <mc:Fallback xmlns=""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D30C5EAC-AEF1-D5AD-6242-19BB6E88A0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5637" y="3478475"/>
                <a:ext cx="2696596" cy="149756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BD1B8604-2C9A-BF5A-DD0C-41CFE9C22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256698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Roadmaps Theme for Business by Slidesgo">
  <a:themeElements>
    <a:clrScheme name="Simple Light">
      <a:dk1>
        <a:srgbClr val="000000"/>
      </a:dk1>
      <a:lt1>
        <a:srgbClr val="FFFFFF"/>
      </a:lt1>
      <a:dk2>
        <a:srgbClr val="EFEFEF"/>
      </a:dk2>
      <a:lt2>
        <a:srgbClr val="888888"/>
      </a:lt2>
      <a:accent1>
        <a:srgbClr val="FF7340"/>
      </a:accent1>
      <a:accent2>
        <a:srgbClr val="FCD51E"/>
      </a:accent2>
      <a:accent3>
        <a:srgbClr val="27CCCB"/>
      </a:accent3>
      <a:accent4>
        <a:srgbClr val="6A69F6"/>
      </a:accent4>
      <a:accent5>
        <a:srgbClr val="B56C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</TotalTime>
  <Words>1995</Words>
  <Application>Microsoft Office PowerPoint</Application>
  <PresentationFormat>On-screen Show (16:9)</PresentationFormat>
  <Paragraphs>417</Paragraphs>
  <Slides>26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Cambria Math</vt:lpstr>
      <vt:lpstr>PT Serif</vt:lpstr>
      <vt:lpstr>Calibri</vt:lpstr>
      <vt:lpstr>Bebas Neue</vt:lpstr>
      <vt:lpstr>Arial</vt:lpstr>
      <vt:lpstr>Jost</vt:lpstr>
      <vt:lpstr>Roadmaps Theme for Business by Slidesgo</vt:lpstr>
      <vt:lpstr>Numerals + Faster Interchange</vt:lpstr>
      <vt:lpstr>01</vt:lpstr>
      <vt:lpstr>Numerals</vt:lpstr>
      <vt:lpstr>Numbers</vt:lpstr>
      <vt:lpstr>Cardinal Numbers</vt:lpstr>
      <vt:lpstr>100, 1k, 1M, 1B</vt:lpstr>
      <vt:lpstr>Ordinal Numbers – the Nth</vt:lpstr>
      <vt:lpstr>Writing Numbers</vt:lpstr>
      <vt:lpstr>Percentages and Fractions</vt:lpstr>
      <vt:lpstr>Talking about dimensions</vt:lpstr>
      <vt:lpstr>Talking about dimensions</vt:lpstr>
      <vt:lpstr>Units: Metric vs. Imperial</vt:lpstr>
      <vt:lpstr>Grammar Exercise: XXXVI (page 66)  write down* the numbers</vt:lpstr>
      <vt:lpstr>Complete the missing details and label the drawing with the words from the box.</vt:lpstr>
      <vt:lpstr>Rewrite the sentences like in the example below</vt:lpstr>
      <vt:lpstr>What do these abbreviations stand for? Which are a part of the metric system?</vt:lpstr>
      <vt:lpstr>Faster Interchange English in Transport and Traffic Engineering, page 113</vt:lpstr>
      <vt:lpstr>tare weight</vt:lpstr>
      <vt:lpstr>PowerPoint Presentation</vt:lpstr>
      <vt:lpstr>PowerPoint Presentation</vt:lpstr>
      <vt:lpstr>PowerPoint Presentation</vt:lpstr>
      <vt:lpstr>PowerPoint Presentation</vt:lpstr>
      <vt:lpstr>True / False</vt:lpstr>
      <vt:lpstr>PowerPoint Presentation</vt:lpstr>
      <vt:lpstr>PowerPoint Presentation</vt:lpstr>
      <vt:lpstr>Thank you, discussion time!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Numerals + Faster Interchange</dc:title>
  <cp:lastModifiedBy>Sofija Stefanović</cp:lastModifiedBy>
  <cp:revision>47</cp:revision>
  <dcterms:modified xsi:type="dcterms:W3CDTF">2026-05-24T14:57:17Z</dcterms:modified>
</cp:coreProperties>
</file>