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302" r:id="rId5"/>
    <p:sldId id="294" r:id="rId6"/>
    <p:sldId id="300" r:id="rId7"/>
    <p:sldId id="284" r:id="rId8"/>
    <p:sldId id="286" r:id="rId9"/>
    <p:sldId id="301" r:id="rId10"/>
    <p:sldId id="287" r:id="rId11"/>
    <p:sldId id="295" r:id="rId12"/>
    <p:sldId id="288" r:id="rId13"/>
    <p:sldId id="289" r:id="rId14"/>
    <p:sldId id="291" r:id="rId15"/>
    <p:sldId id="296" r:id="rId16"/>
    <p:sldId id="298" r:id="rId17"/>
    <p:sldId id="299" r:id="rId18"/>
    <p:sldId id="297" r:id="rId19"/>
    <p:sldId id="303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59.88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D264F1-CED0-4700-B477-27946BCC1E12}" emma:medium="tactile" emma:mode="ink">
          <msink:context xmlns:msink="http://schemas.microsoft.com/ink/2010/main" type="inkDrawing" rotatedBoundingBox="4490,11934 4651,13520 4609,13524 4448,11939" semanticType="callout" shapeName="Other"/>
        </emma:interpretation>
      </emma:emma>
    </inkml:annotationXML>
    <inkml:trace contextRef="#ctx0" brushRef="#br0">2 0 0,'0'13'109,"0"0"-109,0 0 16,0 13-16,0-13 15,0 0-15,0 13 16,13 12-16,13 1 16,-26-13-16,13 12 15,-13 1-15,0 13 16,0-27-16,0 14 15,0-13-15,13 13 16,-13-27-16,0 27 16,0-13-16,0-13 15,0 25-15,0-25 16,0 0-16,0 0 16,0 0-16,25 26 15,-25-13-15,13 12 16,-13 1-16,13 0 15,-13 12-15,0-25 16,0 38-16,0-38 16,0 13-16,0-13 15,0-13 1,0 25-16,0-25 16,0 13-16,0 13 0,26 12 15,-26 14 1,13-14-16,-13-12 15,0-13-15,0-13 94,0-1-78,0 14-1,0-13 17,0 0-17,0 0 1,0 0-16,0 0 16,0 0-16,0 12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44.72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635377-46B9-465D-8326-352FAF506D95}" emma:medium="tactile" emma:mode="ink">
          <msink:context xmlns:msink="http://schemas.microsoft.com/ink/2010/main" type="inkDrawing" rotatedBoundingBox="5697,10237 6474,10014 6644,10604 5867,10828" semanticType="callout" shapeName="Other">
            <msink:sourceLink direction="with" ref="{8A77073A-EC81-4925-9D53-02104111DB7D}"/>
          </msink:context>
        </emma:interpretation>
      </emma:emma>
    </inkml:annotationXML>
    <inkml:trace contextRef="#ctx0" brushRef="#br0">4139-864 0,'26'0'63,"-26"13"-48,12 26 1,1-26-16,0 38 16,26 1-16,0 12 15,-1-12-15,-12-14 16,-13 1-16,0-13 15,-13 13-15,26-27 16,-26 1 0,13 0-16,-13 13 15,12-26-15,-12 13 16,0 0-16,13-13 16,-13 13-16,13-13 15,-13 13 79,-13-13-16,13 12-78,-13-12 16,-25 0-16,25 0 15,-39 0-15,27 0 16,-14 0-16,0 0 16,26 0-16,-13 0 15,14 0-15,-1 0 16,-13 0 15,13 0-31,-13 0 16,13 0-16,-335 39 172,310-13-141,-1-26-31,26 13 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34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97 261 2657,'0'0'1864,"9"-11"-1851,24-33 41,-25 32 288,-10 13-90,1-1 0,-1 0 0,0 0-1,0 0 1,0 0 0,0 0-1,1 0 1,-1-1 0,0 1-1,0-1 1,0 1 0,1-1 0,-1 0-1,0 1 1,1-1 0,-1 0-1,1 0 1,-1 0 0,1 0-1,-2-2 1,1 0-184,1 0 0,0-1-1,0 1 1,0 0 0,1-1-1,-1 1 1,1-1 0,0 1 0,-1 0-1,2-6 1,-1-1-101,1 1 1,-1 0-1,2-1 1,-1 1-1,1 0 0,1 0 1,0 0-1,0 0 0,5-9 1,-6 16-61,-1-1 1,1 0-1,-1 1 1,1-1 0,0 1-1,0 0 1,0 0-1,1-1 1,-1 1-1,0 1 1,1-1 0,-1 0-1,1 1 1,0-1-1,-1 1 1,1 0-1,0 0 1,0 0-1,0 0 1,0 0 0,0 0-1,0 1 1,0 0-1,0 0 1,0-1-1,0 2 1,0-1-1,0 0 1,0 1 0,0-1-1,0 1 1,3 1-1,-3 0 60,0 0 0,0 0 0,0 0-1,0 0 1,-1 0 0,1 1 0,-1-1-1,1 1 1,-1-1 0,0 1 0,0 0 0,0 0-1,-1 0 1,1 0 0,-1 0 0,0 1-1,2 4 1,1 4 97,-1 0 0,0 0 0,2 20 0,-3-21 113,-1 0 1,0 0 0,0 0 0,-2 0 0,1 1-1,-1-1 1,-1 0 0,0 0 0,-1-1 0,0 1 0,0 0-1,-1-1 1,0 0 0,-8 12 0,-13 14 100,-3 0 0,-1-2 0,-1 0 0,-2-3 0,-63 50 0,107-90-205,12-9-19,48-26-1,-65 40-89,-1 1-1,1 0 0,0 0 1,0 0-1,0 1 1,0 0-1,0 1 1,1-1-1,-1 2 0,0-1 1,1 1-1,-1 0 1,15 2-1,0 9 11,-20-10 23,0 0 0,0 1 0,0-1 0,0 0 0,0 0 0,0 0 0,0 0 0,0-1 0,1 1 0,-1-1 0,0 1 0,1-1 0,1 1 0,14-1-1,1-1 0,-1 0-1,19-5 1,-29 4-307,0 0 0,0 0 0,-1-1 1,1-1-1,-1 1 0,0-1 0,0-1 0,0 1 0,6-7 0,3-2-2267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35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6905,'0'0'6018,"3"-42"-6394,23 31 272,6-2-200,7 3 128,-4 2-209,-6 2 305,-5 4-336,-3 2-96,-1 0-208,-2 0-888,-6 0-1201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35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6481,'0'0'787,"18"24"-719,53 79 36,-63-90 9,0 1 0,-1 1-1,-1-1 1,0 1 0,-1 0-1,-1 0 1,0 0 0,-1 1 0,-1 0-1,-1-1 1,0 1 0,-1 17-1,6 54 273,-6-86-388,0-1 0,0 1 1,0-1-1,0 1 0,0-1 0,0 1 1,0-1-1,0 1 0,0-1 0,1 1 0,-1-1 1,0 1-1,0-1 0,0 1 0,1-1 1,-1 1-1,0-1 0,0 0 0,1 1 1,-1-1-1,0 1 0,1-1 0,-1 0 0,1 1 1,-1-1-1,0 0 0,1 0 0,-1 1 1,1-1-1,-1 0 0,1 0 0,-1 0 0,1 1 1,-1-1-1,2 0 0,16-13-217,19-36-109,-31 41 358,14-23 307,-1 0 1,-2-1 0,-1-1-1,-1 0 1,-2-2-1,-2 1 1,10-45-1,-10 39 454,-4 26-1650,-7 14 717,0 0-1,1 0 0,-1 0 1,0 0-1,1 0 1,-1 1-1,0-1 0,0 0 1,1 0-1,-1 0 0,0 1 1,0-1-1,1 0 1,-1 0-1,0 1 0,0-1 1,0 0-1,1 0 1,-1 1-1,0-1 0,0 0 1,0 1-1,0-1 1,0 0-1,0 1 0,0-1 1,1 0-1,-1 1 1,0-1-1,0 0 0,0 1 1,0-1-1,0 0 0,-1 1 1,1-1-1,0 0 1,0 1-1,0-1 0,0 1 1,0 12-2684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42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0 656,'0'0'3147,"-28"9"-2098,21-5-858,-2 1 75,1 0 0,-1 0 1,1 1-1,0 1 0,0-1 0,1 1 1,0 0-1,0 1 0,0 0 0,1 0 1,-8 15-1,-17 37-60,2 2 1,4 1-1,2 1 1,3 1-1,-15 89 1,35-154-207,-3 14-30,2 0 1,-1 0 0,2 16-1,0-27 24,0 1 1,0-1-1,1 0 0,-1 1 0,1-1 1,0 0-1,0 0 0,0 0 0,1 0 1,-1 0-1,1 0 0,0 0 0,-1 0 1,1 0-1,0-1 0,1 1 0,-1-1 1,4 4-1,2 0-79,0-1 1,0 0-1,1-1 0,0 0 0,-1 0 1,1-1-1,0 0 0,1-1 0,-1 0 1,0 0-1,1-1 0,-1 0 1,1 0-1,18-2 0,-25 0 89,0 0-1,0 0 1,1 0-1,-1 0 1,0-1-1,0 1 1,0-1-1,0 0 1,-1 0 0,1 0-1,0 0 1,-1 0-1,1 0 1,-1-1-1,0 1 1,0-1-1,0 0 1,0 0-1,2-3 1,29-62 205,-33 68-206,13-38 156,-2-1 1,-1 0 0,-2 0-1,-2-1 1,-2 0-1,-2 0 1,-1 0-1,-8-71 1,5 93-141,0 1 0,-2-1 1,0 1-1,-1 0 0,-1 1 0,0-1 1,-1 1-1,-1 0 0,-10-15 0,18 31-51,-1-1 1,1 0-1,-1 1 0,1-1 1,0 1-1,-1-1 1,0 0-1,1 1 0,-1-1 1,1 1-1,-1 0 0,1-1 1,-1 1-1,0-1 0,0 1 1,1 0-1,-1 0 0,0-1 1,1 1-1,-1 0 0,0 0 1,0 0-1,1 0 0,-1 0 1,0 0-1,0 0 0,-1 0 1,1 1-74,0 0 1,0-1 0,0 1 0,0 0 0,0 0 0,0 0-1,0 1 1,0-1 0,0 0 0,0 0 0,1 0-1,-1 1 1,0-1 0,1 0 0,-1 1 0,1-1-1,-1 3 1,-30 102-2332,16-53 233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42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1488,'0'0'6055,"1"10"-5579,4 205 927,-5-197-1424,0-13-132,-1 0 1,1 0 0,-1 0 0,0 0-1,0 0 1,0 0 0,-1 0 0,0 0-1,0-1 1,0 1 0,0-1-1,-1 1 1,0-1 0,1 0 0,-2 0-1,-5 6 1,-2-1-2531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03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48 464,'0'0'3556,"29"-4"-2854,7 1-500,-9 0 48,-1 0 0,47-13 1,-20-2 4572,-26 23-4504,-24-4-315,-1 0 0,0 0 0,1 1 0,-1-1-1,1 1 1,-1-1 0,0 1 0,0 0 0,0 0 0,0 0 0,0 0 0,-1 0 0,1 0-1,-1 1 1,1-1 0,-1 0 0,0 1 0,2 4 0,-1 0-82,-1 1 0,0-1 0,-1 1 0,1-1 1,-2 12-1,0 5 88,-5 356-1601,6-378 1396,0-1 0,-1 1 0,1 0 0,-1-1 0,1 1 0,-1-1-1,0 1 1,0-1 0,0 1 0,0-1 0,0 0 0,0 1 0,0-1 0,0 0-1,0 0 1,0 0 0,-1 0 0,1 0 0,-1 0 0,1 0 0,-1 0 0,-1 1-1,1-2-35,-10 7-2461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03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2777,'0'0'4230,"-1"5"-4054,-2 23 212,2-1 0,1 0 1,1 1-1,10 52 0,-2 0-155,-6 93 265,-5-92-367,3-80-133,-1-1-1,0 1 1,0-1-1,1 1 1,-1 0-1,1-1 1,-1 1-1,0-1 1,1 1-1,-1-1 1,1 1-1,-1-1 1,1 1-1,-1-1 1,1 0-1,-1 1 1,1-1-1,0 0 1,-1 1-1,1-1 1,-1 0 0,1 0-1,0 0 1,-1 0-1,1 1 1,0-1-1,-1 0 1,1 0-1,1 0 1,23 0-77,-21 0 85,44-2 129,0-2-1,0-2 0,0-2 0,73-23 0,-118 30-186,0 0 1,0 0-1,0 0 0,0-1 0,0 1 1,-1-1-1,1 0 0,-1 1 0,1-1 1,-1-1-1,1 1 0,-1 0 0,0 0 0,0-1 1,0 0-1,-1 1 0,1-1 0,0 0 1,-1 0-1,0 1 0,0-1 0,0 0 0,0-1 1,0 1-1,0 0 0,-1 0 0,1-4 1,-3 5-1555,-8 1-832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04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2921,'0'0'3127,"3"29"-2392,18 185 174,-15-154-859,6 104 883,-12-159-1006,5 65 414,-5-66-673,1 0 1,1 0-1,-1 0 1,0-1-1,1 1 0,0 0 1,0-1-1,5 7 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05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48 281 3065,'0'0'4787,"-7"0"-4034,-33 0 3330,40 0-4076,0 0 1,0-1-1,0 1 0,0-1 1,0 1-1,0 0 0,0-1 1,0 1-1,0 0 0,0-1 1,0 1-1,0 0 0,0-1 0,0 1 1,0 0-1,0-1 0,1 1 1,-1 0-1,0 0 0,0-1 1,0 1-1,1 0 0,-1-1 1,0 1-1,0 0 0,1 0 1,-1 0-1,0-1 0,0 1 1,1 0-1,-1 0 0,0 0 1,1-1-1,-1 1 0,0 0 0,1 0 1,28-6 104,0 1 0,0 1 0,47 0 0,-14 1 7,186-9 20,182-19-109,-276 11-28,320-37 32,-234 33 17,324-22-702,-523 46 429,1-1 0,0-3 0,-1-1 0,0-2 0,59-19 0,-92 22-132,-11 0-518,-14 0-1321,-11 0-2434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06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4721,'0'0'5777,"12"-13"-5621,43-41-44,-49 50-65,-1 0 0,1 0 0,-1 1-1,1 0 1,0 0 0,1 0 0,-1 1-1,0 0 1,1 0 0,-1 0-1,1 1 1,-1 0 0,1 0 0,0 1-1,-1 0 1,1 0 0,0 1 0,-1 0-1,13 3 1,-17-4-50,0 1 0,0 0 0,0 0 0,0 0 0,0 1 0,0-1 0,-1 0 0,1 1 0,0-1 0,-1 1 0,1-1 0,-1 1 0,0 0 0,1 0 0,-1 0 0,0-1 0,0 1 1,0 0-1,-1 0 0,1 1 0,0-1 0,-1 0 0,1 0 0,-1 0 0,1 3 0,1 62-170,-2-50 108,0-4 81,-1 0-1,-1 0 0,0 0 1,-1 0-1,0-1 0,0 1 0,-2-1 1,0 0-1,0 0 0,-1 0 1,0-1-1,-14 18 0,20-28-21,1-1 1,-1 1-1,0-1 0,0 1 1,0-1-1,1 1 0,-1-1 1,0 1-1,0-1 0,1 0 0,-1 1 1,0-1-1,1 1 0,-1-1 1,1 0-1,-1 1 0,1-1 0,-1 0 1,0 0-1,1 1 0,-1-1 1,1 0-1,-1 0 0,1 0 1,-1 0-1,1 1 0,-1-1 0,1 0 1,0 0-1,-1 0 0,1 0 1,-1 0-1,1 0 0,-1 0 0,1-1 1,0 1-1,1 0-1,0 1-1,0-1 0,0 0 1,0 1-1,-1-1 1,1 1-1,0 0 1,0 0-1,0 0 1,-1 0-1,1 0 1,0 0-1,-1 0 1,3 3-1,-1 0 39,-1 1 0,-1 0 0,1 0-1,-1 0 1,0 0 0,0 0 0,0 0 0,-1 0 0,1 0 0,-1 0-1,-1 0 1,1 0 0,-1 0 0,1 0 0,-2 0 0,1 0-1,0 0 1,-1 0 0,0-1 0,0 1 0,0 0 0,-1-1 0,0 0-1,0 1 1,0-1 0,0 0 0,0-1 0,-1 1 0,0-1-1,-7 6 1,2-5 152,-1 0 0,1 0 0,-1-1 0,0-1 0,0 0 0,0 0 0,-1-1 0,-17 0 0,-20 0-3761,28-1-212,8 0-682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06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64 5977,'0'0'5233,"-9"-4"-4951,-26-10-237,26 10-129,8 37-359,-10 140 358,12-172 50,0 0 0,0 0 1,0 0-1,0 0 0,0-1 0,0 1 1,0 0-1,0 0 0,0-1 0,0 1 1,0-1-1,1 1 0,-1-1 0,0 0 1,0 1-1,1-1 0,-1 0 0,0 0 1,0 0-1,1 0 0,-1 0 0,0 0 1,3-1-1,-1 2 11,1-1-1,-1 0 1,1-1 0,-1 1 0,1-1-1,-1 1 1,1-1 0,5-2 0,-6-1 58,1 0 0,-1 0 0,-1 0 1,1-1-1,-1 1 0,0-1 0,0 1 0,0-1 1,0 0-1,-1 1 0,0-1 0,0 0 0,0 0 1,0 0-1,-1-10 0,1-8 422,-2 1 1,-3-25-1,4 43-427,-1 0 0,0 0 0,0 0 0,-1 1 0,1-1 0,-1 0 0,1 1 0,-1-1 1,0 1-1,-1 0 0,1 0 0,-1 0 0,1 0 0,-1 0 0,0 0 0,0 1 0,0-1 0,0 1 0,0 0 0,-1 0 0,1 0 0,-1 0 0,1 1 0,-1-1 0,0 1 0,0 0 0,1 0 0,-1 0 0,0 1 0,-5-1 0,8 6-293,0 0 0,0 1 0,0-1 0,1 1 0,0-1 0,0 0 0,1 6 0,-1-6-45,0 26-1615,0-4-811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0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2561,'0'0'3251,"0"-1"-3050,0 1 0,-1-1 1,1 1-1,0-1 0,0 1 0,0-1 0,1 1 1,-1-1-1,0 0 0,0 1 0,0-1 1,0 1-1,0-1 0,1 1 0,-1-1 0,0 1 1,0-1-1,1 1 0,-1-1 0,0 1 0,1-1 1,-1 1-1,1 0 0,0-1 0,37 3-406,-25-1 185,0 0 0,1-1 1,-1 0-1,0-1 0,19-3 0,6-12-110,-32 14-165,0-1-1,-1 0 0,1 1 0,0 0 1,0 1-1,0-1 0,1 1 0,-1 0 1,8 0-1,-8 1-846,-15 0-5011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07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9 120 6481,'0'0'4349,"-2"4"-4326,0 7-26,0 0 0,1 0-1,0 0 1,0 0 0,1 1 0,1-1-1,0 0 1,1 0 0,2 11 0,4 13-71,20 55 0,-26-87 14,-1-3 93,-1-18 34,1-42-82,18-118 1,-14 146 857,2-53 1,-7 85-500,0 34-482,0-32 137,0 5 1,0 0 0,0 0 1,0 0-1,1 1 0,0-1 0,0 0 0,5 11 1,-5-16-5,0 1-1,1-1 1,0 0 0,-1-1 0,1 1 0,0 0 0,0 0 0,0-1 0,0 1-1,0-1 1,0 0 0,0 1 0,1-1 0,-1 0 0,0 0 0,1-1 0,-1 1 0,1 0-1,-1-1 1,1 0 0,-1 1 0,1-1 0,-1 0 0,1 0 0,3-1 0,-2-2 18,0 0 1,-1 0 0,0 0 0,1 0 0,-1 0 0,0-1-1,-1 0 1,1 0 0,-1 1 0,0-1 0,0-1-1,2-4 1,0 2-13,-4 7 0,3-6 31,0 1 0,0 0 0,-1-1 0,1 1 1,-1-1-1,1-6 0,-3 12 241,0 29-423,0-22 105,-1 4-69,1-1 0,0 0 1,1 1-1,0-1 0,0 0 0,1 0 0,1 1 0,0-1 0,0-1 0,5 11 1,-3-19-3304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08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2 162 6601,'0'0'4067,"-1"8"-4123,1-3 21,0 0 0,0 1 0,1-1 0,0 0 0,0 0 0,0 0 1,0 0-1,1 0 0,0 0 0,0 0 0,0 0 0,1-1 0,-1 1 1,1-1-1,0 0 0,1 1 0,-1-1 0,1-1 0,-1 1 0,8 4 0,-8-4-1,1 0 0,-1 0-1,1-1 1,0 0 0,1 1-1,-1-2 1,1 1 0,-1 0-1,1-1 1,0 0 0,7 2-1,-12-45 1123,0-192 240,0 231-1343,0 0 1,0 1 0,1-1-1,-1 1 1,1-1 0,-1 0 0,1 1-1,0-1 1,-1 1 0,1 0 0,0-1-1,0 1 1,0-1 0,0 1-1,0 0 1,0 0 0,0 0 0,1 0-1,-1 0 1,0 0 0,1 0 0,-1 0-1,0 0 1,1 0 0,-1 1 0,1-1-1,0 1 1,-1-1 0,3 0-1,-4 1 83,3 17 31,7 56 399,-9-53-452,1 1-1,1-1 1,1 0-1,1-1 0,1 1 1,13 30-1,-9-38-421,1-11-3523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16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1 784,'0'0'8626,"3"0"-7589,18 5-4226,0-2-1636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17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1744,'0'0'6586,"18"-2"-5811,26 9-546,0-3 1,1-1-1,-1-2 1,1-2-1,-1-2 1,1-2-1,-1-2 1,49-14-1,-92 21-190,-1 0 0,1 0 0,0 0 0,-1 0 0,1 0-1,0 0 1,-1 0 0,1 1 0,0-1 0,-1 0 0,1 0-1,0 0 1,-1 1 0,1-1 0,-1 0 0,1 1 0,-1-1-1,1 1 1,-1-1 0,1 0 0,-1 1 0,1-1 0,-1 1-1,1-1 1,-1 1 0,0 0 0,1-1 0,-1 1 0,0-1-1,1 1 1,-1 0 0,0-1 0,0 1 0,0 0 0,1 0-1,7 38-49,0-3 31,0-17-30,-1-1-1,0 1 1,-2 0-1,-1 1 1,4 25 0,-3 99-65,-5-130 96,-1 6-370,1-14 392,-1 0 0,1 0 0,0 0 0,1 0 0,-1 0 0,3 6 1,-3-10-471,1 0 0,0-1 0,-1 1 0,1 0 0,0-1 0,0 1 1,0-1-1,0 1 0,0-1 0,0 0 0,1 1 0,-1-1 0,0 0 1,1 0-1,1 1 0,1 1-1580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1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1 544,'0'0'6530,"0"15"-6228,14 185 1004,1-82-820,0 197 0,-15-314-243,24-12 765,-10 5-1001,0 0-1,1 1 1,0 0-1,0 2 1,0-1-1,0 2 1,1 0-1,19 1 1,13-4-83,-22 2 73,-18 3 25,0 0 0,0-1 0,1 0 0,-1-1 0,0 0 0,0 0 0,0 0 0,0-1 0,-1-1 0,1 1-1,-1-1 1,10-7 0,-11 6 96,-4 4-322,-1 0-1,0 0 1,1 0-1,-1 0 1,0 0-1,0 0 1,0-1 0,0 1-1,0 0 1,0 0-1,0-1 1,-1 1 0,1-1-1,0 1 1,-1-1-1,1 1 1,-1-1-1,1 1 1,-1-1 0,0 0-1,0-2 1,0-4-3482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19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5633,'0'0'2257,"3"17"-2224,-2-14-30,8 40 48,19 55-1,-21-68 136,0 1 1,-2 0-1,-1 0 1,-1 0-1,-2 0 1,-5 58-1,2-3-144,0-59 56,1 20 46,1-44-211,0-1 0,0 0 0,0 0 0,1 0 0,-1 1 0,0-1-1,1 0 1,0 0 0,0 0 0,-1 0 0,1 0 0,0 0 0,1 0 0,1 3 0,3-5-4467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20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4961,'0'0'4444,"21"0"-4234,399 3 732,-374-3-776,0-1 1,0-3-1,58-12 0,26-9 221,246-16-1,138 33-277,-419 8-16,-94 0 185,-1-1-302,0 1 0,1 0 1,-1 0-1,0 0 1,0 0-1,1-1 0,-1 1 1,0 0-1,0 0 1,0-1-1,0 1 0,1 0 1,-1 0-1,0-1 1,0 1-1,0 0 1,0 0-1,0-1 0,0 1 1,0 0-1,0-1 1,1 1-1,-1 0 0,0 0 1,0-1-1,0 1 1,-1 0-1,1-1 0,0 1 1,0 0-1,0-1 1,0 1-1,0 0 0,0 0 1,0-1-1,0 1 1,-1 0-1,-2-8-3415,-5 2-2972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20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4889,'0'0'3331,"6"14"-3260,4 4-5,-1-3 62,-1 1 0,0 0 1,10 32-1,-18-43 96,0-5-249,0 0 0,0 0-1,0 0 1,0 0 0,0 1 0,0-1-1,0 0 1,0 0 0,0 0 0,0 0 0,0 1-1,0-1 1,1 0 0,-1 0 0,0 0 0,0 0-1,0 0 1,0 1 0,0-1 0,0 0 0,0 0-1,0 0 1,1 0 0,-1 0 0,0 0 0,0 0-1,0 1 1,0-1 0,0 0 0,1 0 0,-1 0-1,0 0 1,0 0 0,0 0 0,0 0 0,1 0-1,-1 0 1,0 0 0,0 0 0,0 0 0,0 0-1,1 0 1,-1 0 0,0 0 0,0 0 0,0 0-1,0 0 1,1 0 0,-1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21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1 238 312,'0'0'11130,"0"-7"-10691,2-18-133,1 0 0,1 1 0,10-35 0,7-38 177,-21 125-689,1 1 1,8 47-1,2 20 274,-10-9 34,-1-49-1382,7 62 0,-6-93-1077,1-3-586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21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45 108 760,'0'0'7538,"-8"16"-7673,-8 90 384,10-82 72,1 0-1,1 0 0,1 0 1,0 38-1,4-59-332,-1 1 0,1-1 0,0 0 0,0 0 0,0 1 0,0-1 1,0 0-1,1 0 0,-1 0 0,1 0 0,0-1 0,0 1 0,0 0 0,0-1 0,0 1 0,1-1 0,-1 0 0,1 0 0,-1 0 0,1 0 0,0 0 0,0 0 0,0-1 1,0 1-1,0-1 0,0 0 0,1 0 0,-1 0 0,0-1 0,5 1 0,4 2-27,0-1 1,0-1-1,1 0 1,-1-1-1,1 0 0,-1-1 1,13-2-1,-20 2 77,-1 0-1,1-1 0,-1 1 0,0-1 0,0 0 1,0-1-1,0 1 0,0-1 0,0 1 0,-1-1 1,1 0-1,-1-1 0,0 1 0,0 0 1,0-1-1,0 0 0,-1 0 0,1 0 0,-1 0 1,0 0-1,0 0 0,-1 0 0,1-1 0,-1 1 1,0-1-1,0 1 0,0-6 0,2-13 560,-1 0 1,-1 0-1,-4-45 0,3 66-568,-1-9 90,-1 1 1,-1-1-1,1 0 1,-2 1-1,1-1 1,-2 1-1,1 0 1,-1 1-1,-9-13 1,2 4 57,-1 1 0,0 1 0,-31-28 0,43 42-191,0 1 0,0 0 0,-1-1 0,1 1 0,0 0 0,-1 0 0,1 0-1,-1 0 1,1 0 0,-1 0 0,1 1 0,-1-1 0,0 1 0,1-1 0,-1 1 0,0-1 0,0 1 0,1 0 0,-1 0 0,0-1 0,0 2 0,-2-1 0,3 1-55,0-1 0,0 1 0,-1 0-1,1 0 1,0 0 0,0 0 0,0 1 0,0-1 0,1 0 0,-1 0 0,0 0 0,0 1 0,1-1-1,-1 0 1,1 1 0,-1-1 0,1 1 0,-1-1 0,1 0 0,0 3 0,-1 5-504,0-1 1,1 1 0,0 0 0,0 0 0,1-1-1,0 1 1,5 15 0,9 8-2549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1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20 1456,'0'0'9032,"0"-1"-8799,-3-1-23,-2 8-163,-5 9-33,2 5 26,0 1 0,2 0 0,0 1 0,1 0 0,-3 38 0,5 114 90,8-134-131,1 0-1,2-1 1,1 0-1,2 0 1,23 52-1,-30-81-11,0 0 0,1-1 0,0 1 0,0-1 0,1 0-1,9 11 1,-12-17 8,0 0 0,0 0-1,1-1 1,-1 1 0,1-1-1,-1 1 1,1-1 0,0 0-1,0 0 1,0-1-1,0 1 1,1-1 0,-1 0-1,0 0 1,0-1 0,1 1-1,7-1 1,-4-1-9,-1 0-1,1 0 1,-1-1-1,0 0 1,0-1-1,0 0 1,0 0-1,0 0 1,0-1-1,-1 0 1,0 0-1,0-1 0,0 1 1,0-1-1,-1-1 1,1 1-1,-1-1 1,-1 0-1,8-12 1,5-7 6,-2-2 1,-1 0-1,18-47 1,-16 26 50,-2-1-1,-3-1 1,-1 0 0,-3 0-1,-2-1 1,-2 0 0,-2 1-1,-7-55 1,1 81 292,1 16-700,1 14-2219,-5 51-802,2-28 750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2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1 172 8058,'0'0'3060,"1"-23"-2383,7-70-199,-7 85-420,0 1-1,0 0 0,1 0 0,0 0 1,6-13-1,-7 21-58,-1-1 1,0 0-1,0 1 1,0-1-1,0 0 0,0 1 1,0-1-1,0 0 1,0 1-1,1-1 0,-1 0 1,0 0-1,0 1 1,0-1-1,1 0 1,-1 0-1,0 1 0,0-1 1,1 0-1,-1 0 1,0 0-1,0 0 0,1 1 1,-1-1-1,0 0 1,1 0-1,-1 0 0,0 0 1,1 0-1,-1 0 1,0 0-1,1 0 0,-1 0 1,0 0-1,1 0 1,-1 0-1,0 0 1,1 0-1,-1 0 0,0 0 1,1 0-1,-1 0 1,0 0-1,0 0 0,1-1 1,-1 1-1,0 0 1,1 0-1,-1 0 0,0-1 1,0 1-1,1 0 1,-1 0-1,0-1 0,0 1 1,0 0-1,1-1 1,0 13 22,2 0 0,-1-1 1,1 1-1,1-1 1,0 0-1,1 0 0,9 17 1,-11-24-47,0 0 0,-1-1 1,2 1-1,-1-1 0,0 1 0,1-1 1,-1 0-1,1-1 0,0 1 1,0 0-1,0-1 0,0 0 0,1 0 1,-1 0-1,0-1 0,1 0 1,-1 1-1,1-1 0,0-1 0,-1 1 1,10-1-1,-13 0 30,0 0 1,1 0-1,-1 0 1,0 0-1,0 0 1,0-1-1,0 1 0,0 0 1,0-1-1,0 1 1,0-1-1,0 1 0,0-1 1,0 1-1,0-1 1,0 0-1,0 1 1,0-1-1,-1 0 0,1 0 1,0 0-1,0 0 1,-1 0-1,1 1 1,-1-1-1,1 0 0,0-2 1,0 0 10,0 0 0,0-1 0,-1 1-1,1-1 1,-1 0 0,0 1 0,0-1 0,0 1 0,-1-5 0,0 0 42,0 1 0,-1-1 1,0 0-1,0 0 0,-1 1 1,0-1-1,0 1 0,-5-8 1,11 86-850,19-30 871,-21-40-84,-1-1-1,0 1 1,1 0-1,-1-1 1,0 1-1,1 0 1,-1-1-1,1 1 1,-1-1 0,1 1-1,-1-1 1,1 1-1,-1-1 1,1 1-1,-1-1 1,1 1-1,0-1 1,-1 0 0,1 1-1,0-1 1,-1 0-1,1 0 1,0 0-1,0 1 1,-1-1-1,1 0 1,0 0-1,0 0 1,-1 0 0,1 0-1,0 0 1,-1 0-1,1-1 1,0 1-1,0 0 1,-1 0-1,1 0 1,0-1 0,-1 1-1,1 0 1,0-1-1,-1 1 1,1-1-1,-1 1 1,1-1-1,-1 1 1,1-1 0,-1 1-1,1-1 1,-1 1-1,1-1 1,-1 0-1,0 1 1,1-1-1,-1 0 1,0 1-1,1-1 1,-1-1 0,3-4 46,0-1 1,0 1-1,-1-1 1,0 0-1,-1 0 1,1 0-1,0-7 1,-2 12 2,1 45-272,-1-42 205,0 0 0,1 0 0,-1 0 0,1 1 0,-1-1 0,1 0 0,0 0 0,-1 0 0,1 0 0,0 0 0,0 0 0,-1 0 0,1-1 1,0 1-1,0 0 0,0 0 0,0-1 0,0 1 0,0 0 0,1-1 0,-1 1 0,0-1 0,0 0 0,3 1 0,31 2-1853,-27-3 1018,16 0-2876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23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3 193 9794,'0'0'3928,"-1"5"-4111,1 1 121,-1 0 0,0 0 1,1 0-1,1 0 0,-1 0 1,1 0-1,0 0 0,0 0 1,0 0-1,1 0 0,0 0 0,0-1 1,1 1-1,2 5 0,-3-8 10,1 1 0,-1-1 0,1 1 0,0-1-1,0 0 1,0 0 0,0 0 0,0-1 0,1 1-1,-1-1 1,1 1 0,0-1 0,-1 0 0,1-1 0,0 1-1,0-1 1,0 0 0,1 0 0,-1 0 0,0 0-1,0-1 1,7 1 0,-8-1 82,-1-1-1,0 1 1,1-1-1,-1 0 1,0 1-1,0-1 1,0 0-1,1 0 1,-1 0-1,0-1 1,0 1-1,-1 0 1,1-1-1,0 1 1,0-1-1,-1 0 1,1 0-1,-1 1 1,1-1-1,-1 0 1,0 0-1,0 0 1,0-1-1,0 1 1,0 0-1,0 0 1,-1 0-1,1-1 1,-1 1 0,1 0-1,-1-4 1,3-13 209,-2 1 1,0-1 0,-1-19 0,-1 18-98,1-154 521,28 175-1572,-19 2 839,-1 0 0,0 1 0,1 0-1,-1 0 1,-1 1 0,1 0-1,-1 1 1,0-1 0,0 2 0,0-1-1,7 9 1,-4-3-78,0 1 0,0 0 0,-1 0 0,-1 1 0,11 24 0,-17-33 182,1 0 0,-2 1 0,1-1 0,-1 1-1,0-1 1,0 1 0,0 0 0,-1 0-1,0-1 1,0 1 0,0 0 0,-1-1 0,0 1-1,0 0 1,0-1 0,-3 8 0,0-5 131,-1 0 0,1 0 0,-1-1 0,-1 0 0,1 0 1,-2 0-1,1 0 0,0-1 0,-10 7 0,14-11-155,-17 15 254,19-17-268,0 0-1,0 0 1,0 1 0,-1-1 0,1 0-1,0 1 1,0-1 0,0 0 0,0 0-1,0 1 1,-1-1 0,1 0 0,0 1-1,0-1 1,0 0 0,0 1 0,0-1-1,0 0 1,0 1 0,0-1 0,0 0 0,0 0-1,0 1 1,0-1 0,1 0 0,-1 1-1,0-1 1,0 0 0,0 1 0,0-1-1,0 0 1,1 0 0,-1 1 0,0-1-1,0 0 1,0 0 0,1 0 0,-1 1-1,0-1 1,0 0 0,1 0 0,-1 0 0,0 1-1,1-1 1,-1 0 0,0 0 0,0 0-1,1 0 1,-1 0 0,0 0 0,1 0-1,-1 0 1,0 0 0,1 0 0,-1 0-1,0 0 1,1 0 0,-1 0 0,0 0-1,1 0 1,-1 0 0,0 0 0,0 0 0,1-1-1,-1 1 1,0 0 0,1 0 0,39-1-765,73-8 1,-93 5-373,0-1-1,-1 0 1,21-9-1,1-7-4865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55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28 1536,'0'0'6824,"-2"-10"-857,7 7-5835,568-12-3450,-391 17-3946,-154-2 4507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56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85 672,'0'0'10906,"8"0"-10141,5-1-464,1-1 0,-1 0 0,26-9 1,10-2 140,80-5-203,214-3 0,-186 16-2776,-2-6-3606,-145 10 3444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6:22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3225,'0'0'5877,"5"2"-1582,2 8-3922,40 196-517,10 48 14,-47-192 139,-2 0 0,0 71 0,-9-110-10,1-9-22,0 0-1,0 0 1,4 17-1,-4-31 18,0 0-1,0 1 1,0-1-1,1 0 1,-1 1 0,0-1-1,0 0 1,0 0-1,0 1 1,1-1-1,-1 0 1,0 0-1,0 1 1,0-1 0,1 0-1,-1 0 1,0 0-1,1 0 1,-1 1-1,0-1 1,0 0-1,1 0 1,-1 0 0,0 0-1,1 0 1,-1 0-1,0 0 1,0 0-1,1 0 1,-1 0-1,0 0 1,1 0 0,-1 0-1,0 0 1,1 0-1,-1 0 1,0 0-1,1 0 1,-1 0 0,0 0-1,0-1 1,1 1-1,-1 0 1,0 0-1,0 0 1,1 0-1,-1-1 1,0 1 0,0 0-1,0 0 1,1-1-1,-1 1 1,0 0-1,14-14-174,305-571 450,-298 540-124,-2-1 0,-2-1 0,-2 0 1,14-78-1,-22 99-1936,-21 56-1214,-9-3 0,0-3-1968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6:23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109 267 808,'0'0'7755,"-32"-11"-4664,30 12-3067,0-1 0,1 0 0,-1 1-1,0-1 1,1 1 0,-1 0-1,0 0 1,1 0 0,-1 0-1,1 0 1,-1 0 0,1 0-1,0 0 1,0 0 0,-1 0-1,1 1 1,0-1 0,0 1-1,0-1 1,0 1 0,0-1-1,1 1 1,-2 2 0,-15 46-60,14-39 97,-5 25-127,2 0-1,1 0 1,2 0-1,1 51 1,3-81 52,0 1 1,0 0-1,0-1 1,1 1-1,0-1 1,0 0-1,0 0 1,1 0-1,0 0 1,1 0-1,-1 0 1,9 9-1,-2-3 27,0 0 0,1-1-1,1-1 1,17 14 0,-25-22-19,1 1 0,-1-1 0,1 0 0,0 0 0,0 0 0,0 0 0,0-1 0,0 0 1,0 0-1,0-1 0,0 1 0,0-1 0,0 0 0,0 0 0,0-1 0,0 0 0,0 0 0,7-2 0,-2 0 33,0 0 0,0-1 1,-1 0-1,0-1 0,1 0 0,-2 0 0,17-14 0,-7 3 24,-1-1 0,-1-2 1,-1 1-1,0-2 0,-2 0 0,0 0 0,-1-1 1,-1-1-1,-1 0 0,8-26 0,-7 14 65,-2-1-1,-2 1 1,0-1 0,-3-1-1,-1 1 1,-2-46-1,-2 74-79,0 0-1,0 0 0,-1 0 1,0 1-1,0-1 1,0 1-1,-1-1 0,0 1 1,0 0-1,-1 0 1,0 0-1,0 1 0,0 0 1,-1-1-1,0 1 1,0 1-1,0-1 0,0 1 1,-1 0-1,-11-7 1,7 5-58,-1 0-1,0 1 1,0 1 0,0 0 0,0 0 0,-1 1 0,0 0 0,1 1 0,-1 1 0,0 0 0,-18 0 0,20 3-170,1 0 0,0 1 0,0 0 1,1 0-1,-1 1 0,0 0 0,1 0 0,0 1 1,0 0-1,1 1 0,-1-1 0,1 1 0,0 1 0,-8 10 1,0-4-543,-24 27-2885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6:24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10 199 7434,'0'0'3072,"0"10"-3412,-9 572 979,9-481-1015,7-103 267,1-7 142,-1 0 0,-1-1 0,0 0 1,0 0-1,-1 0 0,0 0 1,4-14-1,22-83 95,-27 94-129,11-54 126,-3-1 0,6-99 0,-13-139 1107,-5 238-529,0 67-538,0 30-394,1 5 229,1 0 0,1 0 0,2 0 0,1-1 0,2 0 1,1 0-1,2-1 0,1 0 0,31 56 0,-43-87-2,28 40-84,-27-40 85,-1-1-1,1 1 1,0 0 0,-1 0-1,1 0 1,0 0 0,0-1 0,0 1-1,0 0 1,0-1 0,0 1-1,0-1 1,0 1 0,0-1-1,0 1 1,0-1 0,0 0 0,0 1-1,0-1 1,0 0 0,0 0-1,0 0 1,1 0 0,-1 0 0,0 0-1,0 0 1,0 0 0,0 0-1,0-1 1,0 1 0,0 0-1,0-1 1,0 1 0,0-1 0,0 1-1,0-1 1,0 1 0,0-1-1,0 0 1,1-1 0,9-13 15,-1-1 1,0 0-1,-1 0 1,13-36-1,0 1 10,7-15-19,-20 42 46,2 0 1,0 0-1,22-32 0,-32 68-44,-1 97-96,0 133 382,0-80-2867,-1-157 74,-6-2-1697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6:25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15 127 7378,'0'0'3246,"-1"24"-3097,-1 151-85,3-163-70,0-1 0,0 1 0,1 0-1,1-1 1,0 1 0,0-1 0,1 0 0,0 0 0,12 21 0,-13-27 3,1 0 0,-1-1 0,1 1 0,-1-1 0,1 0 0,1 0 0,-1 0 0,0 0-1,1-1 1,0 1 0,0-1 0,0-1 0,0 1 0,0-1 0,1 0 0,-1 0 0,1 0 0,-1-1 0,1 0 0,0 0 0,0 0 0,6-1 0,-5 0 17,0 0 0,0-1 1,-1 0-1,1-1 0,0 0 0,0 0 0,-1 0 0,1 0 0,-1-1 0,1-1 0,-1 1 0,11-9 0,-7 4 46,0-1-1,-1 0 1,0-1-1,0 0 1,-1 0-1,11-18 1,-7 5 45,0 1 1,-2-2 0,0 1-1,-2-1 1,0-1 0,6-44-1,-11 56 139,-2-1 0,0 0 0,-1-27 1,-1 37-173,1 1 0,-1-1 0,1 1 0,-1-1 0,0 1 0,0 0 0,-1-1 0,1 1 0,-1 0 0,0 0 0,1 0 0,-1 0 0,-1 0 0,1 1 0,0-1 0,-1 1 0,1-1 0,-1 1 0,0 0 0,-6-4 0,-12-3-2,-1 0 1,0 1-1,0 2 1,-1 0 0,0 1-1,0 2 1,0 0-1,0 1 1,-33 2-1,52 0-102,0 0-1,-1 0 0,1 1 1,-1-1-1,1 1 0,-1 0 0,1 0 1,0 0-1,0 1 0,0-1 1,0 1-1,0 0 0,0 1 1,0-1-1,0 0 0,1 1 1,-1 0-1,-4 5 0,4-3-153,1 1 0,-1-1 0,1 1 0,0 0 0,1 0 0,0 0 1,-1 0-1,2 0 0,-1 0 0,1 1 0,-1 11 0,-1 34-2479,2-5-2152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48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56 3041,'0'0'6309,"-7"-3"-5698,-20-10 14,18 2 1031,4 4-894,3 16-797,19 268-25,-6-170 127,-6-47-47,24 112 0,-21-145-61,-4-18 53,-1 0-1,-1 0 1,0 0 0,0 0 0,0 14-1,13-42 952,25-96-896,66-132 0,-78 186-70,-5 15-254,2 1-1,1 2 1,3 0-1,64-74 1,-93 117 139,-1 0 1,1-1-1,0 1 0,-1-1 0,1 1 0,0-1 1,-1 1-1,1 0 0,-1-1 0,1 1 1,-1 0-1,1 0 0,-1-1 0,1 1 1,-1 0-1,1 0 0,-1 0 0,1 0 0,-1-1 1,1 1-1,-1 0 0,1 0 0,-1 0 1,1 0-1,-1 0 0,1 0 0,-1 0 0,0 1 1,1-1-1,-1 0 0,0 0 0,-30 0-2218,28 0 1685,-28 0-2548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49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4017,'0'0'8480,"0"21"-8288,2-1-138,1 1 0,1-1-1,0 0 1,2-1-1,10 25 1,4 16-10,17 79 60,-17-57 6,37 95 0,-53-167-108,-2-5 3,-1 0 0,2 0 1,-1 0-1,1 0 0,-1 0 0,5 5 0,-6-9-3,-1-1 0,1 1 0,0 0 0,0 0 0,0 0 0,0-1 0,0 1-1,0-1 1,0 1 0,0-1 0,0 1 0,0-1 0,0 1 0,0-1 0,0 0-1,1 0 1,-1 1 0,0-1 0,0 0 0,0 0 0,0 0 0,0 0 0,1-1-1,-1 1 1,0 0 0,0 0 0,0-1 0,0 1 0,0-1 0,0 1 0,0-1 0,0 1-1,0-1 1,0 1 0,0-1 0,2-1 0,5-6 35,-1 0 0,1-1 1,-1 0-1,-1 0 0,1 0 0,-2-1 1,10-20-1,3-5 57,61-95-65,80-145 42,-157 271-50,1-1 7,0 0 0,0-1 0,-1 1-1,0-1 1,0 0 0,0 1 0,0-8 0,3 4-1578,-17 7-3605,-10 2 414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2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66 1776,'0'0'7901,"-4"-9"-7433,-11-31-181,15 39-257,-1 0 0,0 0 0,0 0 0,1 0 0,-1-1 0,0 2 1,0-1-1,0 0 0,0 0 0,-1 0 0,1 0 0,0 1 1,0-1-1,0 0 0,-1 1 0,1-1 0,0 1 0,-1-1 0,1 1 1,0 0-1,-1 0 0,-1-1 0,-32 3 746,24-1-569,8-1-197,1 1 0,-1 0-1,0 0 1,0 0 0,1 0 0,-1 0 0,0 1 0,1-1 0,-1 1-1,1 0 1,0 0 0,-1-1 0,1 2 0,0-1 0,0 0 0,0 0-1,1 1 1,-1-1 0,0 1 0,1-1 0,-2 5 0,-2 4-16,0-1 1,1 1-1,0-1 1,-3 17-1,5-18-44,0 1 0,0 0 0,1-1 0,1 1-1,0 0 1,0-1 0,1 1 0,0 0 0,3 14-1,-2-19-37,1 1 0,-1-1 0,1 1 0,0-1 0,1 0-1,-1 0 1,1 0 0,0 0 0,0-1 0,1 0 0,-1 1 0,1-2-1,0 1 1,0 0 0,11 5 0,-8-4-293,2-1 0,-1 0 1,0 0-1,1-1 0,0 0 1,17 2-1,-23-4 225,0 0 0,1-1-1,-1 0 1,0 0 0,1 0 0,-1-1-1,0 1 1,0-1 0,1 0 0,-1 0-1,0-1 1,0 1 0,0-1 0,0 0-1,0 0 1,-1 0 0,8-6 0,7-10-1151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1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51 5417,'0'0'5369,"0"-8"-4594,0-34 1651,-3 44-2405,-10 17-59,2 0-1,0 0 0,1 1 1,-8 26-1,-26 92 71,31-94-53,-16 70-7,-15 126 1,25-128 74,11-66-65,-1 0 7,2 0 1,-1 59-1,8-103 2,0 0 0,1 1-1,-1-1 1,0 0-1,1 0 1,-1 1 0,1-1-1,0 0 1,0 0-1,0 0 1,0 0 0,0 0-1,0 0 1,1 0 0,-1 0-1,1-1 1,-1 1-1,1 0 1,-1-1 0,1 1-1,0-1 1,0 0 0,0 0-1,0 1 1,0-1-1,0 0 1,0-1 0,0 1-1,0 0 1,1-1 0,-1 1-1,4 0 1,9 1-109,-1-1 1,1-1-1,0 0 1,16-2 0,-13 1-50,1-1-54,0-1 1,0-1-1,0 0 0,-1-1 0,1-1 0,-1-1 0,27-15 0,-11 3-1581,0-2 1,52-42-1,-43 24-2043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1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7154,'0'0'4432,"6"1"-4273,52 6-113,-1-2 0,1-2 0,89-8 0,-126 1-426,0-2 0,0 0-1,0-1 1,-1-1-1,-1-1 1,1 0 0,-2-2-1,1 0 1,28-24 0,-15 8-3241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3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158 143 6209,'0'0'3540,"0"17"-3423,-2 53-104,-3 0 1,-3 0-1,-3 0 0,-3-1 1,-4-1-1,-2-1 0,-39 88 1,45-128-909,14-27 856,0 0 0,0 0-1,0 0 1,0 0-1,0 1 1,0-1 0,0 0-1,0 0 1,0 0-1,-1 0 1,1 0-1,0 0 1,0 1 0,0-1-1,0 0 1,0 0-1,0 0 1,0 0 0,0 0-1,0 0 1,0 0-1,0 0 1,-1 1 0,1-1-1,0 0 1,0 0-1,0 0 1,0 0 0,0 0-1,0 0 1,0 0-1,-1 0 1,1 0 0,0 0-1,0 0 1,0 0-1,0 0 1,0 0 0,-1 0-1,1 0 1,0 0-1,0 0 1,0 0 0,0 0-1,0 0 1,0 0-1,-1 0 1,1 0-1,0 0 1,0 0 0,0 0-1,0 0 1,0 0-1,0-1 1,0 1 0,-1 0-1,1 0 1,0 0-1,0 0 1,0 0 0,0 0-1,0 0 1,0 0-1,0-1 1,0 1 0,0 0-1,0 0 1,0 0-1,3-50-3704,-3 48 3790,8-61-1667,-1 10 2144,0-55 0,-7-240 7370,0 343-7836,0-1 0,1 1-1,0-1 1,0 1-1,0 0 1,1-1-1,0 1 1,0 0-1,0 0 1,0 0 0,1 0-1,0 1 1,0-1-1,5-5 1,-1 2-46,0 1 0,1 0 0,0 0 0,0 1-1,1 0 1,0 1 0,10-6 0,7 0-208,0 1-1,0 0 1,1 3-1,50-9 0,-57 12-85,-1 1-1,1 1 0,-1 1 0,1 1 0,0 1 0,24 4 0,-40-5 272,0 1 0,1 1 1,-1-1-1,0 1 0,0-1 1,0 1-1,0 0 0,0 0 0,0 1 1,0-1-1,-1 1 0,0 0 1,1 0-1,-1 0 0,0 1 1,0-1-1,-1 1 0,1-1 0,-1 1 1,1 0-1,-1 0 0,0 0 1,-1 0-1,1 0 0,-1 1 1,0-1-1,0 0 0,0 1 0,0-1 1,-1 1-1,0-1 0,0 8 1,0-4 138,0-1 1,-1 1-1,1 0 1,-1-1-1,-1 1 0,0-1 1,0 1-1,0-1 1,-1 0-1,0 0 1,0 0-1,-1 0 1,0 0-1,0-1 1,0 0-1,-9 9 1,-17 22 249,-2-1 1,-1-1 0,-62 49 0,95-84-352,-1 1 0,1-1 0,-1 1 0,1-1 0,-1 1 0,1-1 0,-1 1 0,1-1 0,-1 0 0,0 1 0,1-1 0,-1 0-1,1 1 1,-1-1 0,0 0 0,0 0 0,1 0 0,-1 0 0,0 1 0,1-1 0,-1 0 0,0 0 0,1 0 0,-1-1 0,0 1 0,0 0 0,1 0 0,-1 0 0,0 0 0,1-1 0,-1 1 0,1 0 0,-1-1 0,0 1 0,1 0 0,-1-1 0,1 1 0,-1-1 0,1 1 0,-1-1 0,1 1 0,-1-1 0,1 1 0,-1-1 0,1 0 0,0 1 0,-1-1 0,1 1 0,0-1 0,0 0 0,-1 1 0,1-1 0,0 0 0,0 1 0,0-1 0,0 0 0,0 0 0,0 0 0,-2-49-1954,3 41 1104,-1-2-1497,0 3-1338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10874,'0'0'1417,"0"8"-3866,0-3 1137,0 3-209,0 3 233,0-1-16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4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3793,'0'0'6611,"0"12"-5995,-2 20-353,-2-1 1,-1 1-1,-19 59 0,0 8-245,3 4 47,1-16 82,5 1-1,-8 154 1,23-241-161,1 0 0,-1 0 1,1 0-1,-1 0 0,1 0 0,0 0 1,0 0-1,-1 0 0,1 0 0,0 0 1,0 0-1,0 0 0,0 0 0,0-1 0,0 1 1,0 0-1,0-1 0,0 1 0,0-1 1,0 1-1,0-1 0,1 0 0,-1 1 1,0-1-1,0 0 0,0 0 0,1 0 0,-1 0 1,0 0-1,0 0 0,2 0 0,48-2-370,-45 1 309,12-3-362,1 0 1,-1-2 0,0 0-1,-1-1 1,1-1 0,-1 0-1,28-20 1,-11 8-946,23-12-1064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4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7058,'0'0'2632,"126"-16"-2632,-91 14 0,-2-1 56,-7 0-56,-5 1 0,0-1 0,2-5 0,7 0-72,20-21-944,-6 0-713,0 0-463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5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0 104 808,'0'0'9442,"194"-42"-10442,-143 26-32,2 0-329,2 3-351,-13 2-352,-16 6-889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5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5065,'0'0'2841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6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5393,'0'0'2455,"7"10"-2288,4 7-142,0 0 1,-1 1-1,-1 0 0,-1 1 1,-1 0-1,6 22 0,2 39 650,6 136 0,-9-72-444,-11-125-222,2 0 0,0 0 0,1-1 0,0 1 1,2-1-1,0 0 0,10 20 0,-15-37 1,-1-1 1,1 1-1,-1 0 0,1 0 0,0-1 1,-1 1-1,1 0 0,0-1 0,-1 1 1,1-1-1,0 1 0,0-1 0,0 1 1,-1-1-1,1 0 0,0 1 0,0-1 1,0 0-1,0 0 0,0 1 0,0-1 0,-1 0 1,1 0-1,0 0 0,0 0 0,0 0 1,0 0-1,0 0 0,0-1 0,0 1 1,0 0-1,-1 0 0,1-1 0,0 1 1,0-1-1,0 1 0,0 0 0,-1-1 1,1 0-1,0 1 0,-1-1 0,1 1 1,0-1-1,-1 0 0,1 1 0,-1-1 1,1 0-1,-1 0 0,1-1 0,31-46 189,-27 39-160,70-105 159,92-105 0,-85 116-33,87-142 0,-161 230-144,-5 9-24,0 0 0,0 1 1,0 0-1,1-1 0,7-7 0,-10 13-57,0 3-143,0 0 142,0 0 1,0 0-1,0 0 0,0 0 0,-1 0 1,1 0-1,-1 0 0,0 1 0,0-1 1,0 0-1,-1 4 0,1-3 11,0 44 76,-3 0 0,-1-1 0,-12 56 0,-3-10 48,4 0 0,4 1 1,2 97-1,10-190-59,-1-1-1,1 1 1,0-1 0,-1 1 0,1-1-1,0 0 1,-1 1 0,1-1 0,0 0-1,0 0 1,-1 1 0,1-1 0,0 0-1,0 0 1,-1 0 0,1 0 0,0 0 0,0 0-1,-1 0 1,1 0 0,0 0 0,0-1-1,-1 1 1,1 0 0,0 0 0,0-1-1,0 0 1,26-8 456,22-27-407,-1-3 1,-3-2-1,-1-2 0,61-77 1,-68 76 44,-2-2 0,-2-2 0,-2 0 0,-2-2 0,-3-1 0,-1-2 0,29-96 0,-53 147-193,0-1-97,-1 0 0,1 0 0,0 0 0,0 0 0,1 0 0,-1 0 1,0 0-1,1 0 0,0 0 0,3-3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7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6665,'0'0'6207,"0"-3"-5975,0 2-224,0 0 0,1-1 1,-1 1-1,0 0 0,1 0 0,-1 0 0,0 0 0,1 0 1,-1 0-1,1 0 0,0 0 0,-1 0 0,1 0 0,0 0 1,0 0-1,-1 0 0,1 0 0,0 0 0,0 1 0,0-1 0,0 0 1,0 1-1,0-1 0,0 1 0,0-1 0,0 1 0,0-1 1,1 1-1,-1 0 0,0-1 0,0 1 0,0 0 0,0 0 1,1 0-1,-1 0 0,2 0 0,2 0 34,58-11 73,113-6 1,-71 15-2970,-90-1-1536,-5-2 524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2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8130,'0'0'3464,"2"9"-3465,4 19-2,2 4-347,-2 1 1,4 57-1,-10-45-445,9-46-3943,0-10 1890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7:5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6721,'0'0'3672,"0"10"-3365,4 11-195,1 0-1,1 1 1,17 39 0,9 30 151,-20-26-64,-2 0 0,-4 1 0,-3 124 0,7 84-106,-10-273-96,1 1 1,-1-1 0,0 1 0,0-1-1,0 1 1,1 0 0,-1-1 0,1 1-1,0-1 1,-1 0 0,1 1 0,0-1-1,0 0 1,0 1 0,-1-1 0,3 2-1,-2-3 1,-1 1 0,1-1 1,0 0-1,-1 0 0,1 0 0,0 1 0,-1-1 0,1 0 0,0 0 0,-1 0 0,1 0 0,0 0 0,0 0 0,-1-1 1,1 1-1,0 0 0,-1 0 0,1 0 0,-1 0 0,1-1 0,0 1 0,-1 0 0,1-1 0,-1 1 0,2-1 0,2-3 2,1 0 0,-1 0 0,0 0 0,0 0 0,-1-1 0,1 0-1,2-4 1,45-87 71,-4-3 0,50-154-1,-40 99-3,-51 139-51,-2 4 4,0 1-1,0-1 1,1 1 0,8-11 0,-13 21-25,0 0 0,1 0 0,-1 0 0,0 0 0,1-1 0,-1 1 0,0 0 0,1 0 0,-1 0 1,0 0-1,1 0 0,-1 0 0,0 0 0,1 0 0,-1 0 0,0 0 0,1 1 0,-1-1 0,0 0 0,1 0 1,-1 0-1,0 0 0,1 0 0,-1 1 0,0-1 0,1 0 0,-1 0 0,0 1 0,0-1 0,1 0 0,-1 0 0,0 1 1,0-1-1,0 0 0,1 1 0,-1-1 0,0 0 0,0 0 0,0 1 0,0-1 0,0 0 0,0 1 0,0-1 1,0 1-1,0-1 0,0 0 0,0 1 0,0-1 0,0 0 0,0 1 0,0-1 0,0 1 0,6 24 6,-5-24-3,7 56 48,-2 1-1,-2-1 0,-3 1 1,-7 69-1,-3-46-60,4-44-342,-1 43 1,62-78-136,-51-3 497,-1 0 0,1 0 0,-1-1 0,0 1 0,1-1 0,-1 0 0,0 0 0,0-1 0,0 1 0,-1-1 0,7-5 0,38-40-14,-39 38 14,30-36 142,-2-1 0,-2-2 0,-2-1 0,-2-2 0,-3-1 0,-2-1 0,-2-2-1,-3 0 1,24-100 0,-39 131 511,-6 35-157,-2 25-713,3-23-255,0-1-1,1 1 1,0-1-1,1 0 1,1 0-1,-1 0 1,2 0-1,-1 0 1,2-1-1,9 15 1,-12-20-29,10 23-4397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8:01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1 478 2657,'0'0'7464,"30"-17"-4902,12-19-2387,-2 4-128,-1-2 1,58-68 0,-87 91-18,-1-2 1,0 1-1,-1-1 0,-1 0 1,0-1-1,-1 0 1,0 0-1,-1 0 1,-1-1-1,0 0 1,-1 0-1,0 0 0,0-27 1,-3 12 453,0 23-467,0 20-265,0-5 121,1 1 1,0-1-1,0 0 0,1 0 0,0-1 0,0 1 1,1 0-1,0-1 0,6 12 0,44 58-2230,-41-63 2149,-1 0 0,-1 1-1,0 0 1,-2 1 0,10 22 0,-14-21 431,-1 1-1,0 0 1,-2-1 0,0 1 0,-1 0 0,-3 25-1,1 12-161,1-46 21,0-1-1,0 0 1,-1 0 0,0 0-1,-1 0 1,0 0-1,0 0 1,0 0 0,-1-1-1,0 0 1,-1 0-1,0 0 1,0 0 0,0-1-1,-1 0 1,0 0-1,0 0 1,-1-1-1,1 0 1,-1 0 0,0 0-1,0-1 1,-1 0-1,1-1 1,-1 0 0,-8 3-1,9-4-316,0 0-1,0-1 1,0 0-1,0 0 1,0 0-1,0-1 1,0 0-1,0-1 0,-1 0 1,1 0-1,0 0 1,-8-3-1,-12-11-4938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8:02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3913,'0'0'3939,"0"27"-3112,0 180 481,3-94-774,1 13 275,-20 223 1,3-223-431,6 217 1,7-332-372,1 0 0,1 0 0,-1 0 0,2 0 0,0 0 0,0-1 0,1 1 0,0-1 0,0 0 0,2 0 0,11 18 0,-12-22-2,-1-1 0,1 1-1,1-1 1,-1 0 0,1 0 0,0 0 0,0-1 0,0 0 0,1 0 0,0 0 0,-1-1 0,1 0-1,0-1 1,0 1 0,1-1 0,-1-1 0,0 1 0,13 0 0,21 0 34,1-1 0,-1-2 0,46-7 0,-75 6-311,1-1 0,-1 0 1,0-1-1,0 0 0,0-1 0,0 0 0,-1-1 0,0 0 0,0-1 0,-1 0 0,0-1 0,0 0 0,0-1 0,9-11 0,7-14-4811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8:02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6329,'0'0'4033,"186"-95"-3801,-116 84-232,10 1-16,2 2-56,-2 0-680,11 2-728,-20 1-777,-15 2-3120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8:02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4425,'0'0'355,"32"0"-330,12-1-38,161 3-69,-200-1 100,0-1 0,0 1 0,0 0-1,0 0 1,0 1 0,0 0 0,0 0-1,-1 0 1,1 0 0,-1 1 0,0-1-1,1 1 1,-1 0 0,0 1 0,-1-1-1,1 1 1,0-1 0,-1 1 0,0 0-1,0 1 1,0-1 0,-1 0 0,1 1-1,-1-1 1,3 9 0,2 11 485,0 0 0,-2 1 1,-1 0-1,2 30 1,4 17-398,42 122-5,-35-142 44,-2 0-1,-2 1 0,9 95 1,-20-128 106,-1 0 0,-1-1 0,0 1 0,-1 0 0,-2-1 0,0 1 0,-1-1 0,0 0-1,-2 0 1,-11 25 0,0-10 81,-2 0-1,-2-2 1,-1 0-1,-1-2 1,-2 0-1,-29 27 1,53-56-366,-1 0 0,1 0 0,-1 0 0,1 0-1,-1 0 1,0 0 0,0 0 0,1 0 0,-1-1 0,0 1 0,0 0 0,0-1 0,1 0 0,-1 1 0,0-1-1,0 0 1,0 0 0,0 0 0,0 0 0,0-1 0,1 1 0,-4-1 0,-21-14-3779,6-3-3241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8:50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781 206 200,'0'0'4381,"-9"-3"-3908,-65-15 314,75 17-729,-1 1 0,0-1-1,0 0 1,0 0 0,0 1-1,0-1 1,0 0 0,0 0-1,0 1 1,0-1 0,0 0 0,0 0-1,-1 1 1,1-1 0,0 0-1,0 1 1,-1-1 0,1 0-1,0 1 1,-1-1 0,1 0-1,-1 1 1,1-1 0,-1 1-1,1-1 1,-1 1 0,1-1 0,-1 1-1,0-1 1,0 0 0,-65-7 1121,46 4-693,-1 0 0,1 2 1,-1 0-1,-39 3 0,24-1-368,31 2-110,0 0-1,0 0 0,0 0 1,1 0-1,-1 1 0,1-1 1,0 1-1,0 0 0,0 1 1,0-1-1,0 1 0,0-1 1,1 1-1,-5 7 0,-7 6-11,3-5 13,-58 56 56,-92 119-1,146-166-55,2 1-1,1 1 0,1 0 1,1 0-1,0 1 0,2 1 0,1 0 1,1 0-1,1 1 0,2-1 1,0 1-1,2 0 0,1 44 1,0-60-16,1 0 0,1 1 1,0-1-1,0 0 1,1 0-1,0-1 1,0 1-1,2 0 1,-1-1-1,1 1 1,0-1-1,1 0 1,0 0-1,0-1 1,1 0-1,0 1 1,12 11-1,44 43 5,82 65-1,-47-44-36,-79-68 8,1 0-1,1-1 1,0-1-1,43 22 1,-47-30 22,0 0 1,0 0-1,0-1 0,1-2 0,-1 1 0,1-2 1,0 0-1,19-1 0,36-5-5,-1-4 0,0-2 0,99-29 0,-129 29-124,0-3-1,-1-1 1,0-2 0,-1-1-1,-1-2 1,50-35 0,-77 45 143,0-1 1,-1 0-1,0 0 0,-1-1 1,0-1-1,0 1 0,-1-2 1,6-13-1,49-112 68,-47 97-94,-7 18 40,-1 0-1,-1-1 1,-1 0 0,-1 0 0,-2-1-1,2-32 1,-5 8 239,-2 1 0,-11-61 0,9 82-168,-2-14 214,-1 1 0,-1 0 0,-18-48 0,21 75-251,-1 0 0,0 1 0,-1 0 0,0 0 0,-1 1 0,0 0 0,-1 0 0,0 1 0,0 0 0,-1 0 1,-1 1-1,0 1 0,-19-12 0,-3 1 57,-1 3 0,0 1 1,-60-18-1,-113-17 69,178 44-187,1 1 1,-1 1-1,-48 1 1,67 3-87,1 0 0,0 1 0,-1 1 0,1-1 0,0 1 0,-1 1 0,1 0 0,0 0 0,1 1 0,-1 0 0,1 0 0,0 1 0,0 0 0,0 1 0,-9 8 0,-3 8-1127,1 2 0,-28 46 0,16-17-1896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39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1744,'0'0'3005,"1"0"-2751,0 0-1,0-1 1,0 1 0,0 0-1,0 0 1,0 0 0,0 0-1,0 0 1,0 0 0,0 0-1,0 0 1,0 1 0,0-1-1,0 0 1,0 1 0,0-1-1,0 0 1,1 1 0,1 254 157,-5 251 19,1-267-374,1-237-71,0 1 1,0 0-1,0 0 0,0 0 0,1 0 0,-1-1 1,1 1-1,0 0 0,0 0 0,0-1 0,0 1 1,0 0-1,0-1 0,1 0 0,-1 1 0,1-1 1,0 0-1,0 1 0,0-1 0,0 0 0,0 0 1,0-1-1,0 1 0,1 0 0,-1-1 0,1 1 1,-1-1-1,1 0 0,-1 0 0,1 0 0,3 1 1,7 0-280,-1 0 1,1-1-1,0 0 1,0-1-1,20-2 1,-28 1 136,1 0-76,0 0-1,0 0 1,0 0 0,-1-1-1,1 0 1,0-1-1,-1 1 1,0-1 0,1 0-1,-1 0 1,0-1 0,-1 1-1,7-7 1,-2 1-299,-1 0-1,0 0 1,0-1 0,-1 1 0,9-19 0,-4 4-395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40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1768,'0'0'2378,"0"0"-2175,1 0 1,-1 0-1,1 0 0,-1 0 0,1 0 1,0 0-1,-1 1 0,1-1 0,-1 0 1,1 0-1,-1 0 0,1 1 0,-1-1 0,1 0 1,-1 1-1,1-1 0,-1 0 0,0 1 1,1-1-1,-1 1 0,1-1 0,-1 1 1,0 87 1670,9 305-1165,-4-309-793,-8 133 0,-1-191 81,-1 0-1,-11 36 1,-5 18 35,20-76-1755,1-16 268,1 2-18,-1-8-1181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41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 2785,'0'0'3332,"-9"15"-3132,-71 140 627,6-16 56,55-109-634,2 0 1,0 2 0,3 0-1,0 1 1,-9 38 0,19-24-1264,21-86-4279,-10 13 3291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41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4977,'0'0'6603,"18"22"-6614,-3 1 6,99 141 36,-92-137-28,1-1 0,1 0 0,48 38-1,-67-60-46,0 1 0,1 0-1,-2-1 1,1 2 0,-1-1-1,0 1 1,0-1-1,5 11 1,-7-13-299,-1 0-1,0 0 1,0 0-1,0 0 1,0 0-1,-1 1 1,1-1-1,-1 0 0,0 0 1,0 0-1,0 0 1,-1 7-1,-3-5-1708,-3-4-765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2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67 2601,'0'0'7312,"6"-11"-7239,-3 3-65,-2 5-6,0 1 0,0-1-1,0 0 1,1 1 0,-1-1-1,1 1 1,-1 0 0,1-1-1,0 1 1,0 0 0,0 0-1,0 0 1,0 0 0,0 0-1,0 1 1,1-1 0,-1 1-1,1-1 1,-1 1 0,1 0-1,-1 0 1,1 0 0,0 0-1,0 1 1,-1-1 0,6 0-1,1 2-52,0 0-1,0 0 0,-1 1 0,1 0 0,0 0 1,0 1-1,-1 0 0,0 1 0,1 0 0,-1 0 0,-1 1 1,1 0-1,-1 0 0,0 1 0,0 0 0,0 0 0,7 9 1,-9-9 98,1 1 0,-2-1 0,1 1 0,-1 0 0,0 0 0,0 1 0,-1-1 0,0 1 1,0 0-1,-1 0 0,0 0 0,0 0 0,-1 0 0,0 0 0,-1 0 0,0 0 0,0 1 1,0-1-1,-4 15 0,3-20 82,-1 1 1,0 0-1,1-1 0,-1 1 1,-1-1-1,1 1 0,-1-1 1,1 0-1,-1 0 0,0 0 1,-4 3-1,-44 32 373,26-21-212,8-3-123,-2-2 0,-31 18-1,41-25-87,0-2-1,0 0 1,0 0-1,0 0 1,-1-1 0,1 0-1,-1-1 1,-15 0-1,23-1-77,-1 0-1,1-1 1,0 1-1,0-1 1,0 1-1,-1-1 1,1 0-1,0 0 1,0 0-1,0 0 0,0 0 1,0 0-1,1-1 1,-1 1-1,0-1 1,1 1-1,-1-1 1,1 1-1,-1-1 1,1 0-1,0 0 1,-1 0-1,1 0 1,0 0-1,0 0 1,1 0-1,-1 0 1,0 0-1,0-5 1,-2-4-814,1-1 1,1 0 0,0 0 0,0-14 0,1 17-3045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42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5761,'0'0'2938,"12"-2"-2778,269-41-2580,-279 43 2303,0 0 0,-1-1 0,1 1 1,0-1-1,-1 1 0,1-1 0,-1 1 1,1-1-1,-1 0 0,1 0 0,-1 0 1,1 0-1,-1 0 0,0 0 0,0 0 1,1-1-1,-1 1 0,0 0 0,1-2 1,1-5-1908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42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0 936,'0'0'3833,"-2"23"-3099,-2 7-570,-2 73 188,6-98-308,1 0 0,0 0 0,0-1 0,0 1 0,1 0 0,0-1 0,0 0 1,0 1-1,0-1 0,3 5 0,-2-5-328,0 0 0,-1 1 0,0-1 0,0 1 0,0 0 1,-1-1-1,1 1 0,0 8 0,-8-13-3657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43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24 311 104,'0'0'3226,"-4"-28"-2326,-1-4-562,-2-11 280,3 0 0,0-48-1,4 88-599,1 0 1,-1 0-1,1-1 0,0 1 0,0 0 0,0 0 0,0 0 0,0 0 0,1 1 0,-1-1 0,1 0 0,0 0 1,0 1-1,0-1 0,0 1 0,0 0 0,0-1 0,1 1 0,-1 0 0,1 1 0,-1-1 0,1 0 1,0 1-1,0-1 0,0 1 0,0 0 0,0 0 0,0 0 0,0 0 0,0 1 0,0-1 0,5 1 0,8-2-38,1 0-1,-1 1 1,1 1-1,-1 1 0,18 3 1,-31-4 47,-1 1 0,1 0 0,0 0 0,-1 0 0,1 0 0,-1 0 0,1 1 0,-1-1 0,0 1 0,0-1 0,1 1 1,-1 0-1,0 0 0,0 0 0,-1 0 0,1 0 0,0 1 0,-1-1 0,1 0 0,-1 1 0,0-1 0,0 1 0,0-1 0,0 1 0,0 0 0,-1-1 0,1 1 1,-1 0-1,0 0 0,0-1 0,0 5 0,1-1 61,-1 0 1,-1 0-1,1 0 1,-1 0 0,0 0-1,0 0 1,-1 0-1,1 0 1,-1 0-1,-1-1 1,1 1-1,-1-1 1,-5 8 0,-62 60 704,69-73-756,36 0-863,-25 0 798,19 0-121,0 1 0,0 2 0,56 11 0,-74-11 130,0 1 0,0 0 0,0 0-1,0 1 1,-1 0 0,0 1 0,0 0 0,0 1 0,-1 0 0,0 0 0,0 1 0,14 17-1,-22-24 50,0 0 0,0 0-1,0 0 1,0 1-1,-1-1 1,1 0-1,0 1 1,-1-1-1,1 0 1,-1 1 0,1-1-1,-1 1 1,1-1-1,-1 1 1,0-1-1,0 1 1,0 0-1,0-1 1,0 1 0,0-1-1,-1 1 1,1-1-1,0 1 1,-1-1-1,1 1 1,-1-1-1,1 0 1,-1 1 0,0-1-1,0 0 1,1 1-1,-1-1 1,0 0-1,0 0 1,0 0-1,-1 0 1,1 0 0,0 0-1,0 0 1,0 0-1,-1 0 1,1 0-1,0-1 1,-1 1-1,1-1 1,-4 2 0,-9 4 247,-1 0 1,-1-1-1,-26 5 1,23-6 94,-24 6 345,-1-3 0,1-1 0,-2-2 1,-49-2-1,89-2-699,0-1 0,0 0 0,0 0 1,0 0-1,0-1 0,0 1 0,0-1 0,1 0 0,-1-1 1,1 1-1,-1-1 0,1 0 0,-7-6 0,-15-14-3871,20 18 2189,1 1-2238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43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6737,'0'0'301,"27"2"92,210 4 211,-197-5-582,42-2-3218,-73-1 1104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4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2529,'0'0'8913,"115"-8"-8905,-77 8 16,0 0-24,-3 0-744,-5 0-504,-1 0-384,-8 0-705,-9 0-2168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4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173 302 656,'0'0'7638,"-12"1"-7041,5-1-520,0 0 0,1 1 0,-1 0 0,1 0 0,-1 1 0,1 0-1,0 0 1,-1 0 0,1 1 0,0 0 0,1 0 0,-1 0 0,0 1 0,1 0 0,0 0-1,0 0 1,0 1 0,0 0 0,1 0 0,0 0 0,0 0 0,-4 7 0,3 1-58,0 0 1,1 0 0,0 1 0,1-1 0,0 1 0,-1 24 0,4 90 176,2-62-154,-2-24-34,-2 17 47,3-1 1,3 0 0,17 90 0,-18-139-58,-1 0-1,1 0 1,1-1 0,0 1 0,0-1-1,0 1 1,1-1 0,1-1 0,-1 1 0,1-1-1,0 0 1,1 0 0,0-1 0,0 1-1,0-2 1,1 1 0,0-1 0,0 0 0,0-1-1,1 0 1,-1 0 0,16 4 0,6 0-89,1-2 0,-1-1 1,1-2-1,0-1 1,48-2-1,-57-2 16,0-1 0,-1 0-1,1-2 1,-1-1 0,0 0 0,0-2-1,-1 0 1,0-1 0,0-1 0,-1-1-1,-1-1 1,0-1 0,0 0 0,17-18 0,-9 6 142,0 0 0,-2-2 0,-1-1 0,-2-1 1,0-1-1,-2-1 0,27-60 0,-35 66 212,-2-1 1,-1 0-1,-1 0 1,-1-1-1,-1 1 0,-2-1 1,0 0-1,-2-1 0,-1 1 1,-1 0-1,-6-31 0,3 36-179,-1 1 0,-1 0 0,-1 0-1,-1 1 1,0 0 0,-2 0 0,0 1 0,-1 0-1,-1 1 1,-1 0 0,-1 1 0,0 0 0,-1 1-1,-20-16 1,11 13-194,-1 1 0,0 1-1,-2 1 1,0 1 0,-1 1-1,0 2 1,-1 1 0,0 1-1,-1 1 1,-60-9 0,76 17-564,0 0-1,1 0 1,-1 2 0,0 0 0,1 0 0,-1 1 0,1 1 0,-1 0 0,1 1 0,-13 5 0,-24 14-4677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0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2665,'0'0'4482,"-5"5"-3759,2-2-622,1-1 1,0 1 0,0 0 0,0-1-1,1 1 1,-1 0 0,1 0 0,-1 0-1,1 0 1,0 1 0,0-1 0,0 0-1,1 0 1,-1 1 0,1-1-1,0 0 1,0 1 0,0-1 0,0 0-1,0 1 1,1-1 0,0 0 0,-1 1-1,1-1 1,1 0 0,-1 0 0,2 4-1,2 12-91,-1 1 0,-1 0 0,-1 0 0,0 0 0,-2 0-1,-3 32 1,2 3-25,-1-24-875,-1 0 0,-1-1 0,-12 43 1,14-66 500,-4 15-2162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0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7194,'0'0'3736,"4"0"-3513,132 12 100,-103-6-794,0-3 0,0 0 0,0-2 1,56-6-1,-79 3 303,-1-1 0,1 0 0,-1 0-1,0-1 1,0-1 0,0 1 0,0-1 0,-1 0 0,0-1 0,0 0-1,0-1 1,7-8 0,-12 0-691,-3 1-521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0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8850,'0'0'2087,"4"0"-2028,88-7 160,-63 6-195,-1-1 0,37-7-1,242-77-697,-265 79 35,-40 7 499,0-1 1,-1 1-1,1 0 0,0 0 1,0 0-1,-1 0 1,1 0-1,0 0 0,0 0 1,-1 0-1,1 1 1,0-1-1,-1 1 1,1-1-1,-1 1 0,1 0 1,-1 0-1,1 0 1,-1 0-1,3 1 1,-2 12-1870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1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1 248 4809,'0'0'3374,"10"-25"-2142,-6 15-1130,93-203 1805,-87 352-1734,0-74-51,0 7-450,-7-24-4650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3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5297,'0'0'6770,"22"-3"-7324,186 3-449,-204-1 743,-1 0-1,1 0 1,0 0-1,0 0 0,-1 0 1,1-1-1,-1 1 1,1-1-1,-1 0 1,0 0-1,0-1 1,0 1-1,0-1 0,0 1 1,3-5-1,2-6-2839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1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6833,'0'0'3785,"100"0"-3785,-70 0-48,-1 0 48,-8 0-280,-7 0 32,-2 0 64,-6 0-280,-3 0-104,3 0-240,-3-10-2009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1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9330,'0'0'4001,"36"-19"-4545,-4 14 344,9-3-472,-2 0-481,-4 3-87,-3 2-560,-8 3-153,-12 0-623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2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9 1072,'0'0'10484,"-1"-2"-10016,0-5-432,2 20-79,1 0 0,-1 1 0,-1-1 0,-3 25 0,1 5-7,-7 295-5688,10-329 3967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2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3345,'0'0'8017,"9"-2"-7750,32-10-114,-20 4-120,1 2 0,0 0 0,1 2 1,31-3-1,-22 8-250,-15-1-25,-1 0 0,1 0 1,23-5-1,-34 3-108,0 1 0,-1-1 0,1-1 1,0 1-1,-1-1 0,1 1 1,-1-2-1,0 1 0,0-1 0,0 1 1,-1-1-1,9-9 0,8-14-4587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3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46 6513,'0'0'6394,"-1"-6"-6145,-3-17-216,6 22-37,0 0 0,0 0 0,0 0 0,0 0 0,0 1 0,0-1-1,1 1 1,-1-1 0,0 1 0,0 0 0,1 0 0,-1 0-1,0 0 1,0 0 0,3 1 0,-1-1-10,389-10-1581,-391 10 1332,0 0-1,1 0 1,-1 0-1,0 1 0,1-1 1,-1 1-1,0 0 0,0-1 1,0 1-1,0 0 0,0 0 1,0 1-1,0-1 0,0 0 1,0 1-1,0-1 0,0 1 1,-1-1-1,1 1 0,-1 0 1,1 0-1,0 2 0,5 9-5186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3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5281,'0'0'5988,"25"-16"-5768,77-52-127,-68 52-94,-33 16-4,-1 0 1,1-1-1,0 1 1,-1 0 0,1 0-1,0 0 1,-1 0-1,1 0 1,0 0-1,-1 0 1,1 1-1,0-1 1,-1 0 0,1 0-1,0 0 1,-1 1-1,1-1 1,-1 0-1,1 1 1,0-1-1,-1 0 1,1 1 0,-1-1-1,1 1 1,0 1-8,0 1 0,0-1 1,-1 0-1,1 0 1,-1 0-1,0 1 0,1-1 1,-1 0-1,0 1 1,0-1-1,-1 0 0,1 0 1,-1 3-1,0 5 85,1 113 402,28-122-414,-15-1-43,0 0-1,1 1 1,-1 0 0,0 1 0,1 1-1,19 7 1,-30-9-16,1 0 0,-1 1 0,1 0 1,-1 0-1,0 0 0,0 0 0,0 0 0,0 1 0,0-1 0,0 1 0,-1 0 0,1 0 0,-1 0 0,0 0 0,1 0 1,-2 0-1,1 1 0,0-1 0,-1 1 0,1-1 0,-1 1 0,0 0 0,0-1 0,-1 1 0,1 0 0,-1 0 1,0 5-1,0-6 8,1 0 1,-1 0 0,0 0 0,-1 0 0,1 0 0,-1 0 0,1 0 0,-1-1-1,0 1 1,0 0 0,0 0 0,0 0 0,-1-1 0,-2 6 0,-1-5 37,1 1 0,-1-1 0,1 1 0,-1-1 0,0 0 1,-11 4-1,-3 1 284,-1-1 1,1-1-1,-1-1 1,-1 0-1,1-2 1,0 0-1,-1-1 1,-33-2-1,53 0-332,-1 0-1,1-1 1,-1 1-1,1-1 1,-1 1-1,1-1 1,-1 1-1,1-1 1,0 0-1,-1 0 1,1 1-1,0-1 1,-1 0-1,1 0 0,0 0 1,0-1-1,0 1 1,0 0-1,0 0 1,0-1-1,0 1 1,1 0-1,-1-1 1,0 1-1,1-1 1,-1 1-1,0-3 1,-6-43-3741,7 36-1045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7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4905,'0'0'4034,"0"29"-3899,0-25-136,-1 93-1116,4 0 0,18 106-1,-18-191-978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7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 6857,'0'0'2601,"6"5"-2461,-2-2-107,-1 0-1,1 0 0,0-1 1,-1 1-1,1-1 1,1 0-1,-1 0 1,0 0-1,0-1 1,1 1-1,-1-1 1,0 0-1,1 0 1,0-1-1,-1 1 1,6-1-1,91 4 347,-65-1-327,1-1 0,-1-2 0,37-6 0,-65 5-188,-1-1-1,1 0 1,-1 0-1,0-1 1,0 0 0,1 0-1,-2 0 1,1-1-1,9-7 1,-13 9-219,0-1 0,0 0 0,0 0 0,-1 0 0,1 0 0,-1 0 0,1 0 0,-1-1 0,0 1 0,0-1 0,2-7 0,-2-8-3702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32 175 8266,'0'0'5053,"-6"-6"-4941,-18-18-127,24 24 10,0 0 0,0-1-1,-1 1 1,1 0 0,0-1-1,0 1 1,0 0 0,0-1-1,-1 1 1,1-1 0,0 1-1,0-1 1,0 1 0,0 0-1,0-1 1,0 1 0,0-1-1,0 1 1,0 0 0,0-1-1,0 1 1,1-1 0,-1 1-1,0 0 1,0-1-1,0 1 1,0-1 0,1 1-1,-1 0 1,0-1 0,0 1-1,1 0 1,-1-1 0,0 1-1,0 0 1,1 0 0,-1-1-1,0 1 1,1 0 0,-1 0-1,1-1 1,-1 1 0,0 0-1,1 0 1,22-10-39,-19 9 29,78-35-86,-49 20-618,0 1 0,1 2 0,1 1 0,69-14 0,-84 25-2266,-4 1-2243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8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6377,'0'0'3129,"25"-8"-2792,78-24-227,-100 31-107,0 0-1,-1 1 1,1-1 0,0 0 0,0 1 0,0 0 0,-1 0 0,1 0-1,0 0 1,0 0 0,-1 0 0,1 1 0,0 0 0,0-1-1,-1 1 1,4 2 0,-4-2-2,0 0-1,-1 0 1,1 1-1,-1-1 1,1 0 0,-1 1-1,1 0 1,-1-1-1,0 1 1,0 0 0,0 0-1,0-1 1,0 1-1,0 0 1,-1 0 0,2 3-1,-1 4 36,0 0-1,0 0 0,-1 0 1,0-1-1,0 1 0,-3 14 1,2-20 5,0 4 49,-1 0 0,0 0 0,0 0 0,-1 0 1,0-1-1,0 1 0,-1-1 0,0 0 1,-6 9-1,-49 51 122,7-9-12,42-44-197,7-10 8,0-1 0,1 1 0,0 0 0,-1 0 1,1 0-1,0 0 0,1 1 0,-1-1 0,0 0 0,1 1 0,-2 5 1,45-8 124,-6-4-339,-1-2 0,0-1 0,-1-1 1,36-13-1,0-6-3949,-45 10-785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3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6705,'0'0'5794,"32"-13"-5794,-3 13-48,4 0 48,-1 0-280,-5 8-56,-4 0-25,-2-3 105,-1-2-96,-2-3-248,-3 0-696,-6-3-1193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8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1768,'0'0'9754,"50"-13"-9746,-18 10-16,1 0 8,-4 1-176,1-1-56,-10 0-152,-2-2 120,-3 0-192,-4-9-264,-2 1-368,-3-3-1545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9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7482,'0'0'2920,"95"-5"-3432,-51-6-704,9 3-665,-9 1-527,-12 4-361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9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5801,'0'0'2185,"44"140"-1953,-27-110-232,-2-4 56,-3-2 16,-6-3-72,-6-2 56,0-3-56,0 2 8,0 1-16,-24 5-168,4-3-984,-1-3-1233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9:59.7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27 613 7314,'0'0'4296,"4"1"-4177,68 9-21,-28-3-57,66 2-1,-92-9-85,1-1 0,-1-1 0,1 0 0,-1-1 0,24-8 0,-35 9-148,-1-1 0,0 0 0,1 0 0,-1 0 0,0-1 0,-1 0 0,10-8 0,-12 9-153,0 0-1,0 0 1,-1 0 0,1-1-1,-1 0 1,1 1 0,-1-1-1,-1 0 1,1 0 0,0 0-1,-1 0 1,0 0-1,1-7 1,-1-8-4219</inkml:trace>
  <inkml:trace contextRef="#ctx0" brushRef="#br0" timeOffset="1">0 92 3817,'0'0'8770,"7"-9"-8658,-1 2-105,0 0 1,1 1-1,0 0 1,0 0-1,1 1 1,0 0-1,0 0 1,0 1-1,0 0 1,1 1-1,-1-1 1,1 2-1,0-1 1,0 1-1,18-2 1,17-1-2029,1 2 0,0 2-1,51 5 1,-67 0-1673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00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1272,'0'0'8111,"-1"13"-7684,0 1-365,0 1 0,2-1 0,3 25 0,-4-34-67,1 0 0,0-1 0,0 1 1,1-1-1,-1 1 0,1-1 0,0 0 1,0 1-1,0-1 0,1 0 0,-1 0 0,1-1 1,0 1-1,0 0 0,1-1 0,-1 0 0,1 0 1,-1 0-1,5 2 0,-5-4 29,-1 0-1,1 0 0,-1-1 1,1 1-1,-1-1 1,1 0-1,0 0 0,-1 0 1,1 0-1,0 0 1,-1 0-1,1-1 0,-1 1 1,1-1-1,0 0 1,-1 0-1,0 0 0,1 0 1,-1 0-1,0-1 1,1 1-1,-1-1 0,0 1 1,0-1-1,0 0 1,0 0-1,2-3 0,8-7 26,-1-1 0,0-1-1,8-15 1,-10 16-48,-4 5 90,-2 6 4,-1-1 1,0 1 0,-1-1-1,1 0 1,0 0 0,-1 0-1,1 0 1,-1 0 0,0 0 0,0 0-1,1-7 1320,1 38-1470,46 108 97,-49-109-333,1 4-1302,10-17-3417,-5-11-126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2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8402,'0'0'2182,"3"7"-2345,7 30 67,0-1 0,-3 2 1,-1-1-1,2 51 0,-8 166-354,-3-118-2825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6969,'0'0'2474,"16"-19"-2427,57-61-84,-67 75 2,1 0 0,-1 0 0,1 1 1,0 0-1,0 0 0,0 1 0,0 0 0,0 0 1,1 1-1,0 0 0,-1 0 0,1 0 0,0 1 1,0 0-1,0 1 0,10 0 0,-3 0 29,-5-1-1,0 1-1,0 0 0,1 0 1,-1 1-1,0 1 1,0-1-1,0 2 0,14 4 1,-18-4 6,-1 0 0,1 1 0,-1-1 0,0 1 0,0 0 0,-1 0 1,1 0-1,-1 1 0,0 0 0,0 0 0,0 0 0,-1 0 0,0 0 0,0 1 0,3 6 1,1 5 41,-1 1 0,0-1 1,-2 1-1,0 1 0,0-1 1,-2 0-1,-1 1 0,0 0 1,-1-1-1,-4 35 0,2-47-26,1-1-1,-1 1 1,0-1-1,0 1 1,0-1-1,-1 0 1,0 0-1,0 0 0,0 0 1,-1-1-1,0 1 1,1-1-1,-1 0 1,-1 0-1,1 0 1,-6 3-1,-12 8 225,-1-1 0,-33 15-1,-5 4 566,58-29-757,0 0 1,0 0-1,0 1 0,1-1 0,0 1 1,0 0-1,0 0 0,1 0 0,-1 0 1,1 0-1,0 0 0,1 0 1,-1 0-1,1 0 0,0 0 0,0 0 1,2 9-1,2-11-6,0 0 0,0-1 1,0 0-1,0 0 0,0 0 1,1-1-1,-1 1 0,0-1 1,1 0-1,-1 0 0,1 0 0,4-1 1,8 4-11,108 30 128,-125-34-231,0 0 1,1 0-1,-1 0 1,0 0-1,1 0 1,-1 0 0,0 0-1,0 0 1,1 0-1,-1 0 1,0 0-1,1 1 1,-1-1 0,0 0-1,0 0 1,0 0-1,1 1 1,-1-1-1,0 0 1,0 0-1,0 0 1,1 1 0,-1-1-1,0 0 1,0 0-1,0 1 1,0-1-1,0 0 1,0 1 0,1-1-1,-1 0 1,0 0-1,0 1 1,0-1-1,0 0 1,0 1-1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3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8146,'0'0'1744,"25"-1"-1661,155-6-22,-179 7-56,0 0 0,0 0 0,1 0 0,-1 0 1,0 0-1,0 0 0,1 0 0,-1 0 0,0 1 0,0-1 0,1 0 0,-1 1 0,0-1 0,0 1 0,0-1 1,0 1-1,0 0 0,0 0 0,0-1 0,0 1 0,0 0 0,0 0 0,0 0 0,0 0 0,0 0 0,-1 0 0,1 0 1,0 0-1,-1 0 0,1 0 0,-1 1 0,1-1 0,-1 0 0,0 0 0,1 0 0,-1 1 0,0-1 0,0 0 0,0 0 1,0 1-1,0-1 0,0 0 0,0 1 0,0-1 0,-1 0 0,1 0 0,0 0 0,-1 1 0,1-1 0,-1 0 1,0 1-1,-2 5 98,0 0 0,0 0 0,0-1-1,-1 1 1,0-1 0,0 0 0,-8 8 0,-8 6 32,-39 44 320,55-59-437,1-1 1,0 1 0,0 0-1,1 0 1,-1 0 0,1 1-1,0-1 1,0 0 0,1 1-1,0 0 1,0-1 0,-1 10 0,3-14-20,-1 1 1,1-1 0,0 0-1,0 1 1,0-1 0,0 0-1,0 0 1,0 0 0,0 0-1,0 0 1,0 0 0,1 0 0,-1 0-1,0 0 1,1 0 0,-1-1-1,0 1 1,1 0 0,-1-1-1,1 1 1,-1-1 0,1 0-1,-1 1 1,3-1 0,37 7-50,-29-6-326,1 0 0,-1 0 0,0-1-1,0-1 1,1 0 0,-1-1 0,0 0 0,0-1-1,0 0 1,-1-1 0,15-7 0,4-7-2558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3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6633,'0'0'3704,"0"0"-3702,0-1 1,1 1-1,-1-1 1,0 1-1,0-1 0,0 1 1,0-1-1,1 1 1,-1 0-1,0-1 0,1 1 1,-1 0-1,0-1 1,1 1-1,-1 0 1,0-1-1,1 1 0,-1 0 1,0-1-1,1 1 1,-1 0-1,1 0 1,-1 0-1,1-1 0,-1 1 1,1 0-1,1 3 20,1 0 1,-1 0-1,0 0 0,0 1 0,0-1 0,-1 0 1,1 1-1,-1-1 0,0 1 0,0 0 1,0-1-1,-1 1 0,1 5 0,2 60 626,-3-39-403,4 25-86,-1-20-1711,-2 51 0,-4-69-1532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3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5553,'0'0'4811,"21"13"-4671,-9-10-113,0 0 0,1-1 1,0 0-1,0-1 0,16 0 1,-23-1-139,0-1 1,0 1-1,0-1 0,0 0 1,0 0-1,-1-1 1,1 0-1,0 0 0,-1 0 1,1-1-1,-1 1 0,0-1 1,8-6-1,37-38-3389,-29 21-487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5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41 2961,'0'0'7565,"0"-7"-6850,0-20-207,0 21 332,0 16-724,-18 251-86,18-242-68,0-1 42,0 0 0,0 1 0,2-1-1,8 35 1,-8-48-20,0 1 0,0 0 0,1 0 0,0-1-1,0 0 1,1 0 0,-1 0 0,1 0 0,0 0 0,1 0-1,-1-1 1,1 0 0,-1 0 0,1 0 0,1-1 0,-1 0 0,0 0-1,9 4 1,5 1-140,1-1 0,-1-1 0,1-1-1,0 0 1,29 2 0,-40-6 54,-1 0 0,1-1 0,0 0 0,-1 0 0,1-1 0,0 0 0,-1-1 0,1 0 0,-1 0 0,1-1 0,-1 0 0,0 0 0,0-1 0,0 0-1,11-8 1,-2-3-742,0-2 0,-2 0 0,17-22 0,-3-6-3082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4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5513,'0'0'6542,"17"-18"-6478,55-57 1,-65 70-100,0-1 0,1 1 0,-1 1 1,1-1-1,0 1 0,0 1 0,1-1 0,-1 2 0,1-1 1,0 1-1,-1 0 0,1 1 0,0 0 0,0 0 1,0 1-1,0 0 0,16 2 0,7-1-1463,28-1-3135,-33 0 47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4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7586,'0'0'1967,"9"2"-1839,24 8-67,-32-9-36,1 0 1,-1-1-1,-1 1 0,1 0 0,0 0 1,0 0-1,0 0 0,0 0 1,-1 1-1,1-1 0,0 0 0,-1 0 1,1 0-1,-1 1 0,1-1 0,-1 0 1,0 0-1,0 1 0,1-1 1,-1 0-1,0 1 0,0-1 0,-1 2 1,-4 28 901,-1-22-793,-1 1 1,0-2-1,0 1 1,-16 12 0,13-12-59,1 1 0,0 0 0,-11 15 1,18-22-71,0 1 0,0 0 0,0 0 0,0-1 0,1 1 0,-1 0 0,1 0 1,0 1-1,0-1 0,1 0 0,-1 0 0,1 0 0,0 1 0,1 7 0,0-10-8,-1 0 0,1-1-1,0 1 1,0-1 0,0 1-1,0-1 1,0 1-1,0-1 1,0 1 0,0-1-1,1 0 1,-1 0 0,0 0-1,1 0 1,-1 0 0,1 0-1,-1 0 1,1 0 0,0 0-1,-1-1 1,1 1 0,0-1-1,0 1 1,-1-1-1,1 0 1,3 1 0,54 2-129,-51-3 103,7 0-159,-8 1-119,1-1 0,0 0-1,-1 0 1,1 0 0,0-1 0,-1-1 0,1 1 0,-1-1-1,1 0 1,-1-1 0,0 0 0,0 0 0,13-8 0,0-4-2127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4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5937,'0'0'4461,"24"0"-4181,173-3-34,-153 4-254,-23 1-701,-1-2 0,1-1 0,0 0 0,22-5 0,-19-2-2181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56,'0'0'3017,"39"-24"-3673,-25 24-177,-2 0-727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7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25 8226,'0'0'4035,"0"-5"-3964,0-14-104,-11 163 123,-2 12 140,13 163-2115,-5-299 450,0-20 227,1-12-322,1-8-2486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1 113 408,'0'0'8823,"7"-15"-8473,-3 4-336,-3 7-18,0 0 0,0 0 0,0 0 1,1 0-1,0 0 0,0 1 0,0-1 1,0 1-1,0-1 0,1 1 0,-1 0 1,1 0-1,0 0 0,0 1 0,0-1 1,0 0-1,1 1 0,-1 0 0,1 0 1,-1 0-1,1 0 0,0 1 0,4-2 1,81-10-736,-80 12 641,1 0 1,0 1 0,-1 1 0,1-1 0,0 1 0,-1 1 0,12 3-1,-17-3 101,-1 0 0,0 0-1,1 1 1,-1-1-1,0 1 1,-1 0-1,1-1 1,0 1 0,-1 1-1,1-1 1,-1 0-1,0 0 1,0 1-1,-1-1 1,1 1 0,0 0-1,-1 0 1,0-1-1,0 1 1,0 0-1,-1 0 1,1 0 0,-1 4-1,1 13 514,0 0-1,-4 39 1,1-51-425,0 0-1,0 0 1,-1-1 0,0 1 0,0-1 0,-1 0 0,-1 0 0,1 0 0,-1 0-1,-8 9 1,-11 12 25,-32 30-1,39-41-61,-16 11-11,18-16 113,0 1 1,-26 30 0,39-41-128,0-1 1,-1 2 0,1-1-1,0 0 1,1 0 0,-1 1-1,0-1 1,1 1 0,0-1-1,0 1 1,0 0 0,0-1 0,1 1-1,-1 0 1,1-1 0,0 1-1,0 0 1,0 0 0,1 0-1,-1-1 1,2 6 0,0-6-21,0 0 1,0-1 0,0 1 0,0-1 0,1 1 0,-1-1 0,1 0 0,-1 0 0,1 0 0,0 0 0,-1-1 0,1 1-1,0-1 1,0 1 0,0-1 0,5 1 0,54 13 113,-61-14-126,68 9-148,-29-4-3907,-31-6 1245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8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0 190 7818,'0'0'2439,"8"-23"-2014,1-8-358,0 1 46,23-51-1,-31 79-110,-1 0 0,1 0 0,0 1-1,0-1 1,0 0 0,0 1 0,0-1-1,0 1 1,1-1 0,-1 1 0,0-1-1,1 1 1,1-1 0,-3 1-2,1 1-1,-1 0 1,1 0-1,-1 0 1,1 0 0,-1 0-1,1 0 1,-1 0 0,1 0-1,-1 0 1,1 0-1,-1 0 1,1 0 0,-1 1-1,1-1 1,-1 0-1,1 0 1,-1 0 0,0 1-1,1-1 1,-1 0 0,1 0-1,-1 1 1,0-1-1,1 0 1,-1 1 0,0-1-1,1 0 1,-1 1-1,0-1 1,1 1 0,3 6 4,-1 0 1,1 0-1,-1 1 0,3 14 1,-3-14 19,0 5-157,1 0 0,-2 0-1,0 1 1,0-1 0,-1 1 0,-1-1 0,0 1-1,-3 16 1,2-26-9,-1-1-1,1 0 1,-1 0-1,0 0 1,0 0 0,0 0-1,0 0 1,-1 0-1,1-1 1,-1 1-1,1-1 1,-1 1 0,0-1-1,0 0 1,0 0-1,-5 2 1,-1 1-691,-14 9-1842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9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0 207 3273,'0'0'5312,"6"-11"-5210,1-4-397,0-2 761,1 1 0,1 0 0,1 0 0,11-14 0,-21 29-467,7-5 68,0-1 1,-1-1 0,0 1 0,-1-1-1,0 0 1,0-1 0,0 1 0,5-16-1,-20 24-2867,-1 0-753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9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1 576,'0'0'7142,"0"5"-6476,0 6-462,-12 505 1816,12-434-2376,0-82 165,0 6-2759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49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5945,'0'0'6195,"4"0"-5872,185-22 465,-102 17-1080,141-26 1,-228 31 248,1 0 0,-1 0 0,1 0 0,-1 0 0,1-1 0,-1 1 0,1 0 0,-1 0 0,0 0 0,1 0 0,-1 0 0,1-1 0,-1 1 0,0 0 0,1 0 0,-1-1 0,0 1 0,1 0 0,-1 0 1,0-1-1,1 1 0,-1 0 0,0-1 0,0 1 0,1-1 0,-1 1 0,0 0 0,0-1 0,0 1 0,1-1 0,-1 1 0,0 0 0,0-1 0,0 1 0,0-1 0,0 1 0,0-1 0,0 1 0,0-1 0,0 1 0,0 0 0,0-1 0,-1 0 0,1-2-836,0-7-3210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5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1 231 1536,'0'0'4556,"9"-14"-4028,27-42-224,-35 54-287,0 1 0,0-1-1,0 1 1,1 0 0,-1 0-1,0-1 1,1 1 0,-1 0 0,1 0-1,-1 1 1,1-1 0,-1 0-1,1 0 1,0 1 0,-1-1 0,1 1-1,0-1 1,-1 1 0,1 0-1,0 0 1,0 0 0,0 0 0,-1 0-1,1 0 1,0 0 0,0 0-1,-1 1 1,3 0 0,5 0 54,14 1-51,1-2-1,-1-1 1,0 0-1,0-2 1,0-1-1,0-1 1,0 0-1,-1-2 1,25-11-1,-20 5-493,0-1 0,-1-1 0,-1-1 0,24-20 0,-40 27-1830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50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4689,'0'0'4964,"13"-7"-4644,8 3-121,0 1 0,1 1 1,-1 1-1,25 2 0,13-1 2,-19-2-225,-15 0-44,-1 1 1,1 1-1,-1 1 0,0 0 0,34 9 1,-53-8-140,0 0 0,-1 0 0,1 1 1,-1 0-1,0 0 0,0 1 1,0-1-1,0 1 0,0-1 1,-1 1-1,0 0 0,0 1 0,0-1 1,0 0-1,0 1 0,-1 0 1,0 0-1,2 7 0,4 18-2636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50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6809,'0'0'4120,"18"-22"-3979,5-7-83,-6 6 6,2 0-1,28-25 0,-29 32 95,-8 16 42,-9 2-172,-1 1 0,1-1 0,-1 1 0,1-1 0,-1 1 0,0-1 0,0 1 0,0-1-1,0 1 1,-1 3 0,0 16-26,1 199-866,-6-220-2673,-5-1-686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51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9274,'0'0'2064,"150"0"-2064,-114-3 32,-4 0-24,-8 1-16,-4-1-88,-5-2-192,-3-1 56,-9-7-752,0 0-792,-3-3-2497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51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6265,'0'0'6354,"80"-35"-6634,-36 25-385,12-4-1103,-9 4-1393,-12 2-2864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51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94 101 7162,'0'0'6285,"-15"10"-6057,5-3-232,5-4-5,0-1-1,1 1 1,0 0 0,-1 0-1,1 0 1,0 1-1,1-1 1,-1 1-1,1 0 1,-1 0-1,1 0 1,0 1-1,1-1 1,-1 1-1,1 0 1,0-1-1,0 1 1,0 0-1,1 0 1,-2 8-1,2-4-123,1 0 1,0 0-1,1 0 0,0 0 1,0 0-1,1-1 0,0 1 0,0 0 1,1-1-1,0 0 0,1 0 1,0 0-1,8 14 0,-5-14 2,0 0 0,0 0-1,1 0 1,0-1 0,0 0 0,1 0 0,0-1-1,0 0 1,0-1 0,1 0 0,11 4-1,-13-5 172,-1-1-1,1 0 1,-1 0-1,1-1 1,0 0-1,0-1 1,0 0-1,1 0 1,-1 0-1,0-1 0,0 0 1,0-1-1,0 0 1,0 0-1,0-1 1,0 0-1,0 0 1,0-1-1,0 0 0,-1 0 1,0-1-1,0 0 1,0 0-1,0-1 1,0 0-1,-1 0 1,0 0-1,0-1 1,0 0-1,8-12 0,-6 7 69,-1 0 0,1-1 0,-2-1 0,0 1-1,0-1 1,-1 0 0,-1 0 0,0 0-1,-1-1 1,0 1 0,-1-1 0,-1 0 0,0 0-1,-1 1 1,0-1 0,-4-25 0,3 33-82,-1 0 0,1 0 0,-1 0 1,0 1-1,-1-1 0,1 0 0,-1 1 0,0-1 0,-1 1 1,1 0-1,-1 0 0,0 0 0,0 1 0,-1-1 0,1 1 1,-1 0-1,0 1 0,0-1 0,0 1 0,-1 0 1,1 0-1,-1 0 0,1 1 0,-11-3 0,10 3-215,-1 1-1,1-1 1,0 2-1,-1-1 1,1 1-1,0 0 1,-1 0-1,1 0 1,-1 1-1,1 0 1,0 1-1,0-1 1,0 1-1,0 0 0,-8 4 1,-25 20-3213,1 1-2409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36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66 230 3697,'0'0'1671,"9"-19"6253,-11 41-7997,-1 1-1,-1 0 1,-1-1 0,-8 24-1,-4 16 25,7-12-2,1-1-1,3 1 1,1 56 0,5-105 28,1 0 1,-1 0 0,1 1 0,-1-1-1,1 0 1,0 0 0,-1 0-1,1 0 1,0 0 0,0 0 0,0 0-1,0 0 1,0 0 0,0 0-1,0 0 1,0 0 0,0-1-1,0 1 1,0-1 0,1 1 0,-1-1-1,0 1 1,0-1 0,1 1-1,-1-1 1,0 0 0,2 0 0,47 8 40,-34-6-40,-10-1 12,1 0 1,-1 0 0,1-1-1,-1 0 1,1 0 0,-1 0 0,1-1-1,-1 0 1,1-1 0,-1 1-1,0-1 1,1 0 0,-1-1 0,0 1-1,-1-1 1,8-5 0,-5 2 23,-1 0 0,0-1 0,-1 0 1,1 0-1,-1 0 0,0-1 0,-1 0 1,0-1-1,0 1 0,5-14 0,2-12 13,-2 0 1,-1-1-1,-1 0 0,-2 0 0,2-68 0,-5 61-2,1 1 1,2 0-1,19-69 0,-22 102-63,-1 1-38,0 0 0,0 1 0,1-1 0,0 1 0,0-1 1,1 1-1,6-8 0,-9 21-3945,1 27 2415,-2-5-330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36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5569,'0'0'4583,"0"11"-4425,2 52 410,0-15-295,-7 86 1,3-122-314,1 1 1,-1-1 0,-1 0 0,0-1-1,-1 1 1,-1 0 0,1-1 0,-2 0-1,1 0 1,-2 0 0,1-1 0,-13 14-1,19-24 17,0 1-1,0-1 1,0 0-1,0 1 1,0-1 0,0 0-1,0 0 1,0 1-1,0-1 1,-1 0-1,1 0 1,0 1-1,0-1 1,0 0-1,0 0 1,-1 1-1,1-1 1,0 0 0,0 0-1,0 0 1,-1 1-1,1-1 1,0 0-1,0 0 1,-1 0-1,1 0 1,0 0-1,-1 0 1,1 0-1,0 1 1,0-1 0,-1 0-1,1 0 1,0 0-1,-1 0 1,1 0-1,0 0 1,-1 0-1,1-1 1,0 1-1,0 0 1,-1 0-1,1 0 1,0 0-1,0 0 1,-1 0 0,1 0-1,0-1 1,0 1-1,-1 0 1,1 0-1,0 0 1,0 0-1,-1-1 1,1-19-3054,1 12 1982,1-18-2045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36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5169,'0'0'6145,"2"4"-5906,24 33-28,56 61 1,16 20-806,-96-115 501,1 1 0,-1 0-1,0 0 1,0 0-1,0 0 1,0 0-1,-1 0 1,1 1-1,-1-1 1,0 1 0,-1-1-1,1 1 1,-1 4-1,-1-8 23,0 0-1,0-1 1,0 1 0,0 0-1,0-1 1,0 1 0,0-1 0,0 1-1,0-1 1,0 1 0,0-1-1,-1 0 1,1 0 0,0 0-1,0 1 1,0-1 0,-1 0-1,1-1 1,0 1 0,0 0-1,-3-1 1,1 1-348,-20 0-2506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37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7562,'0'0'3848,"153"0"-3848,-115 0-816,4 0-296,-13-2-1176,-11-4-2698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37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3649,'0'0'5933,"0"24"-5860,0 193-427,-1-222-2974,1-31 1751,1-115 3126,-1 132-991,0 12-135,0-1-1,0 0 0,1 1 1,0-1-1,0 1 0,0-1 1,4-7-1,39 13-611,-36 3 218,4-1 94,-9-1-157,-1 1 0,1 0 0,-1 0-1,1 0 1,-1 0 0,1 0 0,-1 1-1,1-1 1,-1 1 0,1 0 0,-1 0-1,3 1 1,-4-1 99,0 1 0,0 0-1,0-1 1,0 1 0,0 0 0,0 0 0,0 0-1,-1 0 1,1 0 0,-1 0 0,1 0 0,-1 0-1,0 0 1,0 0 0,0 0 0,0 0-1,-1 4 1,1 3 126,0-6-188,-1 0-1,1 0 1,0 0-1,0 0 1,0 0 0,0 0-1,0 1 1,1-1-1,-1 0 1,1 0-1,0 0 1,0 0-1,0-1 1,0 1 0,1 0-1,-1 0 1,1-1-1,0 1 1,-1-1-1,1 1 1,0-1 0,1 0-1,-1 1 1,0-1-1,1-1 1,2 3-1,-1-1 4,0 0-1,-1 1 0,1-1 0,-1 1 1,0-1-1,0 1 0,0 0 0,-1 0 1,1 1-1,-1-1 0,0 0 0,0 1 1,-1-1-1,1 1 0,0 4 0,-1-5 19,-1-1-1,1 0 1,-1 1-1,0-1 1,0 0-1,0 1 0,0-1 1,-1 1-1,1-1 1,-1 0-1,0 0 0,0 1 1,0-1-1,0 0 1,-1 0-1,1 0 1,-1 0-1,0 0 0,0 0 1,0-1-1,0 1 1,-3 2-1,-1 1 68,-1 1-1,0-2 1,0 1-1,0-1 1,-1 0 0,1 0-1,-1-1 1,-1 0-1,1-1 1,0 1 0,-1-2-1,0 1 1,-14 1-1,22-4-162,-1-1 0,1 0-1,0 0 1,0 0 0,0 1-1,1-1 1,-1 0 0,0-1-1,0 1 1,0 0 0,1 0-1,-1 0 1,1 0 0,-1-1-1,1 1 1,-1 0-1,1 0 1,0-1 0,-1 1-1,1 0 1,0-1 0,0 1-1,0 0 1,0-1 0,0 0-1,0-2-466,-3-20-3365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46.79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579D83-4F0A-4927-AB62-D32E4EC61960}" emma:medium="tactile" emma:mode="ink">
          <msink:context xmlns:msink="http://schemas.microsoft.com/ink/2010/main" type="inkDrawing" rotatedBoundingBox="5273,10133 5866,10133 5866,10148 5273,10148" shapeName="Other">
            <msink:destinationLink direction="with" ref="{67B9B423-156C-4C2E-AADD-05F56BE8AF3A}"/>
            <msink:destinationLink direction="with" ref="{EB2601BA-0C70-4FAE-81C3-511F303C57D9}"/>
          </msink:context>
        </emma:interpretation>
      </emma:emma>
    </inkml:annotationXML>
    <inkml:trace contextRef="#ctx0" brushRef="#br0">3082-787 0,'257'0'172,"-244"0"-78,0 0-94,0 0 16,0 0-1,13 0-15,0 0 16,12 0-16,-25 0 15,13 0 204,13 0-203,-14 0-16,40 0 15,-39 0 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5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4561,'0'0'5916,"7"1"-5852,0 0-34,1 1 1,-1 0-1,0 0 0,1 0 1,-1 1-1,0 1 0,9 5 1,-7-5-40,-1-1 1,1 1-1,0-2 1,0 1-1,0-1 1,0-1-1,1 1 1,-1-2-1,0 1 1,1-1-1,-1-1 1,19-2-1,-12 0-503,0-1 1,0 0-1,0-1 0,-1-1 0,1-1 1,18-10-1,-9 1-1674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38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8058,'0'0'2464,"112"0"-2360,-74-5-88,-3 0-16,-5-1-88,-4 1 72,-8 0-32,-9 2-16,-3 1-40,-6-6-200,0 0-272,-9-3-5057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38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7378,'0'0'3440,"106"0"-3696,-36 0-648,-11-11-1256,-3 1-1809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38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98 5353,'0'0'6907,"0"9"-6755,-2 40-134,0-10 44,6 58 0,-4-87-86,2 0-1,-1-1 0,1 1 0,1-1 1,0 1-1,0-1 0,1 0 0,0 0 1,0 0-1,1-1 0,9 12 0,-12-17 12,1 0 0,0 0 0,1 0 0,-1-1 0,0 1 0,1-1 0,-1 0 0,1 0 1,0 0-1,-1-1 0,1 1 0,0-1 0,0 0 0,0 0 0,0 0 0,0-1 0,0 1 0,1-1 0,-1 0 0,0 0 0,0-1 0,0 1 0,0-1 0,0 0 0,0 0 0,6-2 0,2-2 28,0 0 0,0 0-1,-1-1 1,1-1 0,-1 0 0,19-17 0,-17 13 16,0 0 1,-1-2 0,0 1 0,16-24 0,-23 29 43,-1-1 0,-1 1-1,1-1 1,-1 0 0,0 0 0,-1 0 0,0 0 0,0 0 0,0 0-1,-1 0 1,0-14 0,-1 14-45,-1-1 1,1 0-1,-1 0 0,-1 0 1,1 0-1,-2 1 0,1-1 1,-1 1-1,0 0 0,-1 0 1,0 0-1,0 0 0,-1 0 0,0 1 1,0 0-1,-1 0 0,0 0 1,0 1-1,0 0 0,-1 0 1,-10-6-1,16 10-68,0 1 0,-1 0-1,1 0 1,-1 0 0,1 0 0,-1 0 0,1 0-1,-1 0 1,0 0 0,1 1 0,-1-1 0,0 0 0,0 1-1,0 0 1,1-1 0,-1 1 0,0 0 0,0 0-1,0 0 1,0 0 0,0 0 0,1 1 0,-1-1 0,0 1-1,0-1 1,-3 2 0,1 1-353,0 0 0,1 1 1,-1 0-1,1-1 0,0 1 0,-1 0 0,2 1 0,-4 4 1,2-2-242,-17 22-3922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54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7346,'0'0'2236,"13"-2"-1972,119-25 481,-58 10-170,1 4-1,131-7 1,65 35-531,-186-6 0,82 14-5,-150-19-58,1 0 1,-1 1-1,-1 2 1,1-1-1,-1 2 0,0 0 1,19 14-1,3 1 54,0-1-1,2-2 0,81 29 0,33 16 0,-107-43-19,1-3 1,1-2-1,1-2 1,83 14-1,73 22-34,-128-29 27,133 21 1,283 37 5,-382-64-246,1-5-1,181-4 1,-269-7 171,0-2-102,1-1 0,-1-1 0,0-2 0,47-16 0,23-5-1094,-13 7-460,33-7 742,-113 26 841,10 0-1052,-1-1 0,1 0 1,18-8-1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0:54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5697,'0'0'1610,"18"12"-1530,56 38-65,-72-48 25,0 0 0,1 0 1,-1-1-1,0 1 0,0 1 0,0-1 1,-1 0-1,1 0 0,0 1 1,-1-1-1,0 1 0,1-1 1,-1 1-1,0 0 0,0-1 1,-1 1-1,1 0 0,-1 0 1,1 0-1,-1 0 0,0-1 0,0 1 1,0 0-1,0 0 0,-1 0 1,0 3-1,0 8 703,1-12-647,0 0 0,-1-1 0,1 1 0,0 0 0,-1 0 0,1-1 0,-1 1 0,0 0 0,1-1 0,-1 1 0,0-1 1,0 1-1,0-1 0,0 1 0,0-1 0,-1 1 0,1-1 0,0 0 0,-1 0 0,1 0 0,-1 0 0,1 0 0,-1 0 0,1 0 1,-1 0-1,0-1 0,1 1 0,-1 0 0,0-1 0,1 0 0,-1 1 0,-4-1 0,-1 1-371,-1 0 0,0-1 0,0 0 0,0-1 0,0 1 0,-11-4 0,-7-3-5146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01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3953,'0'0'3082,"5"-5"-2878,-5 5-200,6-7 273,0 1 1,1 0-1,-1 0 0,1 1 0,0 0 1,1 0-1,-1 1 0,1 0 0,0 0 1,0 1-1,10-4 0,34 0-236,0 3 0,86 2 0,-77 3-24,-55 1 8,1 0-1,0 1 1,-1 0-1,0 0 1,1 1-1,-1-1 1,-1 1-1,1 1 1,0-1-1,-1 1 1,0 0-1,6 8 1,5 2 19,-9-9-39,0 0-1,0 0 1,-1 1 0,0 0 0,0 0-1,0 0 1,-1 1 0,0 0 0,-1 0-1,0 0 1,0 1 0,3 10-1,-3-8 119,-1 0 0,2-1 0,-1 1 0,10 14 0,2 5-128,-2 10 9,-12-34 37,-1 0 0,1 0-1,0 0 1,1 0-1,-1 0 1,1-1-1,0 1 1,1-1-1,-1 0 1,9 9 0,-5-6 72,1 0 0,-2 1 1,12 16-1,-12-16-45,0 1 0,1-2 0,14 16 0,63 48 187,77 76-205,-20-16-83,-127-120 32,0 0 0,1-2 0,0 0 0,1 0 0,32 14 1,-34-19-12,-1 1 1,0 1 0,0 0 0,0 0-1,-1 2 1,-1-1 0,1 2 0,-1-1-1,-1 2 1,14 15 0,-7-4-1,1-2 1,1 0 0,1-1-1,0-1 1,46 30 0,27 25 23,-52-39-13,82 50-1,-73-52 34,48 40-1,-52-38-24,2-1 0,1-3 0,91 41 0,44 26 13,-150-80-24,1-1 0,0-1 1,1-2-1,70 15 0,-39-11 13,-36-11-5,-1-1-1,1-2 0,-1-1 0,59-4 0,-49 0-15,0 2 0,46 6 0,-10 2 32,0-4 0,108-8 0,-25 0-5,61 11 17,-70-6-220,0-7-1,273-47 1,-193 20-401,-218 31 582,-2 0-63,-1 0 0,1-1 0,-1-1 0,0 1 0,0-2 0,0 1 0,-1-1 0,1 0 0,-1-1 0,11-9 0,-21 6-3039,-11 4-570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05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29 125 6305,'0'0'4444,"0"-11"-4496,4 101 118,-1-58 51,-2 1 0,-1-1 0,-6 52-1,-6-18 139,3 0 0,3 1 0,2 84-1,5-144-286,-1-1-1,1 1 1,0 0-1,0 0 1,1 0-1,0-1 1,0 1-1,1-1 1,0 0-1,0 0 1,0 0-1,1 0 1,0 0-1,0 0 1,0-1-1,1 0 1,0 0-1,10 8 1,-6-7-63,0-1-1,-1-1 1,1 1 0,1-2 0,-1 1 0,1-1-1,-1 0 1,1-1 0,0-1 0,0 1 0,0-1-1,13-1 1,-13 0 14,-1 0 1,1 0-1,-1-1 0,0 0 0,0-1 1,0 0-1,0-1 0,15-5 0,-19 5 50,0 0-1,0-1 1,0 1-1,-1-1 0,1 0 1,-1 0-1,0-1 1,0 1-1,-1-1 0,1 0 1,-1 0-1,0 0 1,0 0-1,-1-1 1,3-6-1,2-7 149,-2-1 1,0 1-1,0-1 1,1-36-1,-2-87 1045,-4 68-623,1 41-457,-1-25-18,2 1 1,2-1 0,4 1-1,24-98 1,-31 154-154,10-19-250,4 16-3182,-14 7 3428,0-1 0,0 1 1,0 0-1,0-1 0,-1 1 0,1 0 1,-1 0-1,1 0 0,-1 0 0,0-1 1,1 1-1,-1 0 0,0 0 1,0 0-1,-1 0 0,1 0 0,-1 2 1,1 0-156,0 34-1201,0-1-915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05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1 536,'0'0'9041,"-3"16"-8944,-8 47-72,-1 13 19,-3 0 0,-38 115-1,51-187-163,-12 26 26,13-29 13,1 0-1,0 0 1,-1 0 0,0 0-1,1-1 1,-1 1-1,0 0 1,1 0 0,-1-1-1,0 1 1,0 0 0,1-1-1,-1 1 1,0-1-1,0 1 1,0-1 0,0 1-1,0-1 1,0 1 0,0-1-1,0 0 1,0 0-1,0 0 1,0 1 0,-2-1-1,-2-5-1890,4-8-747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05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4809,'0'0'7003,"3"5"-6943,11 15-262,1-1-1,1 0 1,1-1 0,0-1 0,1 0-1,1-2 1,1 0 0,0-1-1,1-1 1,0-1 0,30 13 0,-42-19 39,-14-3-457,-16-1-1482,18-2 1535,-23 3-4122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06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8738,'0'0'2392,"168"-39"-2912,-129 28-880,-10 3-1297,-6 3-2112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6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218 123 2633,'0'0'9772,"0"-40"-8450,1 36-1330,0 1-1,0 0 1,0-1 0,0 1-1,0 0 1,1 0 0,-1 0-1,1 0 1,0 0-1,0 1 1,0-1 0,0 0-1,0 1 1,1 0 0,-1-1-1,1 1 1,-1 0 0,1 0-1,0 0 1,0 1 0,0-1-1,0 1 1,0-1 0,0 1-1,6-1 1,3-2-104,0 0-1,0 1 1,1 1 0,-1 0-1,22-1 1,-32 3 101,-1 1 0,1 0 0,0-1 0,-1 1-1,1 0 1,0 0 0,-1 0 0,1 0 0,-1 0 0,0 0 0,1 0-1,-1 1 1,0-1 0,0 0 0,0 1 0,1-1 0,-1 1 0,-1-1-1,1 1 1,0 0 0,0-1 0,-1 1 0,1 0 0,-1-1 0,1 1 0,-1 0-1,0 0 1,0 0 0,1-1 0,-2 4 0,2 1 22,0 0 0,-1 0 0,0 0 0,0-1 0,-1 1 0,0 0 0,0 0 0,0 0 0,-3 6 0,-6 4 50,-1-1 0,0 0 0,-1-1 0,-1 0 0,0-1 0,-1 0 0,-21 14 1,-20 21-4,-148 178 46,185-205-56,15-17 36,3-4-44,32-1-125,78-13 55,162-29-48,-246 40-509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06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4 8330,'0'0'2935,"-4"22"-3260,-13 64-628,18-64 897,-1-21-154,0 0 0,1 0 0,-1-1-1,0 1 1,1 0 0,-1 0 0,0 0 0,1-1 0,-1 1 0,1 0 0,-1 0 0,1-1 0,-1 1 0,1 0 0,0-1 0,-1 1 0,1-1 0,0 1-1,1 0 1,-2-1 120,0 0 0,1 0 1,-1 0-1,0 0 0,1 0 0,-1 1 0,0-1 0,1 0 0,-1 0 0,1 0 0,-1 0 0,0-1 0,1 1 0,-1 0 0,0 0 0,1 0 0,-1 0 0,1 0 0,-1 0 0,0 0 0,1-1 0,-1 1 0,0 0 0,0 0 0,1-1 0,-1 1 0,0 0 0,1 0 0,-1-1 0,0 1 1,0 0-1,0-1 0,1 1 0,-1 0 0,0-1 0,0 1 0,0 0 0,0-1 0,0 1 0,1 0 0,-1-1 0,0 1 0,0 0 0,0-1 0,0 1 0,0-1 0,0 1 0,0 0 0,0-1 0,0 1 0,-1 0 0,1-1 0,0 1 0,0 0 0,0-1 0,-1 0 0,-22-42 2918,20 39-2234,-1-1 0,2 1 0,-1 0 0,0-1 0,1 0 0,0 0 0,0 1 0,0-1 0,1 0 0,0 0 0,0-1-1,-1-7 1,3 12-587,1-1-1,0 1 1,-1 0-1,1 0 1,0 0-1,-1 0 1,1 0-1,0 0 1,0 1-1,0-1 1,0 1-1,0-1 1,0 1-1,0 0 1,0-1-1,0 1 1,3 1-1,1-2 9,11-3-192,0 2-1,0 0 1,0 1-1,1 1 1,-1 0-1,31 5 0,-47-5 200,1 1 0,-1-1 0,0 0-1,0 1 1,0-1 0,0 1 0,0-1-1,0 1 1,0-1 0,0 1 0,0 0-1,0-1 1,0 1 0,-1 0-1,1 0 1,0 0 0,0-1 0,-1 1-1,1 0 1,-1 0 0,1 0 0,-1 0-1,1 0 1,-1 0 0,1 1 0,-1-1-1,0 0 1,0 0 0,1 0-1,-1 0 1,0 0 0,0 0 0,0 1-1,0-1 1,0 0 0,-1 0 0,1 0-1,0 0 1,0 0 0,-1 0-1,1 0 1,-1 0 0,1 0 0,-1 0-1,1 0 1,-1 0 0,0 0 0,1 0-1,-1 0 1,0 0 0,0 0 0,0-1-1,0 1 1,0 0 0,1-1-1,-1 1 1,0 0 0,-1-1 0,1 0-1,-1 1 1,-22 7 523,19-7-447,0 0 1,0 0-1,0 1 1,0 0 0,0 0-1,-8 5 1,52 10-1455,-16-10 1051,0-1 51,0 1 0,-1 1-1,0 1 1,0 1 0,-1 1 0,26 17-1,-46-27 265,0 0 0,0-1 0,0 1-1,0 0 1,1 0 0,-1 0 0,-1 0-1,1 0 1,0 0 0,0 0 0,0 0-1,-1 0 1,1 1 0,0-1 0,-1 0-1,1 0 1,-1 1 0,1-1 0,-1 0-1,0 1 1,0-1 0,0 1 0,0-1-1,1 0 1,-2 1 0,1-1 0,0 2 0,-1-1 61,0 0 0,-1 0 0,1 0 0,0 0 0,-1-1 0,1 1 0,-1 0 0,0-1 0,0 1 0,1-1 1,-1 0-1,0 0 0,0 1 0,-4 0 0,-8 4 370,-1 0 0,-1-1 0,-21 4 0,36-9-439,-21 4 164,-1-1 0,-43 1 0,65-4-293,1 0 0,0 0 0,-1 0 0,1 0 0,-1 0 0,1 0 0,0-1 1,-1 1-1,1 0 0,0 0 0,-1 0 0,1-1 0,0 1 0,-1 0 0,1 0 0,0 0 0,-1-1 1,1 1-1,0 0 0,0-1 0,-1 1 0,1 0 0,0-1 0,0 1 0,0 0 0,-1-1 0,1 1 1,0 0-1,0-1 0,0 1 0,0-1 0,-2-2-1379,-3-7-4914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07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9 9602,'0'0'4005,"-12"6"-4037,-37 24-253,47-29 249,0 1 1,0 1-1,1-1 1,0 0-1,-1 0 1,1 1-1,0-1 1,0 0-1,0 1 1,0-1-1,1 1 1,-1-1-1,1 1 1,-1 0-1,1-1 1,0 1-1,0 0 1,0-1-1,0 1 1,1-1-1,0 5 1,0-2-75,0 0 0,0-1 0,1 1 0,-1 0 0,1 0 0,1-1 1,-1 1-1,5 6 0,-1-5 132,0 0 0,0-1 0,1 0 0,0-1 1,0 1-1,0-1 0,1 0 0,-1-1 0,1 0 0,0 0 1,0-1-1,0 0 0,0 0 0,0-1 0,0 0 0,0 0 1,1-1-1,-1 0 0,0 0 0,15-4 0,-19 3-3,-1 0-1,1-1 1,-1 1 0,1-1-1,-1 0 1,0 0-1,1 0 1,-1-1 0,0 1-1,0-1 1,-1 1-1,1-1 1,-1 0 0,1 0-1,-1 0 1,0-1-1,0 1 1,0-1 0,-1 1-1,1-1 1,-1 1-1,0-1 1,1-4 0,1 0 25,-1 0 1,0 0-1,-1 0 0,1 0 1,-2-1-1,1 1 1,-1-1-1,0 1 1,-3-15-1,2 20-8,0 1 0,0 0 0,0 0 0,0 0 0,0 0 0,-1 0 0,1 0 0,-1 0 0,1 0 0,-1 0 0,0 1 0,1-1 0,-1 1 1,0-1-1,0 1 0,0 0 0,0 0 0,-1 0 0,1 0 0,0 0 0,0 0 0,-1 0 0,1 1 0,0-1 0,-1 1 0,1 0 0,-1 0 0,1-1 0,0 2 0,-1-1 0,-3 1 0,1-1-56,1 1-1,-1-1 1,1 1-1,-1 0 1,1 1-1,0-1 1,-1 1 0,1 0-1,0 0 1,0 0-1,0 0 1,1 1-1,-1-1 1,0 1-1,1 0 1,-4 4 0,-16 36-4923,16-31-1980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4849,'0'0'5126,"7"14"-3576,10 56-1445,13 100 0,-8-31-77,-16-115-99,4 38-2087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0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5313,'0'0'3166,"29"-8"-3194,97-25-31,-113 29 41,1 1 0,-1 1 0,1 1-1,0 0 1,0 0 0,20 3-1,-10 0-1,-21-2 37,0 0-1,0 0 0,-1 1 1,1 0-1,0-1 0,0 1 1,-1 0-1,1 0 1,-1 1-1,1-1 0,-1 0 1,1 1-1,-1 0 0,0-1 1,0 1-1,0 0 0,0 0 1,0 0-1,0 0 0,-1 1 1,1-1-1,-1 0 0,1 1 1,-1-1-1,0 1 0,0-1 1,0 1-1,0 0 0,0-1 1,-1 1-1,1 0 0,-1 0 1,0 0-1,0-1 0,0 5 1,0 2 142,0 0 0,-1-1 0,0 1 0,0-1 0,-1 1 0,0-1 0,-1 0 0,0 1 0,0-1 0,-7 11 0,-61 79 283,52-75-316,1 0-1,2 1 1,0 1-1,1 0 1,-17 42-1,31-64-107,0-1 0,0 0 0,0 1 0,0-1 0,1 1 0,-1 0-1,1-1 1,-1 1 0,1 0 0,0-1 0,0 1 0,0 0 0,0-1 0,1 1 0,-1-1-1,1 1 1,-1 0 0,1-1 0,0 1 0,0-1 0,0 1 0,1-1 0,-1 0 0,0 0-1,1 1 1,0-1 0,-1 0 0,1 0 0,0-1 0,0 1 0,0 0 0,0 0 0,0-1-1,1 1 1,-1-1 0,0 0 0,1 0 0,-1 0 0,1 0 0,4 1 0,71 18 260,-8-3-888,-29 0-2906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1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7722,'0'0'2076,"29"0"-2013,91 3-50,-115-3 21,0 1 0,0-1 0,1 1 0,-1 0 0,0 0 0,0 1 0,0-1 0,0 1 0,8 4 0,-11-5 0,-1 0 1,0 0-1,0 0 1,0 0-1,0 0 1,0 0-1,0 0 1,0 0-1,0 0 1,0 1-1,-1-1 1,1 0-1,0 1 1,-1-1-1,1 0 1,-1 1-1,1-1 1,-1 1-1,0-1 1,0 1-1,1 2 1,-2 0 53,0 1-1,0 0 1,-1-1 0,1 1-1,-1-1 1,0 1-1,0-1 1,-1 0 0,1 0-1,-1 0 1,0 0 0,0 0-1,-4 3 1,6-6-113,1-1-1,-1 1 1,1 0-1,-1 0 1,1-1 0,0 1-1,-1 0 1,1 0-1,0-1 1,0 1 0,-1 0-1,1 0 1,0 0-1,0-1 1,0 1 0,0 0-1,0 0 1,0 0-1,0 0 1,0-1 0,1 1-1,-1 0 1,0 0-1,0 0 1,1-1 0,-1 1-1,0 0 1,1 0-1,-1-1 1,1 2 0,23 24-61,-4-2 113,-17-19-19,-1 1 0,0 0 0,0 0 0,-1 0 0,0 0 0,0 0 0,0 0 0,0 1-1,-1-1 1,0 0 0,-1 0 0,1 0 0,-1 1 0,0-1 0,-1 0 0,1 0-1,-1 0 1,-1-1 0,1 1 0,-1 0 0,0-1 0,0 0 0,0 1 0,-1-1 0,0 0-1,0-1 1,0 1 0,0-1 0,-1 0 0,0 0 0,0 0 0,0-1 0,0 1 0,-1-1-1,1 0 1,-1-1 0,0 0 0,0 0 0,1 0 0,-1 0 0,-1-1 0,1 0 0,0 0-1,0-1 1,-7 0 0,12 0-22,1 0 0,-1 0 0,1 0-1,-1 0 1,0-1 0,1 1 0,-1 0 0,1 0-1,-1-1 1,1 1 0,-1 0 0,1-1 0,-1 1-1,1-1 1,-1 1 0,1 0 0,-1-1 0,1 1-1,0-1 1,-1 1 0,1-1 0,0 1-1,-1-1 1,1 0 0,0 1 0,0-1 0,0 1-1,0-1 1,-1 0 0,1 0 0,-2-23-1573,2 18 770,-1-22-4255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1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7802,'0'0'4261,"0"26"-4168,0 204 90,0-49-266,0-178-129,0 0-1,-1 0 1,1 0 0,-1 1 0,0-1-1,0 0 1,0 0 0,0 0 0,0 0-1,-1 0 1,1-1 0,-1 1-1,0 0 1,0-1 0,0 1 0,0-1-1,0 0 1,-1 1 0,1-1 0,-1 0-1,1 0 1,-1-1 0,-3 3 0,-18 8-5750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1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 1560,'0'0'9857,"33"-2"-9652,107-9-161,-110 8-88,0-2-1,0-1 0,-1-1 0,39-15 0,-34 10-8,-34 12 10,1-1 0,0 1 0,0 0-1,-1 0 1,1-1 0,0 1 0,-1 0 0,1-1-1,0 1 1,-1-1 0,1 1 0,-1-1 0,1 1-1,-1-1 1,1 0 0,-1 1 0,1-1 0,-1 1-1,0-1 1,1 0 0,-1 1 0,0-1 0,1 0 0,-1 0-1,0 1 1,0-1 0,0 0 0,0 0 0,0 1-1,0-1 1,0 0 0,0 0 0,0 1 0,0-1-1,0-1 1,0-3-742,0-6-3663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2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96 4281,'0'0'8314,"115"-56"-8522,-50 48-240,2 0-481,-2 0-359,-6 3-72,-6 0 424,-18 2-977,-11 0-1031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2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5881,'0'0'4337,"14"10"-4290,44 33-39,-56-39-7,1 0-1,-1 0 1,1 0 0,-1 0-1,-1 0 1,1 0 0,0 1-1,-1-1 1,0 1 0,0-1-1,0 1 1,-1-1 0,0 1 0,0-1-1,0 1 1,0-1 0,-1 1-1,1 0 1,-3 5 0,2 2 69,-10 18 255,11-30-73,13 0-737,-7 0 480,0 0 1,0 1-1,0 0 1,0 0-1,0 0 1,0 0 0,0 1-1,8 3 1,-12-4 3,0 1 1,0-1 0,0 0 0,0 1-1,0-1 1,0 1 0,-1-1 0,1 1-1,0 0 1,-1 0 0,0 0 0,1 0-1,-1 0 1,0 0 0,0 0 0,0 0-1,0 0 1,-1 1 0,1-1 0,0 0-1,-1 1 1,0-1 0,1 0 0,-1 1-1,0 1 1,0 2 79,0-1-1,0 1 1,-1-1-1,0 0 0,0 1 1,0-1-1,0 0 1,-1 0-1,0 0 1,0 0-1,0 0 1,-4 6-1,0-4 68,1-1 0,-1-1-1,0 1 1,0-1 0,0 0 0,-1 0-1,-12 7 1,10-7-29,-1 1 0,0-2 0,0 1 0,0-1 1,0-1-1,-1 1 0,-11 0 0,-25-4-756,41-2 70,1 1 0,-1-1 0,0 0 0,1 0 0,0-1 0,-8-4 0,-2-2-4157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3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5601,'0'0'5707,"38"3"-4650,49-1-948,94-5-2682,-171 2 2112,1-1 0,-1 0 0,0-1 0,1 0 0,-1 0-1,15-9 1,-3-1-1755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8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7802,'0'0'366,"20"-5"-538,16-6 193,-7 3 29,47-10 1,108-15 262,-67 11-3575,-111 21 1174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4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1592,'0'0'5571,"0"25"-5438,0 201 186,-3-161-231,-17 109 0,19-166-222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4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6529,'0'0'2192,"30"-5"-2034,96-18-124,-119 22-41,-1 0 0,1 0 0,-1 1 0,1 0 0,0 0 0,-1 0 0,1 1 0,0 0 0,-1 0 0,1 1 0,9 4 0,-12-5-24,-1 2-1,1-1 1,0 0-1,-1 1 0,0-1 1,1 1-1,-1 0 0,0 0 1,0 1-1,-1-1 0,1 1 1,-1-1-1,4 7 1,-2 1 65,0 1 0,0-1 0,-2 1 0,1 0 1,-1 0-1,-1 0 0,0 0 0,-1 0 0,-1 15 1,0-22 77,1 0 0,-1 0 1,0 0-1,-1 0 1,1 0-1,-1 0 1,0-1-1,0 1 1,0-1-1,-1 1 1,1-1-1,-6 7 0,-47 42 837,42-43-764,1 1-1,-20 23 1,29-30-169,0 0 1,0 0-1,1 0 1,-1 1-1,1-1 1,0 1-1,1-1 1,-1 1-1,1 0 1,0 0-1,0 0 1,0 0-1,0 7 1,1 3 20,0 1 1,1-1-1,1 0 1,6 27-1,-6-37-89,0 1 0,0-1 1,0 0-1,1 0 0,-1-1 0,1 1 0,0-1 1,1 1-1,-1-1 0,1 0 0,0 0 0,0 0 0,0-1 1,0 1-1,1-1 0,-1 0 0,7 3 0,-7-5-269,0 1-1,0-1 0,-1 0 0,1-1 0,0 1 1,0-1-1,0 1 0,0-1 0,5-1 1,2 1-1324,4 0-2911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5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4353,'0'0'7095,"4"9"-7035,3 4-208,0 0 0,1-1 0,18 23 0,-22-31 105,-1 0 0,1-1 1,0 1-1,0-1 0,0 0 0,1 0 0,-1 0 0,1-1 0,-1 1 1,1-1-1,0 0 0,0-1 0,0 1 0,0-1 0,0 0 1,0 0-1,8 0 0,-10-1 80,0-1-1,-1 1 1,1-1 0,0 1 0,0-1-1,0 0 1,-1 0 0,1 0 0,0 0-1,-1-1 1,1 1 0,-1-1 0,0 0-1,1 1 1,-1-1 0,0 0 0,0 0-1,0-1 1,0 1 0,-1 0 0,1-1-1,0 1 1,-1-1 0,0 1 0,0-1-1,0 1 1,0-1 0,1-4 0,10-17 1079,-10 83-939,-2 7-187,0 25-237,0-30-4120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5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11 208,'0'0'10788,"3"-3"-10179,-2 3-598,-1-1 0,0 1 0,0 0 0,0-1-1,1 1 1,-1-1 0,0 1 0,1 0 0,-1-1 0,0 1-1,1 0 1,-1-1 0,0 1 0,1 0 0,-1 0 0,0-1 0,1 1-1,-1 0 1,1 0 0,-1 0 0,1-1 0,-1 1 0,1 0-1,-1 0 1,0 0 0,1 0 0,-1 0 0,1 0 0,-1 0-1,1 0 1,-1 0 0,1 0 0,-1 0 0,1 0 0,-1 1 0,1-1-1,-1 0 1,1 0 0,1 25 459,-2-12-368,0 250 198,0-150-5698,0-99 809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6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98 936,'0'0'12099,"21"-5"-11858,-3 0-183,20-5 58,0 1 0,58-6 0,-72 15-11,15-4-1103,-37 4 863,-1-1 1,0 0-1,1 0 1,-1 1-1,0-1 1,0 0-1,0 0 1,0 0-1,0 0 1,0-1 0,0 1-1,0 0 1,0 0-1,-1-1 1,1 1-1,0 0 1,-1-1-1,1 1 1,-1 0-1,0-1 1,1 1-1,-1-1 1,0 1 0,0-1-1,0-1 1,1-15-5334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1376,'0'0'10963,"112"-79"-10971,-59 76-72,3 0-561,-3 3-287,-6 0-760,-15 3-721,-11 5-303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6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4841,'0'0'6341,"2"-4"-5861,-2 3-481,0 1 0,0 0 0,0-1 0,0 1 0,0-1 0,0 1 0,0 0 0,0-1 0,0 1 0,0-1 0,0 1 0,1 0 0,-1-1-1,0 1 1,0 0 0,0-1 0,1 1 0,-1 0 0,0-1 0,1 1 0,-1 0 0,0 0 0,0-1 0,1 1 0,-1 0 0,0 0 0,1 0-1,-1-1 1,1 1 0,-1 0 0,0 0 0,1 0 0,-1 0 0,0 0 0,1 0 0,-1 0 0,1 0 0,-1 0 0,0 0 0,1 0 0,-1 0-1,1 0 1,-1 0 0,0 0 0,1 0 0,-1 0 0,1 0 0,-1 1 0,1-1 0,11 24-25,-1 0 76,-8-18-21,1 1 0,1 0 0,-1-1 0,1 0 0,0 0 0,0 0 0,1-1 0,0 1 0,0-2 0,10 7 0,-14-9-18,1-1-1,-1 1 0,1-1 1,0 0-1,-1 0 1,1 0-1,0 0 0,0-1 1,0 1-1,0-1 1,0 1-1,0-1 0,0 0 1,0 0-1,-1-1 1,1 1-1,0-1 0,0 1 1,0-1-1,0 0 1,0 0-1,-1 0 0,1 0 1,0-1-1,-1 1 1,1-1-1,-1 1 0,0-1 1,1 0-1,2-3 1,0 0 14,0 1 13,1-1 1,-1 0-1,0-1 1,0 1-1,-1-1 0,1 0 1,-1 0-1,-1 0 1,1-1-1,4-11 620,-9 53-726,-9 52-152,9-49-5522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7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9674,'0'0'3913,"53"-3"-4169,-29 3-80,-1 0-560,-2 0 7,-3 0-671,-10 0-1129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17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0 155 7314,'0'0'3896,"142"-6"-13226</inkml:trace>
  <inkml:trace contextRef="#ctx0" brushRef="#br0" timeOffset="1">480 1 10178,'0'0'2791,"-15"26"-2829,-43 89-368,55-111 266,2 0-1,-1 1 0,0-1 0,1 1 1,0-1-1,0 1 0,0-1 1,1 1-1,0 0 0,0 0 0,0-1 1,0 1-1,1 0 0,-1-1 0,1 1 1,0-1-1,1 1 0,-1-1 1,1 1-1,0-1 0,0 0 0,0 0 1,1 0-1,-1 0 0,1 0 0,0 0 1,0-1-1,0 0 0,1 1 0,-1-1 1,5 3-1,2 1-154,1-1 0,0 0 0,0 0 0,0-1 0,1 0 0,-1-1 0,1-1 0,0 0 0,14 2 0,-8-2 520,-1-1 1,1-1 0,0 0 0,0-2-1,-1 0 1,1-1 0,25-6 0,-38 7 51,0-1 1,1 0 0,-1 0 0,0 0-1,0 0 1,0-1 0,-1 0-1,1 0 1,-1-1 0,1 1 0,-1-1-1,0 0 1,-1 0 0,1 0-1,-1 0 1,1-1 0,-1 0 0,-1 1-1,1-1 1,-1 0 0,0 0-1,0-1 1,0 1 0,0 0 0,-1-1-1,0 1 1,0-9 0,0 2-73,0 1 1,-1 0-1,0 0 0,-1 0 1,-1 0-1,0 0 1,0 0-1,-1 0 0,0 0 1,-7-14-1,8 21-237,0 0 1,-1 0-1,1 1 0,-1-1 0,1 1 1,-1 0-1,0 0 0,0 0 0,0 0 1,-1 0-1,1 1 0,-1 0 0,0-1 0,1 1 1,-1 1-1,0-1 0,0 0 0,0 1 1,0 0-1,0 0 0,-1 0 0,1 1 1,0-1-1,0 1 0,-1 0 0,1 0 1,0 0-1,-1 1 0,1 0 0,0-1 1,-6 3-1,-5 2-759,-1 1 0,1 1 1,1 0-1,-1 0 0,1 2 1,0 0-1,-13 11 0,-35 30-6211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2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1632,'0'0'4325,"0"4"-830,-1 27-3382,-10 61 78,-16 273 393,7 239-115,19-475-299,2-67-273,0-61 67,-1-1 1,1 1-1,0 0 1,0 0-1,0 0 1,0-1 0,0 1-1,0-1 1,0 1-1,1-1 1,-1 1-1,0-1 1,0 1 0,0-1-1,0 0 1,1 0-1,-1 0 1,0 0-1,0 0 1,1 0-1,-1 0 1,2 0 0,43-1 386,-33 1-426,173-2 260,206 5-107,-237 12-40,60 1-14,250-13-44,-279 14-49,2 0 34,-92-15-100,-19-2 10,0 3 0,84 16 1,-106-12-291,0-2 0,1-2 0,100-9-1,-88-3-222,-67 9 851,-22 0 558,-52 0-3540,46 0-2120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14 3385,'0'0'8502,"0"-3"-8150,0-5-299,0 5-109,-2 120-164,4 120-262,-1-234 388,-1 0 0,1 0 0,0 0 0,0 0 0,0 0 0,1 0 0,-1-1 0,0 1 0,1 0 0,3 2 0,-4-3-296,1 0 1,-1 0-1,0 0 0,1 0 0,-1 1 0,0-1 1,0 0-1,-1 0 0,1 1 0,0-1 0,0 4 1,-7-5-3306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23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48 888,'0'0'6762,"5"-4"-6082,4-2-432,-1 1 0,1 0-1,0 1 1,0 0 0,0 0 0,0 1 0,1 0 0,-1 1 0,1 0-1,0 0 1,10 1 0,26-2-181,52 4 0,-35 1 73,-25 0-119,1 3-1,-1 0 0,0 3 0,38 12 0,-36-8 0,0-2 0,1-2 0,60 4 0,129-13-24,69 3-85,-267 2 23,0 1 0,-1 2-1,53 18 1,-53-15-22,0-1 0,0-1 0,53 5 0,488-8-1122,-314-7 456,-230 1 748,-17 0 27,0 0 0,1 1 0,-1 1 0,1-1 0,-1 2 0,0 0 0,1 0 0,-1 1 0,15 6 0,-2 4 419,-23-12-416,1 0 1,-1 0 0,0 0 0,0 0-1,0 0 1,0 1 0,0-1 0,0 0-1,0 1 1,0-1 0,0 1 0,-1-1-1,1 1 1,0-1 0,-1 1 0,0-1-1,1 1 1,-1 0 0,0-1 0,0 1-1,0 2 1,0 45 456,-1-29-245,15 181 322,1 5-209,-15 177-187,0-376-217,-1 1 1,0-1 0,-1 1-1,0-1 1,0 0 0,0 0 0,-7 13-1,-7 26-380,12-9-7087,2-34 5191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33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287 154 3913,'0'0'3022,"-6"-24"-2446,-15-72-256,15 62 924,6 42-1334,1 280 247,-34 979 2051,-117-351-2068,83-429-145,63-440 14,4-46 9,0 0 0,0-1 0,0 1 0,0-1-1,0 1 1,0-1 0,0 1 0,0-1 0,0 1-1,0 0 1,0-1 0,1 1 0,-1-1 0,0 1-1,0-1 1,1 1 0,-1-1 0,0 1 0,1-1 0,-1 0-1,0 1 1,1-1 0,-1 1 0,1-1 0,-1 0-1,1 1 1,-1-1 0,1 0 0,-1 0 0,2 1-1,23 1 248,38-14-46,-47 8-81,147-25 279,281-16 0,490 26-2,-664 17-396,457-38 115,253 5-153,-385 95 12,-453-42 6,-131-17-7,74 13-335,-78-12 300,0 0 0,1 1 1,-1-1-1,0 1 0,0 0 0,0 1 0,-1 0 1,12 9-1,-45-11-4946,-1-2-736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34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64 1792,'0'0'5095,"-6"-5"-4768,-15-12 14,20 16-300,1 1-1,0 0 1,0 0-1,-1 0 1,1 0 0,0-1-1,0 1 1,0 0 0,-1 0-1,1-1 1,0 1-1,0 0 1,0 0 0,0-1-1,-1 1 1,1 0 0,0 0-1,0-1 1,0 1-1,0 0 1,0-1 0,0 1-1,0 0 1,0 0-1,0-1 1,0 1 0,0 0-1,0-1 1,0 1 0,0 0-1,0-1 1,0 1-1,0 0 1,0 0 0,1-1-1,-1 1 1,0 0 0,0 0-1,0-1 1,0 1-1,1 0 1,-1 0 0,0-1-1,0 1 1,1 0 0,-1 0-1,0 0 1,0-1-1,1 1 1,-1 0 0,0 0-1,0 0 1,1 0 0,-1 0-1,0 0 1,1 0-1,-1 0 1,0-1 0,0 1-1,1 0 1,20-4 97,-20 4 20,41-6 85,-1 1 1,1 3-1,53 4 0,128 20 151,-48-2-125,629 3 255,-290-17-282,87 4-291,-2-49-52,312-16-771,-711 70 636,-1-1 141,-190-14 94,9 1 8,0-1 0,1-1 1,-1 0-1,1-1 1,-1-2-1,0 0 1,0 0-1,20-9 1,-37 12-124,-15 189 607,16-143-436,10 62 1,-5-62-65,1 64 0,-17 1419 2023,10-1437-1872,1-23-122,-2 1 0,-4-1 0,-2 0 0,-18 77 0,20-122-38,1 0 0,0 1 0,2-1 0,3 41 0,0-9-122,-2-54-4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39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91 276 8834,'0'0'2671,"-5"0"-2531,3 1-135,1-1-1,-1 1 0,0 0 1,1 0-1,-1 0 0,1 0 1,-1 0-1,1 0 1,0 0-1,-1 0 0,1 0 1,0 1-1,0-1 1,0 0-1,0 1 0,0-1 1,0 1-1,0-1 1,1 1-1,-1 0 0,0-1 1,1 1-1,-1 0 0,1 0 1,0-1-1,0 1 1,-1 0-1,1 0 0,1 3 1,-1 76 72,1-46-35,-6 67 552,-19 115-1,9-115-194,0 119-1,15-206-397,1 0-1,1 0 0,0 0 1,0 0-1,2 0 1,0-1-1,1 0 0,0 1 1,1-2-1,0 1 0,2-1 1,-1 0-1,18 22 1,-17-25-17,1-1 1,1 1-1,0-2 1,0 1-1,0-2 1,1 1-1,0-1 1,1-1-1,-1 0 1,1-1 0,1 0-1,-1 0 1,1-2-1,-1 1 1,1-2-1,16 2 1,-10-1-12,0-1-1,0-2 1,0 1 0,1-2-1,-1-1 1,0 0 0,0-2 0,0 0-1,-1-1 1,1 0 0,-1-2-1,0 0 1,-1-1 0,0-1-1,0-1 1,19-13 0,-7-2-25,-1-1 0,-1-1-1,-1-1 1,-2-2 0,0 0 0,-2-1 0,-2-2 0,-1 0 0,-1-1 0,14-39 0,12-46 33,45-200 0,-87 310 16,16-70-9,-3-1 0,-4-1 0,0-121 0,-11 139-732,0 63 682,0 0 0,0 0 0,0-1 1,0 1-1,0 0 0,0 0 0,0 0 0,0 0 0,0-1 0,0 1 0,-1 0 0,1 0 0,0 0 0,0 0 0,0 0 0,0-1 1,0 1-1,-1 0 0,1 0 0,0 0 0,0 0 0,0 0 0,0 0 0,-1 0 0,1 0 0,0 0 0,0 0 0,0 0 1,-1-1-1,1 1 0,0 0 0,0 0 0,0 0 0,-1 1 0,1-1 0,0 0 0,0 0 0,0 0 0,-1 0 0,1 0 1,0 0-1,0 0 0,0 0 0,0 0 0,-1 0 0,1 0 0,0 0 0,0 1 0,0-1 0,0 0 0,0 0 0,-1 0 1,1 0-1,0 1 0,0-1 0,0 0 0,0 0 0,0 0 0,0 0 0,0 1 0,0-1 0,0 0 0,-9 20-5093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39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0 8650,'0'0'3022,"-9"35"-2665,-3 3-243,-6 23 93,-18 106 0,23-39-769,4 192-1,9-263 231,0-55 299,0 0 0,0-1 0,0 1 0,0 0 1,0-1-1,-1 1 0,1 0 0,-1-1 0,1 1 0,-1-1 1,1 1-1,-1-1 0,0 1 0,0-1 0,0 0 1,0 1-1,0-1 0,0 0 0,0 0 0,0 1 0,-1-1 1,1 0-1,0 0 0,-1 0 0,1-1 0,-1 1 1,1 0-1,-2 0 0,-4 1-479,0 0 0,0-1 0,1 0 0,-1 0 0,-10 0 0,11-1-196,-23 0-3420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39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9274,'0'0'2786,"7"29"-2342,-1-5-377,1 5 2,0-1 0,2 0-1,1-1 1,2 0 0,14 26 0,128 188-741,-23-40-22,-124-189 612,0 0 1,-1 0-1,0 1 0,3 14 0,-4 6-4714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40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0 159 9218,'0'0'2497,"109"-45"-2818,-50 27-383,0-6-688,6-5-624,-15 5 247,-18 5-2752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40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10138,'0'0'1753,"-15"156"-1673,15-103-80,15 2-200,14-4-313,3-4-967,1-9-672,-4-9 95,-5-5 425,-12-11 536,-10-5-281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40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7682,'0'0'850,"28"9"-1343,91 32-83,-100-34 98,0 1 0,24 15 0,-39-20 492,1 0-1,0 0 0,-1 1 0,0 0 0,1 0 1,-1 0-1,-1 0 0,1 1 0,3 5 0,-6-8 169,0 0 1,0 1-1,0-1 0,0 0 0,0 1 0,0-1 0,0 1 0,-1-1 1,1 1-1,-1 0 0,0-1 0,0 1 0,0-1 0,0 1 1,0-1-1,-1 1 0,0 4 0,-23 38 1535,20-39-1624,0 1 0,1-1 0,0 0 0,0 1 0,-4 10 1,7-14-109,-1-1 0,1 1 1,0 0-1,0 0 1,0-1-1,0 1 0,0 0 1,1-1-1,-1 1 1,1 0-1,-1-1 1,1 1-1,0-1 0,0 1 1,0-1-1,1 0 1,-1 1-1,1-1 0,2 3 1,30 34-125,-28-34 136,0 0 0,-1 1 0,1-1 0,-1 1 0,0 1 0,-1-1 0,1 1 0,-2-1-1,1 1 1,0 0 0,-1 1 0,-1-1 0,1 1 0,-1-1 0,0 1 0,0 9 0,-2-10 29,-1-1 1,0 1-1,-1-1 0,0 0 0,1 0 0,-2 0 1,1 0-1,-1 0 0,0 0 0,0-1 0,-1 1 1,1-1-1,-1 0 0,0 0 0,-1-1 1,1 1-1,-1-1 0,0 0 0,0 0 0,-1 0 1,1-1-1,-1 1 0,-7 2 0,-2 1-1,1-1 0,-1 0 1,0-1-1,0 0 0,-1-2 0,1 1 0,-1-2 0,-25 1 0,40-3-48,-1 0 0,1 0 0,0 0 0,-1 0 0,1 0 0,-1-1-1,1 1 1,0 0 0,-1-1 0,1 1 0,0-1 0,0 1 0,-1-1 0,1 0 0,0 1 0,0-1 0,0 0 0,0 0 0,0 0 0,0 0-1,0 0 1,0 0 0,0 0 0,0 0 0,0-2 0,-1-1-278,1 0-1,0 0 0,0 0 1,0-1-1,0 1 0,1 0 1,-1-6-1,1-22-3444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41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0 360 7466,'0'0'4184,"121"69"-4672,-74-69 120,3 0-1288,-3-2-280,0-22 887,-15 5-487,-14 1-312</inkml:trace>
  <inkml:trace contextRef="#ctx0" brushRef="#br0" timeOffset="1">0 159 4705,'0'0'7170,"97"-71"-8019,-26 36-1479,-6 6-233,-15 5-2080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49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 1088,'0'0'5958,"30"-19"-5805,92-57-88,-115 73-80,-1-1 0,1 1 0,-1 0 0,1 1 0,0-1-1,0 1 1,10-1 0,-14 3-40,1 0 0,-1 0 1,1 0-1,0 1 0,-1-1 0,1 1 0,-1 0 0,5 2 0,-5-2-11,2 1 35,-1 0 1,1 1-1,-1 0 1,0 0-1,0 0 1,-1 0-1,1 1 1,0-1-1,4 8 1,30 42 682,-34-47-388,-2-2-154,0 0 1,0 1 0,-1-1 0,0 0 0,0 1 0,0-1 0,0 1 0,-1-1 0,1 1 0,-1 0 0,0-1 0,-1 1 0,1-1 0,-1 1 0,0-1-1,0 1 1,0-1 0,-1 1 0,0-1 0,1 0 0,-1 0 0,-1 0 0,1 0 0,-4 4 0,-6 10 43,0-1 0,-2 0 0,-26 26 1,26-30 122,12-11-235,0 0 1,-1 0-1,1 0 1,0 0-1,0 0 1,0 0-1,0 1 0,1-1 1,-1 1-1,0-1 1,1 1-1,0 0 1,0 0-1,0-1 0,0 1 1,0 0-1,0 0 1,1 0-1,-1 0 1,1 0-1,0 6 1,0-4-52,0 1-9,0-1-1,0 1 1,0 0 0,1 0-1,0 0 1,0-1 0,3 11-1,-3-14 14,1 0 0,-1 0 0,0-1-1,1 1 1,0 0 0,-1-1-1,1 1 1,0-1 0,0 1 0,0-1-1,-1 0 1,1 0 0,1 0 0,-1 0-1,0 0 1,0 0 0,0-1 0,0 1-1,1-1 1,-1 1 0,0-1 0,0 0-1,5 0 1,2 1-25,-1-1 0,1 0 0,0-1-1,-1 1 1,1-2 0,-1 1 0,1-1 0,-1 0 0,0-1-1,1 0 1,-1 0 0,-1-1 0,1 0 0,0-1 0,7-5-1,34-36-3499,-30 23-1489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1:41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48 4929,'0'0'2790,"-1"17"-2679,5 252 203,-1 2 1805,-3-188-961,0-81-1158,1-1 0,-1 1 0,1 0 0,-1 0 0,1-1 0,0 1 0,0 0 0,0-1 0,0 1 0,0-1 0,0 1 0,0-1-1,1 0 1,-1 0 0,0 1 0,1-1 0,-1 0 0,1 0 0,-1 0 0,1 0 0,0 0 0,-1-1 0,1 1 0,0 0 0,0-1 0,-1 0 0,1 1 0,0-1 0,0 0 0,3 0 0,69 4 132,-60-4-99,-6 0 0,32 0 89,0-1 0,45-8 0,-73 7-114,-1-1 0,1 0 1,0 0-1,-1-2 0,1 1 1,-1-1-1,0-1 1,-1 0-1,1 0 0,-1-1 1,14-13-1,-19 14 27,-1 0-1,1-1 1,-1 1 0,-1-1-1,1 0 1,-1 1 0,-1-2 0,1 1-1,-1 0 1,0 0 0,-1-1-1,0 1 1,0-1 0,0 0 0,-1 1-1,0-1 1,-2-9 0,0-3 97,0-1 0,-2 1 0,0 0 0,-2 0 0,-8-23 1,-134-258 619,144 293-741,-19-29-23,22 36 6,1-1 0,-1 1 0,0 0 0,0-1 0,0 1 0,-1 0 0,1 0 0,0 0 0,0 0 0,-1 0 0,1 0 0,0 1 0,-1-1 0,1 0 0,-1 1 0,1-1 0,-1 1 1,1-1-1,-1 1 0,1 0 0,-3-1 0,3 2-5,-1 0 0,1 0 0,0 0 0,0-1 0,0 1 0,-1 0 0,1 1 0,0-1 1,0 0-1,1 0 0,-1 0 0,0 1 0,0-1 0,1 0 0,-1 1 0,0-1 0,1 0 0,-1 1 1,1-1-1,0 1 0,0-1 0,-1 4 0,-1 3-41,-14 53-1877,3 0 0,-9 108 1,20-155 1365,-4 37-2434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0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3185,'-1'0'7251,"-2"15"-7287,-6 679 285,13-350-2761,-4-228-2587,0-101 2341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1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0 410 4753,'0'0'2898,"6"-25"-2243,19-81-256,-23 100-386,0 0 1,1 0-1,-1 0 1,1 0-1,1 0 1,-1 0-1,1 1 1,0-1-1,0 1 1,0 0-1,1 0 1,0 1-1,0-1 1,0 1-1,8-5 1,7-6 18,5-4-8,2 0 0,0 2 0,0 1 0,2 1 0,0 1 1,0 1-1,1 2 0,46-10 0,-25 10-2,1 3-1,0 2 1,1 2-1,71 4 1,-108 1-24,-1 0 0,0 1 1,0 0-1,0 1 0,0 1 0,-1 0 0,1 1 0,-1 0 1,0 2-1,-1-1 0,1 2 0,-1 0 0,-1 0 1,1 1-1,-2 1 0,1 0 0,-1 0 0,-1 1 0,0 1 1,0 0-1,-1 0 0,-1 1 0,0 0 0,-1 0 1,0 1-1,-1 0 0,0 0 0,-2 0 0,1 1 0,-2 0 1,0 0-1,2 25 0,-5-33 2,1 11 18,0 1 0,-2-1 1,-3 25-1,3-37-8,-1 1 0,0 0 0,0-1 0,-1 1 0,0-1 0,0 0 0,0 0 0,-1 0 1,0 0-1,0 0 0,0-1 0,-6 6 0,-21 18 189,-2-1-1,0-2 1,-60 36-1,-118 52 338,193-105-458,-30 16 281,-62 22 0,89-40-98,0-1 0,-1-1 1,0-1-1,0 0 0,-40 0 0,61-4-267,1 0 3,0 0 1,-1 0-1,1 0 1,0 0-1,-1 0 1,1 0 0,-1 0-1,1 0 1,0 0-1,-1 0 1,1 0-1,0 0 1,-1-1-1,1 1 1,0 0-1,-1 0 1,1 0 0,0 0-1,-1-1 1,1 1-1,0 0 1,-1 0-1,1-1 1,0 1-1,0 0 1,-1 0 0,1-1-1,0 1 1,0 0-1,-1-1 1,1 1-1,0 0 1,0-1-1,0 1 1,0 0-1,0-1 1,0 1 0,0-1-1,0 1 1,-1 0-1,1-1 1,0 1-1,1 0 1,-1-1-1,0 1 1,0-1-1,28 2-138,-2 6 146,0 1-1,0 1 1,-1 1-1,35 20 1,-12-7 13,-11-6-2,-1 2-1,0 1 0,-2 2 0,40 33 0,-56-39-15,-1 0 0,0 2 0,-1 0 0,-1 1 0,-1 0 0,0 1 0,-2 0 0,17 36 0,-27-50 94,0 0-167,0 0-1,1-1 1,0 1 0,0-1 0,0 0-1,0 0 1,1 0 0,6 6 0,-8-10 40,-1 0-1,1 0 1,0 0 0,0 0 0,1 0-1,-1-1 1,0 1 0,0-1 0,0 0-1,0 1 1,0-1 0,1 0 0,-1 0-1,0 0 1,0-1 0,0 1 0,0 0-1,1-1 1,-1 1 0,0-1 0,0 0-1,0 0 1,0 0 0,0 0 0,-1 0-1,1 0 1,0-1 0,3-2 0,14-10-401,0-1 1,-1-1-1,-1-1 1,0 0-1,18-26 1,-24 31-31,31-41-2190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3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7 447 384,'0'0'10185,"-6"-7"-8767,6-1-1364,2-1 1,-1 1-1,1 0 1,0 0-1,1 0 1,0 0-1,7-14 1,37-58 81,-32 56-147,-3 6 41,-1 0 1,-1-1-1,-1 0 0,-1-1 1,0 0-1,-2 0 0,0 0 0,-1-1 1,-1 0-1,2-39 0,-2 244-179,-6 172-110,-12-291 48,10-54-92,2-1 0,-1 1 0,1 0 1,-1 16-1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3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2905,'0'0'8020,"4"0"-7908,212-15-106,-122 14-6361,-87 1 3411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3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6617,'0'0'5052,"11"-2"-4973,64-7-213,0-4-1,79-24 1,-152 36-72,0 1 0,0-1 0,0 0-1,0 0 1,0 0 0,0 0 0,0 0 0,0-1-1,0 1 1,-1-1 0,1 1 0,-1-1 0,1 1-1,-1-1 1,1 0 0,-1 0 0,2-3 0,3-5-3443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6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2697,'0'0'2732,"3"23"-2361,14 192 1085,-17-138-525,-2 48-738,6-1 1,26 163-1,-29-255-3567,-1-28 1406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7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1 329 4481,'0'0'1087,"17"-22"-640,-7 8-362,15-20 309,2 1 0,1 1-1,38-33 1,-47 50-357,1 1 0,1 1 0,0 1 0,0 1 0,1 1 0,0 1 0,1 1 0,30-7 0,-18 7 15,0 2-1,0 2 1,1 1-1,69 3 1,-97 1-42,0 0-1,0 0 1,0 1 0,0 0 0,-1 0 0,1 1 0,-1 0-1,1 0 1,-1 1 0,0 0 0,-1 0 0,1 1-1,-1 0 1,1 0 0,-1 0 0,-1 1 0,1 0 0,-1 0-1,0 0 1,0 1 0,-1-1 0,0 1 0,0 0-1,-1 1 1,0-1 0,0 0 0,0 1 0,-1 0 0,-1 0-1,1-1 1,-1 1 0,0 13 0,0-8 58,-2 1 0,1-1 0,-2 0 0,0 0 1,0 0-1,-1 0 0,-1 0 0,0-1 0,-1 1 0,0-1 0,-1 0 1,0-1-1,-1 1 0,-1-1 0,1 0 0,-2-1 0,1 0 1,-1 0-1,-19 14 0,-12 10 15,-1-1-1,-1-3 1,-56 31 0,-147 59 71,239-117-132,-11 5 37,-1 0 0,0-1 0,0-1-1,-1 0 1,1-2 0,-1 0 0,-22 1-1,40-5 105,41 0-218,-14 2 116,1 0-1,-1 2 1,0 2-1,0 0 0,0 1 1,-1 2-1,0 0 1,-1 2-1,0 0 1,0 2-1,-1 1 0,41 32 1,-56-38-51,0 1 0,0-1-1,-1 1 1,-1 1 0,1-1 0,-1 1 0,7 18-1,13 19-543,-25-45 143,1 0 1,0 0 0,0 0 0,0-1-1,0 1 1,0 0 0,0-1-1,0 0 1,0 1 0,1-1-1,2 1 1,6-1-3253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7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181 60 4153,'0'0'4589,"24"-10"-4445,75-31-57,-96 40-77,1-1 0,0 1 1,-1 0-1,1 0 1,0 0-1,0 0 1,0 1-1,0-1 0,0 1 1,0 0-1,0 0 1,0 1-1,4 0 0,-6 0 10,0 0 0,-1-1 0,1 1 0,0 0-1,-1 0 1,1 0 0,0 1 0,-1-1-1,1 0 1,-1 1 0,0-1 0,1 0-1,-1 1 1,0 0 0,0-1 0,0 1 0,0 0-1,1 3 1,1 4 93,-1 0-1,-1 1 1,1-1 0,-2 1 0,1 0-1,-1-1 1,-2 16 0,1-4 73,0-7-160,-1 0 1,-1 0-1,0 0 0,0 0 0,-2-1 1,0 0-1,0 0 0,-1 0 0,-1 0 0,0-1 1,0 0-1,-14 16 0,-2-1 35,-1 0-1,-1-1 1,-49 39-1,65-58-42,-67 48 31,69-51-17,1 0 0,-1 0 0,0-1 0,0 0 0,0 0 0,0-1 0,0 0 0,-1 0 0,-14 1 0,21-7-31,0 1 0,0-1-1,1 1 1,-1-1 0,1 0 0,0 1 0,-1-1 0,2 0 0,-1 0-1,1-3 1,-1 5-8,1-2-12,0-1 0,0 1-1,0 0 1,1-1 0,-1 1-1,1 0 1,0 0 0,1 0-1,-1 0 1,1 0 0,-1 1-1,1-1 1,0 1 0,1 0-1,-1 0 1,0 0 0,1 0-1,0 0 1,-1 1 0,1 0-1,0-1 1,8-2 0,-5 2 13,0 1 0,0-1 0,0 1 0,0 0 0,0 0 0,1 1 0,-1 0 0,1 1 0,-1-1 0,1 2 0,-1-1 0,0 1 0,13 2 0,-13 1 56,0-1-1,-1 2 0,1-1 0,-1 1 0,0 0 1,0 0-1,0 1 0,-1 0 0,0 0 0,0 0 1,7 11-1,31 33 307,-34-43-326,1 0-1,-1-1 1,1 0 0,0-1-1,1 0 1,-1-1-1,1 0 1,0-1-1,0 0 1,0 0 0,14 1-1,13-1-70,0-2-1,39-3 1,-63 1-11,-7 0-202,-1 0 0,0 0-1,1-1 1,-1 0 0,0 0 0,0-1 0,0 0-1,0 0 1,-1 0 0,1 0 0,-1-1 0,0 0-1,0 0 1,7-8 0,10-11-3652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8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22 9034,'0'0'6169,"-6"-21"-6185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0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5049,'0'0'4960,"10"15"-4866,79 97 36,-88-111-75,0-1 0,0 1 0,0 0 0,-1 0 0,1 0 0,0 0 0,-1 0 0,1 0 0,-1 1 0,1-1 0,-1 0 0,1 0 0,-1 0 0,0 0 0,0 0 0,1 1 0,-1-1 0,0 0 0,0 0 0,0 1 0,0-1 0,-1 0 0,1 0 0,0 0 0,0 1 0,-1-1 0,0 1 0,-1 1-3,1 0 1,-1 0-1,0-1 0,-1 1 1,1-1-1,0 0 0,-1 0 1,1 1-1,-1-2 0,-3 4 1,-1-1-286,0 0 1,0-1 0,-1 0 0,1 0-1,0 0 1,-1-1 0,0 0-1,-10 1 1,3-3-1834,2-3-901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8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5329,'0'0'3798,"-1"23"-3712,-1 390 87,2-158-45,0-147-3151,0-91 517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9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0 178 5393,'0'0'2606,"28"-18"-2507,94-57-39,-101 64-58,-1 1 0,2 1 1,-1 1-1,1 1 0,0 1 0,44-7 1,-26 6 10,-22 3 13,-9 2-32,0-1 1,1 2 0,-1-1 0,1 1 0,0 0-1,-1 1 1,1 1 0,0-1 0,15 4-1,-22-2 31,-1-1 0,1 1 0,0 1 0,-1-1 0,0 0 0,1 0 0,-1 1 0,0 0 0,0-1 0,0 1 0,-1 0 0,1 0 0,-1 0 0,1 0 0,-1 0 0,0 0 0,0 0 0,0 1 0,0 5 0,5 66 317,-5-61-270,-1 0 0,-1 0-1,0-1 1,-1 1 0,-1 0 0,0-1 0,-1 1-1,0-1 1,-1 0 0,-1 0 0,0-1 0,-11 17-1,-18 20 292,-3-2 0,-2-2 0,-2-2 0,-62 51 0,66-60 11,38-34-372,1 0 0,-1 0 1,0 0-1,0 0 0,0 0 0,1 0 0,-1 0 1,0 0-1,0 0 0,0 0 0,1 0 1,-1 0-1,0 0 0,0 0 0,0 0 0,1 0 1,-1 0-1,0 0 0,0 0 0,0 0 1,1 1-1,-1-1 0,0 0 0,0 0 1,0 0-1,0 0 0,0 0 0,1 1 0,-1-1 1,0 0-1,0 0 0,0 0 0,0 0 1,0 1-1,0-1 0,0 0 0,0 0 0,1 0 1,-1 1-1,0-1 0,0 0 0,0 0 1,0 0-1,0 1 0,0-1 0,0 0 0,0 0 1,0 1-1,0-1 0,-1 0 0,1 0 1,0 0-1,0 1 0,0-1 0,0 0 0,0 0 1,0 0-1,0 0 0,0 1 0,-1-1 1,1 0-1,0 0 0,0 0 0,0 0 0,0 0 1,-1 1-1,1-1 0,0 0 0,23 0 10,-17 0 20,32 0 67,12-1 4,57 7-1,-94-4-98,0-1-1,0 2 0,0 0 1,-1 1-1,1 0 0,-1 1 1,0 0-1,0 1 0,18 11 1,-27-15-2,-1 0 0,0 0 1,1 0-1,-1 1 0,0-1 1,0 0-1,0 1 0,-1-1 1,1 1-1,0 0 1,-1-1-1,2 6 0,12 23-71,-1-18-4215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09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6409,'0'0'2822,"27"1"-2772,81 11-61,-106-11 6,1-1 1,-1 1-1,0 0 1,1 0-1,-1 0 1,0 0-1,0 0 1,0 0-1,0 1 1,0-1-1,0 1 1,0-1-1,0 1 1,0 0-1,-1 0 0,1 0 1,-1 0-1,0 0 1,1 0-1,-1 0 1,0 0-1,0 0 1,0 1-1,0-1 1,-1 0-1,1 3 1,0 3-5,0 0 1,0 0 0,-1-1 0,-1 1-1,-1 13 1,1-12 23,-1-3 45,1 0 0,-1 0 0,0 0 1,0-1-1,-1 1 0,0-1 0,0 0 1,0 0-1,0 0 0,-1 0 1,0 0-1,-6 6 0,-20 27 516,30-37-573,0-1 0,0 1 0,-1-1 0,1 1 0,0-1 0,0 1 0,0-1 0,-1 1 0,1-1 0,0 1 1,0-1-1,0 1 0,0-1 0,0 1 0,0-1 0,0 1 0,0-1 0,0 1 0,0-1 0,1 1 0,-1-1 1,0 1-1,0-1 0,0 1 0,1-1 0,-1 0 0,0 1 0,0-1 0,1 1 0,-1-1 0,0 1 0,1-1 1,-1 0-1,0 1 0,1-1 0,-1 0 0,1 0 0,-1 1 0,1-1 0,-1 0 0,1 0 0,0 1 0,24 5 210,-19-5-156,39 6 136,-28-5-167,-1 1 0,1 0 0,-1 1 0,0 1 0,0 0 0,-1 1-1,19 10 1,-34-15-14,1-1-1,0 1 0,0-1 0,0 1 0,-1-1 1,1 1-1,0 0 0,-1-1 0,1 1 1,0 0-1,-1 0 0,1-1 0,-1 1 0,1 0 1,-1 0-1,1 0 0,-1 0 0,0 0 1,0 0-1,1 0 0,-1-1 0,0 1 0,0 0 1,0 0-1,0 0 0,0 0 0,0 0 0,0 0 1,0 0-1,0 0 0,-1 0 0,1 0 1,0 0-1,-1 0 0,1 0 0,0 0 0,-1-1 1,1 1-1,-1 0 0,0 0 0,1-1 0,-1 1 1,0 0-1,1 0 0,-1-1 0,0 1 1,1-1-1,-1 1 0,0-1 0,-1 1 0,-44 26 592,44-27-623,-27 13 39,-2-1 0,-48 11 0,-19-8-3866,50-12-2664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10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5233,'0'0'5905,"200"-37"-5184,-133 29-481,4 0-8,6 3-232,2 2 0,0 3 80,4 0-80,-1 0 0,1 0 0,-7 0-496,-5 0-425,5 0-943,-14 0-713,-21 0-1896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11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3 315 6545,'0'0'2050,"0"28"-1518,-1-4-438,-1 29 45,3 0 0,7 60 0,5-14-77,1 166 0,-14-259-41,0 1 0,-1 0 0,1-1 0,-1 1 0,0-1 0,-1 1 0,0-1 0,0 1-1,0-1 1,-1 0 0,0 0 0,-4 6 0,4-68-1052,13-107-884,0 14 1219,-12-23 674,0 80 872,14-154 0,-12 242-807,2-13 306,1 0 1,1 1-1,9-30 0,-12 43-300,1-1 0,-1 1 1,1 0-1,0-1 0,-1 1 0,1 0 0,1 0 0,-1 0 0,0 1 0,1-1 0,-1 0 1,1 1-1,0 0 0,0 0 0,0-1 0,0 2 0,0-1 0,1 0 0,-1 1 0,0-1 1,1 1-1,-1 0 0,8-1 0,9 0-19,1 1 1,-1 1-1,0 1 0,0 1 0,31 6 1,-40-6-18,-1 1 1,1 1 0,-1 0-1,0 0 1,0 1 0,0 0-1,-1 0 1,0 1-1,0 1 1,0-1 0,14 16-1,-20-18 18,0 0-1,0 0 1,-1 0-1,1 0 0,-1 0 1,0 1-1,0-1 0,-1 1 1,1-1-1,-1 1 1,0 0-1,0 0 0,-1-1 1,1 1-1,-1 0 0,0 0 1,0 0-1,-1-1 1,0 1-1,1 0 0,-4 8 1,-2 6 187,-1 0 1,-1-1 0,-19 32 0,20-38-178,-14 26 23,2 0 0,1 1 0,2 1 1,2 0-1,-15 69 0,29-108-117,0 0 0,-1 0 0,1 0 0,0 0 0,0 0 0,0 0 0,0 0 0,1-1 0,-1 1 0,0 0 0,0 0 0,0 0 0,1 0 0,-1 0 0,0 0 0,1 0 0,-1-1 0,1 1 0,-1 0 0,1 0 0,0-1 0,-1 1 0,1 0 0,0 0 0,-1-1 0,1 1 0,0-1 0,0 1 0,-1-1 0,3 1 0,0 1-104,1-1 1,0 0-1,0 0 0,0 0 0,0 0 1,0-1-1,8 0 0,7 0-1305,0-2-1,28-5 1,-5-5-3282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11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7738,'0'0'5277,"28"24"-5127,-18-18-275,0-1 0,0 0-1,1 0 1,0-1-1,-1-1 1,1 0-1,1 0 1,-1-1-1,0-1 1,0 1-1,19-2 1,-27 0 112,0-1 0,-1 0 0,1 1 0,0-1 0,-1 0 0,1-1 0,-1 1 0,1 0 0,-1-1 0,0 1 0,1-1 0,-1 0 0,0 1 0,0-1 0,0 0 0,-1-1 0,1 1 1,0 0-1,-1 0 0,1-1 0,-1 1 0,0-1 0,0 1 0,0-1 0,0 1 0,0-1 0,-1 0 0,1-3 0,3-7 388,-2-1 0,1 0 0,-2 0 0,0-17 0,-1 30 716,0 13-973,3 86-95,3 0 0,23 114-1,-24-171-33,1 7 74,-6-48-65,0 0-1,1 0 0,-1 0 0,0 0 0,0 0 1,0 0-1,0 0 0,0 0 0,0 0 0,0 0 1,0 0-1,0 0 0,1 0 0,-1 0 1,0 0-1,0 0 0,0 0 0,0 1 0,0-1 1,0 0-1,0 0 0,0 0 0,0 0 1,0 0-1,0 0 0,1 0 0,-1 0 0,0 0 1,0 0-1,0 0 0,0 0 0,0 0 1,0 1-1,0-1 0,0 0 0,0 0 0,0 0 1,0 0-1,0 0 0,0 0 0,0 0 0,0 0 1,0 1-1,2-26-328,2-18-1709,6-6-2521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23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1 2513,'0'0'6485,"-15"12"-5556,-52 70-421,-60 98 0,101-138-588,2 1 0,2 1 0,2 0-1,-23 77 1,41-111-230,1-5-1957,1-13-13,0-11-12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23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5577,'0'0'4506,"21"15"-3967,138 105-268,-142-107-309,13 9 95,-1 1 1,-1 2-1,28 31 1,-50-50-115,-1 1 0,0-1 0,0 1 0,0 0 0,0 1 0,-1-1 0,-1 1 0,1 0 0,-1 0 0,0 0 0,-1 0 0,0 1 0,0-1 0,-1 1 0,0-1 0,-1 1 0,0-1 0,0 1 0,-2 13 0,1-21-86,1 0 0,0 0 1,-1 0-1,1 0 0,-1 0 0,0 0 1,1 0-1,-1 0 0,0-1 0,1 1 1,-1 0-1,0 0 0,0-1 0,0 1 1,1 0-1,-1-1 0,0 1 0,0 0 0,0-1 1,0 0-1,0 1 0,0-1 0,-2 1 1,-12 0-2816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23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30 5193,'0'0'4705,"-24"0"-4705,66 0 96,11-6-96,11 4-80,7-9-200,-6 3-344,-12 5-72,-24 3-288,-14 3-633,-15 10-119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1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3569,'0'0'7185,"0"12"-7143,12 225 116,-15-50 441,1-93-1462,1 0-4574,1-88 2569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0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48 111 6769</inkml:trace>
  <inkml:trace contextRef="#ctx0" brushRef="#br0" timeOffset="1">48 111 6769,'-47'-58'1441,"50"56"-1161,5-1 240,7-2 224,6-3-328,2 0-256,4 0-144,-1 0 112,-2 3-128,-1 2-80,1 0-328,-3 3-288,-7 0-136,1 0-568,-6 0 7,0 0-63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2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0 206 3289,'0'0'2414,"27"-25"-2242,86-78-95,-106 97-71,0 0 0,0 0 0,1 1 0,-1 0 0,1 0 0,0 1 0,1 0-1,-1 1 1,1 0 0,0 0 0,-1 1 0,18-3 0,2 0-15,-12 1 139,1 0 0,0 1 0,0 1-1,0 0 1,1 2 0,-1 0 0,22 3 0,-37-2-115,0 0 0,0 0 1,0 0-1,0 0 0,0 1 1,0-1-1,0 1 0,0-1 1,-1 1-1,1 0 0,-1-1 0,1 1 1,-1 0-1,0 0 0,1 0 1,-1 0-1,0 1 0,0-1 1,-1 0-1,1 0 0,0 1 1,-1-1-1,1 0 0,-1 4 0,5 61 248,-5-64-229,1 30 54,-2-1 1,-1 1 0,-2-1-1,-8 35 1,9-55-55,-1-1 0,0 1 0,-1-1 0,-1 0 0,1-1 1,-2 1-1,1-1 0,-1 0 0,-1-1 0,0 1 0,0-2 0,-1 1 0,0-1 0,-14 10 1,2-4 385,-1-1 0,0-1 0,-1-1 0,-25 10 0,47-21-411,1 0 0,0 0 0,0 0 0,0 0 0,0 0 0,0 0 1,-1 0-1,1 0 0,0 0 0,0 0 0,0 0 0,0 0 0,0 0 0,-1 0 0,1 0 0,0 0 0,0 0 1,0 0-1,0 0 0,0 0 0,-1 0 0,1 0 0,0 0 0,0 0 0,0 0 0,0 0 0,0 1 0,0-1 0,0 0 1,0 0-1,-1 0 0,1 0 0,0 0 0,0 0 0,0 1 0,0-1 0,0 0 0,0 0 0,0 0 0,0 0 1,0 0-1,0 1 0,0-1 0,0 0 0,0 0 0,0 0 0,0 0 0,0 0 0,0 1 0,0-1 0,0 0 0,0 0 1,0 0-1,0 0 0,0 0 0,0 0 0,1 1 0,-1-1 0,11 4 74,19 1-110,175 3 355,-173-8-308,-6 25-70,-15-13 31,-9-10-261,0 0-1,0 0 1,0 1 0,0-1 0,0 0-1,0 1 1,0-1 0,-1 1 0,1-1-1,-1 1 1,0 0 0,0 0 0,0 0-1,1 4 1,-1 1-2595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2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15 4961,'0'0'2201,"24"-2"-2041,72-8 98,-95 10-232,-1-1-1,1 1 1,0 0 0,0 0-1,-1-1 1,1 1-1,0 0 1,0 0 0,-1 0-1,1 0 1,0 0-1,0 0 1,-1 0-1,1 0 1,0 0 0,0 0-1,-1 1 1,1-1-1,0 0 1,0 0-1,-1 1 1,1-1 0,0 1-1,-1-1 1,1 0-1,0 1 1,-1-1 0,1 1-1,-1 0 1,1-1-1,-1 1 1,1-1-1,-1 1 1,1 0 0,-1-1-1,0 1 1,1 0-1,-1-1 1,0 1-1,1 0 1,-1 0 0,0-1-1,0 1 1,0 0-1,0 0 1,0-1 0,0 1-1,0 0 1,0 0-1,0 0 1,0-1-1,0 1 1,-1 0 0,1 0-1,0-1 1,0 1-1,-1 0 1,1-1 0,0 1-1,-1 0 1,1-1-1,-1 1 1,1 0-1,-1-1 1,1 1 0,-1-1-1,-1 2 1,2-2 39,-4 5 60,1-1 0,-1 0 0,0 0 0,-1 0 0,1 0 0,-1-1 0,0 1 0,0-1 0,-5 2 0,-28 21 282,37-25-419,1-1 0,-1 0-1,1 1 1,-1-1 0,1 1-1,0-1 1,-1 1 0,1-1-1,0 1 1,-1-1 0,1 1-1,0 0 1,0-1 0,-1 1-1,1-1 1,0 1 0,0 0-1,0-1 1,0 1 0,0 0-1,0-1 1,0 1 0,0-1-1,0 1 1,0 0 0,0-1-1,0 1 1,1 0 0,-1-1-1,0 1 1,0-1 0,1 1-1,-1-1 1,0 1 0,1-1-1,-1 1 1,0-1 0,1 1-1,-1-1 1,1 1 0,-1-1-1,1 1 1,-1-1 0,1 0-1,-1 1 1,1-1 0,0 1-1,34 15-136,-27-12 102,1-1 30,-1 2 0,0-1 0,-1 1-1,1 0 1,-1 1 0,9 7 0,-14-11 20,0 1 1,0-1-1,-1 0 0,1 1 1,0-1-1,-1 1 0,1 0 1,-1-1-1,0 1 1,0 0-1,0 0 0,0 0 1,0 0-1,-1 0 0,1 0 1,-1 0-1,0 0 1,0 0-1,0 0 0,0 0 1,-1 0-1,-1 5 1,1-5 31,-1 0 1,0 0 0,0 0 0,-1-1 0,1 1 0,0-1 0,-1 0 0,1 1 0,-1-1 0,0 0 0,0-1 0,0 1 0,0 0 0,0-1 0,-4 2 0,-51 16 179,57-19-228,-44 3 299,43-3-346,1 0-1,-1-1 0,1 1 0,0 0 0,-1-1 0,1 1 0,0-1 1,-1 0-1,1 1 0,0-1 0,0 0 0,0 0 0,-1 0 0,1 1 1,0-1-1,0 0 0,0-1 0,1 1 0,-1 0 0,0 0 0,0 0 1,0 0-1,1-1 0,-1 1 0,1 0 0,-1-1 0,0-2 0,-2-14-2845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3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4281,'0'0'5377,"82"-18"-5377,-55 15 0,-4 3 16,-8 0-16,-3 0-8,-3 0 8,-6 0-112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3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45 231 6849,'-35'-161'1585,"29"153"-233,3 0-32,3 2-447,0 4-537,0-1-336,12-5-416,23 0-169,12 0-503,27-2-1024,-10 2-833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3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38 189 5673,'0'0'4434,"-4"-26"-3801,-12-80-248,3 50-261,10 56-149,2 12-28,4 67-12,21 29 66,-15-79-30,-3 1 0,0 0 0,-2 0 0,-1 1 0,-1 30 0,-2-60-137,0 1 1,0 0-1,0-1 1,0 1-1,0 0 1,-1-1-1,1 1 1,0 0-1,-1-1 1,0 1-1,1-1 1,-1 1-1,0-1 1,0 1-1,0-1 0,0 1 1,0-1-1,0 0 1,0 0-1,-1 0 1,1 1-1,0-1 1,-3 1-1,-11 5-5178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4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52 121 6129,'0'0'6327,"-8"-1"-6134,6 1-196,0 0 0,0-1 0,-1 1 0,1 0 0,0 0 0,0 0 0,0 0 0,0 0 0,0 0 0,0 1 0,0-1 0,-3 2 0,3-1-12,1 0 0,0 0 0,0 0 0,0 1 0,0-1 0,1 0 0,-1 0 0,0 1 0,0-1 0,1 1 0,-1-1 0,1 1 0,-1-1 0,1 1 0,-1-1 0,1 1 0,0-1 0,0 1 0,0-1 0,0 1 0,0-1 0,1 3 0,-1-1-22,0 1 0,0-1 0,0 1 0,1-1 0,0 0 0,0 0-1,0 1 1,0-1 0,0 0 0,1 0 0,-1 0 0,1 0 0,0 0 0,0 0 0,0-1-1,0 1 1,0-1 0,4 4 0,0-2-46,0 0 0,0 0-1,0 0 1,0-1 0,0 0-1,1-1 1,0 1 0,10 1 0,10 2-68,1-3 0,0 0 0,40-1 0,-67-2 157,11 0-7,24-4 6,-35 3 10,0 1 0,0-1 0,1 0 0,-1 0 0,0 0 0,0 0 0,0 0 0,0 0 0,0 0 0,-1 0 0,1 0 0,0-1 0,0 1 0,-1 0 0,1 0 0,-1-1 1,1 1-1,-1 0 0,0-1 0,1 1 0,-1-1 0,0 1 0,0 0 0,0-3 0,1-3 101,-1 0 1,0 1-1,0-1 0,-1 0 1,0 0-1,0 0 0,-1 1 1,1-1-1,-1 0 1,-1 1-1,1 0 0,-1-1 1,-1 1-1,-6-10 0,2 6-37,-1 0 0,0 1 0,0 1 0,-1-1 0,0 2 0,0-1 0,-14-6-1,-41-19-25,60 31-67,1 1 0,-1-1 1,0 1-1,1 0 0,-1 0 0,0 0 0,0 1 1,0 0-1,0-1 0,0 2 0,0-1 1,-8 2-1,12-1-13,0-1-1,0 1 1,0 0 0,1-1 0,-1 1 0,0 0 0,1 0 0,-1-1-1,0 1 1,1 0 0,-1 0 0,1 0 0,-1 0 0,1 0-1,0 0 1,-1 0 0,1 0 0,0 0 0,0 0 0,0 0 0,0 0-1,0 0 1,0 1 0,0 30-357,1-20 149,-1-8 111,0 0 0,0 0-1,1 0 1,0 0 0,0 0 0,0 1 0,0-2 0,1 1 0,0 0 0,-1 0 0,1 0 0,1-1-1,3 6 1,41 36-3221,-45-44 3188,31 25-4303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4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12 265 5497,'0'0'2493,"-9"-8"-3583,8 39 999,0-18 275,1 0-1,0 0 1,1 0 0,4 23 0,-4-33-161,0 1 0,0-1 0,0 0 0,1 1 0,-1-1 0,1 0 0,0 0 1,0 0-1,0 0 0,1 0 0,-1 0 0,1-1 0,-1 1 0,1-1 0,0 0 0,0 1 0,0-1 1,0-1-1,0 1 0,0 0 0,1-1 0,3 2 0,4 0-13,1-1-1,-1 1 1,1-2 0,0 0-1,0 0 1,0-1-1,-1-1 1,1 0 0,0 0-1,0-1 1,-1-1 0,1 0-1,-1 0 1,0-1-1,14-7 1,-17 7 0,0 0 0,-1 0 0,1 0 0,-1-1 0,0 0 0,-1-1 0,1 1 0,-1-1 0,0-1 0,-1 1 0,1-1 0,-1 0 0,0 0 0,-1-1 0,0 1 0,0-1 0,-1 0 0,0 0 0,0 0 0,-1 0 0,3-17 0,-4 14 136,-1 1 1,0-1-1,-1 1 1,0 0-1,-1-1 1,0 1-1,0 0 1,-1 0-1,0 0 1,-1 0-1,0 1 1,-1-1-1,0 1 1,0 0-1,-1 0 1,0 1-1,-1 0 1,0 0-1,0 0 1,0 1-1,-1 0 1,0 1-1,-1 0 1,1 0-1,-1 0 1,0 1-1,-1 1 1,-11-5-1,11 6-110,-1 0 0,1 0 0,-1 1 0,0 0 0,0 1 0,-18 0 0,27 2-54,1-1-1,0 1 0,-1-1 0,1 1 0,0-1 0,0 1 0,-1 0 0,1-1 0,0 1 0,0 0 0,0 0 0,0 0 0,0 0 0,0 0 0,0 0 0,0 0 0,0 0 1,0 1-1,1-1 0,-1 0 0,0 0 0,1 1 0,-1-1 0,1 0 0,0 1 0,-1-1 0,1 1 0,0-1 0,0 0 0,0 1 0,0-1 0,0 1 0,0-1 0,1 3 1,-1 2-209,0 1 1,1-1 0,-1 1 0,2-1 0,-1 0 0,4 11 0,15 12-2011,1-4-1501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5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10 343 7034,'0'0'4588,"-3"6"-4837,2-3 220,0-1 1,0 1-1,1-1 0,-1 1 0,0-1 0,1 1 1,-1-1-1,1 1 0,0 0 0,0-1 0,0 1 1,0 0-1,1-1 0,-1 1 0,1-1 1,-1 1-1,1-1 0,0 1 0,2 3 0,0-1-43,0 1-1,1-1 0,0 0 0,0 0 0,0 0 1,1 0-1,0-1 0,7 6 0,-4-4 37,1 0 1,0-1-1,0 0 0,19 7 1,-27-11 38,1 0 1,0 0 0,0 0 0,-1 0-1,1-1 1,0 1 0,0-1-1,0 1 1,0-1 0,0 0 0,0 0-1,0 0 1,0 0 0,0 0-1,-1 0 1,1 0 0,0-1-1,0 1 1,0-1 0,0 1 0,0-1-1,-1 0 1,1 0 0,0 0-1,0 0 1,-1 0 0,1 0 0,-1 0-1,1 0 1,-1-1 0,1 1-1,1-4 1,8-21 79,-2-1 0,11-52 1,-1 4 6,-5 26-87,21-62 15,-31 99-17,2-1 1,0 1 0,0 0-1,1 0 1,1 0 0,9-10-1,-16 21-2,0 0 0,0 0 0,0 0 0,-1 0 0,2 0 0,-1 0 0,0 0 0,0 0 0,0 1 0,0-1 0,0 0 0,1 1 0,-1-1 0,0 1 0,1-1 0,-1 1 0,0 0 1,1-1-1,-1 1 0,0 0 0,1 0 0,-1 0 0,0 0 0,1 0 0,1 1 0,-1 0-4,1 0 1,-1 0-1,1 1 1,-1-1-1,0 1 1,0-1-1,0 1 1,0 0-1,0-1 1,0 1-1,0 0 1,1 3 0,3 4-13,0 0 0,-1 0 0,-1 1 0,1-1 0,4 16 0,-5 0 169,0 0 0,-1 0 0,-2 0 0,-1 1 0,0-1 0,-9 48-1,4-21 385,4-51-532,1 0-1,0 1 1,0-1 0,0 0 0,-1 0 0,1 0-1,0 0 1,0 0 0,1 0 0,-1 0 0,0 0-1,0 0 1,0 0 0,1 1 0,-1-1 0,1 0-1,-1 0 1,1 0 0,-1-1 0,1 1 0,-1 0-1,1 0 1,0 0 0,-1 0 0,1 0 0,0-1-1,0 1 1,1 1 0,33 0-35,-10-4-28,3 3-96,1 0-840,49-6-1,-16-10-2637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5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6001,'0'0'4525,"-1"13"-4506,0 51 24,7 74 0,-2-81-26,-2 1 0,-9 103 0,-5-120-527,7-36-1240,6-26-601,4-10-1912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6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1584,'0'0'7045,"18"-15"-7012,63-48-10,-74 59-23,1 1 1,-1-1 0,1 1 0,0 1 0,-1-1 0,1 1-1,0 1 1,0-1 0,0 1 0,1 1 0,-1 0-1,0 0 1,12 2 0,8-1 17,-25-2-10,0 1-1,1 0 1,-1 1 0,0-1 0,0 0-1,0 1 1,1 0 0,-1 0 0,0 0 0,0 0-1,0 0 1,0 0 0,3 3 0,-5-3 25,0 1 1,0-1 0,0 1 0,0-1 0,0 1 0,0-1 0,0 1 0,-1 0 0,1-1 0,0 1-1,-1 0 1,1 0 0,-1 0 0,0-1 0,0 1 0,0 0 0,0 0 0,0 0 0,0 0 0,0-1-1,0 1 1,-1 0 0,1 0 0,-2 3 0,0 1 76,-1 0 1,1 0-1,-1 0 1,-1 0-1,1 0 1,-1-1-1,0 1 0,0-1 1,-1 0-1,-6 6 1,-62 49 373,35-31-220,32-23-229,-56 52 194,59-54-230,-1-1-1,1 1 1,0 0-1,1 1 1,-1-1 0,1 0-1,-1 1 1,1 0-1,1-1 1,-1 1-1,1 0 1,0 0 0,-2 9-1,4-11 1,-1-1 0,0 0 0,1 1 0,0-1 0,-1 0 0,1 0 0,0 0 0,0 1-1,0-1 1,0 0 0,1 0 0,-1 0 0,0-1 0,1 1 0,0 0 0,-1 0 0,1-1 0,0 1 0,0-1 0,0 0-1,0 1 1,0-1 0,0 0 0,0 0 0,3 1 0,9 3-10,0 0 0,0-1 1,16 2-1,-14-3-11,57 10-990,0-4 1,1-3-1,79-4 1,-151-3-286,-2-6-807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1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3913,'0'0'6587,"6"11"-6549,2 4-25,0 1 0,-1 1 0,0-1 0,-2 1 0,0 1 0,-1-1-1,0 0 1,1 29 0,-6-8 10,0-19 214,0-1-1,4 26 0,-2-42-246,-1-1-1,1 1 0,-1-1 0,1 0 0,0 0 1,0 1-1,-1-1 0,1 0 0,0 0 1,0 0-1,0 0 0,0 0 0,1 0 0,-1 0 1,0 0-1,0 0 0,1-1 0,-1 1 0,0 0 1,1-1-1,-1 1 0,0-1 0,1 1 0,-1-1 1,1 0-1,-1 0 0,3 0 0,48 1-408,-37-1 276,-7-1-65,-1 0-1,0-1 0,0 0 0,0 0 1,0 0-1,0-1 0,0 0 1,-1-1-1,1 1 0,-1-1 0,0 0 1,0-1-1,0 1 0,-1-1 1,8-9-1,-8 10-54,22-21-1848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6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3137,'0'0'3200,"23"5"884,-19 18-3828,-1-1 0,-1 1 0,-1-1 0,-3 43 0,0-9-129,-15 78 490,40-142-586,56-16-916,-62 21 179,-1-2 0,30-11 0,-10-3-1319,-3-2-606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7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5553,'0'0'6511,"-5"7"-6484,1 1-25,1 0 1,-1 1 0,1-1-1,1 1 1,-1 0 0,2 0-1,-1 0 1,1 0 0,0 0-1,1 0 1,0 0 0,1 0-1,0 0 1,0 0 0,3 9-1,14 69-133,9 49-166,-20-43-3644,-7-87-726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9274,'0'0'2112,"186"-3"-2600,-124 3-184,-6 0-128,-12-5 8,-12 2-104,-14-2-65,-12 2-1135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37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5457,'0'0'6378,"167"-51"-7355,-108 51-1415,-12 0-2361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43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24 4897,'0'0'4737,"1"0"-4684,-1 0 0,0 0 1,0-1-1,0 1 0,0 0 0,0 0 0,0 0 1,0 0-1,0 0 0,0 0 0,0 0 1,0 0-1,0 0 0,0 0 0,1 0 0,-1 0 1,0-1-1,0 1 0,0 0 0,0 0 0,0 0 1,0 0-1,0 0 0,0 0 0,0 0 0,0 0 1,0 0-1,0-1 0,0 1 0,0 0 0,0 0 1,0 0-1,0 0 0,0 0 0,0 0 0,0 0 1,-1 0-1,19-6-71,1 2 1,-1 0 0,1 1-1,-1 1 1,1 1 0,0 0-1,35 4 1,-51-2 11,-1-1 1,1 1-1,-1 0 0,0 0 1,1 0-1,-1 0 0,0 0 1,0 0-1,0 1 0,1-1 0,-2 1 1,1 0-1,0-1 0,0 1 1,0 0-1,-1 0 0,1 0 1,-1 0-1,0 0 0,1 0 0,-1 1 1,0-1-1,0 0 0,-1 1 1,1-1-1,0 1 0,-1-1 0,1 0 1,-1 1-1,0-1 0,0 1 1,0-1-1,0 1 0,0-1 1,-1 1-1,0 2 0,0 3 10,0 0 0,-1 0-1,1 0 1,-2 0-1,1-1 1,-1 1 0,0-1-1,-1 0 1,0 0 0,-6 10-1,-101 94 112,15-14-100,96-97-25,0 0 0,-1 0 1,1 0-1,0 0 0,0 0 0,0 1 1,0-1-1,0 0 0,0 0 0,0 0 1,0 1-1,0-1 0,0 0 0,0 0 0,0 0 1,0 0-1,0 1 0,0-1 0,0 0 1,0 0-1,1 0 0,-1 0 0,0 0 1,0 1-1,0-1 0,0 0 0,0 0 1,0 0-1,0 0 0,1 0 0,-1 1 1,0-1-1,0 0 0,0 0 0,0 0 1,0 0-1,1 0 0,-1 0 0,0 0 1,0 0-1,0 0 0,0 0 0,1 0 1,-1 0-1,0 0 0,0 0 0,0 0 1,0 0-1,1 0 0,-1 0 0,0 0 1,0 0-1,0 0 0,0 0 0,1 0 1,20 2-202,23-4-38,-27-1 190,-7 1 24,0 1 0,0 0 1,0 0-1,12 2 1,-19-1 29,0 0 1,1 1-1,-1 0 1,0 0-1,0 0 1,0 0-1,0 0 1,0 1-1,0-1 1,-1 1-1,1 0 1,0 0-1,-1 0 1,1 0-1,-1 0 1,0 0-1,3 4 1,9 12-1,89 125-73,-101-140 80,-1-1-1,1 2 1,-1-1 0,1 0-1,-1 0 1,0 0 0,0 1-1,-1-1 1,1 0 0,-1 1-1,1-1 1,-1 1-1,0-1 1,-1 0 0,1 1-1,0-1 1,-1 1 0,0-1-1,0 0 1,0 0 0,0 1-1,0-1 1,-1 0-1,0 0 1,1 0 0,-1 0-1,0-1 1,0 1 0,0 0-1,-1-1 1,-3 4 0,-9 6 20,1 0 1,-1-1 0,-1-1 0,-27 13-1,27-14 0,1 0 143,-1 0 0,-1 0 0,1-2 1,-1 0-1,-1-1 0,1 0 0,-1-2 0,0 0 0,-20 1 0,37-5-156,0 0 0,0-1 0,0 1 0,1 0 0,-1-1 0,0 1 0,0-1 0,0 1 0,0-1 0,1 0 0,-1 1 1,0-1-1,0 0 0,1 0 0,-1 1 0,1-1 0,-1 0 0,1 0 0,-1 0 0,1 0 0,-1 0 0,1 0 0,0 0 0,-1 0 0,1 0 0,0 0 0,0 0 0,0 0 0,0 0 0,0 0 0,0 0 0,0-2 0,4-38-535,-1 32 193,0 0-1,1 0 1,0 1 0,1-1-1,0 1 1,9-12-1,10-9-2392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43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162 101 1856,'0'0'8546,"-11"-4"-8330,-32-14-213,42 18-7,1 0-1,-1 0 1,1 0-1,-1 0 1,1-1 0,-1 1-1,1 0 1,0 0-1,-1 1 1,1-1-1,-1 0 1,1 0 0,-1 0-1,1 0 1,-1 0-1,1 0 1,0 1 0,-1-1-1,1 0 1,-1 0-1,1 1 1,0-1 0,-1 0-1,1 0 1,0 1-1,-1-1 1,1 0 0,0 1-1,-1-1 1,1 1-1,0-1 1,0 0 0,0 1-1,-1-1 1,1 1-1,0-1 1,0 1 0,0-1-1,0 0 1,0 1-1,0-1 1,0 1 0,0-1-1,0 1 1,0-1-1,0 1 1,0 26-7,0-22-3,0 10 17,0 5 8,0 0 1,1 0-1,0 0 0,2 0 1,9 33-1,-11-48-13,1 0 0,0-1-1,1 1 1,-1 0-1,1-1 1,0 0 0,0 1-1,0-1 1,1 0 0,0-1-1,-1 1 1,1-1 0,1 0-1,-1 1 1,0-2 0,1 1-1,-1 0 1,1-1-1,0 0 1,0 0 0,0-1-1,0 1 1,0-1 0,0 0-1,0 0 1,0-1 0,7 0-1,-4 1-11,-1 0 0,1-1-1,0 0 1,0 0 0,-1-1-1,13-3 1,-17 3 11,0 0-1,-1 0 0,1-1 1,-1 0-1,1 1 0,-1-1 1,0 0-1,1 0 1,-1 0-1,0 0 0,0-1 1,-1 1-1,1-1 1,0 1-1,-1-1 0,1 1 1,-1-1-1,0 0 0,0 0 1,1-3-1,1-4 55,0 0 0,-1-1 0,0 1 1,-1-1-1,0 0 0,-1 1 0,0-1 0,-1 0 0,0 1 0,0-1 0,-1 0 0,-1 1 0,1 0 0,-2 0 1,0 0-1,0 0 0,0 0 0,-1 1 0,-1-1 0,0 1 0,0 1 0,0-1 0,-1 1 0,-1 0 0,1 1 1,-1 0-1,-1 0 0,1 0 0,-1 1 0,0 1 0,0-1 0,-1 2 0,0-1 0,0 1 0,0 1 0,0 0 1,0 0-1,-1 1 0,1 0 0,-1 1 0,-16-1 0,23 3-54,0-1-1,0 1 1,-1-1 0,1 1 0,0 1-1,1-1 1,-1 0 0,0 1-1,0 0 1,1 0 0,-1 0 0,1 0-1,-1 0 1,1 1 0,0 0-1,0 0 1,0-1 0,0 2 0,1-1-1,-1 0 1,1 0 0,0 1-1,0 0 1,0-1 0,0 1 0,1 0-1,-1 0 1,1 0 0,0 0-1,-1 6 1,0 3-364,-1 0 0,2 0 0,0 0 0,1 0 0,0 0 0,0 1 0,2-1 0,4 20 0,9 5-3239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44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36 119 5097,'0'0'4488,"-3"58"-4415,2-50-64,1 0 0,0 1 1,1-1-1,0 0 0,0 1 0,1-1 0,0 0 1,5 11-1,-5-16-8,-1 0-1,1 0 1,1 0 0,-1-1-1,0 1 1,1-1 0,-1 0 0,1 0-1,0 0 1,0 0 0,-1 0-1,1 0 1,0-1 0,1 1 0,-1-1-1,0 0 1,0 0 0,1 0 0,-1-1-1,0 1 1,1-1 0,-1 0-1,5 0 1,-1 1-7,0-1 1,0 0-1,0 0 0,-1-1 1,1 0-1,0 0 0,0 0 1,0-1-1,-1 0 0,1-1 1,-1 1-1,0-1 0,10-7 1,-12 8 21,0-2 1,-1 1-1,1 0 0,-1-1 1,0 0-1,0 1 1,-1-1-1,1-1 0,-1 1 1,0 0-1,0 0 1,0-1-1,0 1 1,-1-1-1,0 0 0,0 1 1,0-1-1,0 0 1,-1 0-1,0-7 0,0 3 175,0-1 0,0 1 0,-1-1 0,-1 1 0,1-1 0,-2 1-1,-5-18 1,5 22-127,0 0-1,0 0 0,-1 0 1,0 0-1,0 0 0,0 1 1,0-1-1,-1 1 1,1 1-1,-1-1 0,0 0 1,0 1-1,-10-5 0,7 4-44,0 1-1,-1-1 1,1 2-1,-1-1 1,0 1-1,1 0 1,-1 1-1,0 0 1,-16 0-1,21 1-66,1 0-1,0 0 0,0 1 0,-1-1 1,1 1-1,0 0 0,0 0 0,0 0 1,0 1-1,0-1 0,0 1 0,0-1 1,0 1-1,1 0 0,-1 0 0,1 0 1,-1 0-1,1 1 0,0-1 0,0 1 0,0-1 1,0 1-1,0 0 0,0 0 0,1 0 1,-1 0-1,1 0 0,0 0 0,-1 4 1,-3 62-4376,5-45-192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45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16 387 7274,'0'0'4806,"0"0"-4795,-1 0 0,1 0-1,0 0 1,-1 0 0,1 0 0,0 0 0,-1-1 0,1 1-1,0 0 1,-1 0 0,1 0 0,0 0 0,-1 1-1,1-1 1,0 0 0,0 0 0,-1 0 0,1 0 0,0 0-1,-1 0 1,1 0 0,0 0 0,-1 1 0,1-1 0,0 0-1,0 0 1,-1 0 0,1 1 0,0-1 0,0 0 0,0 0-1,-1 1 1,1-1 0,-1 3-11,0 0 0,0 1 1,0-1-1,1 0 0,-1 0 0,1 0 1,0 1-1,0-1 0,0 0 0,0 0 1,1 0-1,-1 1 0,1-1 0,0 0 1,0 0-1,0 0 0,0 0 0,0 0 1,1 0-1,2 3 0,-2 0 1,1-1 0,1 0-1,-1 1 1,1-2 0,0 1 0,0 0-1,0-1 1,0 0 0,1 0 0,8 6-1,-7-7 2,1 0-1,-1 0 0,1-1 1,-1 0-1,1 0 1,0 0-1,0-1 0,0 0 1,0 0-1,0-1 0,0 0 1,0 0-1,0 0 0,0-1 1,0 0-1,0-1 1,0 0-1,-1 0 0,1 0 1,0-1-1,-1 0 0,0 0 1,0 0-1,0-1 0,0 0 1,0 0-1,-1-1 1,1 1-1,-1-1 0,-1 0 1,1-1-1,-1 1 0,0-1 1,0 0-1,0 0 1,-1 0-1,0 0 0,0-1 1,-1 1-1,3-9 0,0-4 5,-1 0 0,-1-1-1,-1 1 1,-1 0 0,0-1 0,-4-36-1,-27-113 36,28 163-43,2 4-1,-1 1 1,1-1-1,-1 0 0,1 1 1,0-1-1,0 0 0,0 0 1,-1 1-1,2-1 0,-1 0 0,0 0 1,0 1-1,1-1 0,-1 0 1,1 0-1,-1 1 0,1-1 1,0 1-1,-1-1 0,1 1 1,0-1-1,0 1 0,0-1 1,0 1-1,1 0 0,-1-1 1,0 1-1,0 0 0,1 0 0,-1 0 1,3-1-1,3-1-6,0 1 0,0 0 1,0 0-1,0 0 0,1 1 0,9 0 0,-13 0 18,19-1-16,1 0-1,0 2 0,44 4 1,-67-3 3,1 0 0,-1 0-1,1 0 1,-1 0 0,0 0 0,1 0 0,-1 1 0,0-1 0,0 0 0,0 1 0,0-1 0,0 1 0,0-1 0,0 1 0,0-1 0,-1 1 0,1 0 0,-1-1-1,1 1 1,-1 0 0,1-1 0,-1 1 0,0 0 0,0 0 0,0-1 0,0 1 0,-1 3 0,1 3 28,0 0 1,-1 0 0,0 0-1,-4 15 1,-1-8 156,0 0 0,-2-1 0,-9 15-1,9-16-94,0 1 0,-11 27 0,18-35-83,-1-1-1,1 1 1,-1 0-1,2 0 1,-1 0 0,1-1-1,0 1 1,0 0-1,0 0 1,1 0 0,2 9-1,-2-11 1,1 0-1,0 0 0,0-1 1,1 1-1,-1-1 1,1 1-1,-1-1 1,1 0-1,0 1 0,0-2 1,1 1-1,-1 0 1,1-1-1,-1 1 1,1-1-1,0 0 0,0 0 1,7 2-1,3 1-8,1 0 1,0-1-1,28 5 0,-1-5-691,42-2 0,-82-2 592,-1 0 0,0 0 0,0 0-1,1 0 1,-1-1 0,0 1 0,0 0 0,1-1 0,-1 1-1,0 0 1,0-1 0,0 0 0,0 1 0,0-1-1,0 0 1,0 1 0,0-1 0,0 0 0,0 0-1,0 0 1,0 0 0,-1 0 0,1 0 0,0 0-1,-1 0 1,1 0 0,0 0 0,-1-1 0,0 1-1,1 0 1,-1 0 0,0 0 0,1-1 0,-1 1-1,0 0 1,0 0 0,0-1 0,0 1 0,0 0 0,-1-2-1,2-18-4393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47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3953,'0'0'9032,"0"17"-9097,0 351 217,0-212-5722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47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0 260 1536,'0'0'7034,"7"-24"-6782,-3 6-233,-3 11-15,1-1-1,-1 0 1,1 1-1,1 0 1,-1-1-1,1 1 0,1 0 1,-1 0-1,1 1 1,0-1-1,1 1 1,-1 0-1,1 0 0,0 0 1,1 0-1,0 1 1,-1 0-1,2 1 0,5-5 1,17-5-10,-1 1 0,1 1 1,1 1-1,0 2 0,0 1 0,1 2 0,0 0 1,50-1-1,-80 8 14,0 0 0,-1-1 0,1 1-1,0 0 1,-1-1 0,1 1 0,-1 0 0,1 0 0,-1 0 0,1 0 0,-1 0-1,0 0 1,1-1 0,-1 1 0,0 0 0,0 0 0,0 0 0,0 0 0,0 0-1,0 0 1,0 0 0,0 0 0,0 1 0,0 36 591,-1-28-348,2 14-67,-2-1-1,-1 1 1,0-1 0,-12 44 0,11-56-117,-2 0 1,1 0-1,-2-1 1,1 1-1,-1-1 0,-1-1 1,0 1-1,0-1 1,-1 0-1,0 0 1,-17 13-1,0-2 153,-1 0 0,-1-1-1,-53 26 1,79-44-220,0-1 0,0 1 0,0 0 0,0-1 0,0 1 0,0 0 0,0 0 0,0-1 0,0 1-1,1 0 1,-1 0 0,0 0 0,0 0 0,1 0 0,-1 0 0,1 0 0,-1 1 0,1-1 0,-1 0 0,1 0 0,0 0 0,0 0 0,-1 1 0,1-1 0,0 0 0,0 0 0,0 0-1,0 1 1,0-1 0,1 0 0,-1 0 0,0 0 0,0 1 0,1-1 0,-1 0 0,1 0 0,-1 0 0,1 0 0,0 0 0,-1 0 0,1 0 0,0 0 0,0 0 0,1 1-1,0 2 9,1 0-1,1 0 0,-1 0 0,1-1 0,-1 0 0,1 1 0,0-1 1,0-1-1,1 1 0,5 2 0,129 41 109,-136-45-260,-1 0 0,0 0 1,0 1-1,0-1 0,0 1 0,-1-1 0,1 1 1,0-1-1,-1 1 0,1 0 0,-1 0 0,1 0 1,-1 0-1,2 4 0,2 3-1334,1 2-2334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1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7466,'0'0'2400,"130"-85"-2400,-110 85-72,1 0-32,-7 0-408,1 0-8,-6 0 120,-3 0-56,-3 0-353,0 0-567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48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5153,'0'0'5311,"28"-9"-5205,88-28 41,-111 35-135,0 1 1,0-1-1,0 1 1,0 1-1,0-1 1,1 0-1,-1 1 1,0 0-1,0 1 1,0-1-1,6 2 1,-10-2 12,0 1 0,1-1 0,-1 1 0,0-1-1,0 1 1,0 0 0,1-1 0,-1 1 0,0 0 0,0 0 0,0 0 0,0 0 0,-1 0 0,1 0 0,0 0 0,0 0 0,0 0 0,-1 1 0,1-1 0,-1 0 0,1 0-1,-1 1 1,1-1 0,-1 0 0,0 2 0,0 2 61,0 0 0,0 0 0,-1-1-1,0 1 1,0-1 0,0 1 0,-1-1 0,1 1-1,-1-1 1,0 0 0,-1 1 0,1-1 0,-1 0-1,1-1 1,-7 8 0,-29 24 193,27-25-244,0-1 1,1 2-1,0-1 1,-12 17-1,22-26-37,0 0 0,-1-1 0,1 1 1,-1 0-1,1 0 0,0-1 0,-1 1 0,1 0 0,0 0 0,0-1 0,0 1 0,0 0 1,-1 0-1,1-1 0,0 1 0,0 0 0,1 0 0,-1 0 0,0-1 0,0 1 0,0 0 0,0 0 1,1-1-1,-1 1 0,0 0 0,1 0 0,-1-1 0,0 1 0,1 0 0,-1-1 0,1 1 0,-1-1 1,1 1-1,0 0 0,-1-1 0,1 1 0,-1-1 0,1 0 0,0 1 0,-1-1 0,1 1 0,0-1 1,0 0-1,-1 0 0,1 1 0,0-1 0,1 0 0,42 8-78,-39-8 78,146 3-361,-86-4 124,-59 1-54,0 0-1,0-1 1,0 1-1,1-1 1,-1-1-1,0 1 1,0-1-1,-1 0 1,1 0-1,0-1 1,-1 1-1,1-1 1,8-7-1,5-4-4629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48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3745,'0'0'5561,"212"-50"-5425,-144 47-136,-4-2 0,-8 5-112,-12 0-168,-11 0-8,-10 0 32,-14 0-544,-9-6-641,-17 6 89,-13 0-3561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49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4761,'0'0'7754,"88"-63"-7746,-38 52-16,3 3-88,-9-2-272,-6 10 15,-11-6-215,-12 6-384,-30 11-5497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0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3137,'0'0'9067,"11"-12"-9002,-7 7-60,2-2-1,1 0 1,-1 0 0,2 0-1,-1 1 1,1 0 0,0 0-1,0 1 1,0 0-1,1 0 1,0 1 0,12-4-1,29-7-31,2 3-1,0 1 1,0 3-1,77-2 1,-128 10 22,1 0 0,0 0 0,0 0 0,0 0 0,0 1 0,-1-1 0,1 1 0,0-1 0,0 1 0,-1-1 0,1 1 0,0 0 0,-1 0 0,1 0 0,-1 0 0,1 0 0,-1 0 0,0 0 0,1 1 0,-1-1 0,0 0 0,0 1-1,0-1 1,0 1 0,0-1 0,0 1 0,0 0 0,0-1 0,-1 1 0,1 0 0,-1-1 0,1 1 0,-1 0 0,0 0 0,0 0 0,0 2 0,1 2 3,-2 0 0,1 0 0,-1 0 1,0 0-1,0 0 0,0 0 0,-1 0 0,0-1 0,0 1 0,-6 10 0,-3 0 15,-1 0 0,-1-1 0,0 0 0,0-1 0,-2 0 0,-19 14-1,-104 68 213,109-77-120,-10 2 3,29-16-68,0 1 0,0-1 0,0 2 0,-16 13 0,25-19-72,6-1-58,24-2 16,-1-1-1,0-1 1,30-9 0,-33 6 67,0 2 1,0 1-1,0 0 0,0 2 0,27 1 0,-51 2 7,1-1 0,-1 0 0,0 1 0,0-1 0,0 1 0,0-1-1,0 1 1,1 0 0,-1-1 0,0 1 0,0 0 0,-1 0 0,1-1-1,0 1 1,0 0 0,0 0 0,-1 0 0,1 0 0,0 0 0,-1 1 0,1-1-1,-1 0 1,1 0 0,-1 0 0,1 0 0,-1 1 0,0-1 0,0 0 0,0 2-1,2 42 10,-2-36 1,1 22 41,0-18-32,-1 1 0,0-1 0,-1 0 0,-5 24 1,5-33-16,-1 0 0,1 1-1,-1-1 1,0 0 0,0-1 0,0 1 0,-1 0 0,1-1 0,-1 1 0,0-1 0,0 0 0,0 0 0,-1 0 0,1 0 0,0 0 0,-1-1-1,0 1 1,-7 2 0,-21 9 132,-1-1 0,0-1 0,-1-2 0,0-2 0,-1-1 1,1-1-1,-63 1 0,97-7-142,-1 0 0,1 0 0,0 0 0,-1 0 0,1 0 0,-1 0 0,1 0 0,-1 0 0,1-1 0,-1 1 0,1 0 0,0 0 0,-1 0 0,1-1 0,-1 1 0,1 0 0,0 0 0,-1-1 0,1 1 0,0 0 0,-1-1 0,1 1 0,0 0 0,-1-1 0,1 1 0,0 0 0,0-1 0,0 1 0,-1-1 0,1 1 0,0-1 0,0 1 0,0 0 0,0-1 0,0 1 0,0-1 0,0 1 0,0-1 0,0 1 0,0-1 0,0 1 0,0-1 0,0 1 0,0 0 0,0-1 0,0 1 0,1-1 0,-1 1 0,0-1 0,0 1 0,0 0 0,1-1 0,-1 1 0,0 0 0,1-1 0,-1 1 0,0 0 0,1-1 0,-1 1 0,1-1-32,22-21-1978,8 0-2755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1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102 114 5617,'0'0'5513,"1"-7"-5022,1-17-77,-2 23-408,0 1 0,0 0-1,0 0 1,0 0 0,0-1 0,-1 1 0,1 0 0,0 0 0,0 0 0,0-1 0,0 1 0,0 0 0,0 0 0,0 0 0,-1 0 0,1 0 0,0-1 0,0 1 0,0 0 0,0 0 0,-1 0 0,1 0 0,0 0 0,0 0 0,0 0 0,-1-1 0,1 1 0,0 0 0,0 0-1,0 0 1,-1 0 0,1 0 0,0 0 0,0 0 0,0 0 0,-1 0 0,1 0 0,0 0 0,0 0 0,0 0 0,-1 0 0,1 1 0,0-1 0,0 0 0,0 0 0,-1 0 0,1 0 0,0 0 0,0 0 0,0 0 0,0 1 0,-1-1 0,1 0 0,0 0 0,0 0 0,0 0 0,0 1-1,0-1 1,0 0 0,0 0 0,-1 0 0,1 1 0,-11 8-7,1 2 7,2 1 0,-1-1 0,2 1 0,-1 1 0,2-1-1,-1 1 1,2 1 0,0-1 0,0 1 0,2-1 0,-1 1 0,2 0-1,0 1 1,0-1 0,2 0 0,0 1 0,2 18 0,-2-30-6,0-1 0,1 0 0,-1 1 0,1-1 0,-1 0 0,1 0 0,0 0 0,0 1 0,0-1 0,0 0 0,0 0 0,0 0 0,1-1 0,-1 1 0,1 0 0,-1 0 0,1-1 0,0 1 0,3 2 0,-1-2 0,1 1 0,0-1 0,-1 0 0,1 0 1,0 0-1,0-1 0,1 0 0,7 2 0,-1-2 0,0 0 0,0-1 1,0-1-1,-1 0 0,1 0 0,0-1 0,17-5 0,-12 1 42,-1-1-1,0-1 1,-1 0 0,1-1-1,-2-1 1,1-1-1,-1 0 1,-1 0-1,20-23 1,-26 27-15,-1-1 1,0 1-1,0-2 1,-1 1 0,0 0-1,0-1 1,-1 0-1,0 0 1,0-1-1,-1 1 1,-1-1-1,0 1 1,0-1-1,-1 0 1,0 0 0,0 0-1,-1 0 1,-2-17-1,0 23 10,1-1 0,-1 1 0,0 0-1,0 0 1,0 0 0,-1 0 0,1 0-1,-1 0 1,0 1 0,0 0 0,-1-1 0,1 1-1,0 0 1,-1 0 0,0 1 0,0-1-1,0 1 1,0 0 0,0 0 0,0 0 0,-1 1-1,1-1 1,-7 0 0,-10-4-13,-1 2-1,1 1 1,-34-2 0,28 4-78,-63-1 102,84 2-88,0 1-1,1 0 1,-1 0 0,0 0 0,1 1 0,-1 0 0,1 0-1,-1 0 1,1 1 0,0-1 0,0 1 0,-8 6 0,12-8-71,0 0 1,1 0 0,-1 0 0,0 0 0,0 1 0,0-1 0,1 0-1,-1 0 1,1 0 0,-1 1 0,1-1 0,-1 0 0,1 1 0,0-1-1,-1 0 1,1 1 0,0-1 0,0 1 0,0-1 0,0 0-1,1 1 1,-1-1 0,0 0 0,0 1 0,1-1 0,-1 0 0,1 1-1,-1-1 1,1 0 0,0 0 0,-1 1 0,1-1 0,0 0 0,0 0-1,0 0 1,1 1 0,16 12-3735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2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205 128 4641,'0'0'5414,"-5"-8"-5204,-13-22-6,16 28-128,0 1 1,0-1-1,0 1 1,0 0-1,-1 0 1,1 0-1,0 0 1,-1 0 0,1 1-1,0-1 1,-1 0-1,1 1 1,-1 0-1,1 0 1,-1 0-1,1 0 1,-1 0-1,1 0 1,-1 1-1,-4 0 1,-2 0 16,5-1-84,-1 1 0,0-1-1,1 1 1,-1 0 0,0 0 0,1 1-1,-1-1 1,1 1 0,-1 0-1,1 0 1,0 0 0,0 1 0,0 0-1,0-1 1,1 1 0,-1 1-1,1-1 1,0 0 0,-1 1-1,1 0 1,1 0 0,-1 0 0,1 0-1,-1 0 1,1 0 0,-3 9-1,2-2-6,0-1-1,0 1 0,1-1 1,0 1-1,1 0 0,0 0 1,1 0-1,0 0 0,1 0 0,3 20 1,-3-27-1,1-1 0,-1 0 1,1 1-1,-1-1 0,1 0 0,0 0 1,0 0-1,1 0 0,-1 0 1,1 0-1,-1-1 0,1 1 0,0-1 1,0 0-1,0 0 0,0 0 1,0 0-1,1 0 0,-1-1 0,1 1 1,-1-1-1,1 0 0,-1 0 1,5 0-1,12 3 0,-1-1-1,1-1 1,24-1 0,-27 0 4,2 0 7,1-1 1,-1-1-1,1 0 1,-1-1-1,0-1 0,29-9 1,-43 10-8,1 0 0,-1 0 0,1-1 0,-1 0 0,0 0 0,0 0 0,0-1 0,-1 0 0,1 0 0,-1 0 1,0 0-1,0 0 0,-1-1 0,1 0 0,-1 0 0,0 0 0,0 0 0,0 0 0,-1-1 0,0 1 0,0-1 0,0 0 0,-1 1 0,0-1 0,1-10 0,-1 5 71,0-1 0,-1 1-1,0 0 1,0 0-1,-5-20 1,4 25-27,-1 0 1,0 1-1,0-1 0,-1 1 1,0-1-1,0 1 0,0 0 1,-1 0-1,1 0 0,-1 1 1,0-1-1,-6-4 0,1 1-31,-1 1 1,0 0-1,0 1 0,0 0 0,-1 1 0,0 0 1,0 1-1,0 0 0,0 0 0,-1 1 0,0 1 1,-11-2-1,18 4-69,-1-1 1,1 1-1,0 0 1,0 0-1,0 0 0,0 1 1,0 0-1,0 0 1,0 0-1,0 0 1,0 1-1,0 0 1,1 0-1,-1 0 0,1 1 1,-1 0-1,1 0 1,0 0-1,0 0 1,0 0-1,1 1 0,-1 0 1,1-1-1,0 1 1,0 1-1,0-1 1,0 0-1,1 1 0,0-1 1,-3 8-1,1 5-748,0 0 0,2-1-1,0 1 1,0 19-1,2 6-3211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11 473 7402,'0'0'4877,"-1"0"-4876,1 0 0,-1 0 1,1 0-1,-1 1 1,1-1-1,-1 0 0,1 0 1,-1 0-1,1 1 0,0-1 1,-1 0-1,1 1 1,-1-1-1,1 0 0,0 1 1,-1-1-1,1 1 1,0-1-1,-1 0 0,1 1 1,0-1-1,-1 1 0,1-1 1,0 1-1,0 0 1,0 1-2,1 0 0,-1-1 0,1 1 1,0-1-1,0 1 0,0 0 1,-1-1-1,2 0 0,-1 1 0,0-1 1,0 0-1,0 1 0,1-1 0,-1 0 1,0 0-1,1 0 0,-1 0 1,1 0-1,-1-1 0,1 1 0,3 1 1,39 16 74,-32-14-65,1-1-1,0 0 1,0-1-1,0-1 1,1 1-1,-1-2 1,0 0-1,0-1 1,1 0 0,-1-1-1,0 0 1,0-1-1,0-1 1,-1 0-1,1-1 1,-1 0-1,0 0 1,0-2 0,-1 1-1,0-2 1,0 1-1,-1-1 1,17-17-1,-17 14 22,-1 0-1,0 0 0,-1-1 1,-1 0-1,0 0 0,0-1 1,-1 0-1,-1 0 0,0-1 1,-1 0-1,0 1 0,-1-1 1,-1-1-1,0 1 0,-1 0 1,0 0-1,-1-1 0,-1 1 1,-4-24-1,3 30 38,0 0-1,-1-1 1,1 1-1,-2 0 0,1 0 1,-1 0-1,-1 1 1,1 0-1,-1-1 1,0 2-1,-1-1 1,-12-11-1,-25-33 390,42 49-577,17 2-482,278 0 197,-292 0 402,0 0 1,-1 0-1,1 0 1,0 0-1,0 0 1,0 0-1,0 1 1,0-1-1,0 1 1,0-1-1,-1 1 1,1 0-1,0-1 1,0 1-1,-1 0 0,1 0 1,0 0-1,-1 0 1,1 1-1,-1-1 1,1 0-1,-1 1 1,0-1-1,0 1 1,0-1-1,2 3 1,-2 0 4,0 0 0,0 0 0,-1 1 0,1-1-1,-1 0 1,0 1 0,0-1 0,0 0 0,0 0 0,-3 8 0,0 1 65,-1 0 0,0-1 0,-1 1 1,-1-1-1,0 0 0,0-1 0,-11 14 0,11-16-47,-1 0 0,2 1-1,-1-1 1,1 1 0,1 0 0,0 0 0,0 1 0,1-1 0,0 1-1,1 0 1,-2 17 0,5-26-20,-1 1-1,1 0 0,0-1 1,0 0-1,0 1 1,0-1-1,0 1 1,0-1-1,1 0 1,-1 0-1,1 0 1,0 0-1,0 0 1,-1 0-1,1 0 1,0-1-1,0 1 1,1-1-1,-1 1 1,0-1-1,0 0 1,1 0-1,4 2 1,65 20-209,-70-23 195,196 35-4189,-165-31 1778,-10-2-678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6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4537,'0'0'1594,"0"-1"-1509,0 1 0,0 0 1,0-1-1,0 1 1,1 0-1,-1 0 0,0-1 1,0 1-1,0 0 0,0 0 1,1 0-1,-1-1 1,0 1-1,0 0 0,1 0 1,-1 0-1,0 0 0,0-1 1,1 1-1,-1 0 1,0 0-1,1 0 0,-1 0 1,0 0-1,0 0 1,1 0-1,-1 0 0,0 0 1,1 0-1,-1 0 0,0 0 1,0 0-1,1 0 1,-1 0-1,0 0 0,1 0 1,-1 0-1,0 0 0,0 0 1,1 1-1,-1-1 1,0 0-1,0 0 0,1 0 1,-1 1-1,0-1 0,1 0 1,13 353 1598,-4-176-2844,-5 1-3948,-7-166 3421,-8-4-943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7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0 119 5417,'0'0'1562,"30"-17"-1582,98-51 2,-116 62 13,1 1 0,-1 0 0,1 1 0,0 0 0,0 1 0,0 1-1,1 0 1,-1 1 0,1 0 0,-1 1 0,20 2 0,12 0-2,-43-2 30,1 0-1,-1 0 1,1 0-1,-1 1 1,1-1-1,-1 1 1,0 0-1,1 0 1,-1-1-1,0 1 1,1 1-1,-1-1 1,0 0-1,0 1 1,0-1-1,0 1 0,0-1 1,-1 1-1,1 0 1,2 2-1,-2 1 88,1-1 0,0 1 0,-1-1 0,0 1 0,0 0 0,-1 0 0,1 0 0,-1 0 0,1 8-1,-1 0-9,0 0 0,-1 0 0,-1 0-1,0 0 1,0 0 0,-1 0-1,-6 18 1,2-16-35,-1-1 0,0 0 0,-1-1 0,0 1 0,-1-1 0,-1-1 0,0 0 0,-1 0 0,-21 17 1,-12 7 514,-62 38 1,73-57 281,32-16-687,15 7-266,40 12 116,66 36-1,-67-30-44,71 25 0,-114-46-173,6 1-3983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7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1 283 3817,'0'0'5032,"7"-26"-3896,-4 17-1033,59-182 1620,-56 178-1624,-4 9 26,0-1-1,0 0 1,0 1-1,-1-1 0,0 0 1,0 0-1,1-5 0,-2 9 502,1 16-578,3 2-141,1 1 1,0-1-1,11 22 0,-10-28-66,-1 0 0,-1 0 0,0 1 0,0-1 0,-1 1 0,-1 0 0,0 0-1,0 0 1,-1 23 0,-8-13-2335,-6-6-1796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1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3897,'0'0'6321,"100"-8"-6313,-76 6-16,-1-1-304,-8 3-824,0 0-520,-7 0-473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7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7642,'0'0'4891,"6"-1"-4893,43-3-76,87 3 0,-63 2-1376,-103 4-2839,-1 0-1207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8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6769,'0'0'5418,"29"0"-6075,12 5-151,21 0-552,-6-2-368,-15-3-1065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8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3025,'0'0'7209,"5"-2"-7101,0 0-84,-1 0 0,1 1 1,-1 0-1,1-1 0,0 1 0,0 1 0,-1-1 0,1 1 0,0 0 1,0 0-1,0 0 0,0 1 0,-1 0 0,8 1 0,-9 0-12,1-1 0,-1 1-1,-1 0 1,1 0 0,0 0 0,0 0-1,-1 0 1,1 0 0,-1 1 0,0-1 0,1 1-1,-1 0 1,-1-1 0,1 1 0,0 0-1,-1 0 1,1 1 0,-1-1 0,0 0-1,0 0 1,0 0 0,0 1 0,0 4-1,1 7 20,-1-1-1,0 1 0,-1-1 1,0 1-1,-1-1 1,-1 1-1,0-1 0,-1 0 1,0 0-1,-2 0 0,1 0 1,-8 14-1,5-10 102,7-17-141,3-1-337,22 0 163,-15-1 124,1 0-1,-1 1 1,1 1 0,-1 0 0,13 3-1,-21-4 53,1 1 0,-1 0 0,1 0 0,-1 0-1,1 0 1,-1 1 0,0-1 0,0 0-1,1 1 1,-1 0 0,0 0 0,0-1 0,-1 1-1,1 0 1,0 0 0,-1 1 0,1-1-1,-1 0 1,0 1 0,1-1 0,-1 0-1,0 1 1,-1-1 0,1 1 0,1 4 0,0 10 43,0-1 1,-1 1-1,-1-1 1,-3 32-1,2-45 2,0 0-1,-1 0 0,1 0 1,-1 0-1,0-1 0,1 1 1,-1-1-1,-1 1 0,1-1 1,0 1-1,0-1 0,-1 0 1,1 0-1,-1 0 0,0-1 1,0 1-1,-5 2 0,-53 20 259,55-22-282,-9 3-157,0-1 1,1 0-1,-1-2 1,-1 1-1,-18-1 1,28-4-1297,2-9-1350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9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36 4785,'0'0'6116,"-6"4"-6224,4-2 99,0-1 0,1 1 0,-1-1-1,0 1 1,1 0 0,-1 0 0,1 0 0,-1 0 0,1 0 0,0 0-1,0 0 1,0 1 0,0-1 0,0 0 0,1 0 0,-1 1 0,1-1-1,-1 1 1,1 4 0,0-1-29,1-1 0,-1 1 1,1-1-1,1 1 0,-1-1 0,1 0 0,0 1 0,0-1 0,4 7 1,0 0 13,1 1 0,0-2 1,0 1-1,1-1 1,1 0-1,0-1 1,0 1-1,17 12 0,-24-22-25,1 1 0,0-1-1,0 0 1,-1 1 0,1-1-1,0-1 1,0 1 0,0 0-1,0-1 1,0 1 0,0-1-1,0 0 1,0 0 0,0 0-1,0-1 1,0 1 0,0-1-1,0 0 1,0 1 0,0-1-1,0 0 1,-1-1 0,1 1-1,0 0 1,-1-1 0,1 0-1,-1 0 1,1 1 0,-1-1-1,0 0 1,0-1 0,0 1-1,0 0 1,0-1 0,0 1-1,1-5 1,3 0 105,-2-1 1,1 0-1,-1 0 0,0-1 0,-1 1 0,1-1 1,-2 0-1,1 0 0,-2 0 0,3-16 1,-4 20 45,0 1 0,0-1 0,0 0 1,-1 0-1,0 1 0,0-1 1,0 1-1,0-1 0,0 1 1,-1-1-1,0 1 0,0 0 1,0-1-1,-1 1 0,1 0 1,-1 1-1,0-1 0,0 0 1,-1 1-1,1 0 0,-1 0 0,1 0 1,-1 0-1,0 0 0,0 1 1,0-1-1,0 1 0,-1 0 1,1 1-1,-1-1 0,-5-1 1,4 1-85,0 1 1,0-1 0,0 1 0,0 0-1,0 1 1,0-1 0,-1 1 0,1 0 0,0 1-1,0-1 1,0 1 0,0 1 0,0-1-1,0 1 1,0 0 0,0 0 0,-8 5 0,11-5-143,0 1 0,-1-1 0,1 1 0,0 0 0,0 0 0,0 0 0,0 0 0,1 0 0,-1 1 0,1-1 0,0 1 0,0-1 0,0 1 0,1 0 0,-1 0 0,1 0 0,0 0 0,0 0 1,0 0-1,1 0 0,0 1 0,-1-1 0,1 0 0,0 0 0,1 0 0,0 6 0,6 6-2498,6-2-2122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2:5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 3025,'0'0'8148,"-16"3"-8083,-49 12-61,64-15-6,0 1 0,-1-1 0,1 1-1,0 0 1,0 0 0,0 0 0,0 0-1,0 0 1,0 0 0,0 0-1,0 0 1,0 0 0,1 0 0,-1 1-1,0-1 1,1 0 0,-1 0 0,1 1-1,-1-1 1,1 0 0,0 1-1,0-1 1,-1 1 0,1-1 0,0 0-1,0 1 1,0-1 0,0 0 0,1 1-1,-1 1 1,13 35-24,-6-28 30,0-1 0,0 0-1,1 0 1,0 0 0,1-1-1,-1 0 1,2-1 0,-1 0 0,1 0-1,0-1 1,0-1 0,1 0-1,0 0 1,0-1 0,0 0-1,0-1 1,1 0 0,-1 0-1,1-2 1,20 1 0,-25-2 2,0 0 1,1-1-1,-1 0 1,0-1-1,0 0 1,1 0-1,-2-1 1,1 1 0,0-1-1,0-1 1,-1 1-1,0-1 1,12-9-1,-15 10 1,1-1 0,-1 1 0,0-1 0,0 1-1,0-1 1,0 0 0,-1 0 0,1 0 0,-1 0 0,0 0 0,0-1-1,-1 1 1,0-1 0,1 1 0,-1-1 0,-1 0 0,1 1 0,-1-1-1,1 0 1,-1 1 0,-1-1 0,1 0 0,-2-6 0,0 7 22,1 0 0,-1 1 0,0-1 1,0 0-1,0 1 0,-1 0 0,1 0 0,-1 0 1,0 0-1,0 0 0,0 0 0,0 1 0,-1-1 1,1 1-1,-1 0 0,1 0 0,-1 0 0,0 1 1,1-1-1,-1 1 0,0 0 0,-8-2 0,-3 0-107,-1 0 0,0 1-1,0 1 1,-26 0 0,39 1-76,1 0 0,-1 1-1,0-1 1,0 0 0,1 1 0,-1 0 0,1 0 0,-1 0 0,1 0-1,-1 0 1,1 0 0,-1 0 0,1 1 0,0-1 0,0 1 0,0 0 0,0 0-1,-3 3 1,-11 14-2748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2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1 338 1344,'0'0'7969,"1"-9"-7379,3-16-341,1 0 0,1 1 0,1-1-1,13-28 1,51-98 703,-65 128-1325,-6 21 156,0 11 94,0-8 119,3 40-4,1 0-1,2-1 0,22 76 0,-22-93 10,-3-9 7,0 1 1,-1-1-1,0 0 1,-1 17-1,-1-26-244,0-1-1,0 1 0,0-1 1,-1 1-1,0-1 1,0 0-1,0 1 1,-1-1-1,1 0 0,-1 0 1,0 0-1,0 0 1,0 0-1,-1 0 0,1-1 1,-6 6-1,-7 1-2898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2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83 7330,'0'0'3082,"-3"0"-3784,2 0 693,1 0 0,-1 0 0,1 0 0,0 0 0,-1 0 0,1 0 0,-1 0 0,1 0 0,0 0 0,-1 1 0,1-1 0,-1 0 0,1 0 0,0 0 0,-1 0 0,1 0 0,0 1 1,-1-1-1,1 0 0,0 0 0,-1 1 0,1-1 0,0 0 0,-1 0 0,1 1 0,0-1 0,0 0 0,0 1 0,-1-1 0,1 0 0,0 1 0,0-1 0,0 1 0,0-1 0,0 0 0,-1 1 0,1-1 0,0 1 0,0-1 0,0 1 0,9 22-320,32 37-169,-23-36 346,-14-18 151,0 0 0,0 1 0,0-1-1,1 0 1,0-1 0,0 1 0,0-1 0,9 7 0,-12-11 3,0 0 1,0 0-1,0 0 1,0-1-1,0 1 1,0-1-1,0 0 1,0 0 0,0 1-1,0-1 1,0-1-1,0 1 1,1 0-1,-1 0 1,0-1-1,0 1 1,0-1-1,0 0 1,-1 1-1,1-1 1,0 0 0,0 0-1,0 0 1,-1-1-1,1 1 1,0 0-1,-1 0 1,1-1-1,-1 1 1,0-1-1,1 0 1,1-2-1,4-4 15,1 0 0,-2 0 0,1-1 0,-1 1 0,0-1-1,-1-1 1,0 1 0,0-1 0,-1 0 0,-1 0-1,1 0 1,-2-1 0,1 1 0,-1-1 0,-1 1 0,0-1-1,-1-13 1,0 22 29,-1-1-1,1 0 1,-1 1 0,0-1-1,0 0 1,0 1 0,0 0-1,0-1 1,0 1 0,-1-1-1,1 1 1,-1 0 0,0 0-1,0 0 1,0 0-1,0 0 1,0 1 0,0-1-1,0 0 1,0 1 0,-1 0-1,1-1 1,-1 1 0,1 0-1,-1 0 1,1 0-1,-1 1 1,0-1 0,1 1-1,-1-1 1,0 1 0,1 0-1,-1 0 1,-5 1 0,3-1-37,-1 0 0,1 0-1,0 1 1,-1 0 0,1 0 0,0 0 0,0 0 0,0 1 0,0 0 0,0 0 0,0 1 0,0-1 0,0 1 0,1 0 0,0 0 0,-8 8 0,9-8-215,1 0 0,-1 0 0,1 0 0,0 1 1,0-1-1,1 1 0,-1-1 0,0 1 0,1 0 0,0 0 0,0-1 1,0 1-1,1 0 0,-1 0 0,1 0 0,0 0 0,0 0 0,0 0 1,1 0-1,-1 0 0,1 0 0,0 0 0,0 0 0,3 6 0,14 6-2607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3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55 5097,'0'0'3750,"-5"4"-3788,4-3 30,-1 1 1,1-1-1,0 0 1,0 1-1,0-1 1,0 1-1,0-1 1,0 1 0,0-1-1,0 1 1,0 0-1,1-1 1,-1 1-1,1 0 1,-1 0-1,1 0 1,0-1 0,-1 1-1,1 0 1,0 0-1,0 0 1,0 0-1,1 2 1,1 2-24,0 0 0,0-1 0,0 1 0,1-1 1,0 0-1,0 0 0,5 6 0,-4-4 8,2 1 26,-1 0 0,1 0 0,1-1 0,-1 0 0,11 9 0,-15-14 17,0-1 1,0 1 0,1-1 0,-1 0 0,0 0 0,1 0-1,-1 0 1,1 0 0,-1 0 0,1-1 0,-1 1 0,1-1-1,-1 0 1,1 0 0,-1 0 0,1 0 0,0 0 0,-1 0-1,1-1 1,-1 1 0,1-1 0,-1 0 0,1 0 0,-1 0-1,4-2 1,0-1-17,0 0 1,0 0-1,-1-1 0,1 0 0,-1 0 0,0 0 0,-1 0 0,1-1 0,-1 0 1,0 0-1,5-12 0,-6 13 0,-1 0 0,1-1 0,-1 1 0,-1-1 0,1 1 0,-1-1 0,0 0 0,0 1 0,0-1 1,-1 0-1,0 0 0,0 0 0,-1 1 0,0-1 0,-1-7 0,0 11 3,1-1 0,0 1 0,-1 0 1,0 0-1,0-1 0,0 1 0,0 0 0,0 1 1,0-1-1,0 0 0,0 1 0,-1-1 0,1 1 0,-1 0 1,1 0-1,-1 0 0,1 0 0,-1 0 0,-4-1 0,-54-7 82,38 8-160,-1 0-1,-29 3 1,46-1-214,1 0-1,-1 0 1,0 1 0,1-1 0,-1 2-1,1-1 1,-1 1 0,1 0 0,0 0 0,0 1-1,0-1 1,-6 7 0,-13 16-3323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3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5033,'0'0'3966,"26"-1"-3918,-11 1-37,33-1 105,1-3 0,56-11 0,182-30 1617,-199 33-1682,-36 5-972,0-3 0,51-16 0,-84 20-1865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4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4913,'0'0'5138,"18"-8"-5080,61-24-40,-73 30-16,-1 0-1,0 0 0,1 0 0,-1 1 0,1 0 0,0 0 0,-1 0 0,1 1 0,0 0 0,-1 0 0,1 0 1,0 1-1,-1 0 0,1 0 0,0 0 0,-1 1 0,1 0 0,-1 0 0,0 0 0,0 1 0,7 4 1,-11-6 6,0 0 1,0 0 0,0 1 0,0-1-1,0 1 1,0-1 0,-1 1 0,1-1 0,-1 1-1,1-1 1,-1 1 0,1-1 0,-1 1-1,0 0 1,0-1 0,0 1 0,0 0 0,0-1-1,0 1 1,0 0 0,0-1 0,-1 1 0,0 2-1,0 0 57,0 0 0,0 0 0,-1 0 0,1 0 0,-1 0 0,0-1 0,0 1-1,-3 3 1,-38 39 290,-20 24 48,62-69-405,1 0 0,0-1 0,0 1 0,0 0 0,0-1-1,0 1 1,0 0 0,0-1 0,0 1 0,0 0 0,0-1 0,0 1 0,0 0 0,0-1 0,0 1 0,1 0 0,-1-1 0,0 1 0,1 0 0,-1-1-1,0 1 1,1-1 0,-1 1 0,0-1 0,1 1 0,-1-1 0,1 1 0,-1-1 0,1 1 0,0-1 0,-1 0 0,1 1 0,-1-1 0,1 0 0,0 1-1,-1-1 1,1 0 0,0 0 0,0 0 0,34 14-63,-27-11 13,10 4-18,31 14-242,-48-20 303,1 0 0,0 1 1,-1-1-1,1 0 0,0 1 1,-1-1-1,0 1 0,1-1 0,-1 1 1,0 0-1,0 0 0,0 0 1,0-1-1,0 1 0,0 0 1,0 0-1,-1 0 0,1 0 0,-1 0 1,0 1-1,1 2 0,-1 0 22,0 1-1,-1-1 0,1 0 1,-1 0-1,0 0 1,0 0-1,-1 0 0,1 0 1,-1 0-1,0 0 0,0 0 1,-1-1-1,0 1 1,0-1-1,0 0 0,0 1 1,0-2-1,-1 1 0,0 0 1,0-1-1,0 1 1,0-1-1,0 0 0,-9 4 1,8-4 151,0 0 0,0 0 1,0-1-1,-1 1 1,1-1-1,-1 0 0,1-1 1,-1 1-1,-6 0 0,11-2-171,0 0 0,-1 0 0,1 0-1,0 0 1,-1 0 0,1-1 0,0 1-1,-1 0 1,1-1 0,0 1 0,0-1-1,-1 1 1,1-1 0,0 0 0,0 1-1,0-1 1,-2-2 0,2 2-227,-1-1 0,1 1 0,0-1 0,0 0-1,1 0 1,-1 0 0,0 1 0,1-1 0,-1 0 0,1 0 0,-1 0 0,1 0 0,0 0-1,0 0 1,0-3 0,0-6-3852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55.07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2601BA-0C70-4FAE-81C3-511F303C57D9}" emma:medium="tactile" emma:mode="ink">
          <msink:context xmlns:msink="http://schemas.microsoft.com/ink/2010/main" type="inkDrawing" rotatedBoundingBox="4452,10274 4460,11344 4447,11345 4439,10275" semanticType="callout" shapeName="Other">
            <msink:sourceLink direction="with" ref="{AD579D83-4F0A-4927-AB62-D32E4EC61960}"/>
            <msink:sourceLink direction="with" ref="{8A77073A-EC81-4925-9D53-02104111DB7D}"/>
          </msink:context>
        </emma:interpretation>
      </emma:emma>
    </inkml:annotationXML>
    <inkml:trace contextRef="#ctx0" brushRef="#br0">2256-645 0,'0'13'62,"0"0"-46,0 0-1,0 26-15,0-14 16,0 27-16,0 25 16,0 1-16,0-14 15,0-12-15,0-14 16,0 388 156,0-413-157,0 0-15,0 0 0,0-1 16,0 1 0,0 0-16,0 0 0,13 13 15,-13-13-15,0 0 16,0 0-1,0-1 48,0 1 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2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0 568,'0'0'8318,"9"3"-7966,-6-2-345,0-1 9,-1 1 1,0-1-1,0 0 0,0 1 0,0 0 1,0 0-1,1-1 0,-1 1 0,-1 1 1,1-1-1,0 0 0,0 0 0,0 1 1,0-1-1,-1 1 0,1-1 0,-1 1 1,1 0-1,-1-1 0,0 1 0,0 0 0,0 0 1,0 0-1,0 0 0,0 0 0,0 0 1,0 1-1,-1-1 0,1 0 0,-1 0 1,0 0-1,0 1 0,0-1 0,0 0 1,0 0-1,0 3 0,0-3 4,-1 0 0,1 0 0,0 0 1,-1 0-1,1 1 0,-1-1 0,1 0 0,-1 0 0,0-1 0,0 1 0,0 0 0,0 0 1,0 0-1,0-1 0,-3 3 0,-8 19 126,12-23-151,0 1-1,0-1 1,0 1-1,0-1 0,0 1 1,1 0-1,-1-1 1,0 1-1,0-1 1,1 1-1,-1-1 1,0 1-1,1-1 1,-1 0-1,0 1 0,1-1 1,-1 1-1,1-1 1,-1 0-1,1 1 1,-1-1-1,1 0 1,-1 1-1,1-1 0,-1 0 1,1 0-1,-1 0 1,2 1-1,26 8-306,-1 2 98,-24-8 240,0 0 0,0 1 0,0-1-1,-1 1 1,1 0 0,-1 0 0,0 0-1,-1 0 1,1 0 0,0 0 0,-1 0-1,0 1 1,0-1 0,-1 1 0,1-1-1,-1 0 1,0 1 0,0-1 0,0 1-1,-1-1 1,1 1 0,-1-1 0,0 0 0,0 1-1,-1-1 1,1 0 0,-1 0 0,0 0-1,0 0 1,-1 0 0,-4 6 0,1-5-11,0 1 1,-1-1 0,0 0 0,0-1 0,0 0 0,0 0 0,-9 3 0,-16 0-2687,18-6-324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5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0 7394,'0'0'4951,"-26"3"-4443,-82 14-365,105-16-143,-1 1 0,1-1 1,-1 1-1,1-1 0,0 1 0,0 0 0,0 0 1,0 0-1,0 1 0,0-1 0,0 1 0,1-1 1,-1 1-1,1 0 0,0 0 0,0 0 0,0 0 1,0 1-1,0-1 0,1 0 0,-1 1 0,1-1 1,0 1-1,0 0 0,1-1 0,-1 1 0,1 0 0,-1-1 1,1 1-1,1 6 0,-1-5-17,-2 5-34,2 0-1,0 0 0,0 0 1,0 0-1,2 0 0,-1 0 1,1 0-1,6 17 0,-6-22-18,1 1 0,1 0 0,-1-1 0,1 0 0,0 0 1,0 0-1,0 0 0,1-1 0,0 0 0,0 0 0,0 0 0,0 0 0,1-1 0,-1 0 0,7 3 0,-3-2-71,0 1 0,0-2 0,0 0 0,0 0 0,1 0 0,15 1 0,-22-3 134,-1-1-1,1 0 1,0 0 0,0 0 0,-1-1-1,1 1 1,0 0 0,-1-1 0,1 0 0,0 0-1,-1 0 1,1 0 0,-1 0 0,1 0-1,-1 0 1,0-1 0,1 0 0,-1 1 0,0-1-1,0 0 1,0 0 0,0 0 0,-1 0-1,1 0 1,0 0 0,-1-1 0,2-2 0,2-7 90,-1 1-1,0-1 1,-1 0 0,0-1 0,-1 1 0,0 0 0,-1-1 0,0 1 0,-1-1 0,-1 1 0,0-1 0,-2-12 0,2 22-54,0 0 0,0 0-1,-1 0 1,1 1 0,0-1-1,-1 0 1,0 1-1,0-1 1,0 1 0,0-1-1,0 1 1,0 0 0,0 0-1,-1 0 1,1 0 0,-1 0-1,0 1 1,1-1-1,-1 1 1,0-1 0,0 1-1,0 0 1,0 0 0,0 1-1,0-1 1,0 1-1,0-1 1,0 1 0,-4 0-1,2 0-29,0 0 0,-1 0-1,1 1 1,0-1-1,0 1 1,0 0-1,0 1 1,0-1 0,0 1-1,0 0 1,0 0-1,1 1 1,-1 0 0,1-1-1,-1 1 1,-6 7-1,6-4-213,-1 1 0,1 0 0,1 0 0,-1 0 1,1 1-1,0-1 0,1 1 0,0 0 0,0 0 0,1 0 0,0 1 0,0-1 0,1 0 0,0 1 0,1-1 0,0 12 0,0 10-2735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5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94 6849,'0'0'5336,"-10"3"-5186,5-2-140,3 0-13,-1-1 0,1 1-1,-1-1 1,1 1 0,-1 0-1,1 0 1,0 0 0,-1 0 0,1 1-1,0-1 1,0 0 0,0 1-1,0 0 1,0-1 0,0 1 0,0 0-1,1 0 1,-1 0 0,1 0-1,-1 0 1,1 0 0,0 1 0,0-1-1,0 0 1,0 1 0,0-1-1,1 1 1,-1-1 0,0 1 0,1-1-1,0 6 1,-1-2-10,1-1 1,0 1-1,0 0 0,0 0 0,1 0 1,-1 0-1,2 0 0,-1 0 1,1 0-1,4 9 0,-5-12 11,1 0 0,0-1 0,0 1 0,1-1 0,-1 0 0,0 0 0,1 0 0,-1 0 0,1 0 0,0-1 0,0 1 0,0-1 0,0 1 0,0-1 0,0 0 0,0 0 0,0-1 1,0 1-1,0-1 0,0 1 0,1-1 0,2 0 0,1 0-19,1 1 1,-1-1 0,0-1-1,0 1 1,0-1 0,0 0 0,0-1-1,0 0 1,0 0 0,10-5 0,-13 5 11,-1 0 0,0 0 0,0-1 0,0 1 0,-1-1 0,1 1 0,0-1 0,-1 0 0,0 0 0,0 0 0,0-1 1,0 1-1,0 0 0,-1-1 0,1 1 0,-1-1 0,0 0 0,0 1 0,-1-1 0,1 0 0,-1 0 0,1-4 0,-1 2 71,1 0 0,-1 0 0,0 0 0,-1 0 0,1 0 0,-1 0 0,-1 0 0,1 0 0,-1 1 0,0-1 0,0 0 0,0 1 0,-1-1-1,-6-9 1,4 10 19,0-1 0,-1 1 0,1 0 0,-1 1 0,0-1 0,-1 1 0,1 0 0,-1 1 0,1-1 0,-1 1 0,0 1 0,-8-3 0,10 3-59,-66-16 115,66 17-147,1 0-1,-1 1 1,0-1 0,0 1 0,1 0 0,-1 0 0,0 1 0,0 0 0,1 0 0,-1 0 0,1 0 0,-1 1 0,-6 2 0,1 4-405,0 1 1,1 0 0,-1 1 0,2 0 0,-10 14 0,-7 13-3653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6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76 592,'0'0'7514,"-9"-12"-6130,-1-3-987,6 8-205,0 1-1,0-1 1,-1 1-1,0 1 1,0-1-1,-7-6 1,93 69 128,-39-23-291,312 228 82,-300-227-120,2-3 0,1-2 0,2-3 1,114 37-1,-28-31 5,247 26 1,-382-58-335,0 0 0,0 1 0,0 0 0,0 1-1,-1 0 1,1 0 0,-1 1 0,13 6 0,-17-2-2623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6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5129,'0'0'5967,"15"8"-5802,28 14-36,49 26 69,155 56 1,-177-84-238,0-3 1,1-3-1,117 8 1,-171-21-402,0 1-1,-1 1 1,0 0-1,1 2 0,-1-1 1,-1 2-1,1 0 1,19 11-1,-13-4-2410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7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7218,'0'0'3936,"109"21"-3928,-71-5 96,-3-6-104,-2 4 0,-7-4 0,-2-2-104,-7-3-232,1 1-416,8-6-360,-8 0-528,0 0-617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4993,'0'0'6994,"44"-42"-7459,9 31-191,18-2-328,-10 2-1320,-14 1-2161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8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1 537 6161,'0'0'3904,"4"-23"-3001,17-78-291,-16 83-557,1 0 0,1 1 0,1-1 1,0 1-1,1 1 0,20-28 0,8-15-2,-28 43 137,-2-1 0,1 1 0,-2-1 1,0-1-1,-1 1 0,-1-1 1,-1 0-1,0 0 0,0-33 1,-4 69-212,-1 0 1,-6 28-1,-2 17 15,6-13-265,1 0 0,3 1 0,2-1 1,2 1-1,3-1 0,1 0 1,22 70-1,-11-75-256,4 13-407,-17-21-3249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8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84 4297,'0'0'8243,"-7"4"-8250,4-3 4,1 1-1,0 0 0,-1-1 1,1 1-1,0 0 1,0 0-1,0 0 0,1 0 1,-1 0-1,0 1 1,1-1-1,-1 0 0,1 1 1,0-1-1,0 1 0,0-1 1,0 1-1,-1 4 1,2-1-31,-1 1 1,1-1 0,1 1 0,-1-1-1,1 1 1,0-1 0,0 1-1,1-1 1,2 7 0,7 18-304,0-1-1,22 38 1,-26-55 208,0 0 0,1-1 0,1 0 0,0-1 0,1 0 0,0 0 0,18 15-1,-24-23 79,0 0 0,0-1 0,0 1 0,0-1 0,0 0-1,1 0 1,-1-1 0,1 1 0,-1-1 0,1 0-1,-1 0 1,1 0 0,0-1 0,-1 0 0,1 0-1,0 0 1,8-1 0,-7-1 9,1 0-1,0 0 1,-1-1-1,0 0 1,0 0 0,0-1-1,0 1 1,0-1-1,0 0 1,9-10 0,-2 0 23,-1-1 0,0 0 1,-1 0-1,0-2 1,-1 1-1,-1-1 1,11-31-1,-15 33 164,0 0 1,-1 0-1,-1 0 0,-1-1 0,0 1 0,-1-1 0,-1 1 1,-2-21-1,2 31-51,0 1 1,-1-1 0,0 1-1,0-1 1,0 1-1,0-1 1,-1 1 0,1 0-1,-1 0 1,0 0-1,-1 0 1,1 0 0,-1 0-1,0 0 1,0 1 0,0-1-1,0 1 1,0 0-1,-1 0 1,1 0 0,-1 0-1,0 1 1,0 0-1,0 0 1,0 0 0,0 0-1,-1 0 1,1 1 0,-1 0-1,1 0 1,-8-1-1,-3 1-88,0 0-1,1 1 0,-1 1 0,0 0 0,1 1 1,-1 0-1,1 2 0,-1 0 0,1 0 0,0 1 0,1 1 1,-1 0-1,1 1 0,0 0 0,1 1 0,0 1 1,0 0-1,1 0 0,0 1 0,0 1 0,2-1 1,-1 2-1,1 0 0,1 0 0,0 0 0,-12 26 0,18-35-139,1 0 0,-1 0 0,1 0-1,0 1 1,0-1 0,0 0 0,1 1-1,-1-1 1,1 1 0,0-1-1,0 1 1,0-1 0,0 1 0,0-1-1,1 1 1,0-1 0,-1 1-1,1-1 1,1 0 0,-1 1 0,0-1-1,1 0 1,0 0 0,-1 0 0,1 0-1,0 0 1,1-1 0,-1 1-1,0 0 1,1-1 0,0 0 0,-1 0-1,1 1 1,3 0 0,35 13-3071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9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58 7434,'0'0'6412,"-16"-4"-6043,8 2-339,2 0-22,1 0 0,-1 1 0,1-1 0,-1 1-1,-11 0 1,15 1-8,1 0-1,-1 0 0,1 0 0,0 0 1,-1 1-1,1-1 0,0 0 0,-1 1 1,1 0-1,0-1 0,-1 1 0,1 0 1,0-1-1,0 1 0,0 0 0,-1 0 1,1 0-1,0 0 0,0 0 0,0 0 1,1 0-1,-1 0 0,0 1 1,0-1-1,1 0 0,-1 0 0,0 1 1,1-1-1,0 0 0,-1 1 0,1-1 1,0 1-1,-1 0 0,-3 24-63,2-1 0,0 0 0,2 1 0,0-1 0,7 40 1,-5-48-128,2-2 1,0 1-1,0 0 1,2-1-1,0 0 1,1 0-1,0 0 1,1-1-1,18 24 1,-24-35 139,0-1 0,0 0 1,0 1-1,0-1 0,0 0 1,1 0-1,-1-1 1,1 1-1,-1 0 0,1-1 1,0 1-1,-1-1 0,1 0 1,0 0-1,0 0 1,0-1-1,0 1 0,0 0 1,0-1-1,0 0 0,0 0 1,0 0-1,0 0 1,0 0-1,0-1 0,0 1 1,0-1-1,0 0 0,0 0 1,0 0-1,0 0 1,-1-1-1,6-2 0,1-2 28,-1 0 1,0 0-1,-1-1 0,1 0 0,-1 0 0,0 0 0,-1-1 0,10-16 0,-8 9 88,0 0 0,-2 0-1,0-1 1,0 0-1,-1 0 1,-1 0-1,-1 0 1,-1-1 0,0 0-1,-1 1 1,-1-26-1,0 36 10,-1-1-1,0 1 0,-1-1 0,1 1 1,-1 0-1,0-1 0,-1 1 0,1 0 1,-1 0-1,-1 1 0,1-1 0,-1 1 1,0-1-1,0 1 0,0 0 0,-1 1 1,0-1-1,0 1 0,0 0 1,0 0-1,-1 0 0,1 1 0,-13-5 1,6 2-23,-1 1 0,1 0 0,-1 1 0,0 0 0,-1 1 0,1 1 0,0 0 0,-1 1-1,1 0 1,-26 2 0,36 0-75,1-1 0,0 1 0,-1 0 0,1 0 1,0 0-1,0 0 0,0 0 0,0 0 0,0 0 0,0 1 0,0-1 0,0 1 0,0-1 0,1 1 0,-1 0 0,1 0 0,-1-1 0,1 1 0,0 0 0,-1 0 0,1 1 0,0-1 0,1 0 0,-1 0 0,0 0 0,0 1 0,1-1 0,0 0 0,-1 5 0,0 6-616,0 0 0,1 1 0,3 25 0,-2-34 239,6 35-3615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09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12 314 7906,'0'0'3150,"-3"13"-3130,0 3-57,1-1 1,0 1 0,1 0-1,1 0 1,0 0 0,1-1-1,1 1 1,1 0 0,0-1 0,1 1-1,0-1 1,7 16 0,-8-27 2,-1 1 0,1-1 0,0 1 0,0-1 1,0 0-1,0 0 0,1 0 0,-1-1 0,1 1 1,0-1-1,0 0 0,1 0 0,-1 0 0,1-1 1,-1 0-1,7 3 0,-8-4 28,1-1-1,-1 1 0,0-1 1,0 0-1,0 1 1,1-1-1,-1-1 0,0 1 1,0 0-1,1-1 1,-1 0-1,0 0 1,0 0-1,0 0 0,0 0 1,0-1-1,0 1 1,-1-1-1,1 0 0,0 1 1,-1-1-1,1-1 1,-1 1-1,0 0 1,0-1-1,4-4 0,5-8 45,-1 0 0,-1-1 0,0 0 0,-1-1 0,-1 0-1,-1 0 1,0 0 0,-1-1 0,-1 0 0,3-23-1,-2-17 680,-4-109-1,-1 154-577,0 0 0,-1 1 0,-1-1 0,0 0 0,-1 1 0,-1 0 1,1 0-1,-2 0 0,-9-19 0,13 30-297,6 2 98,-1 1-1,-1 0 0,1 0 0,0 0 1,0 1-1,-1-1 0,1 1 0,-1 0 0,5 4 1,2 2 14,10 7-47,-1 0 0,0 2 0,28 34 0,-40-44 86,-1 1-1,0 0 1,-1 0 0,0 1 0,0 0 0,-1 0-1,0 0 1,-1 0 0,0 0 0,-1 1-1,2 16 1,-3-17 49,-1-1 0,0 1 0,0-1 0,-1 1 0,0-1 0,-1 0 0,0 1 0,-1-1 0,0 0-1,0 0 1,-1-1 0,0 1 0,0-1 0,-1 0 0,-6 8 0,5-4 33,11-10-79,19-4-344,0-1 0,0-1 1,-1-1-1,1-1 0,-1-1 1,32-15-1,28-11-3780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2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1 257 2737,'0'0'5606,"15"-1"-4956,339-37 1963,376-21-445,-675 60-2173,3 0 95,103-12-1,-142 8-143,-1 0-1,0-2 1,1 0-1,-2-1 1,1-1-1,-1 0 0,0-2 1,-1 0-1,25-18 1,-29 19-267,-8 6 90,0 0 1,0-1 0,-1 1 0,1-1-1,0 0 1,-1-1 0,0 1-1,1 0 1,-1-1 0,-1 0 0,1 0-1,0 0 1,-1 0 0,3-7-1,-8 7-2912,-14 4-2877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1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549 43 1168,'0'0'6894,"0"-6"-5979,0-30 1474,0 36-2201,-16 2-616,7 4 443,0 0 0,0 1 0,1 0 0,0 0 0,0 1 0,-9 12 0,-8 7 11,-6 8-22,1 1 1,2 1-1,2 1 0,2 2 0,-29 60 0,35-72-106,-2-1-1,0-1 0,-2-1 0,-1-1 1,-1 0-1,-36 26 0,10-7-1097,46-39 972,-3 0-290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2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5881,'0'0'3942,"0"4"-4020,1 2 90,0 0 1,1 0 0,-1 0-1,1-1 1,0 1 0,0 0-1,1-1 1,-1 1-1,1-1 1,1 0 0,-1 0-1,1 0 1,0 0 0,0 0-1,0-1 1,1 0-1,-1 0 1,1 0 0,0-1-1,6 4 1,15 9 140,1-1 1,47 19-1,-67-30-139,10 3-42,-1 1 0,0 1 0,-1 0 0,1 1 1,19 18-1,-34-28 39,1 0 1067,-18 14-619,-15 4-454,0 0 1,2 2-1,0 1 0,1 2 0,2 1 0,0 0 0,-40 52 1,65-75-139,1-1 1,0 1 0,-1-1 0,1 0 0,-1 1 0,1-1-1,-1 1 1,1-1 0,-1 0 0,1 1 0,-1-1 0,1 0 0,-1 0-1,0 1 1,1-1 0,-1 0 0,1 0 0,-1 0 0,0 0 0,1 0-1,-1 0 1,0 0 0,1 0 0,-1 0 0,1 0 0,-2 0-1,-3 0-1489,-7 0-2790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2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0 3937,'0'0'3439,"-1"3"-3515,-8 17 409,0 0-1,-1-1 1,-1 0-1,-1-1 0,0 0 1,-2-1-1,0 0 1,-1-1-1,0-1 1,-22 17-1,-33 24-1,37-31-226,1 1 0,-33 37-1,63-59-109,0 0-1,0 0 0,1 0 0,0 0 0,-1 0 1,2 1-1,-1-1 0,0 0 0,1 1 0,0-1 1,0 0-1,0 1 0,0-1 0,2 5 1,-1 11-189,-1-19 189,1 1-1,-1 0 1,1-1-1,-1 1 1,1-1-1,0 1 1,0-1-1,0 1 1,0-1-1,0 0 1,0 1-1,0-1 0,0 0 1,0 0-1,1 0 1,-1 0-1,0 0 1,1 0-1,-1 0 1,1 0-1,-1-1 1,1 1-1,-1 0 1,3 0-1,47 14 145,-39-13-118,17 6 45,-5-1-97,1-1 0,0-1 0,0-1 1,32 1-1,-53-5-422,0-1-1954,-4-9-206,0-3-1394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3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619 0 1280,'0'0'7689,"-8"23"-7284,-28 73-137,29-82-160,-1 0 0,0-1-1,-1 0 1,0 0 0,-1-1 0,-1 0-1,1-1 1,-2 0 0,0-1 0,-17 12-1,3-2 199,-105 77 778,83-64-523,1 1 0,-68 68 0,105-90-626,2-1-1,-1 1 1,2 1-1,-1-1 1,2 1-1,0 0 1,0 1-1,1 0 1,1 0-1,0 0 1,1 0-1,0 0 1,2 1-1,-1-1 1,2 16-1,0-42-3985,0-5-605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4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1 984,'0'0'5216,"9"24"-4811,29 78-30,-36-97-292,0 0 1,1 0-1,0-1 0,0 1 1,1-1-1,-1 0 0,1 0 1,0 0-1,0-1 0,0 1 1,0-1-1,1 0 0,-1 0 1,1-1-1,0 1 0,0-1 1,0 0-1,0 0 0,0-1 1,0 1-1,9 0 0,7 4 473,0-1-377,1 2-1,-1 1 1,0 0 0,-1 2 0,0 0 0,0 1 0,-1 1-1,31 27 1,64 81-19,2 2-177,-98-104-63,2-2 0,0 0 1,1-2-1,34 19 0,-35-26 18,8 5-545,-28-27-3089,0 4-1293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5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1 1240,'0'0'5329,"-14"12"-5298,-4 1-9,11-9-12,0 1-1,1 1 1,0-1-1,0 1 0,0 0 1,0 0-1,1 1 0,0-1 1,0 1-1,-4 11 0,-12 13 768,-1-1 1,-1-1-1,-2 0 0,0-2 0,-44 35 0,69-61-450,7 16-428,22 10 182,38 28-1,-44-39-45,-2 2 0,0 0 0,-1 1-1,33 41 1,-31-28-66,-6-8 66,2 0 1,30 32 0,-41-49-91,2 0 0,-1 0 1,1-1-1,0 0 0,0 0 0,0-1 1,1 0-1,0-1 0,0 0 0,16 4 0,1-2-493,-21-5-3770,-6-10 379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5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1824,'0'0'6666,"29"16"-6362,93 54-217,-102-59-76,-1 1 1,0 1 0,-1 1 0,0 1-1,-1 0 1,22 27 0,-19-14 321,-1 0 0,27 59 0,-45-86-324,17 29 67,2 0-1,1-2 0,1 0 0,2-2 0,0 0 0,43 33 0,-67-59-58,1 1 0,-1-1 0,0 1 1,0-1-1,1 1 0,-1-1 0,0 1 0,0 0 1,0-1-1,0 1 0,0-1 0,1 1 0,-1-1 1,0 1-1,0 0 0,0-1 0,-1 1 0,1-1 0,0 1 1,0-1-1,0 1 0,0 0 0,0-1 0,-1 1 1,1-1-1,0 1 0,-1-1 0,1 1 0,0-1 0,-1 1 1,1-1-1,0 0 0,-1 1 0,1-1 0,-1 1 1,1-1-1,-1 0 0,1 1 0,-2-1 0,-23 18-121,20-15 157,-43 31 94,-60 56-1,106-88-386,-1-1 0,0 0 0,1 0-1,-1 0 1,0 0 0,1 0-1,-1-1 1,0 1 0,0-1 0,0 0-1,0 0 1,1 0 0,-1 0-1,-5-1 1,-1 1-2253,0 0-2420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6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4201,'0'0'4924,"29"27"-4484,91 87-98,-107-101-267,0 1-1,-1 0 1,0 1-1,-1 1 1,-1 0-1,15 31 1,14 21 382,39 32 212,110 106 0,-180-198-660,-4-3-7,-1-1-1,1 0 1,0-1-1,1 1 1,-1-1-1,6 4 1,-7-7-19,-3 0-123,15-15-5395,-9 7 1688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7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1408,'0'0'6071,"9"14"-5516,-7-11-526,5 7 95,-1 0 0,1-1 0,1 0 0,0-1 0,0 1 0,0-1 0,1-1 0,0 0 0,1 0 0,11 6 0,15 4 335,0 1 0,-2 2 0,0 1 0,61 52 1,-59-41-351,95 81 9,-109-96-104,0-2 1,1 0 0,1-2 0,32 14 0,-38-22 73,-11-4-2646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8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0 3001,'0'0'5190,"-4"5"-5081,-16 20 442,-1-2 1,-2 0-1,0-2 0,-51 38 0,70-56-508,-1-1 0,1 2 0,-1-1-1,1 0 1,0 1 0,0-1 0,1 1 0,-1 0 0,1 1 0,0-1 0,0 1 0,0-1 0,0 1 0,-2 6 0,4-8-28,-1 0 1,0 0-1,-1 0 1,1 0-1,0-1 1,-1 1-1,1-1 0,-1 0 1,0 0-1,0 0 1,0 0-1,0 0 1,-4 1-1,3-1-6,1 0-1,-1 0 0,1 0 1,0 0-1,0 0 0,0 1 1,0-1-1,0 1 1,-4 6-1,7-9-28,0 1 1,0-1-1,0 1 1,0-1-1,0 1 0,0-1 1,0 1-1,0-1 1,0 1-1,1-1 0,-1 0 1,0 1-1,0-1 1,1 1-1,-1-1 0,0 1 1,0-1-1,1 0 1,-1 1-1,0-1 0,1 0 1,-1 1-1,1-1 1,-1 0-1,0 1 0,1-1 1,-1 0-1,1 0 1,-1 0-1,1 1 0,-1-1 1,1 0-1,-1 0 1,2 0-1,21 8 207,-18-7-202,19 6 122,-2-1-59,1 1 1,33 16 0,-50-20-36,0 0 0,-1 1 0,1 0 0,-1 0 0,1 0 0,-1 0 1,0 1-1,-1 0 0,1 0 0,-1 0 0,0 0 0,0 1 0,5 10 1,-2-3-16,1-1 0,0 0 1,1 0-1,1-1 1,0 0-1,0-1 1,1 0-1,0 0 1,1-1-1,0-1 1,19 10-1,49 41-441,-78-57 157,23 19 881,-24-21-710,-1 1 0,0-1 0,1 1 0,-1-1 0,0 1 0,1-1 0,-1 0 0,1 1 0,-1-1 0,1 0 0,-1 1 0,1-1 0,-1 0 0,1 1 0,-1-1 0,1 0 0,-1 0 1,1 0-1,0 0 0,-1 0 0,1 1 0,-1-1 0,1 0 0,0 0 0,-1 0 0,1-1 0,-1 1 0,1 0 0,-1 0 0,1 0 0,0 0 0,-1 0 0,1-1 0,-1 1 0,1 0 0,-1 0 0,1-1 0,-1 1 0,1-1 0,0 1 0,1-14-3868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3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4385,'0'0'4702,"0"13"-4463,20 315 117,-17-284-371,-3-42 17,0-1 0,0 1 0,0 0 0,0 0 0,0-1-1,0 1 1,-1 0 0,1-1 0,0 1 0,-1 0-1,0-1 1,1 1 0,-1-1 0,0 1 0,0-1 0,0 1-1,0-1 1,0 0 0,0 1 0,0-1 0,-2 1-1,3-2-1,0 1 0,0-1 0,0 0-1,0 0 1,-1 0 0,1 0-1,0 0 1,0 0 0,0 0 0,0 0-1,0 1 1,-1-1 0,1 0-1,0 0 1,0 0 0,0 0 0,0 0-1,0 0 1,-1 0 0,1 0-1,0 0 1,0 0 0,0 0 0,0 0-1,-1 0 1,1 0 0,0 0-1,0 0 1,0 0 0,0 0 0,0-1-1,-1 1 1,1 0 0,0 0 0,0 0-1,0 0 1,0 0 0,0 0-1,-1 0 1,1 0 0,0-1 0,0 1-1,0 0 1,0 0 0,0 0-1,0 0 1,0 0 0,0 0 0,0-1-1,0 1 1,0 0 0,0 0-1,0 0 1,-1 0 0,1-1 0,0 1-1,0 0 1,0 0 0,0 0-1,1 0 1,-1-1 0,0 1 0,0 0-1,0 0 1,0 0 0,0 0-1,0 0 1,0-1 0,0 1 0,0-1-17,24-433 598,-24 429-550,0 0 1,1 0 0,-1 1-1,1-1 1,0 0 0,1 1-1,-1-1 1,1 1 0,0 0-1,0-1 1,0 1 0,0 0-1,1 0 1,5-6 0,-4 7-54,-1 0-1,1 1 1,0 0 0,0 0 0,0 0 0,0 0 0,0 1 0,0 0 0,0-1 0,1 2 0,-1-1 0,0 0 0,1 1 0,-1 0 0,7 0 0,19-1-44,-22 0 62,1 0-1,-1 1 1,1 0 0,-1 1-1,15 2 1,-22-1 33,-1 1 0,1-1 0,0 1 0,0 0 0,-1 0 0,0-1 0,1 1 0,-1 0 0,0 0 0,-1-1 0,1 1 0,-1 3 0,1 2 34,-1 7-12,0 0 1,-1-1-1,-1 1 0,0-1 0,-1 1 0,0-1 0,-12 25 1,-59 93 66,29-55-84,46-77-36,0 0 1,0 0-1,0 1 1,0-1-1,0 0 1,0 0 0,0 1-1,0-1 1,0 0-1,0 0 1,0 1-1,0-1 1,0 0-1,0 0 1,0 1-1,0-1 1,0 0 0,0 0-1,0 0 1,1 1-1,-1-1 1,0 0-1,0 0 1,0 0-1,0 1 1,0-1-1,1 0 1,-1 0 0,0 0-1,0 0 1,0 1-1,1-1 1,-1 0-1,0 0 1,0 0-1,1 0 1,-1 0-1,0 0 1,0 0 0,1 0-1,-1 0 1,0 0-1,1 0 1,21 4 111,33-4 194,-45 0-294,-5 0-12,1 0 1,0 1-1,-1-1 0,1 1 1,-1 0-1,1 1 0,-1-1 1,1 1-1,-1 0 0,7 4 1,-8-4 1,25-1-4155,-26-1 1813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8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5313,'0'0'5264,"27"29"-4671,7 3-377,1-2 0,63 42 0,-60-46-7,-1 1 0,58 56 0,-95-82-208,47 54 36,-44-51-34,0 1 0,0-1 0,-1 1 0,1 0 0,-1-1 0,0 1 0,-1 0 1,1 0-1,-1 1 0,0-1 0,0 8 0,0-10-9,-1-1-1,1 1 1,0 0 0,0-1-1,0 0 1,0 1 0,0-1-1,0 0 1,1 1 0,-1-1-1,1 0 1,0 0 0,0 0-1,-1 0 1,1 0 0,0-1-1,1 1 1,-1-1 0,0 1-1,0-1 1,1 0 0,-1 0-1,5 2 1,18 12-157,-25-14 173,0 0 0,1-1 0,-1 1 1,0 0-1,1-1 0,-1 1 0,0 0 0,0-1 0,0 1 0,1 0 0,-1 0 0,0 0 0,0-1 0,0 1 0,0 0 0,0 0 1,-1-1-1,1 1 0,0 0 0,0 0 0,0-1 0,-1 1 0,1 0 0,0-1 0,-1 1 0,1 0 0,0-1 0,-1 1 0,1-1 1,-1 1-1,1 0 0,-1-1 0,1 1 0,-1-1 0,0 1 0,1-1 0,-2 1 0,-26 20 24,27-20-20,-58 34 106,30-18 16,0 1 0,1 1-1,-47 43 1,74-60-247,0 0-1,-1 0 1,1 1 0,0-1-1,0 1 1,0 0 0,0-1-1,1 1 1,-1-1 0,1 6-1,0-6-35,0-1-1,0 1 1,0-1 0,0 1-1,-1-1 1,1 1-1,0-1 1,-1 1 0,1-1-1,-1 1 1,1-1-1,-1 0 1,1 1 0,-1-1-1,0 0 1,0 0-1,0 1 1,0-1 0,0 0-1,0 0 1,0 0-1,0 0 1,-3 1-1,-1-1-4275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29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1528,'0'0'8864,"10"21"-8326,40 66-203,-47-82-307,1 0 0,0-1 0,0 1 0,0-1 0,0 0 0,1 0 0,0 0 0,0 0-1,0-1 1,0 0 0,0 0 0,1-1 0,-1 1 0,9 2 0,2 1-12,17 5 48,61 14 0,-72-22-19,-1 2-1,0 0 0,0 2 0,-1 0 0,0 1 0,0 1 0,36 23 0,-41-19 18,-1 1-1,0 1 0,17 24 1,-24-28-24,1-1-1,0 0 1,0 0 0,1-1 0,0 0 0,1 0-1,0-1 1,0 0 0,1-1 0,22 11 0,-21-7-1276,-12-11 1150,0 0 0,0 1 0,1-1-1,-1 1 1,0-1 0,0 0 0,0 1 0,1-1-1,-1 1 1,0-1 0,1 0 0,-1 1 0,0-1-1,1 0 1,-1 0 0,0 1 0,1-1 0,-1 0 0,1 0-1,-1 1 1,0-1 0,1 0 0,-1 0 0,1 0-1,-1 0 1,1 0 0,-1 0 0,0 0 0,1 0 0,-1 0-1,1 0 1,-1 0 0,1 0 0,-1 0 0,1 0-1,-1 0 1,0 0 0,1 0 0,0-1 0,5-8-2733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30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4 1376,'0'0'9248,"0"-1"-9225,-1 1 0,1 0 1,0 0-1,-1-1 0,1 1 1,0 0-1,0 0 0,-1 0 1,1-1-1,0 1 1,-1 0-1,1 0 0,0 0 1,-1 0-1,1 0 0,-1 0 1,1 0-1,0 0 0,-1 0 1,1 0-1,0 0 0,-1 0 1,1 0-1,0 0 0,-1 0 1,1 0-1,0 0 1,-1 0-1,1 0 0,0 0 1,-1 1-1,1-1 0,0 0 1,-1 0-1,1 0 0,0 1 1,-1-1-1,1 0 0,0 1 1,0-1-1,-13 9 5,1 1 0,0 1 0,1 0 0,-19 23 0,4-3-28,-42 42 248,-105 147-1,169-215-365,0 1 0,1-1 0,0 1 0,0-1 0,0 1 0,1 0 1,0 0-1,0 0 0,1 1 0,-1-1 0,0 12 0,12-19-4683,1-11 769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30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1 120,'0'0'9750,"13"11"-9666,27 49 225,-29-43-147,0 0 1,1-1 0,1 0-1,16 16 1,-26-29-76,-1 0-1,0 0 1,-1 1 0,1-1 0,-1 1 0,0-1 0,1 1 0,-1 0 0,-1-1-1,1 1 1,-1 0 0,1-1 0,-1 1 0,-1 7 0,-4 59 87,4-65-134,1 66 224,0-70-270,0-10-5475,0-6-105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32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474 2 2481,'0'0'5970,"-30"-1"-4712,13 10-938,0 1 1,0 1-1,1 0 1,0 1 0,1 1-1,0 0 1,-18 23-1,-48 75 27,65-86-277,-1 0-1,-1 0 0,-1-2 0,-2 0 0,0-2 0,-39 32 0,57-51-58,0-1 1,0 0-1,0 0 0,-1 0 0,1 0 0,0 0 1,0-1-1,0 1 0,-1-1 0,1 0 1,-6 0-1,8 0-38,22 8 55,-10-2-10,0 0-1,0 1 1,-1 1-1,0 0 1,0 0-1,9 12 1,-10-11-6,0-1 1,0 0-1,1 0 1,0 0 0,0-1-1,13 6 1,-19-12-28,1 0-1,-1-1 1,1 1 0,-1-1 0,1 0 0,0 0-1,-1 0 1,1-1 0,-1 0 0,1 1 0,-1-2-1,0 1 1,1 0 0,-1-1 0,0 0 0,0 0-1,0 0 1,0 0 0,7-6 0,4-6 12,0-1 1,0 0 0,15-23-1,-15 19-8,33-34 0,-19 29-52,-22 19 121,0 0 0,0-1 1,0 0-1,-1-1 0,0 1 1,0-1-1,-1 0 1,0-1-1,0 1 0,5-14 1,-3 9-69,0 0 0,0 1 1,1-1-1,0 2 1,1-1-1,0 1 0,1 0 1,0 1-1,13-9 0,2-4-111,-37 19-2819,-4 3-1891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32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828 1 3937,'0'0'6088,"-11"0"-5948,-35-1-117,41 2-24,0 1 1,0-1-1,1 1 1,-1 0-1,0 0 1,1 1-1,-1-1 1,1 1-1,0 0 1,0 0-1,0 1 1,0-1 0,1 1-1,-1 0 1,-3 5-1,-13 11 18,-376 342 2017,359-325-2009,-1-2 0,-2-1 0,-83 53 0,80-66-524,43-21 474,0 0-1,0 0 0,0 0 1,0 0-1,1 0 1,-1 0-1,0 0 0,0 0 1,0 0-1,0 0 1,0 0-1,0-1 0,0 1 1,0 0-1,0 0 1,0 0-1,0 0 0,1 0 1,-1 0-1,0 0 0,0 0 1,0-1-1,0 1 1,0 0-1,0 0 0,0 0 1,0 0-1,0 0 1,0 0-1,0 0 0,0-1 1,0 1-1,0 0 0,0 0 1,0 0-1,0 0 1,0 0-1,0 0 0,0 0 1,-1-1-1,1 1 1,0 0-1,0 0 0,0 0 1,0 0-1,0 0 0,0 0 1,0 0-1,0 0 1,0 0-1,0-1 0,-1 1 1,1 0-1,0 0 1,0 0-1,0 0 0,0 0 1,0 0-1,0 0 1,0 0-1,0 0 0,-1 0 1,1 0-1,0 0 0,0 0 1,21-21-1851,15-12-950,-23 21-774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34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19 1120,'0'0'5547,"-8"-18"-2441,7 18-3073,0 1 0,0-1 0,0 1 0,0-1 0,0 1 0,0-1 0,0 1 1,0 0-1,0 0 0,0-1 0,1 1 0,-1 0 0,0 0 0,1 0 0,-1 0 0,1 0 0,-1 0 1,1 0-1,-1 0 0,1 0 0,0 0 0,-1 0 0,1 0 0,0 0 0,0 2 0,-6 34 259,6-33-200,-5 68 147,4 1-1,3 0 1,4-1 0,23 119 0,-12-97-168,-5 2 0,-4-1 0,-4 1 1,-4 0-1,-4 0 0,-18 101 0,-6-23 79,-9 272-1,37-371-139,-4 0 0,-3 0-1,-3-1 1,-3 0 0,-26 80 0,-33 25 116,-2 10-12,70-172-158,0 1 1,2-1 0,0 1-1,1 0 1,1 0-1,2 22 1,0-20-6,-2 0 0,0 0 0,-1 0 1,-5 23-1,1-31 323,4-7 595,14-4-653,-6-1-443,227 7 344,233 19-42,236 24-54,-657-50-63,53-1-207,145 18-1,-179-10-1012,-45-7-2350,-44 1 1762,-7 1-772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35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302 1 5745,'0'0'5409,"-11"22"-4935,1-1-353,-2 4 63,0 1 0,2 1-1,-10 41 1,-31 119 906,-45 214-421,63-185-1048,-10 344-1,42-532 112,-1 9-74,5-17-6444,-6-27 2538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36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4865,'0'0'2749,"-2"22"-2651,-17 181-323,12-148 365,-1 1-1,-3-1 1,-31 88 0,31-122-2597,5-15 157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36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1 616,'0'0'8246,"25"3"-7697,0 0-408,137 12 445,152-9 1280,78 4-799,70-2-825,-366-8-310,-90 0-207,0 1-1,0 0 0,1 1 0,-1-1 0,0 1 0,0 0 0,-1 0 0,1 1 0,0 0 0,-1 0 0,9 6 0,-9-5-466,-1-1 0,0 1 0,0 0 0,0 0 0,0 0 0,-1 0 0,5 8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5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1 512,'0'0'9401,"8"45"-7327,-2 89-1845,-6-109-5045,0-41 713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37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10 1632,'0'0'8141,"-3"-1"-7621,2 0-504,0 0 0,0 0-1,0 0 1,1 1 0,-1-1 0,0 1 0,-1-1 0,1 1 0,0-1-1,0 1 1,0-1 0,0 1 0,0 0 0,0 0 0,0-1 0,-1 1-1,0 0 1,0 4 3,1-1-1,0 1 1,-1-1-1,1 1 1,1-1-1,-1 1 1,0 0-1,1 0 1,0-1-1,0 1 1,0 4-1,0 1 60,-13 639 1346,14-442-1165,7 57-327,-2 69 226,-9-299 75,-1 0 1,-2 0 0,-19 60-1,12-48-173,-8 47-1,12 4 102,6 189-1,6-142 83,-3-136-234,0 18 4,0-1 0,-1 1 0,-2 0 0,-1-1 0,-7 27 0,-1 0-31,1 0 0,-6 88-1,12-83-2,-25 111 0,25-148-13,1 1 1,2 0-1,-2 35 1,4-7-2599,0-54-266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40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0 696,'0'0'5397,"1"13"-4895,9 184 2174,6 197-120,-15-359-2546,2 0 0,1-1 0,2 1 0,20 64 0,-24-92-36,-1-1 0,0 1 0,-1 0 0,1 0 0,-2 10-1,1-2-83,0-14-202,7-2-3839,0-4 1317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41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492 127 720,'0'0'9403,"-19"-19"-8338,-64-61-366,80 77-659,0 0 0,0 1 0,0-1 0,0 1 0,-1 0 0,1 0 0,-1 0 0,1 1 0,-1-1 0,0 1 0,0 0 0,0 0 0,0 0 0,0 0 0,0 1 0,0 0 0,0 0 0,0 0 0,0 0 0,0 0 0,-6 2 0,-9 1 57,14-3-84,1 1 1,-1 0-1,0 0 1,1 0-1,-1 1 0,1 0 1,0-1-1,0 2 1,-1-1-1,1 0 0,1 1 1,-1 0-1,0 0 1,-5 6-1,-49 56-28,43-45 62,-4 3 9,1 1-1,1 1 0,1 1 0,-17 37 0,26-44 9,0-1 0,1 1 0,1 0 0,0 1 0,2 0-1,0-1 1,1 32 0,1-17-76,2 1 0,1-1 0,2 0 0,10 41 0,-9-48-38,0 0 0,-2 0-1,-1 42 1,-2-45 52,1 1 0,1 0 0,10 46 0,-9-62-15,-1-1 1,2 0 0,-1 0-1,1 0 1,0 0-1,1-1 1,0 1-1,0-1 1,1 0 0,0-1-1,0 1 1,0-1-1,1-1 1,0 1 0,8 4-1,-4-3-17,1-1-1,0-1 1,0 0-1,0 0 1,0-1-1,1-1 1,-1 0-1,1-1 1,13 1-1,18-1-111,56-4 0,-96 2 142,4-1 2,0-1 1,-1 0 0,1 0-1,-1 0 1,1-1 0,-1 0-1,0-1 1,0 0-1,0 0 1,-1 0 0,1-1-1,-1 0 1,0 0 0,0 0-1,-1-1 1,0 0-1,0 0 1,4-7 0,12-17 20,-1-2 1,23-50 0,-33 61-19,-7 16 7,18-39-3,19-49 0,-35 77 92,-1 1 0,0-1 1,-1 0-1,0 0 0,-1 0 1,-1 0-1,-2-22 1,-1 29-62,0 1 0,-1-1 1,0 1-1,-1-1 1,0 1-1,0 0 0,0 0 1,-1 1-1,-8-10 1,-18-33 29,19 22-80,1-1-1,2 0 1,0 0-1,2-1 1,-3-35-1,0-154-499,8 218 437,0 0 0,1 1 0,-1-1 0,0 1 0,0-1-1,1 1 1,-1-1 0,0 1 0,0 0 0,1 0 0,-1 0 0,0 0 0,0 1 0,0-1 0,1 0 0,-1 1 0,0-1-1,0 1 1,-1 0 0,-87 41-5548,43-18 753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42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2481,'0'0'10296,"0"7"-10020,-1 40-244,3 1 0,1-1 0,3 0 0,1-1 0,23 77 0,-30-122-27,1 1 0,-1-1 0,0 0 0,1 1-1,0-1 1,-1 0 0,1 0 0,-1 1-1,1-1 1,0 0 0,0 0 0,0 0-1,0 0 1,0 0 0,0 0 0,0 0-1,0 0 1,0 0 0,0-1 0,3 2-1,-3-2 6,-1 0 0,1 0 0,0 0 0,0-1 0,0 1 0,0 0 0,0-1 0,0 1 0,0-1 0,-1 1 0,1-1-1,0 1 1,0-1 0,-1 1 0,1-1 0,0 0 0,-1 1 0,1-1 0,-1 0 0,1 0 0,-1 1 0,2-3 0,4-9 94,0 0 1,-1 0-1,5-17 0,-7 19-84,62-199 35,-64 207-111,-1 40-2725,0-12-774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43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1640,'0'0'7230,"4"3"-6150,1 4-817,0 0 0,-1-1 0,0 1 0,0 1 0,0-1 0,-1 1-1,0-1 1,-1 1 0,4 15 0,13 34-85,-15-47-165,62 148 123,-59-134-116,0 0-1,-1 1 0,-1 0 0,2 45 1,-7 135 210,1-197-217,1 1-1,0-1 0,1 0 0,-1 0 0,1 0 0,1-1 0,0 1 0,0-1 0,0 1 0,1-1 0,7 8 0,-4-4-3,-1 0-1,0 1 1,10 23-1,-13-22 24,-1 1 0,0-1 0,-1 1 0,0 18 0,-1-19-32,0 0 0,0-1 0,1 1 0,1-1 0,7 24 0,44 88-17,-47-109 41,-2 0 1,0 1-1,0-1 0,-2 1 1,3 24-1,4 10 10,-9-42-30,6 21-180,-6-28 104,-1-1 0,0 1 0,1-1-1,-1 1 1,0-1 0,1 1 0,-1-1-1,1 0 1,-1 1 0,1-1-1,-1 0 1,1 1 0,-1-1 0,1 0-1,-1 0 1,1 1 0,-1-1-1,1 0 1,0 0 0,-1 0 0,1 0-1,-1 0 1,1 0 0,-1 0 0,1 0-1,0 0 1,-1 0 0,1 0-1,-1 0 1,1 0 0,-1-1 0,1 1-1,-1 0 1,1 0 0,0-1-1,-1 1 1,1 0 0,-1-1 0,0 1-1,1 0 1,-1-1 0,1 1 0,-1-1-1,0 1 1,1-1 0,-1 1-1,1-1 1,8-15-2844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44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3001,'0'0'8579,"13"5"-7851,9 3-451,0-1 0,0 0 0,1-2 0,-1-1 0,28 2 0,150 9 89,60 2-1907,-202-20-808,-11-10-2832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45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38 147 3977,'0'0'6861,"-2"-9"-6721,-8-24-97,11 49-106,-1 0 0,0 0 0,-2 1 0,-2 17 0,0-8 46,-7 96 598,6 210 0,6-308-567,2 0 0,0 0 0,2 0 0,0-1 0,2 1 1,0-2-1,21 42 0,-24-56-12,0 0-1,1-1 1,-1 1-1,2-1 1,-1 0 0,1 0-1,0-1 1,1 0-1,0 0 1,0 0 0,0-1-1,0 0 1,1 0 0,0-1-1,0 0 1,0 0-1,0-1 1,1 0 0,0-1-1,-1 0 1,1 0-1,0 0 1,16-1 0,-14-2 17,-1 0 1,1-1 0,-1 0-1,0 0 1,0-1 0,0-1-1,0 0 1,0 0-1,-1-1 1,0 0 0,0-1-1,0 0 1,0 0 0,-1-1-1,13-14 1,5-6 73,-1-2-1,-2-1 0,23-37 1,-16 18 38,-1-2 1,-3 0-1,-2-2 1,-2 0-1,-3-2 1,-2 0-1,-2-1 0,-3 0 1,-3-1-1,-2 0 1,0-77-1,-7 65-27,0 67-269,-1 16-1437,-21 117-4830,16-83 1135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45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6585,'0'0'3797,"0"13"-3730,2 56-93,14 84 0,-10-97-83,0 68-1,-2-117 314,6-13 275,7-14 507,-6 0-826,104-203 953,-101 189-876,-1 0 1,-1 0 0,-2-1 0,10-69-1,-19 97-1325,-1 10 246,0 16-666,0-4-168,0 9-2541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46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6673,'0'0'8370,"-3"0"-8450,18 0-344,12 0 288,5 0-624,3 2-256,6-2-1249,-8 0-583,-13 0-1057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46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8314,'0'0'5049,"9"-3"-6049,35 19 360,0-3-2337,-3-7-1488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5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1 1 2817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47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238 126 8346,'0'0'3195,"-25"3"-2425,-7 1-495,-41 10 0,68-12-267,1 0 0,-1 0 0,1 0-1,0 0 1,-1 0 0,1 1-1,0 0 1,0 0 0,1 0-1,-1 0 1,1 1 0,0 0 0,-1-1-1,2 1 1,-1 0 0,0 0-1,1 1 1,0-1 0,0 0 0,0 1-1,-2 7 1,0-3-4,-1 7-99,-1-1 0,2 1 0,0 0 0,1 0 1,0 0-1,2 1 0,0-1 0,0 1 0,2-1 0,0 1 0,1-1 1,1 0-1,0 0 0,1 0 0,1 0 0,0 0 0,1-1 1,1 0-1,0 0 0,1-1 0,1 0 0,0 0 0,1-1 0,19 20 1,-13-16 19,1-2 0,0 0 0,34 22 1,-45-34 77,-1 0 0,1 0 1,-1-1-1,1 0 1,0 0-1,0 0 1,0 0-1,10 0 1,-13-2 35,0 0 1,0 0 0,-1 0 0,1 0-1,0-1 1,0 0 0,-1 1 0,1-1-1,0 0 1,-1 0 0,1 0 0,-1-1-1,1 1 1,-1-1 0,1 1-1,-1-1 1,0 0 0,0 0 0,3-3-1,5-8 129,-1 0 0,-1 0-1,0-1 1,-1 0-1,0-1 1,-1 1 0,-1-1-1,6-22 1,-2-7 248,8-77 0,-12 67-339,-3 0 1,-8-99-1,5 145-59,0 0 0,-1 0-1,0 0 1,-1 0 0,0 1 0,0-1 0,0 1 0,-1 0-1,0 0 1,-1 0 0,0 0 0,0 1 0,0 0-1,0 0 1,-10-8 0,10 11-28,1 0 0,-1 0-1,0 0 1,0 0 0,-1 1 0,1-1 0,-1 2-1,1-1 1,-1 0 0,1 1 0,-1 0 0,0 0-1,0 1 1,0 0 0,1 0 0,-1 0-1,0 1 1,0-1 0,1 2 0,-1-1 0,0 0-1,1 1 1,-9 4 0,-11 8-503,1 1 1,0 1-1,1 1 0,-30 30 1,-13 14-3102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3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4321,'0'0'741,"-2"23"-739,-10 184 597,4-101 1805,-3 101-1397,11 1-2078,-1-208 950,0 0 0,-1 0 0,1-1 0,0 1 0,-1 0 0,1-1 0,0 1 0,0-1 0,-1 1 0,1-1 0,0 0 0,0 0 0,0 1 0,0-1 0,0 0 0,0 0 0,-2-2 0,-2-5-247,1 0 1,0 0-1,0-1 0,1 0 0,0 0 0,0 0 1,1 0-1,0 0 0,1 0 0,-1-13 0,1 9-145,-3-34-753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3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3 443 568,'0'0'1322,"2"-25"57,8-185 2926,-25 88-126,16 119-4171,0 1 1,-1-1-1,1 1 0,0-1 1,0 1-1,0-1 0,0 1 0,1 0 1,-1 0-1,1 0 0,-1-1 1,1 1-1,0 1 0,0-1 0,0 0 1,0 0-1,0 1 0,0-1 0,0 1 1,1 0-1,-1-1 0,0 1 1,1 0-1,-1 0 0,1 1 0,2-2 1,14-3-95,0 0 0,29-4 0,-32 7 41,31-5-202,1 2 0,-1 2 0,53 4 0,-98-1 232,-1 0 0,0 0 0,1 0 0,-1 0 0,0 1 0,1-1 0,-1 0 0,0 1-1,1-1 1,-1 1 0,0-1 0,0 1 0,0 0 0,0-1 0,1 1 0,-1 0 0,0 0 0,0 0 0,0 0-1,-1 0 1,1 0 0,0 0 0,0 0 0,0 0 0,-1 0 0,1 0 0,-1 1 0,1-1 0,-1 0 0,1 0-1,-1 1 1,0-1 0,1 0 0,-1 1 0,0-1 0,0 0 0,0 1 0,0-1 0,-1 2 0,1 1 51,-1-1 0,1 1 0,-1 0-1,0-1 1,0 1 0,-1-1 0,1 0 0,-1 1 0,0-1 0,1 0 0,-2 0 0,1 0 0,-4 4 0,-13 9 530,-40 26-1,40-30-391,0 2 0,1 0 0,-20 20 0,33-30-166,1 1 0,0 0 1,0 0-1,0 1 0,1-1 1,0 1-1,0 0 0,0 0 0,1 0 1,0 0-1,0 0 0,1 0 0,-1 1 1,1-1-1,0 13 0,1-5-14,2-1 0,-1 1 0,2 0 0,0-1 0,0 1 0,1-1 0,1 0 0,0 0-1,1-1 1,1 1 0,0-1 0,0-1 0,14 18 0,-20-29-167,0 1 0,0 0 0,1 0 0,-1-1 0,0 1 0,0-1 0,1 1 0,-1-1 0,0 1 0,1-1 0,-1 0 0,0 0 0,1 0 0,-1 1 0,0-1 0,1-1 0,-1 1 0,1 0 0,-1 0 0,0 0 0,1-1 0,-1 1 0,0-1 0,0 1 0,1-1 0,-1 1 0,0-1 0,0 0 0,0 0 1,2 0-1,8-13-3860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4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0 202 3201,'0'0'5961,"23"-25"-5509,112-123-112,-122 131-300,-5 5 2188,-11 24-1247,-3 5-946,1 0-1,0 0 1,1 1 0,-2 32 0,5-44-98,1 1 1,0-1 0,1 0-1,-1 1 1,1-1 0,1 0-1,3 11 1,-4-15-44,0 1-1,0-1 1,0 0 0,0 0 0,1 0-1,-1 0 1,1 0 0,-1 0-1,1 0 1,0-1 0,0 1 0,-1 0-1,1-1 1,1 0 0,-1 1 0,0-1-1,0 0 1,0 0 0,1 0 0,1 0-1,8 1-2543,-5-2-1913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5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1016,'0'0'9969,"-4"9"-9450,-1 18-538,1 1-1,1 1 1,1-1 0,2 0 0,4 39 0,-1-42-80,-2 1 0,0-1-1,-2 1 1,-1-1 0,-1 1 0,-1-1 0,-9 32 0,7-47-1341,0-8-2460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5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4905,'0'0'3079,"33"-13"-2461,104-42-233,-127 51-378,0 0 1,0 1-1,1 0 0,-1 1 0,0 0 0,1 1 1,-1 0-1,1 0 0,0 1 0,-1 1 0,1 0 0,19 4 1,-27-4-9,1-1 1,-1 1-1,0 0 1,0 1-1,0-1 0,0 1 1,0-1-1,0 1 1,0 0-1,0 0 1,-1 0-1,1 0 1,-1 1-1,1-1 1,-1 1-1,0-1 1,0 1-1,0 0 1,0 0-1,-1 0 1,1 0-1,-1 0 1,0 0-1,0 0 0,0 1 1,0-1-1,0 0 1,-1 0-1,1 1 1,-1 3-1,0-1 128,0 0 0,0 1 0,-1-1 0,0 0 0,0 1 0,0-1 0,-1 0-1,0 0 1,0 0 0,-1 0 0,0 0 0,0-1 0,0 1 0,-8 9 0,-57 52 666,54-56-747,1 0-1,1 2 1,0-1 0,0 1-1,2 1 1,-1 0 0,2 0-1,-13 25 1,18-29-4,-12 38 327,15-46-360,1 0 0,0-1 1,0 1-1,0 0 0,0-1 1,0 1-1,0 0 0,0 0 1,1-1-1,-1 1 0,1-1 1,-1 1-1,1 0 0,0-1 1,-1 1-1,1-1 0,0 1 1,0-1-1,0 0 0,0 1 1,0-1-1,1 0 0,-1 0 1,0 0-1,1 1 0,1 0 1,23 12-79,-21-12 16,0 0 1,0 0 0,-1 1-1,1-1 1,0 1 0,-1 0-1,0 1 1,0-1-1,0 1 1,0 0 0,-1 0-1,1 0 1,-1 0 0,0 1-1,4 6 1,-6-9-607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6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6465,'0'0'3401,"14"-1"-3444,46-1-78,-59 2 115,-1 0-1,1 0 0,0 0 1,0 0-1,-1 1 1,1-1-1,0 0 1,0 0-1,-1 1 0,1-1 1,0 0-1,0 1 1,-1-1-1,1 0 1,0 1-1,-1-1 0,1 1 1,-1-1-1,1 1 1,-1 0-1,1-1 1,-1 1-1,1-1 1,-1 1-1,1 0 0,-1 0 1,0-1-1,0 1 1,1 0-1,-1 0 1,0-1-1,0 2 0,0 23 28,-1-20-25,0 3 131,0 1 0,0 0 0,-1-1 1,0 1-1,-1-1 0,-5 13 0,5-13-56,0 0 0,0 0 0,1 0 0,0 0 0,0 1 0,0 12 0,2-20-72,0 0-1,0 0 1,1 0-1,-1 0 1,1 0-1,-1-1 1,1 1-1,-1 0 1,1 0-1,-1 0 1,1 0-1,0-1 1,-1 1-1,1 0 1,0-1-1,0 1 1,0-1-1,-1 1 1,1 0-1,0-1 1,0 0-1,0 1 1,0-1-1,0 0 1,0 1-1,1-1 1,33 7 144,-25-5-135,-6-1 18,34 11-97,-37-11 68,0 1 0,0-1 0,1 0 0,-1 0 0,0 0 0,0 1 0,0-1 0,-1 0 0,1 1 0,0-1 0,0 1 0,-1-1 0,1 1 0,-1 0 0,1-1 0,-1 1 0,0-1 0,0 1 0,1 0 0,-1-1 0,-1 4 0,1-4 53,-1 1-1,1-1 1,-1 0-1,0 1 1,1-1-1,-1 0 1,0 1-1,0-1 1,0 0 0,0 0-1,0 0 1,0 0-1,0 0 1,0 0-1,-1 0 1,1 0-1,0-1 1,0 1 0,-1 0-1,1-1 1,-1 1-1,-1 0 1,-41 13 474,31-10-378,-6 1-44,14-4-3217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7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8730,'0'0'4426,"1"-7"-4270,2 16-167,1-1-1,-2 1 1,1-1 0,-1 1-1,-1 0 1,1 0 0,-1 10-1,1 75 73,-2-70-29,0-7-25,0 15 24,-1 0 1,-1 0 0,-7 32 0,8-60-2763,1-6 943,0-12-258,1 2 280,-1-16-3351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7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1 157 2921,'0'0'6906,"19"-23"-6315,67-74-116,-82 93-438,0 1 1,0-1-1,1 1 1,-1 0-1,1 0 1,0 1-1,0-1 1,0 1-1,0 0 1,0 0-1,0 1 1,1 0-1,-1 0 1,1 0-1,-1 0 1,1 1-1,-1 0 1,1 0-1,-1 0 1,1 1-1,5 1 1,16 0-33,-18-2-19,0 1 0,0-1 0,0 2 1,0-1-1,0 1 0,0 0 0,-1 1 1,1 0-1,13 7 0,-19-8 9,1 0 0,0 1 0,-1-1 0,0 1 0,1 0 0,-1 0 0,0 0 0,-1 1 0,1-1 0,0 1 0,-1-1 0,0 1 0,0 0 0,0 0 0,0 0 0,-1 0 0,0 0 0,0 0 0,0 0 0,0 1 0,0-1 0,-1 5 0,1-3 97,-1 0-1,0 0 1,0 0-1,-1 1 1,0-1-1,0 0 1,0 0-1,-1 0 1,1 0 0,-2 0-1,-4 9 1,2-7 56,-1-1 1,0 1-1,0-2 1,0 1 0,-1-1-1,0 0 1,-10 7 0,12-10-138,0 0 0,-1 1 1,2 0-1,-1 0 1,0 0-1,1 0 1,-1 1-1,1 0 0,1 0 1,-1 0-1,1 0 1,0 1-1,0-1 0,0 1 1,1 0-1,0 0 1,0 0-1,0 0 0,1 0 1,0 0-1,0 0 1,0 0-1,1 1 1,1 8-1,-2-10-88,1 0 0,1 0 0,-1-1 0,1 1-1,-1 0 1,1 0 0,1-1 0,-1 1 0,4 8 0,-4-12 38,0 0 1,0 0 0,0 0-1,1 1 1,-1-1-1,0 0 1,0-1 0,1 1-1,-1 0 1,1 0 0,-1-1-1,0 1 1,1 0-1,-1-1 1,1 0 0,0 1-1,-1-1 1,1 0-1,-1 0 1,1 0 0,-1 0-1,1 0 1,0 0-1,-1 0 1,1 0 0,-1-1-1,1 1 1,-1 0 0,1-1-1,-1 0 1,1 1-1,-1-1 1,3-2 0,20-13-1533,0-7-1255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8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26 680,'0'0'5559,"6"-3"-4802,23-10 5690,6 5-5943,-16 8-520,-14-1-4,0 1 1,0 0 0,0 0-1,0 0 1,0 1 0,9 2-1,-13-3 16,1 1-1,-1-1 0,0 1 0,0 0 1,0 0-1,1 0 0,-1 0 0,0 0 1,0 0-1,0 0 0,-1 0 0,1 0 1,0 0-1,0 0 0,0 1 0,-1-1 1,1 0-1,-1 1 0,1-1 0,-1 0 1,0 1-1,1-1 0,-1 1 0,0-1 1,0 0-1,0 1 0,0-1 0,0 3 1,0 4 11,-1 1 0,0-1 0,0 1 1,-1-1-1,0 0 0,0 0 1,-1 0-1,0 0 0,-1 0 0,1 0 1,-1-1-1,-1 0 0,1 0 0,-1 0 1,-7 7-1,8-9 63,3-3-57,-1 0-1,1 0 1,-1 0-1,1 0 1,0 0-1,-1 0 0,1 1 1,0-1-1,1 0 1,-1 1-1,0-1 1,1 1-1,-1-1 1,1 1-1,0-1 0,0 1 1,0-1-1,0 1 1,0-1-1,0 1 1,1-1-1,-1 1 1,3 3-1,-1-3-39,0 0 0,0 0-1,1 0 1,-1 0 0,1-1 0,0 1-1,0-1 1,0 0 0,0 1-1,0-1 1,0-1 0,1 1 0,-1-1-1,1 1 1,5 1 0,6 0-448,-1 0 0,1-1 0,0 0 0,0-1-1,0-1 1,0 0 0,28-5 0,-2-4-2133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6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2817,'6'44'1033,"-3"-27"13,0 1 0,-1 33 2002,-2-47-1851,0-3-1207,0-1 0,0 1 1,0 0-1,-1-1 0,1 1 0,0-1 1,0 1-1,0-1 0,0 1 0,0-1 0,0 1 1,0 0-1,0-1 0,0 1 0,0-1 1,0 1-1,0-1 0,1 1 0,-1-1 0,0 1 1,0-1-1,1 1 0,-1-1 0,0 1 1,0-1-1,1 1 0,-1-1 0,1 1 0,-1-1 1,0 0-1,1 1 0,-1-1 0,1 1 1,-1-1-1,1 0 0,-1 0 0,1 1 0,-1-1 1,1 0-1,0 0 0,29-1 313,-22 0-277,-1 0 1,0 0 0,1 1 0,-1 0 0,0 0-1,1 1 1,-1 0 0,0 0 0,1 1 0,-1 0-1,8 3 1,-13-3-19,0 0-1,-1 0 1,1 0-1,-1 0 1,0 0 0,0 0-1,1 0 1,-1 0-1,-1 1 1,1-1-1,0 0 1,0 1-1,-1-1 1,0 1 0,1-1-1,-1 5 1,-1 48 192,0-32-161,1-11-27,1-2 65,-1-1 0,-1 1 1,1 0-1,-2-1 0,-2 11 0,3-16-46,-1 0 1,0 0-1,0 0 0,0-1 1,0 1-1,-1 0 0,1-1 0,-1 0 1,0 0-1,0 0 0,0 0 1,-1 0-1,1 0 0,-7 3 1,2-2 74,0 1 0,-1-1 0,0 0 0,1-1 0,-1 0 0,-1-1 0,1 0 0,0 0 0,0-1 0,-1 0 0,1-1 0,-1 0 0,1 0 0,-11-2 1,17 1-92,0 0 0,0 0 0,0 0 0,0 0 0,0 0 0,0-1 1,0 1-1,0-1 0,0 0 0,1 0 0,-1 0 0,1 0 0,0 0 1,-1-1-1,1 1 0,0-1 0,0 1 0,0-1 0,1 0 0,-1 0 1,1 1-1,0-1 0,-1 0 0,0-4 0,-1-4-716,1 0 1,-1 0-1,2 0 0,-1-1 0,2-17 0,0 13-2929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9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6905,'0'0'6497,"0"87"-6551,-6 12 20,6-92 26,-2 1 0,1 0 0,-1 0-1,0 0 1,-1-1 0,0 1 0,0-1 0,0 0 0,-1 0-1,-5 8 1,9-15-31,0 0 0,0 0-1,0 0 1,0 1 0,0-1-1,0 0 1,0 0 0,-1 1-1,1-1 1,0 0 0,0 0-1,0 0 1,0 1 0,0-1 0,0 0-1,-1 0 1,1 0 0,0 0-1,0 0 1,0 1 0,-1-1-1,1 0 1,0 0 0,0 0-1,0 0 1,-1 0 0,1 0 0,0 0-1,0 0 1,0 0 0,-1 1-1,1-1 1,0 0 0,0 0-1,-1 0 1,1 0 0,0 0-1,0-1 1,0 1 0,-1 0 0,1 0-1,0 0 1,0 0 0,-1 0-1,1 0 1,0 0 0,0 0-1,-1-12-3493,1 9 3331,0-16-2855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9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3609,'0'0'7231,"19"0"-7057,60 0-132,-75 1-62,1 0-1,-1 0 1,1 1 0,-1-1 0,0 1 0,0 0 0,1 0 0,-1 0 0,-1 0 0,1 1-1,0-1 1,0 1 0,-1 0 0,0 1 0,1-1 0,-1 0 0,-1 1 0,1 0-1,0 0 1,-1-1 0,0 2 0,0-1 0,0 0 0,0 0 0,-1 1 0,1-1 0,-1 0-1,0 1 1,-1-1 0,1 1 0,-1 0 0,0-1 0,0 1 0,0-1 0,-2 7 0,-1-5 190,-1-1 0,0 1 1,0-1-1,-1 0 1,0 0-1,0 0 0,0 0 1,0-1-1,-1 0 1,1 0-1,-11 4 1,-6 7 208,9-6-251,1 0 0,1 1 1,-1 0-1,1 1 0,-11 14 0,18-19-116,0 1 1,1-1-1,-1 0 0,1 1 0,1 0 1,-1 0-1,1 0 0,0 0 0,1 0 1,-1 0-1,2 1 0,-1 13 0,0-4 26,3 25-262,-1-41 202,-1 1 0,1-1 0,-1 0 0,1 0 0,-1 0 0,1 0 0,0 0 0,-1 0 0,1 0 0,0 0 0,0 0 0,0 0 0,0-1 0,0 1 0,0 0 0,0 0 0,0-1 0,0 1 0,0-1 0,0 1 0,1-1 0,-1 0 0,0 1 0,0-1 0,0 0 0,1 0 0,-1 0 0,0 1 0,0-1 0,2-1 0,4 1-283,0 0-1,0-1 1,0 0-1,0-1 1,0 0 0,0 0-1,-1 0 1,1-1-1,0 1 1,-1-2 0,0 1-1,0-1 1,0 0-1,7-6 1,11-8-4249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33:59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3649,'0'0'10110,"6"-10"-10673,64 7 40,-69 3 737,-7 212-289,12-216-3003,-1-8-751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20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5 888,'0'0'3934,"-2"-5"-1932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1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0 600,'0'0'4513,"-29"11"-4273,24-7-239,0 0 0,0 1 1,1-1-1,-1 1 0,1 0 0,0 1 0,0-1 0,1 1 1,-4 6-1,6-10 1,0 0-1,1 0 1,-1 0 0,0 1 0,1-1 0,-1 0 0,1 1 0,0-1-1,-1 0 1,1 1 0,0-1 0,1 0 0,-1 1 0,0-1 0,1 0-1,-1 0 1,1 1 0,0-1 0,-1 0 0,1 0 0,0 0 0,1 0-1,-1 0 1,0 0 0,0 0 0,1 0 0,-1 0 0,4 3-1,0-3-38,0 1 0,1-1-1,-1 1 1,0-1-1,1-1 1,-1 1-1,1-1 1,-1 0-1,1 0 1,0-1-1,-1 0 1,1 0-1,0 0 1,8-2 0,10 1 125,-23 1-73,0-1 0,0 1-1,0-1 1,0 0 0,0 0-1,0 0 1,0 1 0,-1-1 0,1 0-1,0 0 1,0 0 0,-1 0 0,1 0-1,-1-1 1,1 1 0,-1 0 0,0 0-1,1 0 1,-1 0 0,0 0-1,0-1 1,1 1 0,-1 0 0,0-2-1,3-32 2527,-50 25-2075,34 1-394,8 4-60,-1 2 1,1-1 0,-1 0 0,0 1-1,-11-4 1,15 6-15,0 1 0,0 0 0,0-1-1,1 1 1,-1 0 0,0 0 0,0 0-1,0 0 1,0 0 0,0 1 0,0-1-1,0 0 1,0 1 0,0 0 0,0-1 0,1 1-1,-1 0 1,0 0 0,0 0 0,1 0-1,-1 0 1,1 0 0,-1 1 0,-2 2-1,2-1-116,-1 0-1,1 1 0,0-1 1,0 1-1,0-1 0,0 1 0,0 0 1,1 0-1,0 0 0,0 0 0,0 0 1,0 0-1,0 4 0,-4 18-2096,0-16 793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3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71 191 1816,'0'0'4388,"-6"-16"-2620,4 37-1774,0 0 0,1 0 1,4 37-1,-1-1 45,-2-46-59,-1-6-16,0 1-1,1-1 0,0 1 1,0-1-1,1 1 1,0-1-1,-1 0 1,2 1-1,-1-1 0,1 0 1,-1 0-1,1 0 1,1 0-1,-1 0 0,5 6 1,-11-17-357,1 0 0,0 0 1,0-1-1,0 1 0,-2-12 0,-6-13 440,2 15 113,2 0 1,0 0-1,1 0 1,0-1-1,1 0 0,1 0 1,1 0-1,0 0 1,2-1-1,0-22 0,1 37-210,1 0 0,0 0-1,0 1 1,1-1-1,-1 0 1,1 1-1,-1-1 1,1 1-1,0 0 1,0-1-1,0 1 1,0 0 0,0 0-1,0 0 1,1 1-1,-1-1 1,4-2-1,56-28-694,-35 18 598,-10 3 111,1 1 0,0 1 0,0 1 1,1 0-1,0 1 0,0 1 0,1 1 0,0 0 0,0 2 0,23-2 0,-42 6 31,-1-1-1,1 1 0,0-1 0,-1 1 0,1-1 0,-1 1 1,0 0-1,1-1 0,-1 1 0,1 0 0,-1-1 1,0 1-1,1 0 0,-1-1 0,0 1 0,0 0 0,0-1 1,0 1-1,1 0 0,-1 0 0,0-1 0,0 1 1,0 0-1,-1 1 0,1 26 144,0-23-41,0 4-24,-1 0 1,0 1-1,-1-1 0,0 0 1,0 0-1,-1 0 1,0 0-1,-1-1 1,0 1-1,0-1 0,-1 0 1,0 0-1,0 0 1,-13 13-1,-1 6 161,-1-2-1,-2 0 1,0-1 0,-2-1-1,-38 30 1,61-53-212,0 1 0,0-1 0,0 0 0,0 1 0,0-1 0,1 1 0,-1-1 0,0 1 0,1 0 0,-1-1 0,0 1 0,1 0 0,-1-1 0,1 1-1,-1 0 1,1 0 0,-1-1 0,1 1 0,-1 0 0,1 0 0,0 0 0,-1 0 0,1 0 0,0 0 0,0-1 0,0 1 0,0 0 0,0 0 0,0 0 0,0 0 0,0 0 0,0 0 0,0 0 0,0 0 0,1 0 0,-1 0 0,0-1 0,1 1 0,-1 0 0,1 0 0,0 1 0,2 1-20,1 1 0,-1-1 0,1 0 1,0 0-1,0 0 0,0-1 0,1 1 1,-1-1-1,1 0 0,-1 0 0,1-1 1,0 1-1,0-1 0,5 1 0,71 9-39,-13-9-290,-67-2 299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4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0 191 3441,'0'0'4434,"1"-22"-4209,4-146 1773,11 243-2918,-11-7-233,-2 77 1,-3-103-2042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4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40 3137,'0'0'4622,"-2"-6"-3998,2 1-403,0 4-124,0-1-1,0 0 1,-1 0-1,1 0 1,0 0-1,-1 1 1,1-1-1,-1 0 1,1 0-1,-1 1 1,0-1-1,0 1 1,0-1-1,-2-3 1502,3 15-7562,0-4 1415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5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0 176,'0'0'7615,"0"5"-7451,-1 2-42,0 0 0,0-1 0,-1 1-1,1-1 1,-1 1 0,-1-1 0,1 0 0,-1 0 0,0 0-1,-7 9 1,-49 63 524,14-20-689,38-47-173,-33 54 560,38-61-727,0 1 0,0-1 1,1 1-1,0 0 0,-1 0 1,2 0-1,-2 7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6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4953,'0'0'2585,"0"-1"-2546,0 0 0,0 1 1,0-1-1,0 0 0,0 0 1,0 0-1,0 0 0,0 1 1,0-1-1,0 0 0,1 0 1,-1 0-1,0 1 0,1-1 1,-1 0-1,0 0 0,1 1 1,-1-1-1,1 0 0,-1 1 1,1-1-1,-1 1 0,2-2 1,14 3-105,-1 1 0,1 0 0,24 8 0,-23-6-656,-1 0 0,1-2-1,27 3 1,-44-7-104,0-7-638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6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7370,'0'0'4092,"13"-9"-3994,45-25-29,-53 32-57,0-1 0,1 1 0,-1 0-1,1 1 1,-1-1 0,1 1 0,0 0-1,0 0 1,-1 1 0,1 0 0,0 0 0,9 1-1,29-3 44,22-23 185,-62 23-483,0 0 0,0 0 0,0 0 0,-1-1 0,1 0 0,0 1 0,-1-1 0,0 0 0,0-1 0,0 1 0,0-1 0,-1 1 0,4-7 0,-5 2-3527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6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1 186 3745</inkml:trace>
  <inkml:trace contextRef="#ctx0" brushRef="#br0" timeOffset="1">1 186 3745,'47'-143'1696,"-47"140"-968,0 1-464,0-4 264,15-2-480,8 0-23,1 1-1,-1 1 24,-5 4-56,-3 2 8,-6 0 0,-4 0-97,1 0 97,-3 0-136,3 0-456,0 0-736,-3 0-784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7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25 1488,'0'0'4252,"-15"-1"-4067,-25-3 785,-46-10-1,83 13-908,0 0 0,-1 0-1,1 0 1,0 1-1,-1-1 1,1 1 0,0 0-1,-1 0 1,1 0 0,0 0-1,-1 1 1,1-1-1,0 1 1,-1 0 0,1 0-1,0 0 1,0 1 0,0-1-1,0 1 1,0-1-1,0 1 1,1 0 0,-1 0-1,0 0 1,1 1 0,-1-1-1,1 0 1,-3 4-1,2 2-124,-1-1 0,1 1 0,1 0 0,-1 0 0,1 0 0,1 0 0,-1 0 0,2 0 0,-1 0 0,1 14 0,1-11-46,1 0 0,0 0 0,0 0 0,1 0 0,4 11 0,6 22 118,-12-43-40,1 0 0,-1 0-1,1 1 1,-1-1 0,1 0 0,-1 0 0,1 0 0,0-1 0,-1 1 0,1 0-1,0 0 1,0-1 0,-1 0 0,1 1 0,0-1 0,0 0 0,0 0 0,0 1 0,0-2-1,-1 1 1,4 0 0,42-3-279,-44 2 320,-1 1 0,0-1-1,0 1 1,0-1 0,1 0-1,-1 0 1,0 0 0,0 0 0,0-1-1,0 1 1,-1 0 0,1-1-1,0 1 1,-1-1 0,1 0 0,-1 1-1,1-1 1,-1 0 0,0 0-1,1 0 1,-1 0 0,0 0-1,0 0 1,-1 0 0,1-1 0,0-1-1,1-6 65,-1 0 0,0 0 0,-1 0 0,-2-19 0,1 1-15,1 25-61,0 0 1,0 0-1,0 0 1,-1 0-1,1 1 1,-1-1-1,1 0 1,-1 0-1,0 1 1,0-1-1,-1 1 1,1-1-1,0 1 1,-1-1 0,1 1-1,-1 0 1,0-1-1,0 1 1,0 0-1,0 0 1,0 1-1,0-1 1,-1 0-1,1 1 1,-1-1-1,1 1 1,-5-2-1,-2 0-4,-1 1-1,1-1 0,-1 2 1,0-1-1,0 2 1,-15-1-1,23 1 10,0 1-1,1-1 1,-1 0-1,0 0 1,0 1-1,1-1 1,-1 1-1,0-1 1,1 1-1,-1 0 1,1 0-1,-1-1 1,0 1-1,1 0 1,0 1-1,-1-1 1,1 0-1,0 0 1,0 0-1,-2 3 1,0 0-8,1 0 0,0 0 0,0 0 0,1 0 1,-1 0-1,1 0 0,0 1 0,-1 4 0,0 5-10,1-1 0,0 0 0,2 0 0,2 26 0,0-31 18,1 0 0,0 0 0,1 0 0,-1 0 1,1-1-1,1 1 0,0-1 0,0-1 1,0 1-1,1-1 0,11 8 0,1 4 4,3 3 4,-8-8-22,0 0 1,20 27 0,-30-35 18,-1 0-1,0 1 1,0-1 0,0 1-1,-1 0 1,1 0 0,-2 0-1,1 0 1,0 0-1,-1 0 1,0 0 0,-1 10-1,0-11 44,-2-1 0,1 1-1,0-1 1,-1 1 0,0-1-1,0 0 1,0 0 0,-1 0-1,1 0 1,-1 0 0,0 0-1,0-1 1,0 1 0,-1-1-1,1 0 1,-1 0 0,0 0-1,0-1 1,-5 3 0,-13 9 118,-1-1 0,-25 10 0,37-19 24,0 0 1,0-1-1,-1-1 0,1 0 0,-1-1 1,1 0-1,-1 0 0,0-1 1,1-1-1,-21-3 0,31 4-227,0 0 0,0 0 0,0 0 0,0-1 0,1 1 0,-1 0 0,0 0 0,0-1 0,0 1 0,1 0 0,-1-1 0,0 1 0,0-1 0,1 1 0,-1-1 0,1 0 0,-1 1 0,0-1 0,1 1 0,-1-1 1,1 0-1,-1 0 0,1 1 0,-1-1 0,1 0 0,0 0 0,-1 1 0,1-1 0,0 0 0,0 0 0,0-1 0,0 1-145,0 0 1,1-1 0,-1 1-1,1 0 1,-1-1 0,1 1-1,-1 0 1,1 0 0,0 0-1,0 0 1,0 0 0,-1 0-1,1 0 1,0 0 0,0 0-1,1 0 1,1-1 0,9-8-1870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8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10 233 120,'0'0'7702,"9"-21"-7860,4 6-116,-2-1-1,0 0 1,10-21 0,-17 28 235,-1 0 1,1-1-1,-2 1 1,1-1-1,-2 1 1,1-1-1,-1 0 0,0-13 1,-1 22 70,0 0 0,0 0 0,0 0 0,-1 0 0,1 0 0,0 0 0,0-1 0,-1 1 0,1 0 0,0 0 0,-1 0 0,1 0 0,-1 0 0,1 0 0,-1 0 0,0 0 0,1 0 0,-1 1 0,0-1 0,0 0 0,0 0 0,0 0 0,1 1 0,-1-1 0,0 1 0,0-1 0,0 1 0,0-1 0,-2 0 0,0 0 48,0 1-1,0-1 1,0 1-1,0 0 0,0 0 1,0 0-1,0 0 1,0 1-1,0-1 1,0 1-1,-3 1 1,4-1-80,1-1 0,0 1 0,0 0 0,-1 0 0,1 0 0,0 0 0,0 0 0,0 0 1,0 0-1,0 0 0,1 1 0,-1-1 0,0 0 0,0 1 0,1-1 0,-1 0 0,1 1 0,-1-1 0,1 1 0,0-1 1,-1 2-1,-4 38-38,4-27-17,-5 37 115,2 0 0,2 0 0,6 67 0,-4-115-69,1 0 0,-1 1-1,1-1 1,-1 0 0,1 0 0,0 0-1,0 0 1,0 0 0,1 0 0,-1 0 0,1 0-1,0-1 1,-1 1 0,1-1 0,0 1-1,1-1 1,-1 1 0,0-1 0,1 0-1,-1 0 1,1 0 0,-1-1 0,1 1 0,0-1-1,6 3 1,0-2-171,1 0 0,-1-1 0,1 0 1,0 0-1,-1-1 0,1 0 0,14-3 0,-21 2 159,0 1-1,-1-1 1,1 0 0,0 0-1,-1 0 1,1-1 0,-1 1-1,0 0 1,1-1 0,-1 0-1,0 1 1,0-1 0,0 0-1,0 0 1,0-1 0,0 1-1,1-3 1,25-45-2014,-26 46 1640,7-15-1779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9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2961,'0'0'6112,"-3"35"-5554,3 70-1559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49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65 0 2080</inkml:trace>
  <inkml:trace contextRef="#ctx0" brushRef="#br0" timeOffset="1">65 0 2080,'-65'119'1545,"65"-121"-849,0-1-88,0 0-120,0 1-376,0-1-24,12 0-88,6-2-368,3 0 128,-1 0-272,1-1 112,2-2-248,4-2-336,-7-1-249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50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3529,'0'0'3215,"-36"12"-317,32-8-2903,0 2-1,0-1 1,1 0 0,-1 1-1,1 0 1,0 0-1,1 0 1,0 0 0,0 0-1,0 0 1,-1 10 0,0 5-261,2 0 1,0 25 0,1-25 38,1-21 223,-1 1 0,0 0-1,0 0 1,-1-1 0,1 1-1,0 0 1,0-1 0,0 1-1,0 0 1,0-1 0,-1 1-1,1 0 1,0-1 0,-1 1-1,1-1 1,0 1 0,-1 0 0,1-1-1,-1 1 1,1-1 0,-1 1-1,1-1 1,-1 1 0,1-1-1,-1 0 1,0 1 0,1-1-1,-1 0 1,0 1 0,1-1-1,-1 0 1,0 0 0,1 0 0,-1 1-1,0-1 1,1 0 0,-2 0-1,-11 0-4350,13-10 1503,0-1 2060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50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1 0 264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50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0 264,'-71'67'1172,"71"-67"-1135,-1 0 0,1 1 0,0-1 0,0 0 0,-1 0-1,1 1 1,0-1 0,-1 0 0,1 0 0,0 0 0,-1 1-1,1-1 1,0 0 0,-1 0 0,1 0 0,0 0 0,-1 0-1,1 0 1,-1 0 0,1 0 0,0 0 0,-1 0 0,1 0 0,0 0-1,-1 0 1,1 0 0,-1 0 0,1 0 0,0 0 0,-1 0-1,1 0 1,0-1 0,-1 1 0,1 0 0,0 0 0,-1 0 0,1-1-1,0 1 1,0 0 0,-1 0 0,1-1 0,0 1 0,0 0-1,-1-1 1,1 1 0,0 0 0,0-1 0,0 1 0,0 0-1,-1-1 1,1 1 0,0 0 0,0-1 0,0 1 0,0-1 0,0 1-1,0 0 1,0-1 0,0 0 0,0 1 7,0-1 0,0 1 0,0-1 0,0 0 0,0 1 0,0-1 0,0 1 0,0-1 0,0 0 0,0 1 0,0-1 0,0 0 0,0 1 0,0-1 0,1 1 0,-1-1 0,0 1 0,1-1 0,-1 1 0,0-1 0,1 0 0,-1 1 0,0 0 0,1-1 0,-1 1 0,1-1 0,-1 1 0,1 0 0,-1-1 0,1 1 0,0 0 0,-1-1-1,1 1 1,-1 0 0,2-1 0,0 1-12,0 0-1,0 0 0,0 0 1,0 0-1,0 0 1,0 0-1,0 1 0,0-1 1,-1 0-1,1 1 0,0 0 1,0-1-1,0 1 0,0 0 1,-1 0-1,1 0 0,0 0 1,1 2-1,-1 1 3,0-1-1,0 1 1,-1 0-1,1-1 1,-1 1-1,0 0 1,0 0-1,0 7 1,4 13 119,1 0-1,14 33 1,-16-47-122,0 0 0,1 0 0,0 0 0,1 0 0,0-1 0,1 0 0,13 15-1,-18-24 12,-1 0 181,-5-10-3169,-4 5 370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51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2593,'0'0'4642,"14"-2"-4483,157-40 329,-162 42-177,-3-1-4024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51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60 280 1456,'0'0'4713,"9"-21"-4423,31-66 152,-38 81-312,0 1 0,0 0 0,0-1 0,0 0 0,-1 1 0,0-1 0,0 0 0,-1 0 0,0 0-1,0 1 1,0-1 0,-2-9 0,0-8 379,2 18-572,-1 0-1,1 1 1,-1-1-1,0 1 1,-1-1-1,1 1 1,-1 0-1,-4-8 0,6 11 50,-1 0-1,1 0 0,-1 0 0,1 0 0,-1 0 1,0 0-1,1 0 0,-1 0 0,0 0 0,0 1 1,0-1-1,1 0 0,-1 0 0,0 1 0,0-1 1,0 1-1,0-1 0,0 1 0,0-1 0,-1 1 1,1 0-1,0-1 0,0 1 0,0 0 0,0 0 1,0 0-1,0 0 0,-1 0 0,1 0 0,0 0 1,0 0-1,0 0 0,0 1 0,0-1 0,0 0 1,0 1-1,0-1 0,-1 1 0,1-1 0,1 1 0,-3 1 1,-1 3 11,-1 1 0,1 0 0,1 0 0,-1 0 0,1 1 0,0-1 0,1 1 0,0 0 0,-3 12 0,-1 2-2,0 0 13,1 0 1,1 0-1,1 1 1,1-1-1,1 44 1,1-59 14,1-1 0,0 1-1,0-1 1,1 0 0,0 1 0,0-1 0,0 0 0,0 0 0,6 9 0,35 45 140,-28-39-147,-14-19-34,0 0 0,1-1 0,-1 1 0,0-1 0,0 1 0,1 0 0,-1-1 0,0 0 0,1 1 0,-1-1 0,0 0 0,1 0 0,-1 0 0,0 0 0,1 0 0,-1 0 0,0 0 0,1 0-1,-1 0 1,1-1 0,-1 1 0,0 0 0,0-1 0,3 0 0,29-16-515,-7-5-1342,44-47-1,-48 47-311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6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7090,'0'0'2413,"8"9"-2362,-1-2-25,-1 1-1,0-1 1,0 1-1,0 1 1,-1-1-1,0 1 1,-1 0-1,0 0 1,-1 0-1,1 0 1,-2 1-1,1 0 1,-1-1-1,0 14 1,-2-19-83,5 49 225,11-20-4263,-10-27 1007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52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1 199 2232,'0'0'3793,"50"-3"-2316,63-10-1142,0-6 1,-2-4 0,-1-5 0,184-74 0,-277 94-613,-16 5-634,-10 6-150,-8 5-814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53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49 1408,'0'0'3274,"2"-7"-2778,4-18-67,-6 25-389,0-1 1,0 0 0,0 1 0,0-1 0,0 0 0,0 1-1,0-1 1,-1 1 0,1-1 0,0 0 0,0 1 0,0-1-1,-1 1 1,1-1 0,0 0 0,-1 1 0,1-1 0,-1 1-1,1-1 1,0 1 0,-1 0 0,1-1 0,-1 1 0,1-1-1,-1 1 1,1 0 0,-1-1 0,0 1 0,1 0 0,-1 0 0,1-1-1,-1 1 1,0 0 0,1 0 0,-1 0 0,1 0 0,-1 0-1,0 0 1,-1 0 0,-28 0 494,26 0-335,-4 1-185,1 0 0,-1 1 0,1 0 0,0 0 1,-1 1-1,1 0 0,1 0 0,-1 1 0,0 0 0,1 0 0,0 0 0,0 1 1,0 0-1,0 0 0,1 0 0,0 1 0,0 0 0,0 0 0,1 0 0,0 0 0,0 1 1,1 0-1,-5 9 0,9-15-17,0 0 0,0 0 0,-1-1 0,1 1 0,0 0 1,0-1-1,0 1 0,-1-1 0,1 1 0,0-1 0,0 0 0,0 1 0,0-1 1,0 0-1,0 1 0,0-1 0,0 0 0,0 0 0,0 0 0,0 0 0,0 0 0,2 0 1,32 3-16,-31-3 33,28 1 8,45 5 59,-72-6-90,1 1-1,-1 1 1,0-1 0,1 1 0,-1 0 0,0 0-1,0 0 1,0 1 0,-1 0 0,9 5 0,-12-6 44,0-1 0,0 1 0,0-1 0,0 1 0,0-1 0,0 1 0,0-1 0,0 1 0,-1 0-1,1-1 1,-1 1 0,1 0 0,-1 0 0,0-1 0,0 1 0,0 0 0,0 0 0,0 0 0,0-1 0,0 1 0,-1 0 0,1 0 0,0-1 0,-1 1 0,0 0 0,1 0 0,-1-1 0,0 1 0,0-1 0,0 1 0,0-1 0,0 1 0,0-1 0,0 0 0,-1 1 0,1-1 0,0 0 0,-1 0 0,1 0 0,-1 0 0,1 0-1,-4 1 1,-22 10 170,0-2 0,-1-1-1,0-1 1,0-1-1,-1-1 1,0-2-1,-39 1 1,68-5-179,18-24-7174,-10 14 3412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56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6 2865,'0'0'5247,"-5"-1"-4839,-12-3-330,12 3-93,28 3 123,0 0-1,0 2 1,31 8-1,-36-7-486,0-1 0,0-1 1,0 0-1,1-1 0,-1-1 0,24-2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56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35 3121,'0'0'4241,"-2"-5"-3941,-3-14-253,11 12-31,15 8-14,-19 0 6,51 1-73,31 0 157,-34-9-3210,-47 4 1635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56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1640,'0'0'3600,"27"3"-3478,88 10 92,-110-13-182,1 1 1,0 1 0,0-1-1,-1 1 1,1-1-1,0 2 1,-1-1 0,0 0-1,0 1 1,0 0-1,0 1 1,0-1-1,0 1 1,-1 0 0,1 0-1,-1 0 1,-1 0-1,1 1 1,0 0 0,-1 0-1,0 0 1,5 10-1,-6-9 116,0-1-1,-1 1 1,0-1 0,0 1-1,0 0 1,0 0-1,-1-1 1,0 1-1,0 0 1,-1 0-1,0-1 1,1 1 0,-2 0-1,1-1 1,-1 1-1,0-1 1,-3 6-1,-6 11-84,0 0 0,-27 35 1,8-11 99,27-41-296,0 0-51,0 0 0,0 0 0,0 0 0,1 0 0,0 0-1,0 1 1,0-1 0,0 1 0,1-1 0,-1 10 0,8-15-4728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0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 3329,'0'0'5841,"-4"7"-5389,-30 52-390,13-24 50,-23 52 0,38-72-294,1-1 1,0 1-1,1 0 0,1 1 0,0-1 0,2 1 1,-1 18-1,2-21-737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01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2841,'0'0'4851,"0"0"-4852,0-1 0,1 1-1,-1 0 1,0 0-1,0-1 1,0 1 0,1 0-1,-1 0 1,0 0 0,0-1-1,1 1 1,-1 0 0,0 0-1,1 0 1,-1 0-1,0 0 1,0 0 0,1 0-1,-1-1 1,0 1 0,1 0-1,-1 0 1,0 0 0,1 0-1,-1 0 1,0 0-1,1 0 1,-1 1 0,0-1-1,0 0 1,1 0 0,-1 0-1,0 0 1,1 0 0,-1 0-1,0 1 1,0-1-1,1 0 1,-1 0 0,0 0-1,0 0 1,1 1 0,18 28 15,0 1 0,-2 1 1,-2 1-1,24 66 1,-37-94-106,-1 1 0,1-1 0,-1 1 0,0-1 0,0 1 0,0-1 0,0 9 0,-2-11-58,1 0-1,0-1 0,-1 1 0,0 0 1,1 0-1,-1 0 0,0-1 1,0 1-1,0 0 0,0-1 0,0 1 1,-1-1-1,1 1 0,0-1 1,-1 0-1,1 1 0,-1-1 0,1 0 1,-1 0-1,-2 1 0,-11 7-2316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01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25 3505,'0'0'3611,"-6"2"-3900,3-2 90,5 1 108,149-11 294,-91 5-164,-35 4-68,49-9-1,-70 9-521,-7 1-1020,-3 0-232,3 0-992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02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56 3425,'0'0'2266,"0"4"-2122,0 288 1460,-1-292-1623,0 1 1,0-1-1,0 0 0,-1-1 1,1 1-1,0 0 0,0 0 1,0 0-1,0-1 0,0 1 1,0 0-1,0-1 0,0 1 1,0-1-1,0 1 0,0-1 1,0 0-1,0 1 0,0-1 1,1 0-1,-1 0 0,-1 0 0,-5-22-297,1 0 0,1 0 0,1 0 0,1 0 0,1-1 0,0 1 0,4-38 0,-1 19 453,-1 40-155,0 0-1,1 1 0,-1-1 1,1 0-1,-1 1 0,1-1 1,0 1-1,-1-1 1,1 1-1,0-1 0,0 1 1,0-1-1,0 1 0,0 0 1,1-1-1,-1 1 0,0 0 1,1 0-1,-1 0 0,0 0 1,1 0-1,-1 0 0,1 1 1,0-1-1,2 0 1,51-14-1500,-31 9 584,-2 0 890,0 1 0,1 1 0,-1 0 1,46 0-1,-67 5 95,1-1 1,-1 1-1,0 0 1,0-1-1,1 1 1,-1 0-1,0 0 1,0 0-1,0 0 1,0 0-1,0 0 1,0 0-1,0 1 1,0-1-1,-1 0 1,1 0-1,0 1 1,-1-1-1,1 0 1,-1 1-1,1-1 1,-1 1-1,0-1 1,1 1-1,-1-1 1,0 1-1,0-1 1,0 1-1,0-1 1,-1 3-1,1 2 72,0 0 0,0-1 0,0 1 0,-1 0 0,0-1-1,0 1 1,-3 8 0,-5 1 83,-1-1 0,0 0-1,0 0 1,-1-1 0,-1-1-1,-13 12 1,-8 4 671,-44 28 0,76-56-857,0 1 0,0-1 0,0 1-1,0 0 1,0-1 0,0 1 0,0 0 0,1-1-1,-1 1 1,0 0 0,0 0 0,0 0 0,1 0-1,-1 0 1,1-1 0,-1 1 0,0 1-1,1-1 1,0 0 0,-1 0 0,1 0 0,0 0-1,-1 0 1,1 0 0,0 0 0,0 0 0,0 1-1,0-1 1,0 0 0,0 0 0,0 0 0,1 0-1,-1 0 1,0 0 0,1 1 0,-1-1 0,0 0-1,1 0 1,-1 0 0,1 0 0,0 0 0,-1 0-1,1-1 1,0 1 0,0 0 0,-1 0-1,1 0 1,0-1 0,0 1 0,0 0 0,0-1-1,0 1 1,0-1 0,0 1 0,0-1 0,0 1-1,0-1 1,0 0 0,1 0 0,-1 1 0,0-1-1,2 0 1,43 6 55,0-2-1,0-2 0,51-4 1,-10 0-91,-88 12-1459,-6-7-350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03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2897,'0'0'4533,"18"0"-4577,12 1 39,-20 0-255,0 0-1,0-1 0,0 0 0,0-1 0,0 0 0,0 0 0,18-6 0,-24-1-788,-4 5 77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7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4521,'0'0'3529,"18"0"-3529,-3 0-376,2 0-321,-2 0 49,3 0 64,5-3 96,-2-10-472,-6 0-2305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03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69 151 3633</inkml:trace>
  <inkml:trace contextRef="#ctx0" brushRef="#br0" timeOffset="1">69 151 3633,'-64'-61'1259,"64"61"-1252,-1-1 0,1 1 0,0 0 0,0 0 1,-1 0-1,1-1 0,0 1 0,0 0 0,-1 0 1,1-1-1,0 1 0,0 0 0,0-1 0,-1 1 0,1 0 1,0-1-1,0 1 0,0 0 0,0 0 0,0-1 1,0 1-1,0 0 0,0-1 0,0 1 0,0 0 1,0-1-1,0 1 0,0 0 0,0-1 0,0 1 0,0 0 1,0-1-1,0 1 0,0 0 0,1-1 0,-1 1 1,0 0-1,0-1 0,0 1 0,1 0 0,-1 0 0,0-1 1,0 1-1,0 0 0,1 0 0,-1 0 0,0-1 1,1 1-1,-1 0 0,0 0 0,1-1 0,17-4 178,-14 4-82,58-25 316,-37 14-384,-1 2-1,40-10 1,-36 19-2245,-25 1 456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06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24 984,'0'0'2359,"-15"-16"-916,9 15-1282,1-1-1,0 1 1,-1 0 0,1 0-1,-1 0 1,1 1-1,-1-1 1,1 1-1,-1 1 1,1-1 0,-1 1-1,-6 2 1,10-3-161,0 1 0,-1 0 0,1-1 1,0 1-1,0 0 0,0 0 0,0 1 1,0-1-1,0 0 0,0 1 1,0-1-1,1 1 0,-1 0 0,0-1 1,1 1-1,-1 0 0,1 0 0,0 0 1,0 0-1,0 0 0,0 0 0,0 0 1,0 1-1,0-1 0,1 0 0,-1 1 1,1-1-1,0 0 0,-1 4 0,1 22-24,-1-16 27,1 1 0,0-1 0,1 1-1,0-1 1,6 23 0,-7-33-18,2 1 0,-1 0 0,0 0 0,0-1 0,1 1 0,0-1 0,-1 1 0,1-1 0,0 0 0,0 1 0,0-1 0,1 0 0,-1 0 0,0-1 0,1 1 0,-1 0 0,1-1 0,0 0 0,-1 1 0,1-1 0,0 0 0,0 0 0,0-1 0,0 1 0,0-1 0,0 1 0,0-1 0,0 0 0,4 0 0,-3 0 15,-1 0 1,1 0-1,-1 0 0,1 0 1,-1 0-1,1-1 0,-1 1 0,0-1 1,1 0-1,-1 0 0,0 0 1,0 0-1,1-1 0,-1 0 0,0 1 1,0-1-1,-1 0 0,1 0 1,0-1-1,-1 1 0,1 0 0,-1-1 1,0 0-1,0 1 0,0-1 1,0 0-1,0 0 0,0 0 1,-1 0-1,0-1 0,1 1 0,-1 0 1,-1-1-1,1 1 0,0 0 1,-1-1-1,0 1 0,1-1 0,-1 1 1,-1-4-1,1 3 0,1 1 0,-1 0-1,0-1 1,-1 1 0,1-1 0,0 1-1,-1 0 1,0-1 0,0 1 0,0 0-1,0 0 1,0 0 0,-1 0 0,0 0-1,1 0 1,-1 0 0,0 0 0,0 1-1,-1-1 1,1 1 0,0-1 0,-1 1-1,0 0 1,1 0 0,-1 0 0,0 0-1,0 0 1,0 1 0,0 0 0,0-1 0,-1 1-1,-4-1 1,-4-2 96,0 0-1,-1 1 1,0 0-1,1 1 1,-1 0-1,0 1 1,-15 1-1,27 1-101,1-1 1,-1 0-1,1 1 0,-1-1 1,1 1-1,-1-1 0,1 1 0,-1-1 1,1 1-1,-1-1 0,1 1 0,0 0 1,-1-1-1,1 1 0,0-1 1,0 1-1,-1 0 0,1-1 0,0 1 1,0 0-1,0 0 0,0-1 0,0 1 1,0 0-1,0-1 0,0 1 1,0 1-1,0 27 30,1-22-32,-2 11 15,1 1-1,1 0 0,1 0 1,0 0-1,2-1 0,0 1 1,1-1-1,7 18 1,13 20 3,-9-21 7,-2 0 1,16 58-1,-30-91 17,1 0 0,-1 0 0,0 0 0,0 0 0,0 0 0,0-1 0,0 1 0,0 0 0,0 0 0,-1 0 0,1 0 0,-1 0 0,0 0 0,1-1 1,-1 1-1,0 0 0,0 0 0,0-1 0,0 1 0,0-1 0,0 1 0,-1-1 0,1 1 0,-1-1 0,1 0 0,-1 0 0,1 1 0,-1-1 0,1 0 0,-1 0 0,0-1 0,0 1 0,1 0 0,-1-1 0,0 1 0,0-1 0,0 1 0,0-1 0,-2 0 0,-12 3 364,0-2 0,0 0 0,-30-2 1,24 1-301,17-1-34,0 0 1,0 0 0,0 0-1,1 0 1,-1-1 0,0 0 0,1 0-1,-1 0 1,1-1 0,-1 1-1,1-1 1,0 0 0,0 0 0,-6-7-1,10 8 253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07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0 344 3129,'0'0'4419,"1"-19"-3373,3 8-1075,1-1 0,0 1 0,1 0 0,0 1 0,1 0 0,0 0 0,14-15 1,-11 12-76,1-1 0,-2 0 0,11-19 0,-16 22 111,0 0-1,-1 0 1,-1 0-1,0 0 1,0-1 0,-1 1-1,-1-1 1,0-15-1,0 20-10,-1 5 25,1 1 0,0 0 1,-1-1-1,1 1 1,-1 0-1,1 0 0,-1-1 1,1 1-1,-1 0 0,0 0 1,0 0-1,0 0 0,1 0 1,-1 0-1,0 0 1,0 0-1,0 0 0,-1 0 1,1 1-1,0-1 0,0 0 1,0 1-1,-1-1 1,1 1-1,0-1 0,0 1 1,-1 0-1,1 0 0,0-1 1,-1 1-1,1 0 0,0 0 1,-1 0-1,-1 1 1,1-2-14,0 1 0,0 0 0,0 0 0,0 0 0,0 1 0,0-1 0,0 0 1,0 1-1,1-1 0,-1 1 0,0 0 0,0 0 0,0 0 0,0 0 0,1 0 1,-1 0-1,1 0 0,-1 0 0,0 1 0,1-1 0,0 0 0,-1 1 0,-1 2 1,-3 20-20,0-1 0,2 1 1,1 0-1,1 0 1,0 0-1,4 38 0,-1-21 7,-2-18-6,0-15-8,1 0 0,0 0 0,1 0 0,-1 0 0,1 0 0,4 13 0,-4-18 14,0-1-1,0 0 1,0 0-1,1 0 1,-1-1-1,0 1 1,1 0-1,-1 0 1,1-1-1,0 1 1,0-1-1,-1 1 1,1-1-1,0 0 1,0 0-1,0 0 1,1 0-1,-1 0 0,0 0 1,0-1-1,0 1 1,1-1-1,-1 1 1,0-1-1,0 0 1,1 0-1,-1 0 1,3 0-1,4 0-151,0 0 0,0 0 0,0-1 0,0-1 0,-1 1 0,1-1 0,0 0 0,-1-1 0,0 0 0,1-1 0,-1 1 0,0-2 0,-1 1 0,1-1 0,11-10 0,40-33-2428,-37 26 353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11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51 408,'0'0'5675,"-6"-48"-2193,6 48-3465,0 0 0,-1-1 0,1 1 1,0 0-1,-1 0 0,1-1 0,-1 1 0,1 0 1,0 0-1,-1 0 0,1 0 0,0-1 1,-1 1-1,1 0 0,-1 0 0,1 0 0,-1 0 1,1 0-1,0 0 0,-1 0 0,1 0 1,-1 0-1,1 0 0,0 0 0,-1 0 0,1 1 1,-1-1-1,1 0 0,0 0 0,-1 0 1,1 0-1,-1 1 0,1-1 0,0 0 0,-1 0 1,1 1-1,0-1 0,0 0 0,-1 1 1,1-1-1,0 0 0,0 1 0,-1-1 0,1 0 1,0 1-1,0-1 0,0 1 0,0-1 1,-1 0-1,1 1 0,0-1 0,0 1 0,0 0 1,-6 26-392,6-24 499,-2 13-117,0 0-1,-1 0 1,0 0-1,-2-1 1,0 0 0,0 0-1,-1 0 1,-15 25-1,13-26-877,9-12-1126,17-18-1683,-3-2 1638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11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40 1976,'0'0'6633,"-5"-7"-6124,-14-19-374,14 19-194,12 25-213,0 1 272,-1-1-1,5 35 1,1 1-2,-11-36-118,-1-18-28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12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1 416,'0'0'6333,"17"0"-6499,107 0-1203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13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98 128,'0'0'4988,"47"-2"-4579,27-9 201,-2-4 0,88-28 0,-106 32-439,-43 10-225,-1-1 0,0 0 1,1 0-1,14-7 1,-44 12-3103,-1 5 342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14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69 656,'0'0'6127,"-1"-5"-5750,0 1-324,0 1 0,0 0 0,0 0 0,-1 0 0,1-1 0,-1 2-1,0-1 1,0 0 0,0 0 0,0 0 0,0 1 0,0-1 0,-1 1 0,1 0-1,-1 0 1,0 0 0,0 0 0,0 0 0,0 1 0,0-1 0,0 1 0,0 0 0,0-1-1,0 2 1,-1-1 0,1 0 0,-1 1 0,-4-1 0,4 0-12,1 1 0,-1-1 0,1 1 1,-1 0-1,1 0 0,-1 0 0,0 0 0,1 1 1,-1-1-1,1 1 0,-1 0 0,1 0 0,0 0 0,-1 1 1,1-1-1,0 1 0,0 0 0,0 0 0,0 0 1,-5 4-1,6-2-57,-1 1 0,1-1 0,0 1 0,0 0 0,0-1 0,0 1 0,1 0 0,0 0 0,0 0 0,0 0 0,1 1 0,0-1 0,0 9 0,1-12-62,-1-1 1,1 0-1,0 1 0,-1-1 0,1 0 0,0 0 0,0 1 0,0-1 0,0 0 1,0 0-1,0 0 0,0 0 0,0 0 0,0 0 0,1 0 0,-1-1 0,0 1 0,0 0 1,1-1-1,-1 1 0,1-1 0,-1 1 0,1-1 0,1 1 0,53 12 390,-26-7-445,-21-3 126,-1 0 0,1 0 0,-1 1-1,13 8 1,-19-11 21,-1 0-1,1 0 1,0 0 0,-1 0-1,1 0 1,-1 0-1,0 1 1,1-1-1,-1 0 1,0 1-1,0-1 1,0 1-1,0 0 1,0-1 0,0 1-1,0 0 1,0-1-1,-1 1 1,1 0-1,-1 0 1,1-1-1,-1 1 1,0 0-1,0 0 1,0 0 0,0 0-1,0 0 1,0 0-1,-1 3 1,-1-3 47,0 1 0,0-1 0,0 0 0,0 0 0,0 1 0,-1-1 0,1-1 0,-1 1 0,1 0 0,-1-1 1,0 1-1,-5 1 0,-38 14 274,33-13 0,-1-2 0,0 0 0,0 0 0,0-1 0,-14-1 0,26-1-310,0 1 1,0-1-1,1 0 1,-1 0-1,0 0 0,0 0 1,0 0-1,0 0 1,1 0-1,-1 0 0,1-1 1,-1 1-1,1-1 1,-1 1-1,1-1 0,0 0 1,-2-2-1,2 1-32,-1 1 0,1 0 0,0 0 0,-1 0 0,0 1 0,1-1 0,-1 0 0,0 1 0,0-1-1,0 1 1,0-1 0,0 1 0,-1 0 0,1 0 0,0 0 0,0 0 0,-1 0 0,-3 0 0,4 1-82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17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0 464,'0'0'6919,"-1"1"-6894,-1-1 1,1 1-1,-1-1 1,1 1-1,-1-1 1,1 1-1,0 0 0,-1 0 1,1 0-1,0 0 1,-1 0-1,-1 2 1,-37 58 49,-28 52 103,61-98-191,0 0-1,1 0 1,1 0 0,1 1-1,0 0 1,-2 21 0,5-25 68,-1 0-522,2-4-3946,0-13 1532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17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3793,'0'0'2771,"4"7"-2899,31 50 168,-3 1 0,-2 1 0,25 75 0,-51-125 85,-3-8-237,0 1 1,0-1-1,0 1 1,0 0-1,-1-1 1,1 1 0,0 0-1,-1-1 1,1 1-1,-1 0 1,0 0 0,0-1-1,0 1 1,0 0-1,0 0 1,0-1-1,0 1 1,0 0 0,-1 0-1,1-1 1,0 1-1,-1 0 1,0 0-1,1-1 1,-1 1 0,0-1-1,-2 3 1,-10 5-2186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7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3673,'0'0'6281,"0"13"-6234,0 244-101,0-257 66,0 5-2006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18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11 360,'0'0'7859,"-10"0"-7707,154-5-570,4-1-4725,-141 6 3765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19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30 210 4537,'0'0'2314,"1"5"-2244,7 53-108,-1-1 0,-3 61 0,-4-118-152,0-29-1501,1 8 1674,-2-1 0,-1 1 0,-1 0 0,0 0 0,-12-34 0,9 36 72,1 0 1,0 0-1,1 0 1,1 0-1,1-1 1,1 1-1,1-27 1,1 43-62,0 0 0,1 0 0,-1 0 0,1 0 0,0 0 0,-1 1-1,1-1 1,1 1 0,-1-1 0,0 1 0,0 0 0,1 0 0,0 0 0,-1 0 0,1 0 0,0 1 0,0-1 0,0 1 0,5-2 0,63-21-148,-58 21-12,0 1 0,0 1 0,0 0-1,18 2 1,-8-1-50,-21 0 217,0 1-1,-1 0 1,1-1-1,0 1 1,0 0 0,-1 0-1,1 0 1,-1 0-1,1 0 1,-1 1-1,1-1 1,-1 0-1,0 1 1,0-1 0,0 1-1,1-1 1,-1 1-1,-1-1 1,1 1-1,0 0 1,0 0-1,-1-1 1,1 1 0,0 3-1,11 47 372,-10-42-285,-1 1 1,0-1 0,0 1 0,-1 0 0,-1-1 0,-1 12 0,1-17-19,-1-1 0,1 0 0,-1 1 0,1-1 0,-1 0 0,-1 0 0,1 0 0,-1 0 0,1 0 0,-1-1 1,0 1-1,0-1 0,-1 1 0,1-1 0,-8 5 0,-63 37 497,67-41-321,-1 0 0,1 0 0,-1-1 0,0-1 0,0 1 0,-1-1 0,1-1 0,-10 2 0,17-3 30,99 8-1038,-88-7 768,-1 1-1,1 0 1,-1 1-1,1 0 1,-1 1-1,0 0 1,15 8-1,-9 10 8,-14-20-302,-1 0 0,1 0 0,0 0 0,0-1 0,0 1 0,1 0 1,-1 0-1,0-1 0,1 1 0,-1-1 0,1 1 0,2 0 0,2 1-1883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20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43 184,'0'0'7919,"30"0"-7743,246-20 208,-164 9-433,-54 5-2468,-57 1-262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21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5 109 3425,'0'0'2914,"0"5"-2902,0 241 454,-3-283-1177,1-1-1,6-53 1,-3 76 524,1 0 1,1 1 0,1-1 0,0 0 0,1 1-1,0 0 1,1 0 0,0 1 0,9-13 0,-12 22 129,0 1 0,-1 0 0,1 1 1,0-1-1,1 0 0,-1 1 1,0 0-1,1 0 0,-1 0 1,1 0-1,0 0 0,0 1 0,-1 0 1,1-1-1,0 1 0,0 1 1,7-1-1,8-1 488,1 1 0,28 3 1,-13-1-92,-33 0-310,0-1 0,0 1-1,1 0 1,-1-1 0,0 1 0,0 0-1,0 0 1,0 1 0,0-1 0,0 0 0,0 1-1,-1-1 1,1 1 0,0-1 0,-1 1-1,1 0 1,-1 0 0,0 0 0,1 0 0,-1 0-1,0 0 1,0 0 0,0 0 0,-1 0-1,1 0 1,0 1 0,-1-1 0,0 0-1,1 1 1,-1-1 0,0 0 0,0 4 0,0-1 21,1 0 0,-1 0 0,0 0 0,0 0 0,-1 0 0,1 0 0,-1 0 0,0 0 0,-1 0 0,1 0 0,-1-1 0,0 1 0,0 0 0,-4 6 0,-6 0 286,1-1-1,-1 0 1,-1-1 0,0 0-1,0-1 1,-1 0-1,0-1 1,-22 8-1,36-15-334,0 0 0,-1 0-1,1 0 1,0 0 0,0 0-1,-1 0 1,1 0 0,0 0 0,-1 1-1,1-1 1,0 0 0,0 0-1,-1 0 1,1 0 0,0 0 0,0 1-1,0-1 1,-1 0 0,1 0-1,0 0 1,0 1 0,0-1 0,-1 0-1,1 0 1,0 1 0,0-1-1,0 0 1,0 0 0,0 1 0,0-1-1,0 0 1,0 1 0,0-1-1,0 0 1,-1 0 0,1 1-1,1-1 1,-1 1 0,9 9-3,15 5-30,-6-9-93,0 0 0,1-1 1,0 0-1,0-2 1,0 0-1,27 0 0,-46-3-241,6 0-2672,-3 0 1283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23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40 3001,'0'0'5234,"-29"-4"-3272,26 7-2052,1 0 1,0-1-1,0 1 0,0 0 1,0 0-1,0 0 1,0 0-1,1 0 0,0 0 1,-1 1-1,1-1 0,1 0 1,-1 1-1,0-1 1,1 1-1,-1-1 0,1 1 1,0-1-1,1 7 0,32 6-717,-18-11 737,28 10-173,-42-15 230,1 1 0,-1-1-1,0 0 1,0 0 0,0 0 0,1 1 0,-1-1 0,0 0 0,0 0 0,1 0-1,-1-1 1,0 1 0,0 0 0,0 0 0,0-1 0,1 1 0,-1-1 0,0 1-1,0-1 1,0 1 0,0-1 0,0 0 0,0 1 0,0-1 0,0 0 0,0 0 0,0 0-1,-1 0 1,1 0 0,0 0 0,0 0 0,0-1 0,1-8-41,0 0 0,0 1 0,-1-1 0,0 0 0,-1-19 0,0 27 29,0 0 0,0 0-1,0 0 1,0 0 0,-1 0-1,1 0 1,0 0-1,-1 0 1,0 0 0,1 1-1,-1-1 1,0 0 0,0 0-1,0 1 1,0-1 0,0 0-1,0 1 1,-1-1 0,1 1-1,-1 0 1,1-1-1,-1 1 1,1 0 0,-1 0-1,0 0 1,1 0 0,-1 0-1,0 0 1,0 0 0,0 1-1,1-1 1,-1 1 0,0-1-1,0 1 1,-2 0 0,3 0-63,0 0 0,0 0 0,0 0 1,0 1-1,1-1 0,-1 0 0,0 1 1,0-1-1,0 1 0,1-1 1,-1 1-1,0-1 0,1 1 0,-1-1 1,1 1-1,-1 0 0,0-1 0,1 1 1,-1 0-1,1 0 0,0-1 1,-1 1-1,1 0 0,0 0 0,-1 0 1,1-1-1,0 1 0,0 0 0,0 0 1,-1 1-1,0 2-424,-4 10-1511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24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1880,'0'0'5630,"26"0"-5050,27 1-574,-25 0-1066,-1 0-1,33-5 0,-44-2-364,-5-3-1392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24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4609,'0'0'3770,"4"-2"-3711,6-1-44,0 1 0,0 0 0,1 0 0,-1 1 1,16 0-1,10 1-3585,-30 0 2300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30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7 1240,'0'0'4002,"-9"-7"1728,3 8-6065,-1 9 340,0 0 1,0 0-1,1 1 1,0 0-1,1 0 1,0 1-1,-4 14 0,0-2 4,-6 21-6,1 0 1,-8 55-1,19-90-38,-7 24-414,6-27-723,5-23-287,19-51-2106,-14 53 3116,-2 0 0,1-1-1,3-26 1,-7 27 671,4-36 1524,-5 48-1661,1 1 0,-1-1 1,0 0-1,1 0 0,-1 1 0,1-1 0,-1 0 0,1 1 0,0-1 0,0 0 0,0 1 0,0-1 0,0 1 1,0-1-1,0 1 0,0 0 0,1 0 0,-1-1 0,0 1 0,3-1 0,-2 1-76,-1 1 0,1 0 0,-1 0-1,1 0 1,0 0 0,-1 0 0,1 0-1,-1 0 1,1 1 0,-1-1 0,1 0 0,-1 1-1,1-1 1,-1 1 0,0 0 0,1-1-1,-1 1 1,0 0 0,1 0 0,-1 0-1,0 0 1,0 0 0,0 0 0,0 0 0,0 1-1,0-1 1,0 0 0,0 0 0,-1 1-1,1-1 1,0 1 0,0 1 0,19 56 547,-16-42-560,4 5 61,1-1 0,2 0 0,19 32 0,-4-9-968,-25-43 823,-1 0 0,0-1 1,0 1-1,0 0 0,0-1 0,0 1 0,0 0 0,0-1 1,-1 1-1,1 0 0,0-1 0,0 1 0,0 0 1,-1-1-1,1 1 0,0-1 0,-1 1 0,1 0 0,0-1 1,-1 1-1,1-1 0,-1 1 0,1-1 0,-1 1 1,1-1-1,-1 0 0,1 1 0,-1-1 0,1 0 1,-1 1-1,0-1 0,1 0 0,-1 0 0,0 1 0,1-1 1,-1 0-1,0 0 0,1 0 0,-1 0 0,0 0 1,1 0-1,-1 0 0,0 0 0,1 0 0,-2-1 0,-7 2-1624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30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40 728,'0'0'7311,"-5"0"-6839,-17 0-33,17 0-243,33 0-816,10-2 499,0-2 0,44-9 0,-72 11-58,-9 2 118,-1 0 0,1 0-1,-1 0 1,0 0 0,1 0-1,-1 0 1,1 0 0,-1 0-1,0-1 1,1 1 0,-1 0-1,1 0 1,-1 0 0,0-1-1,1 1 1,-1 0 0,0 0-1,1-1 1,-1 1 0,0 0-1,0-1 1,1 1-1,-1 0 1,0-1 0,0 1-1,0 0 1,1-1 0,-1 1-1,0-1 1,0 1 0,0 0-1,0-1 1,0 1 0,0-1-1,0 1 1,0-1 0,0 1-1,0 0 1,0-1 0,0 1-1,0-1 1,0 1 0,0-1-1,0 0-247,0-4-1322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31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24 391 1792,'0'0'3005,"11"-23"-2764,-9 19-201,23-51 677,25-83 0,-45 116-344,-2-1 0,0 0 0,-1 0 0,-2-30 0,-1 31-79,1 22-286,0 0 1,0-1-1,-1 1 0,1 0 0,0-1 0,-1 1 1,1 0-1,0-1 0,-1 1 0,1 0 0,0 0 1,-1 0-1,1-1 0,-1 1 0,1 0 0,0 0 1,-1 0-1,1 0 0,-1 0 0,1-1 0,-1 1 1,1 0-1,0 0 0,-1 0 0,1 0 0,-1 0 1,1 1-1,-1-1 0,1 0 0,0 0 0,-1 0 1,1 0-1,-1 0 0,0 1 0,-17 6-259,10 1 253,0 1-1,0 0 0,1 1 0,0-1 1,0 1-1,1 1 0,1-1 1,0 1-1,0 0 0,-5 21 1,5-13 6,1 0-1,1 1 1,1 0 0,1-1 0,1 36 0,2-47 5,0 0 1,1-1 0,0 1 0,0 0 0,1-1 0,-1 0 0,2 0 0,-1 0 0,1 0 0,0 0 0,0-1 0,1 0 0,7 6 0,-5-4-147,0 2 0,0-1 0,-1 1 0,0 0 0,7 12 0,-14-21 49,1 0 1,0 0 0,-1-1 0,1 1-1,0 0 1,0 0 0,-1-1 0,1 1-1,0-1 1,0 1 0,0-1 0,0 1-1,0-1 1,0 1 0,0-1-1,0 0 1,0 0 0,0 1 0,0-1-1,0 0 1,0 0 0,0 0 0,0 0-1,0 0 1,0 0 0,0 0 0,0-1-1,1 1 1,-1 0 0,0-1-1,0 1 1,-1 0 0,1-1 0,0 1-1,0-1 1,0 0 0,0 1 0,0-1-1,1-1 1,36-27-1661,-38 29 1652,21-19-1827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58.39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D50CD7-9091-4D94-85F3-7F5FEF525975}" emma:medium="tactile" emma:mode="ink">
          <msink:context xmlns:msink="http://schemas.microsoft.com/ink/2010/main" type="inkDrawing" rotatedBoundingBox="4306,11822 4512,11822 4512,11837 4306,11837" shapeName="Other"/>
        </emma:interpretation>
      </emma:emma>
    </inkml:annotationXML>
    <inkml:trace contextRef="#ctx0" brushRef="#br0">2127 902 0,'-12'0'156,"24"0"-140,1 0-16,26 0 16,-26 0-16,13 0 15,-13 0-15,25 0 16,-25 0-16,0 0 15,0 0-15,0 0 282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7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15 148 1376,'0'0'6882,"-2"-22"-5981,-8-68-351,7 67-476,180 13-1581,-173 9 1574,-1 0 0,1 1 0,0 0-1,-1-1 1,1 1 0,0 0-1,-1 1 1,1-1 0,0 1 0,-1 0-1,1 0 1,0 0 0,-1 0-1,0 0 1,1 1 0,-1 0 0,0-1-1,0 1 1,1 1 0,4 4-1,-5-3 26,0 1 0,-1 0 0,1 0 0,-1 0-1,0 0 1,-1 0 0,1 0 0,-1 1-1,0-1 1,0 0 0,-1 1 0,1-1 0,-2 11-1,1-10-88,0 1-1,-1-1 0,1 0 0,-2 0 0,1 0 0,0 0 1,-1 0-1,0 0 0,-1 0 0,1 0 0,-5 5 0,0 0 9,-1-1 0,0-1 0,0 1 0,-17 12-1,23-20 31,-2 3 24,-1 0 1,0-1-1,0 1 0,-1-1 0,1-1 0,-1 1 0,1-1 1,-1 0-1,0 0 0,-1 0 0,1-1 0,-11 2 522,11 11-420,-4 8-244,10-23 77,0 1-1,0-1 1,0 1-1,0 0 1,0-1-1,0 1 1,0-1 0,0 1-1,0-1 1,0 1-1,0-1 1,0 1-1,1-1 1,-1 1-1,0-1 1,0 1-1,1-1 1,-1 0 0,0 1-1,1-1 1,-1 1-1,0-1 1,1 0-1,-1 1 1,0-1-1,1 0 1,-1 1-1,1-1 1,-1 0 0,1 0-1,-1 1 1,1-1-1,-1 0 1,1 0-1,-1 0 1,1 0-1,-1 0 1,1 1-1,0-1 1,29 3 169,-1-1 0,56-4 0,-15-1-2116,-56 1-2782,-8-1-26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32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1504,'0'0'4583,"9"0"-4298,36-3 822,80-14 0,-76 8-981,91-4 0,-139 12-275,-1 1 0,1 0-1,0-1 1,0 1 0,0 0 0,-1-1 0,1 1 0,0-1 0,0 1-1,-1-1 1,1 0 0,0 1 0,-1-1 0,1 0 0,-1 1-1,1-1 1,-1 0 0,1 0 0,-1 0 0,0 1 0,1-1 0,-1 0-1,0 0 1,1 0 0,-1 0 0,0 1 0,0-1 0,0 0 0,0 0-1,0-1 1,0-3-2809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33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1 306 1584,'0'0'4196,"21"-8"-2924,-4-3-1396,-1 0-1,1-1 1,-2 0-1,0-2 1,25-27-1,-34 33 101,-1-1 0,0 1 0,0-1 0,0 0 0,-1 0 0,-1-1 0,1 1 0,-2-1-1,1 0 1,-1 0 0,-1 0 0,0 0 0,0-16 0,-1 14 50,0 10-34,1 0-1,-1 0 0,0 0 1,0 0-1,-1 0 1,1 0-1,0-1 1,-1 1-1,1 0 1,-1 0-1,1 0 0,-2-2 1,1 3-34,-1 0 1,1 0-1,-1 0 0,1 1 1,-1-1-1,0 0 0,1 1 1,-1-1-1,1 1 0,-1 0 1,0-1-1,0 1 0,1 0 1,-1 0-1,0 0 0,1 0 1,-3 1-1,2-1 38,0 1 0,1-1-1,-1 1 1,1 0 0,-1-1-1,1 1 1,-1 0 0,1 0 0,0 0-1,-1 0 1,1 0 0,0 1-1,0-1 1,0 0 0,0 1 0,0-1-1,0 0 1,0 1 0,0-1 0,1 1-1,-1-1 1,0 4 0,-14 42 122,13-42-103,-3 23 298,1 1 0,1-1 1,2 1-1,2 34 0,0-16 109,-2-44-421,1 0-1,0 0 1,1 0-1,-1 0 1,0 0-1,1-1 1,-1 1-1,1 0 1,0 0-1,0-1 1,0 1 0,1 0-1,-1-1 1,0 1-1,1-1 1,0 1-1,0-1 1,-1 0-1,1 0 1,5 4-1,-4-4 2,0-1 1,1 1-1,0 0 0,-1-1 0,1 0 1,0 0-1,0 0 0,0 0 0,0-1 0,0 1 1,0-1-1,0 0 0,5-1 0,5-1-203,-1 0 0,0-1 0,0 0 0,0-1 0,-1-1-1,1 0 1,21-12 0,-5-2-1235,-4 0-853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37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1384,'0'0'622,"0"18"1039,0-12-2525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40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2737,'0'0'5102,"-1"-4"-4633,-3 21 212,2 38-505,1 71-111,0 52 213,8 386 1323,7 185-1476,-14-741-115,-1 0 0,0 0 0,0 0 0,-5 13-1,3-10-223,1 1 0,-1-1 0,2 1 0,-1 21 0,42-33 3,122-11 431,1-1 0,130 20 91,-250-3-311,-1 1 0,55 16 1,-54-11-6,-1-2 1,48 4 0,163 16 21,-170-19-5,0-4-1,113-5 0,-93-2-1,97 3-16,210-5-12,-189-17 36,-25 1-4,-76 12-18,467-18-48,-586 25-10,0 0 0,1 0-1,-1 0 1,0 0 0,0 1-1,0-1 1,1 0-1,-1 0 1,0 1 0,0-1-1,0 1 1,0-1 0,0 1-1,0 0 1,0-1 0,0 1-1,0 0 1,0-1 0,0 1-1,0 0 1,0 0-1,0 0 1,-1 0 0,1 0-1,0 0 1,-1 0 0,1 0-1,-1 0 1,1 1 0,-1-1-1,0 0 1,1 0 0,-1 0-1,0 0 1,0 1-1,0-1 1,0 0 0,0 0-1,0 0 1,0 1 0,0-1-1,0 0 1,-1 0 0,1 0-1,0 1 1,-1-1 0,1 0-1,-1 0 1,1 0-1,-1 0 1,0 0 0,1 0-1,-1 0 1,0 0 0,0 0-1,0 0 1,0-1 0,1 1-1,-1 0 1,0 0 0,-1-1-1,1 1 1,0-1-1,0 1 1,0-1 0,0 1-1,0-1 1,0 0 0,-3 1-1,-13 2-2853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42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0 280,'0'0'5708,"23"3"-4645,155 56 368,30 6-554,-91-41-542,1-6 0,1-6 0,177-2-1,-285-10-333,41-2-5,1 3 0,-1 2 0,0 2 0,0 3-1,62 17 1,-30-4 22,0-3 0,91 7 0,-124-18-16,148 9 26,324-15-1,-465-2-26,207-29 2,-23 2-26,-215 27-22,0 1 0,0 2 0,-1 0 0,1 2 0,-1 1-1,31 9 1,-38-8 47,-1-1-1,0 0 1,1-2 0,28 2-1,-45-4 2,0-1-1,0 1 1,0-1-1,0 1 1,0 0 0,0 0-1,0 0 1,-1 0-1,1 0 1,0 0-1,-1 1 1,1-1-1,-1 0 1,1 1-1,-1-1 1,1 1 0,-1 0-1,0-1 1,0 1-1,0 0 1,1 2-1,15 41 54,-13-8 20,-1 1-1,-2-1 1,-4 40-1,1 4 22,23 280 528,-24-306-192,-18 98-1,11-93-351,-3 72 0,16 149 141,-4 86-214,-4-319-210,5-48-126,6-19-5117,5 1 1082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44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1 464,'0'0'9527,"0"34"-9121,-1-8-336,0-21-43,0 0 0,1 1 0,-1-1 0,1 1 0,0-1 0,1 1 0,-1-1 0,1 0 0,0 1 0,1-1 0,-1 0-1,1 0 1,0 0 0,0 0 0,5 7 0,0-4 23,0 1 0,-1-1 1,0 1-1,0 0 0,-1 1 0,0-1 0,-1 1 0,0 0 0,-1 1 0,0-1 0,3 17 0,-1 8 190,-2 0 0,-3 43 0,0-52-223,0-26-102,0 2 54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4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4353,'0'0'3539,"6"-8"-3460,-4 4-67,1 1 0,0-1 0,0 1 0,0 0-1,0-1 1,1 1 0,-1 1 0,1-1 0,-1 0 0,1 1 0,0 0 0,0 0 0,0 0 0,1 0-1,-1 1 1,0 0 0,0 0 0,1 0 0,-1 0 0,1 1 0,-1-1 0,1 1 0,5 1-1,10-2 300,-13 1-135,1-1-1,-1 2 1,1-1 0,-1 1 0,9 2-1,-14-3-152,1 1-1,-1 0 0,1 0 0,-1 1 0,0-1 1,1 0-1,-1 1 0,0-1 0,0 1 1,0 0-1,0 0 0,-1 0 0,1 0 0,0 0 1,-1 0-1,1 0 0,-1 0 0,2 4 0,4 14 53,0-1 0,-2 1 0,0 0 0,-1 0 0,-2 1-1,0-1 1,0 1 0,-4 32 0,2-35 4,0-15-49,0 0 1,-1-1 0,0 1-1,1-1 1,-1 1 0,0-1-1,0 1 1,0-1 0,-1 1 0,1-1-1,-1 0 1,1 0 0,-1 1-1,0-1 1,0 0 0,0-1-1,-3 4 1,-42 26 460,37-25-227,10-5-242,-1-1 1,0 1 0,1 0-1,-1 0 1,0 0 0,1-1-1,-1 1 1,1 0 0,0 0-1,-1 0 1,1 0 0,0 0-1,-1 0 1,1 0 0,0 0-1,0 0 1,0 0-1,0 0 1,0 0 0,0 0-1,0 0 1,0 0 0,0 0-1,0 0 1,1 0 0,-1 0-1,0 0 1,1 0 0,-1 0-1,1 0 1,0 1 0,20 27-64,6-12 44,0 0 1,2-2-1,41 16 1,-26-12-233,-9-18-3613,-26-1 193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46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15 3185,'0'0'5614,"-9"0"-5411,-24-2 66,32 2-258,0 1-1,0-1 1,0 0-1,0 1 1,0-1-1,0 1 1,0-1-1,0 1 1,0 0-1,0-1 0,0 1 1,1 0-1,-1-1 1,0 1-1,1 0 1,-1 0-1,0 0 1,1 0-1,-1 0 1,1 0-1,0 0 1,-1-1-1,1 1 1,-1 1-1,1-1 1,0 0-1,0 0 1,0 0-1,0 0 0,0 0 1,0 0-1,0 0 1,0 1-1,3 33 256,-2-33-252,0-1 0,1 0 0,-1 1 1,0-1-1,0 0 0,1 0 0,-1 0 0,0 0 1,1 0-1,-1 0 0,1 0 0,-1 0 0,1 0 0,0-1 1,-1 1-1,1-1 0,0 1 0,-1-1 0,3 0 1,37 1 85,-26-1-127,-13-1 32,-1 0 0,1 0-1,-1-1 1,0 1-1,1 0 1,-1-1 0,0 1-1,0 0 1,0-1 0,0 1-1,0-1 1,0 0 0,-1 1-1,1-1 1,0 0 0,-1 1-1,0-1 1,1 0 0,-1-3-1,8-39 166,-9 43-142,1 0 0,-1 0 0,0-1 0,1 1 0,-1 0 0,0 0 0,0 0 0,0 1 0,0-1 0,1 0 0,-1 0 0,0 0 0,-1 1 0,1-1 0,0 0 0,0 1 0,0-1 1,0 1-1,0-1 0,-1 1 0,1 0 0,0 0 0,0-1 0,-1 1 0,1 0 0,0 0 0,0 0 0,-1 0 0,-1 1 0,-55-1-322,40 1-325,18-1 516,-1 0 0,0 1 0,1-1 0,-1 0-1,1 0 1,-1 1 0,0-1 0,1 0 0,-1 1 0,1-1 0,-1 0 0,1 1 0,-1-1 0,1 1-1,-1-1 1,1 1 0,0-1 0,-1 1 0,1 0 0,0-1 0,-1 1 0,1-1 0,0 1 0,0 0 0,0-1-1,-1 1 1,1 0 0,0-1 0,0 1 0,0 0 0,0 0 0,0 26-2026,0-21 1197,0 6-1405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48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6 128,'0'0'7250,"13"-1"-1954,45-3-5407,18 4 255,-39 0-5819,-44 0 2852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48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61 2985,'0'0'5709,"-1"-1"-5653,1 0 1,0 0 0,-1 0-1,1 0 1,0 0 0,0 0-1,0 0 1,0 0-1,0 0 1,0 0 0,0 0-1,0 0 1,0 0-1,0 0 1,1 0 0,-1 0-1,0 0 1,1 0-1,0-1 1,20-3-41,29-9 60,60-6 0,-72 19-4640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58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3473,'0'0'6337,"13"-2"-6226,6-2-110,-8 2-35,0 0 0,0 0 0,0 1 1,16 1-1,-26 1 43,0-1 1,0 1-1,0 0 1,-1 0-1,1 0 1,0-1-1,0 1 1,-1 0 0,1 0-1,-1 0 1,1 0-1,-1 0 1,1 0-1,-1 0 1,0 0-1,1 0 1,-1 1-1,0-1 1,0 0-1,0 0 1,0 0-1,0 0 1,0 0-1,0 0 1,0 1-1,0-1 1,-1 1 0,1 1 143,0 1 1,0-1-1,0 0 0,-1 1 1,0-1-1,1 0 1,-1 0-1,-1 1 1,-1 3-1,-8 5 239,-20 23-209,30-34-210,1 0 0,-1-1 0,1 1-1,-1 0 1,1 0 0,0 0 0,-1-1 0,1 1 0,0 0 0,0 0 0,0 0 0,0 0 0,0 0 0,0 0 0,0 0 0,0-1 0,0 1 0,0 0 0,0 0 0,0 0 0,1 0 0,-1 0 0,0-1 0,1 1 0,-1 0 0,0 0-1,1 0 1,-1-1 0,1 1 0,-1 0 0,1-1 0,0 1 0,-1 0 0,1-1 0,0 1 0,-1-1 0,1 1 0,0-1 0,0 0 0,0 1 0,-1-1 0,1 1 0,0-1 0,1 0 0,49 17-130,-41-15 155,1 1 1,-1 0-1,0 1 0,0 0 1,0 0-1,0 1 0,-1 1 1,0-1-1,0 2 1,13 11-1,-21-17 53,0 0 0,0 0 0,0 0 0,0 1 0,0-1 0,-1 0 0,1 1 0,-1-1 0,1 1 0,-1-1 0,1 1 0,-1-1 0,0 1 0,0-1 0,1 1 0,-1-1 0,0 1 0,0-1 0,-1 1 0,1-1 0,0 1 0,-1-1 0,1 1 0,0-1 0,-1 1 0,0-1 0,1 0 0,-1 1 0,0-1 0,0 0 0,0 1 0,0-1-1,0 0 1,0 0 0,0 0 0,-2 2 0,-5 3 122,0 1-1,0-1 1,-1-1 0,-12 7-1,8-6-111,-13 10 76,11-6 1,0-1-1,-1-1 0,-32 13 1,48-21-144,-1 0 1,1 0 0,0 0-1,-1 0 1,1 0 0,-1 0 0,1 0-1,0 0 1,-1-1 0,1 1-1,-1 0 1,1 0 0,0 0-1,-1 0 1,1-1 0,0 1-1,-1 0 1,1 0 0,0 0 0,-1-1-1,1 1 1,0 0 0,0-1-1,-1 1 1,1 0 0,0 0-1,0-1 1,0 1 0,-1-1-1,1 1 1,0 0 0,0-1 0,0 1-1,0 0 1,0-1 0,0 1-1,0-1 1,0 1 0,0 0-1,0-1 1,0 1 0,0-1-1,0-24-986,0 18 251,0-26-3753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56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400 16 24,'0'0'1270,"-10"-2"5954,-32-9-6172,31 10-963,-1 0-1,1 0 1,0 1 0,-1 1-1,-14 1 1,23 1-96,0 0 0,1 0 0,-1 0-1,0 0 1,1 0 0,0 0 0,-1 1 0,1-1 0,-2 7-1,-1 0 40,-1-1-32,1 1-1,1 0 1,0 0-1,0 0 0,1 1 1,1-1-1,0 1 1,0 0-1,1 0 1,0 0-1,1 0 1,1 17-1,-1-28 0,0 3-9,0-1-1,1 1 1,-1-1-1,1 1 1,-1 0-1,1-1 1,0 0-1,0 1 1,0-1-1,0 0 1,1 1 0,-1-1-1,0 0 1,1 0-1,0 0 1,-1 0-1,1 0 1,0 0-1,0-1 1,0 1-1,0-1 1,0 1-1,1-1 1,-1 0-1,0 0 1,1 0 0,-1 0-1,1 0 1,-1 0-1,1-1 1,-1 1-1,5-1 1,-1 1 0,-1 0 1,0-1 0,0 0-1,0 0 1,1 0 0,-1-1-1,0 0 1,0 0 0,0 0-1,0-1 1,0 1 0,0-1-1,0 0 1,-1-1 0,7-3-1,-5 2-34,0 0 1,-1-1-1,0 1 0,0-1 0,0 0 0,0-1 0,-1 1 0,1-1 0,-1 0 0,-1 0 0,1 0 1,-1-1-1,0 1 0,-1-1 0,0 0 0,0 1 0,0-1 0,-1 0 0,1 0 0,-2 0 1,1 0-1,-1 0 0,-1-10 0,0 15 44,1 1-1,-1-1 1,0 0 0,0 0-1,0 1 1,0-1 0,0 0-1,0 1 1,0-1 0,-1 1 0,1 0-1,-1-1 1,1 1 0,-1 0-1,1 0 1,-1 0 0,0 0-1,1 0 1,-1 0 0,0 0 0,0 1-1,0-1 1,1 0 0,-1 1-1,0 0 1,-3-1 0,-54-6 133,54 7 22,-6-1-53,1 1 1,0 0 0,-1 1 0,1 1 0,0-1 0,-10 4 0,16-3-115,1-1 1,0 1-1,-1 0 1,1 0-1,0 0 1,0 1-1,1-1 0,-1 1 1,0-1-1,1 1 1,-1 0-1,1 0 1,0 0-1,0 0 1,0 1-1,1-1 1,-1 0-1,1 1 0,0-1 1,-1 5-1,-1-1 54,1 0 0,0 1-1,0-1 1,1 1 0,0 0-1,0-1 1,1 1-1,0 0 1,1-1 0,-1 1-1,1-1 1,1 1 0,-1-1-1,1 1 1,1-1 0,-1 0-1,1 0 1,1 0-1,-1 0 1,1 0 0,0-1-1,1 0 1,-1 0 0,1 0-1,1 0 1,8 7 0,24 20-13,-29-27-35,-1 0 0,0 1-1,0 0 1,0 0 0,-1 1 0,0 0 0,-1 0 0,0 1 0,7 12 0,-12-17 12,1 0 0,-1 1 0,0-1 1,0 1-1,-1-1 0,1 1 0,-1-1 1,0 1-1,0 0 0,0-1 0,-1 1 1,0-1-1,0 1 0,0-1 0,-3 7 1,1-4 3,-1 0 1,1-1-1,-1 1 1,-1-1-1,0 0 0,0 0 1,0-1-1,-9 8 1,-8 4 122,0-1 1,-1-2-1,-1 0 1,-27 11-1,45-23 5,0 1 1,-1-1-1,1 0 0,-1-1 0,1 1 0,-1-1 1,0-1-1,1 1 0,-1-1 0,0 0 1,-13-3-1,17 3-129,-1-1 0,1 0-1,-1 0 1,1 0 0,0 0 0,0 0 0,0-1 0,-1 1 0,1-1 0,1 0 0,-1 0 0,0 0 0,0-1 0,1 1 0,-1-1-1,1 1 1,0-1 0,0 0 0,0 0 0,0 0 0,0 0 0,1 0 0,-1 0 0,0-5 0,1 6-158,1-1-1,0 1 1,0-1 0,1 1 0,-1-1-1,1 1 1,-1-1 0,1 1 0,0 0 0,0-1-1,0 1 1,0 0 0,0 0 0,0-1-1,1 1 1,-1 0 0,1 0 0,-1 0 0,1 1-1,0-1 1,0 0 0,-1 1 0,2-1-1,-1 1 1,3-2 0,10-10-1620,0-3-1144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57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7 315 3345,'0'0'4650,"1"-18"-4270,9-1-263,1 2-1,1-1 1,19-23-1,-20 28-91,3-5-10,0 0 1,10-20-1,-21 31-5,1 0 0,-1 0-1,-1-1 1,1 1-1,-1 0 1,-1-1 0,1 1-1,-1-1 1,0-11 0,-1 18 26,0-1 0,0 1 0,0 0 0,0 0 0,0 0 0,0 0 0,0 0 0,-1 0 0,1 0 0,0 0 0,-1 0 1,1-1-1,-1 1 0,1 0 0,-1 1 0,1-1 0,-1 0 0,0 0 0,1 0 0,-1 0 0,0 0 0,0 1 0,0-1 1,0 0-1,1 1 0,-1-1 0,0 0 0,-2 0 0,1 1 11,-1-1 1,0 1-1,0-1 1,0 1-1,0 0 1,0 0-1,0 1 1,0-1-1,1 0 1,-1 1-1,-4 1 1,4-1-56,-1 1-1,0 0 1,1 1 0,-1-1 0,1 0-1,0 1 1,0 0 0,0 0 0,0 0-1,0 0 1,0 0 0,1 1 0,0-1-1,0 1 1,0-1 0,-2 6-1,-3 5-55,1 1-1,-8 29 0,5-1 107,3 0 0,1 0-1,1 73 1,4-113-31,0-1-1,0 1 1,0-1 0,1 1 0,-1-1-1,1 1 1,-1-1 0,1 0 0,0 1-1,0-1 1,0 0 0,0 0 0,0 1-1,1-1 1,-1 0 0,1 0 0,-1 0-1,1-1 1,0 1 0,0 0 0,-1-1-1,1 1 1,0-1 0,1 1 0,-1-1-1,0 0 1,0 0 0,1 0 0,-1 0-1,5 1 1,5 0-15,1 0-1,0-1 1,-1 0-1,25-2 1,-14 1-64,-11-1-149,-1-1 1,1 0-1,-1-1 0,0 0 1,0-1-1,0 0 1,0 0-1,0-2 1,-1 1-1,0-1 1,0 0-1,-1-1 1,1-1-1,-2 1 1,1-1-1,-1-1 1,0 1-1,-1-1 1,0-1-1,0 1 0,10-21 1,-16 25-154,0 1 1,0 0-1,0-1 1,0 0-1,-1 1 0,1-1 1,-1-6-1,0 1-2377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58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1408,'0'0'6304,"18"-4"-5700,27-5-262,62-23-1,-40 18-131,-56 13-494,0-1 1,-1 0-1,1 0 0,-1-1 1,17-7-1,-18 4-1854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2:58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10 4841,'0'0'4314,"-5"-2"-3936,1 0-328,0 1 0,0 0 0,0 0 0,0 0 1,-1 0-1,1 1 0,0-1 0,-1 1 0,1 0 0,0 1 1,-1-1-1,1 1 0,0 0 0,0 0 0,-1 0 1,1 1-1,0-1 0,0 1 0,0 0 0,-3 2 0,-5 4 129,1 0-1,0 0 0,0 1 0,1 1 1,-14 15-1,21-22-174,1 0-1,0 1 1,0-1 0,1 1-1,-1-1 1,1 1 0,-1 0 0,1 0-1,0 0 1,1-1 0,-1 1-1,1 0 1,0 0 0,0 0 0,0 0-1,0 0 1,0 0 0,2 6 0,2-8-65,1 0 1,-1-1 0,0 1-1,0-1 1,1 0 0,-1 0 0,1 0-1,-1-1 1,1 1 0,-1-1-1,1 0 1,5-1 0,2 1 49,56 0-10,-46-1 26,1 0 0,-1 2 1,43 7-1,-63-7-9,-1 0 1,1 0 0,-1 0 0,0 0-1,1 0 1,-1 0 0,0 1 0,0-1 0,0 0-1,0 0 1,0 1 0,0-1 0,0 1-1,0-1 1,-1 1 0,1 0 0,0-1-1,-1 1 1,1-1 0,-1 1 0,0 0-1,0 0 1,1-1 0,-1 1 0,0 0 0,-1-1-1,1 1 1,0 0 0,0-1 0,-1 1-1,1 0 1,-1-1 0,0 4 0,-1 1 12,0 1 0,0-1 0,0 0 1,0 0-1,-1 0 0,0 0 0,-7 10 1,0-5 164,-2-1 0,1 0 0,-1 0 0,-1-1 0,0-1 0,0 0 0,-23 10 0,27-14 7,0 0 0,-1-1 0,1 0 0,-1 0 0,0-1 0,0 0 0,0-1 0,0 0 0,0-1 0,0 0 0,-1 0 0,-15-3-1,16-1-177,0 0 0,0 0-1,1-1 1,-1 0 0,-14-11-1,23 16-156,18 0-5669,-4 0 1857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00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51 267 1504,'0'0'5445,"0"30"-4571,2 1-778,1-1-1,8 38 1,-5-37 20,-1 0 0,1 39 0,-3-14-159,-1-30-48,-11-60 41,-17-80 71,10 50 14,3 0 1,3-1-1,-4-92 0,14 153-37,0 0-1,0-1 0,0 1 0,1 0 0,0 0 0,0-1 0,0 1 0,0 0 0,0 0 0,1 0 0,0 0 0,0 0 0,3-4 0,0 3-50,-1 0-1,1 0 1,0 1 0,1 0-1,-1 0 1,1 0 0,-1 1-1,8-3 1,1-1-23,-1 1 0,1 0 0,0 1 0,0 1 0,1 1 0,-1 0 0,1 0 0,0 2 0,0 0 0,0 0 0,0 1 0,15 3 0,-28-3 82,0 1 0,0 0 0,0-1 0,-1 1 1,1 0-1,0 0 0,0 0 0,-1 0 0,1 0 0,0 0 1,-1 1-1,1-1 0,-1 1 0,0-1 0,1 1 0,-1-1 0,0 1 1,0 0-1,0-1 0,0 1 0,0 0 0,0 0 0,-1 0 1,1 0-1,-1 0 0,1 0 0,-1 2 0,2 7 171,-1 0-1,0 0 1,-2 21-1,0-12-59,1-15-77,-1 1 1,0 0-1,-1-1 1,1 1-1,-1-1 1,0 1-1,-1-1 1,1 0-1,-1 0 1,0 0-1,0 0 1,-1-1-1,1 1 1,-6 4-1,-11 11 329,-36 30 1,26-25 312,-95 81 556,124-105-1001,37-1-338,-32 0 100,0 1 1,-1 0 0,1 0 0,-1 0-1,1 0 1,-1 0 0,0 1-1,1 0 1,-1 0 0,0 0-1,0 0 1,0 0 0,0 1 0,0-1-1,-1 1 1,4 4 0,40 56 5,-33-43-4,-8-14-17,2 5-268,0 0-1,1-1 0,0 0 0,1-1 1,13 11-1,-21-18 218,1-1-1,0 0 1,-1 0 0,1 0-1,0 0 1,0 0 0,0 0-1,0 0 1,0-1 0,0 1 0,0 0-1,0-1 1,0 0 0,0 0-1,0 1 1,0-1 0,0 0-1,1-1 1,-1 1 0,0 0-1,0-1 1,0 1 0,0-1-1,0 1 1,0-1 0,0 0-1,-1 0 1,1 0 0,0 0-1,0 0 1,0-1 0,-1 1-1,1 0 1,-1-1 0,1 1-1,-1-1 1,0 0 0,1 1-1,1-5 1,9-14-2664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1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30 0 304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03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1560,'0'0'6264,"0"37"-4185,-1-17-1863,-1 0 0,-1 0 0,-1 0 0,-8 24 0,6-25-159,1 1 1,1 0 0,1 1 0,-1 24 0,5-37-71,0 1 0,1-1 0,1 1 1,-1-1-1,1 0 0,0 0 0,1 0 1,0 0-1,0-1 0,9 12 0,-6-9-149,-1 0-1,0 1 0,-1-1 1,0 1-1,5 19 1,-10-30 35,0 1 1,0 0 0,1 0 0,-1-1 0,0 1 0,0 0 0,0-1 0,0 1 0,1 0 0,-1-1 0,0 1 0,1-1 0,-1 1 0,0 0 0,1-1 0,-1 1 0,1-1 0,-1 1 0,1-1 0,-1 1 0,1-1 0,-1 1-1,1-1 1,-1 0 0,1 1 0,0-1 0,-1 0 0,1 1 0,0-1 0,-1 0 0,1 0 0,0 0 0,-1 0 0,1 0 0,0 0 0,1 0 0,1 0-2093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04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0 4369,'0'0'3933,"-13"29"-3132,-42 105 464,8-24-1704,46-106-3245,2-9 673,-1-4 17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04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1 440,'0'0'5155,"2"-1"-5082,1 1 0,-1 0 1,0 1-1,0-1 0,0 0 1,0 1-1,0-1 0,0 1 1,1-1-1,2 2 0,7 11 291,0 0-1,-1 1 0,-1 0 0,0 0 1,0 1-1,10 24 0,7 9-136,-17-33-485,14 26 868,-17-14-5421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05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1096,'0'0'5763,"38"-5"-5773,15-9 256,-43 13-186,0-2-1,-1 1 1,1-1-1,0 0 1,14-8-1,-24 11-119,0 0 0,0 0 0,0 0 0,0 0 0,0-1 0,-1 1 0,1 0 0,0 0 0,0 0 0,0 0 0,0 0 0,0 0 0,0 0 0,0-1 0,0 1 0,0 0 0,0 0-1,0 0 1,0 0 0,0 0 0,0-1 0,0 1 0,0 0 0,0 0 0,0 0 0,0 0 0,0 0 0,0-1 0,0 1 0,0 0 0,0 0 0,0 0 0,0 0 0,0 0 0,0 0 0,0-1 0,1 1 0,-1 0 0,0 0-1,0 0 1,0 0 0,-8 0-2902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3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264 102 880,'0'0'3784,"7"-6"-2933,20-17-58,-20 18 4217,0-3-5175,-6 7 166,0 1 0,0-1 0,0 0 1,0 1-1,0-1 0,0 0 0,-1 0 0,1 0 0,0 0 0,0 0 0,-1 0 1,1 0-1,-1 0 0,1 0 0,-1 0 0,1 0 0,-1 0 0,1-2 0,-2 1 23,1 1-1,-1-1 1,0 0-1,0 1 1,0-1-1,0 0 1,0 1-1,0-1 0,0 1 1,0-1-1,0 1 1,-1 0-1,1 0 1,-1-1-1,1 1 1,-1 0-1,1 0 0,-1 1 1,0-1-1,1 0 1,-1 0-1,0 1 1,1-1-1,-1 1 1,-3-1-1,-50-8 210,47 9-227,0 0 1,0 0-1,-1 1 0,1 0 0,0 0 0,0 1 0,-12 4 0,16-4-9,0 1-1,0-1 0,0 1 0,0 0 0,1 0 0,-1 0 0,1 1 0,0-1 0,0 1 0,0-1 0,1 1 1,-1 0-1,1 0 0,0 0 0,-2 6 0,-96 188 179,99-195-179,0 0 0,1 0 0,-1 0 0,0 0 1,1 0-1,0 0 0,0 0 0,0 0 1,0 0-1,0 0 0,1 1 0,-1-1 0,1 0 1,0 0-1,0-1 0,0 1 0,0 0 1,0 0-1,1 0 0,-1-1 0,1 1 1,0 0-1,0-1 0,0 0 0,0 1 0,0-1 1,0 0-1,1 0 0,-1 0 0,1-1 1,-1 1-1,1 0 0,3 0 0,2 3-26,1-1 0,-1 1 0,1-2 0,0 0 0,1 0 0,-1 0 0,0-1 0,1 0 0,14 0 1,2-2-34,-7-1 51,0 0 1,0 2 0,0 0 0,-1 1-1,1 1 1,-1 1 0,1 1 0,20 7-1,3 2-33,10 4-346,-52-17 386,1-1-1,-1 0 0,1 1 0,-1-1 0,0 1 0,1-1 0,-1 1 0,1-1 1,-1 1-1,0 0 0,0-1 0,1 1 0,-1-1 0,0 1 0,0 0 0,0-1 1,1 1-1,-1 0 0,0-1 0,0 1 0,0 0 0,0-1 0,0 1 0,0 0 1,-1-1-1,1 1 0,0-1 0,0 1 0,0 0 0,0-1 0,-1 1 0,1 0 1,0-1-1,-1 1 0,1-1 0,-1 1 0,0 0 0,-17 19 105,-11 4 156,4-3 64,-1 0 0,-1-2-1,-1-1 1,-49 23 0,72-38-253,-1-1 1,0-1 0,0 1-1,0-1 1,0 0 0,0 0-1,0-1 1,0 0-1,0 0 1,0 0 0,-1-1-1,1 0 1,0 0 0,0 0-1,1-1 1,-1 0 0,0 0-1,0-1 1,1 1-1,-1-1 1,1 0 0,0-1-1,0 1 1,0-1 0,1 0-1,-1 0 1,-7-10-1,11 13-137,0-1 0,0 1 0,0 0-1,0 0 1,0-1 0,0 1-1,0 0 1,-1 0 0,1 0-1,0 0 1,-1 1 0,1-1-1,-1 0 1,1 1 0,-1-1 0,1 1-1,-1-1 1,0 1 0,-2-1-1,3 2-158,0 1 0,0-1 0,0 0-1,0 0 1,0 1 0,0-1 0,0 1-1,0-1 1,1 1 0,-1-1 0,0 1-1,1-1 1,-1 1 0,1 0 0,0-1-1,0 1 1,-1 2 0,-1 8-3675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06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83 153 568,'0'0'6484,"-4"-2"-6054,2 2-414,1-1 0,-1 1 0,0-1-1,1 1 1,-1 0 0,0-1 0,1 1 0,-1 0 0,0 0 0,0 0 0,1 0 0,-1 0 0,0 1 0,1-1 0,-1 1 0,0-1 0,-2 2 0,3-1-16,-1 1 0,1-1 0,0 1 0,0-1 0,0 1-1,0-1 1,0 1 0,0 0 0,1-1 0,-1 1 0,0 0 0,1 0 0,-1 0 0,1-1 0,0 1-1,0 0 1,0 0 0,0 0 0,0 0 0,0 2 0,0 3 16,0 8 13,0 0-1,1 1 1,0-1 0,2 0-1,3 16 1,-5-28-32,0 1 0,1-1 1,-1 1-1,1-1 0,-1 0 0,1 0 0,0 0 1,0 0-1,1 0 0,-1 0 0,0 0 0,1-1 0,0 1 1,0-1-1,0 0 0,0 0 0,0 0 0,0 0 1,0 0-1,0-1 0,1 1 0,-1-1 0,1 0 1,-1 0-1,1 0 0,-1-1 0,6 1 0,81 2-378,-88-3 378,-1-1 1,1 0-1,0 1 1,-1-1-1,1 0 1,-1 0-1,0 0 0,1 0 1,-1 0-1,0 0 1,0 0-1,1 0 1,-1-1-1,0 1 0,0 0 1,0-1-1,-1 1 1,1-1-1,0 1 1,0-1-1,-1 1 1,1-1-1,-1 1 0,1-1 1,-1 0-1,0-2 1,8-47 38,-7 50-27,3-45 192,-3-86-1,-2 128-165,0-1-1,0 1 1,0-1-1,-1 1 0,1-1 1,-1 1-1,0 0 1,-1 0-1,1 0 1,0 0-1,-1 0 0,0 1 1,0-1-1,0 1 1,-1 0-1,1 0 0,-1 0 1,1 0-1,-1 0 1,0 1-1,0 0 1,-5-2-1,2 0 88,-1 1 1,0 0-1,0 1 0,0-1 0,0 2 1,0-1-1,-1 1 0,1 0 1,-1 1-1,1 0 0,-12 1 0,16 2-300,0 0 0,1-1 0,-1 2-1,0-1 1,1 0 0,0 1-1,-1-1 1,2 1 0,-1 0 0,0 0-1,1 0 1,-1 0 0,-2 9-1,-4 3-913,-4 7-882,3-4-1667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06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3881,'0'0'2892,"9"-1"-2796,130-9 383,-135 10-742,0 0-1,-1-1 0,1 0 1,0 1-1,0-1 1,-1-1-1,1 1 1,-1-1-1,1 1 0,-1-1 1,1 0-1,-1 0 1,5-4-1,-5 1-2090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07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 4097,'0'0'2997,"5"0"-2892,-3 0-73,1 1-1,-1-1 1,0 1 0,1-1 0,-1 1-1,0 0 1,0 0 0,0 0 0,1 0-1,-1 0 1,0 0 0,0 1-1,-1-1 1,1 1 0,0-1 0,2 3-1,-1 1 100,1 0 0,-1 0 0,0 1 0,0-1 0,-1 0 0,4 11 0,0 8-63,-1 0-1,-1 0 1,-1 1 0,-1-1-1,-1 1 1,-5 43 0,4-61-41,-2 1 1,1-1-1,-1 0 1,0 0-1,-1 0 1,0-1-1,0 1 1,0-1 0,-8 11-1,-45 53 431,16-23-302,40-46-348,-1 0-1,0 0 1,0 0 0,0 0-1,0 0 1,0 0 0,0-1-1,0 1 1,0 0 0,0 0-1,0-1 1,0 1-1,0 0 1,0-1 0,-1 0-1,1 1 1,0-1 0,-1 0-1,1 1 1,0-1 0,0 0-1,-1 0 1,1 0-1,-2 0 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08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4017,'0'0'3614,"5"0"-3429,222 0-1004,-227 0 759,1 0-1,-1 0 0,0 0 0,1 0 0,-1 0 0,0 0 0,0 0 0,1-1 0,-1 1 0,0 0 0,0 0 1,1 0-1,-1 0 0,0-1 0,0 1 0,0 0 0,1 0 0,-1 0 0,0-1 0,0 1 0,0 0 0,0 0 1,0-1-1,1 1 0,-1 0 0,0 0 0,0-1 0,0 1 0,0 0 0,0-1 0,0 1 0,0 0 0,0 0 0,0-1 1,0 1-1,0-1-219,1-9-2213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08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4425,'0'0'4773,"3"-4"-4689,4 0-79,-1-1 0,1 1 0,1 0 0,-1 0 0,0 1 0,1 0 0,0 0 0,0 1 0,12-2 0,81-11-259,-65 14-914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52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1 672,'0'0'5163,"0"33"-4207,3 41-875,3 1 0,20 97 0,-26-169-87,3 8 28,0 1 0,-1-1 1,0 1-1,-1-1 0,-1 1 0,0 0 0,0 0 1,-1-1-1,-1 1 0,-5 21 0,2-19-20,2 0 0,-1 0 1,2 0-1,0 1 0,0-1 0,2 25 0,0-39-53,0-30-4146,0 10 1494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54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99 416,'0'0'4185,"1"-10"-3617,4-32-212,-5 40-337,1 1-1,-1-1 1,1 0 0,0 0-1,0 1 1,-1-1-1,1 1 1,1-1-1,-1 1 1,0-1 0,0 1-1,0 0 1,1 0-1,-1-1 1,0 1 0,1 0-1,0 0 1,-1 0-1,1 0 1,-1 1-1,1-1 1,3-1 0,37-6-106,-35 7 105,13-2-248,0 1 0,30 1 1,-45 1 162,1 0 0,0 1 0,-1-1 0,1 1 0,0 1 0,-1-1 1,0 1-1,1 0 0,-1 0 0,0 1 0,0-1 0,0 1 0,6 5 0,-4-3 108,-1 1 1,1 0-1,-1 0 0,0 1 0,-1-1 0,1 1 0,-1 1 1,-1-1-1,1 1 0,-1 0 0,-1 0 0,1 0 0,-1 0 1,-1 1-1,0-1 0,0 1 0,0-1 0,-1 1 0,-1 0 1,1 0-1,-2-1 0,0 13 0,-2-15 44,0 1 0,0-1 0,0 1 0,-1-1 0,1 0-1,-2-1 1,1 1 0,-1-1 0,1 0 0,-2 0 0,1 0 0,0 0 0,-7 3 0,-3 5 129,-11 11 348,-1-1 0,-1-1 0,-1-1 0,-51 26 0,80-46-518,-29-1-121,28 0 1,2 1 4,-1 1 64,1-1 0,0 1 0,0-1 0,-1 0 0,1 1 0,0-1 0,1 0 0,-1 0 0,0 0 0,0 0 0,0 0 0,1 0 0,-1 0 0,0 0 0,1 0 0,1 0 0,37 19 20,-21-10-20,-3 1 24,0 1 0,-1 0 0,0 1 0,-1 1-1,20 25 1,-21-23-231,1-1 0,0-1-1,0 0 1,2-1 0,20 14-1,-35-26 145,2-1-139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55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22 416,'0'0'3753,"-7"3"-3540,6-2-199,-1-1 1,0 1-1,0-1 0,1 1 0,-1 0 0,0 0 0,1 0 1,-1 0-1,1 0 0,-1 0 0,1 0 0,0 1 0,-1-1 1,1 1-1,0-1 0,0 1 0,0-1 0,0 1 0,0-1 0,0 1 1,1 0-1,-1-1 0,0 1 0,1 0 0,-1 0 0,1 0 1,0 0-1,0-1 0,0 1 0,-1 0 0,2 0 0,-1 0 1,1 3-1,-2 20 277,0-15-211,1 1 1,0-1 0,1 0-1,0 0 1,4 17-1,-4-24-81,0 0 1,1 0-1,-1 0 0,0 0 1,1 0-1,0-1 0,0 1 0,0-1 1,0 0-1,0 1 0,0-1 1,1 0-1,-1 0 0,1 0 1,-1 0-1,1-1 0,0 1 0,0-1 1,0 0-1,-1 0 0,1 0 1,0 0-1,4 1 0,9 0-110,0 1 1,1-2-1,-1 0 0,18-2 1,-5 0 179,-27-5-12,0 0 0,0 0-1,-1-1 1,0 1 0,0-11 0,-1 15-39,1-130 683,-2 130-668,1 0 0,-1-1 0,0 1 0,0-1-1,0 1 1,0 0 0,0 0 0,0 0 0,-1-1-1,1 1 1,-1 0 0,1 1 0,-1-1 0,0 0 0,0 0-1,0 1 1,0-1 0,0 1 0,0 0 0,0-1-1,0 1 1,-1 0 0,1 0 0,0 0 0,-1 1 0,1-1-1,0 1 1,-3-1 0,2 0-96,0 0-1,0 0 1,0 1 0,0-1 0,-1 1-1,1 0 1,0 0 0,0 0 0,0 0-1,0 1 1,0-1 0,0 1 0,0-1-1,0 1 1,0 0 0,0 0 0,0 1-1,0-1 1,1 1 0,-1-1-1,-4 4 1,-22 42-3301,20-33 1499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56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3145,'0'0'2731,"5"66"-441,-4-30-2231,-1-25-58,0 0-1,0-1 0,1 1 1,1 0-1,4 18 0,12-11-809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56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10 1904,'0'0'3916,"-4"-1"-3665,-10-5-290,20 4-152,35 3-182,-17-1 474,138 3-489,-162 2-1440,0-2-437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4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382 139 2681,'0'0'7021,"-6"-9"-6281,-42-85 1233,48 92-1942,-1 0 1,0 0-1,0 0 1,0 0-1,0 0 1,0 1-1,0-1 1,-1 0-1,1 0 1,-1 1-1,1-1 1,-1 1-1,1-1 1,-1 1-1,0 0 1,0 0-1,0 0 1,0 0-1,0 0 1,0 0-1,0 0 1,0 1-1,0-1 1,0 1-1,0-1 1,0 1-1,0 0 1,0 0-1,-1 0 1,1 0-1,0 0 0,0 0 1,0 1-1,0-1 1,0 1-1,0 0 1,-1-1-1,1 1 1,-2 2-1,-4 1-30,1 1-1,0 0 0,1 0 0,-1 1 0,1-1 0,0 2 0,0-1 0,-7 11 0,-21 34-18,2 1 1,2 2-1,3 1 1,-31 87-1,56-137 12,0 1-1,1 0 1,-1 0 0,2 1 0,-1-1 0,0 0-1,1 0 1,0 0 0,1 0 0,-1 1 0,1-1-1,1 0 1,-1 0 0,1 0 0,0 0 0,0-1-1,0 1 1,1 0 0,0-1 0,0 0-1,1 1 1,-1-1 0,1-1 0,0 1 0,1 0-1,-1-1 1,1 0 0,-1 0 0,1 0 0,1-1-1,-1 0 1,7 3 0,5 3-117,0-1 1,0-1-1,1 0 1,0-1-1,0-1 0,1-1 1,0-1-1,-1-1 1,29 1-1,-42-3 87,1 1 0,0-2-1,0 1 1,-1 0 0,1-1 0,0 0 0,0-1-1,-1 1 1,1-1 0,-1 0 0,0 0 0,1-1-1,-1 0 1,0 0 0,-1 0 0,1 0 0,0-1-1,-1 0 1,0 0 0,8-8 0,8-9-16,-2-1 0,0-1 1,23-39 1471,-57 76-1136,15-13-314,-1 1-1,1-1 0,0 1 0,1 0 0,-1 0 0,0-1 0,0 1 0,1 0 0,-1 0 0,1 0 0,-1 0 1,1 0-1,0 0 0,0-1 0,0 1 0,0 0 0,0 0 0,0 0 0,1 0 0,-1 0 0,1 0 1,-1 0-1,1-1 0,0 1 0,0 0 0,-1 0 0,1-1 0,0 1 0,1 0 0,-1-1 0,0 1 0,0-1 1,1 0-1,-1 1 0,1-1 0,1 1 0,4 2-867,0 0 1,0 0-1,1-1 0,-1 0 1,1-1-1,14 3 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3:59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10 56,'0'0'5096,"0"-9"-4223,-2 18-791,0 1-1,0 0 0,-1-1 1,-1 1-1,1-1 0,-6 10 0,-7 18 156,-6 49-45,20-70-107,-2 1 0,0-1 0,-1 0-1,0 0 1,-2 0 0,0-1 0,0 0 0,-13 18 0,-5-3 395,-1-1-1,-43 36 1,68-65-473,1 1 0,-1-1 0,0 1 0,1-1 0,-1 0 0,0 1 0,0-1 0,0 0 1,1 0-1,-1 1 0,0-1 0,0 0 0,0 0 0,0 0 0,1 0 0,-1 0 0,0 0 0,0 0 0,0-1 0,1 1 0,-1 0 0,0 0 0,0-1 0,0 1 1,1 0-1,-1-1 0,0 1 0,1-1 0,-1 1 0,0-1 0,1 1 0,-1-1 0,1 1 0,-1-1 0,0 0 0,1 1 0,0-1 0,-1-1 0,-23-33 420,17 22-345,5 10-130,0 1 0,0-1 0,1-1 0,-1 1 1,1 0-1,0 0 0,-1 0 0,2-1 0,-1 1 0,0-1 0,1 1 0,-1 0 0,1-1 0,0 1 0,0-1 0,1 1 1,-1-1-1,1 1 0,-1 0 0,1-1 0,0 1 0,1 0 0,-1-1 0,0 1 0,1 0 0,0 0 0,-1 0 0,1 0 1,1 1-1,-1-1 0,3-2 0,0-1-63,0 1 0,1 0 0,0 0 1,0 0-1,0 1 0,0 0 0,1 0 0,0 0 1,0 1-1,0 0 0,0 1 0,0-1 0,13-1 0,-15 3 115,1 0-1,-1 1 0,1 0 0,-1 0 1,0 0-1,1 1 0,-1 0 0,0 0 0,1 0 1,-1 1-1,0-1 0,0 1 0,0 0 0,0 1 1,-1-1-1,1 1 0,7 6 0,-1 1 49,-1 1-1,0 1 0,-1-1 1,16 26-1,-16-23 27,-3-6-64,0-1 0,0 0 0,0 0 0,1 0 0,0-1 1,0 0-1,1 0 0,-1-1 0,1 0 0,1 0 1,-1-1-1,17 6 0,-18-8-947,1 1-1,0-2 1,0 1-1,0-1 1,11 0 0,-13-1-969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01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1 496,'0'0'2279,"-4"3"-1819,-8 9 99,2 0-1,-1 0 1,1 1-1,1 0 1,0 0-1,1 1 1,1 0-1,-7 18 1,-48 134-439,60-158-62,-2 32-128,2-40 63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01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3145,'0'0'5013,"3"-19"-5757,39 106 910,-28-54-29,33 55 0,-31-62-116,-1 1 1,22 54 0,-35-78-2,-1-3 17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02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1536,'0'0'3608,"30"0"-3213,11-2-173,1-3 0,-1-1 0,0-1 0,73-25 0,-114 32-166,1 0-1,-1 0 0,0 0 0,0 0 1,1 0-1,-1 0 0,0 0 0,1 0 1,-1 0-1,0 0 0,0-1 1,1 1-1,-1 0 0,0 0 0,1 0 1,-1 0-1,0 0 0,0 0 0,1-1 1,-1 1-1,0 0 0,0 0 0,0 0 1,1-1-1,-1 1 0,0 0 0,0 0 1,0-1-1,0 1 0,1 0 0,-1 0 1,0-1-1,0 1 0,0 0 1,0 0-1,0-1 0,0 1 0,0 0 1,0-1-1,0 1 0,0 0 0,0 0 1,0-1-1,0 1 0,0 0 0,0-1 1,0 1-1,0 0 0,0 0 0,0-1 1,0 1-1,-1 0 0,1 0 0,0-1 1,0 1-1,0 0 0,0 0 0,-1-1 1,1 1-1,0 0 0,0 0 0,-1 0 1,1 0-1,0-1 0,0 1 1,-1 0-1,1 0 0,0 0 0,-1 0 1,-19-10-4907,14 8 1096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10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54 672,'-4'4'8919,"-12"14"-8956,8 3 65,1 1 0,1 0 0,1 0 1,1 1-1,1-1 0,1 1 0,1 0 0,4 39 0,-3-15-9,2-38-65,0-1 0,0 0 0,0 0 0,1-1 0,0 1 0,1 0 1,0-1-1,0 0 0,1 0 0,-1 0 0,8 7 0,-12-14 45,3 2-126,0 0 1,0-1-1,0 1 0,0-1 0,0 0 1,0 0-1,0 0 0,0 0 0,0-1 1,1 1-1,2-1 0,24 7-476,-27-6 542,-1 1 0,0-1 0,0 0 1,0 0-1,1 0 0,-1-1 1,1 1-1,-1 0 0,0-1 1,1 0-1,-1 1 0,1-1 1,-1 0-1,1 0 0,3-1 1,-4 0 52,-1 0 0,1 0 1,0 0-1,-1 0 0,1 0 1,-1 0-1,1 0 0,-1 0 1,1-1-1,-1 1 0,0-1 0,0 1 1,0-1-1,1 1 0,-2-1 1,1 0-1,0 1 0,0-1 1,0 0-1,0-2 0,7-20-83,0-1-1,-2 0 1,0 0-1,-2-1 1,-1 0 0,0-40-1,-2 49 461,-2 0-1,1 0 1,-2 0-1,0 0 1,-2 0-1,1 1 1,-2-1-1,-6-15 1,9 28-332,1 0 0,-1 0 0,0 0 0,-1 0 1,1 0-1,-1 0 0,0 0 0,0 1 0,0 0 0,0-1 0,0 1 1,-1 0-1,1 1 0,-1-1 0,0 1 0,0-1 0,0 1 0,-8-3 1,-1 2-19,0 1 1,0 0 0,0 0-1,0 2 1,-17 0 0,29 0-28,0 0-122,0 1 0,1-1 0,-1 0 1,0 1-1,0-1 0,1 1 0,-1-1 0,0 1 0,1-1 1,-1 1-1,0-1 0,1 1 0,-1 0 0,1-1 0,-1 1 1,1 0-1,-1 0 0,1-1 0,0 1 0,-1 0 0,1 0 0,0 0 1,0-1-1,-1 1 0,1 0 0,0 0 0,0 0 0,0 0 1,0 0-1,0-1 0,0 1 0,0 0 0,0 0 0,1 0 0,-1 0 1,1 1-1,-1 3-643,0 3-1416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11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6 904,'0'0'3620,"8"0"-3416,17 2-154,-3 1-114,1-2 1,0 0-1,0-2 0,-1 0 0,33-7 1,-47 6-2065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11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4113,'0'0'8019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12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2985,'0'0'2204,"-2"10"-2169,-8 178 334,5-52-418,4-90-679,1-34-979,0-33 14,0 5 973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13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1 280,'0'0'3357,"1"13"-3269,1 64 265,-2-75-293,-1 1 0,0 0 0,1-1 0,-1 1 0,0-1 0,0 1 0,-1-1-1,1 0 1,0 1 0,-1-1 0,0 0 0,1 0 0,-1 0 0,0 0 0,0 0 0,-3 2 0,-43 31 514,27-21-176,-79 55 2756,100-69-3146,0 0 0,-1 0 0,1 0 0,0 0-1,-1 0 1,1 1 0,0-1 0,0 0 0,-1 0 0,1 1-1,0-1 1,-1 0 0,1 0 0,0 1 0,0-1-1,0 0 1,-1 0 0,1 1 0,0-1 0,0 0 0,0 1-1,0-1 1,-1 0 0,1 1 0,0-1 0,0 1 0,0-1-1,0 0 1,0 1 0,0-1 0,0 0 0,0 1-1,0-1 1,0 0 0,0 1 0,1-1 0,-1 0 0,0 1-1,0-1 1,0 0 0,0 1 0,0-1 0,1 0 0,-1 1-1,0-1 1,0 0 0,1 1 0,16 6-20,82-6 548,-64-2-492,0 1 0,52 8-1,-85-8-35,0 1 1,0 0-1,0-1 0,0 1 0,0 0 1,-1 0-1,1 0 0,0 0 0,0 1 0,-1-1 1,1 0-1,0 1 0,-1-1 0,0 1 1,1 0-1,-1-1 0,0 1 0,0 0 1,0 0-1,0 0 0,0 0 0,0 0 0,-1 0 1,1 0-1,0 0 0,-1 0 0,0 0 1,1 2-1,0 9-328,0 1 1,-1-1 0,-2 21-1,0-5-3886,2-26 1782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14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28 3025,'0'0'2656,"-4"0"-2432,2 0-214,0 0 0,0 0 0,0 0 0,0 0 0,1 1 0,-1-1 0,0 0 1,0 1-1,0 0 0,1-1 0,-1 1 0,0 0 0,1 0 0,-1 0 0,0 0 0,1 0 0,-1 0 0,1 1 0,0-1 0,-3 3 0,1 0 32,0 0-1,1 1 1,-1-1 0,1 1-1,0-1 1,0 1 0,0-1-1,-1 9 1,2-9-30,0 1-1,0-1 1,0 1 0,0 0 0,1-1-1,0 1 1,0 0 0,0-1 0,1 1-1,-1 0 1,1-1 0,0 1 0,1 0-1,-1-1 1,1 0 0,0 1-1,0-1 1,0 0 0,1 0 0,3 5-1,2-2-19,-1-1 0,1 0 0,1 0-1,-1-1 1,1 0 0,0 0-1,0-1 1,0 0 0,1-1-1,-1 0 1,1-1 0,0 0 0,0 0-1,0-1 1,0 0 0,0-1-1,16-1 1,-25 0 13,1 0 0,-1 0 0,0 0 0,0 0-1,0 0 1,0 0 0,0 0 0,0 0 0,0 0 0,0 0 0,-1-1-1,1 1 1,0 0 0,-1-1 0,1 1 0,-1 0 0,1-1 0,-1 1-1,0-1 1,1 1 0,-1-1 0,0 1 0,0-3 0,1-41 112,-1 40-126,1-24 37,-3-45-9,2 70-49,-1 0-1,0 1 1,0-1 0,0 0 0,0 0 0,-1 0 0,1 1 0,-1-1-1,0 1 1,0 0 0,0-1 0,-1 1 0,1 0 0,-1 0 0,-4-4-1,5 6-81,0 0 0,0 0 0,0 0-1,-1 0 1,1 1 0,0-1-1,0 1 1,0-1 0,0 1 0,0 0-1,-1 0 1,1 0 0,-4 1-1,-1-1-543,-5 0-1461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4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7458,'0'0'4385,"147"-58"-4385,-123 58-48,-4 0 24,-5 0-241,-6 0-287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15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64 360,'0'0'4218,"18"-18"-3048,1 9-850,-10 5-148,0 0 1,-1-1-1,1 0 0,13-11 0,-18 16-134,-1-1 0,1 0 0,0 1-1,0 0 1,0-1 0,0 2 0,0-1-1,5 1 1,2 0 77,85 10 151,-95-11-228,1 2-24,-2-2 16,0 29-3322,-2-23-452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1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329 1 856,'0'0'7398,"-2"25"-7003,-9 7-311,-18 39 1,1-4-21,20-48-51,0 0 1,-1-1-1,-1 0 0,-1-1 1,0 0-1,-1 0 0,-1-1 1,0-1-1,-2 0 0,1-1 1,-2-1-1,0 0 0,0-1 1,-33 17-1,48-28 15,0-1 0,1 1 0,-1-1 0,0 1 0,0-1 0,0 0 0,1 1 0,-1-1 0,0 0-1,0 0 1,0 0 0,0 0 0,1 0 0,-1 0 0,0 0 0,0 0 0,0 0 0,0 0 0,0 0 0,1 0 0,-1-1 0,0 1 0,0 0 0,0-1 0,1 1 0,-1-1 0,0 1 0,0 0 0,0-2 0,-1 0-26,1 0 1,0 0-1,0 1 1,0-1-1,0-1 1,0 1-1,0 0 1,0 0 0,1 0-1,-1 0 1,1-4-1,-1-3-86,0 0-1,1 0 1,1 1-1,-1-1 0,1 0 1,3-9-1,-3 16 4,0 0 0,0 0 0,1 0 0,-1 0 0,1 0 0,-1 0 0,1 1 0,-1-1-1,1 0 1,0 1 0,0 0 0,0-1 0,0 1 0,0 0 0,0 0 0,0 0 0,0 0 0,1 0-1,-1 1 1,0-1 0,0 1 0,1-1 0,-1 1 0,4 0 0,67-2-179,-53 3 292,-4-1-40,-12-1 20,0 1 0,0 0 0,0 0 0,0 1 0,0-1 1,0 1-1,0 0 0,5 1 0,-7 0 20,0-1 1,0 1 0,0-1-1,0 1 1,0 0-1,-1 0 1,1 0 0,0 0-1,-1 0 1,0 0-1,1 0 1,-1 0 0,0 0-1,0 1 1,0-1-1,0 3 1,2 1-19,0 0 0,0 0 0,0 0-1,1-1 1,0 1 0,0-1 0,1 0 0,-1 0 0,1-1-1,0 1 1,0-1 0,1 0 0,5 3 0,24 19-815,-21-23-2255,-11-3 1072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1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0 864,'0'0'5605,"-5"1"-5397,1 0-141,0 1 0,0 0-1,0 0 1,0 0-1,1 0 1,-1 1-1,1-1 1,-1 1-1,1 0 1,0 0 0,0 0-1,1 0 1,-1 0-1,0 1 1,1-1-1,-4 8 1,-36 81 324,18-39-264,11-31-126,9-17-229,1 0 0,-1 1 0,1 0 0,1-1 0,-1 1 0,1 0 0,-1 0 0,-1 13 0,19-26-2553,-7-2 1166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2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1608,'0'0'4020,"3"-3"-3929,-3 1-83,1 1 1,1 0-1,-1-1 1,0 1 0,0 0-1,0 0 1,1 0 0,-1 0-1,1 0 1,-1 0 0,1 0-1,-1 0 1,1 1-1,-1-1 1,1 1 0,-1-1-1,1 1 1,0 0 0,-1-1-1,1 1 1,0 0 0,0 0-1,-1 0 1,4 1-1,-3-1 10,1 1 0,-1 0 0,1 0 0,-1 0 0,1 0 0,-1 0 0,0 1 0,0-1 0,0 1 0,0-1 0,0 1 0,0 0 0,0 0 0,0 0 0,-1 0 0,1 0 0,-1 0 0,2 4 0,14 26 520,17 55 0,-2-5-216,-29-59-864,-3-22 421,0-1-1,0 1 0,0-1 1,0 1-1,0-1 0,0 1 0,0-1 1,0 0-1,0 1 0,0-1 1,-1 1-1,1-1 0,0 0 1,0 1-1,-1-1 0,1 1 1,0-1-1,0 0 0,-1 1 1,1-1-1,0 0 0,-1 0 1,1 1-1,0-1 0,-1 0 0,1 0 1,-1 1-1,0-1 0,-7 2-2553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2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1640,'0'0'5882,"35"-5"-6523,124-11-826,-159 16 1374,-4 0-1362,-3 0-1115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4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81 5049,'0'0'3909,"-6"-1"-3810,2 0-95,2 0 7,1 0 0,-1 0-1,0 0 1,0 1 0,0-1 0,1 1-1,-1-1 1,0 1 0,0 0 0,0 0-1,0 0 1,0 0 0,0 0 0,0 0-1,0 0 1,0 1 0,0-1 0,0 1-1,1-1 1,-1 1 0,0 0 0,0 0-1,1-1 1,-1 1 0,0 1 0,1-1-1,-1 0 1,1 0 0,-1 1 0,1-1-1,0 0 1,-1 1 0,1-1 0,0 1-1,0 0 1,0-1 0,0 1 0,0 0-1,1 0 1,-1 0 0,0 2 0,-9 27 156,0 0 0,3 0 1,0 0-1,3 1 0,0 0 0,2 63 1,2-93-184,1 1 1,-1-1 0,1 0-1,0 0 1,0 1 0,0-1-1,0 0 1,0 0 0,0 0-1,0 0 1,1 0-1,-1 0 1,1 0 0,0-1-1,-1 1 1,1 0 0,0-1-1,0 1 1,0-1 0,0 0-1,0 0 1,0 0 0,1 0-1,-1 0 1,0 0 0,0 0-1,1-1 1,-1 1 0,0-1-1,5 0 1,10 3-170,1-1 1,34-1-1,-43-1 196,-5 0-22,1-1 1,-1-1-1,1 1 1,-1 0-1,0-1 1,0 0-1,0 0 1,0 0-1,0-1 1,0 1-1,-1-1 1,1 0-1,-1 0 1,0 0-1,1-1 0,-2 1 1,1-1-1,0 1 1,-1-1-1,1 0 1,-1 0-1,0 0 1,2-9-1,2-1-20,0 0 0,-2 0 0,0-1 0,0 0-1,-1 0 1,0-15 0,-2 22 32,0-14 68,0-1 0,-1 0 0,-7-45 0,6 62-54,-1 0 0,0 0 0,0 0 0,0 0-1,-1 0 1,1 0 0,-1 1 0,-1-1 0,1 1-1,-1 0 1,0 0 0,0 0 0,0 0 0,-1 1-1,0 0 1,0 0 0,0 0 0,0 1 0,-7-5-1,10 8-21,1-1 0,0 0 0,-1 1 0,1-1-1,0 1 1,-1-1 0,1 1 0,-1 0-1,1 0 1,-1-1 0,1 1 0,-1 0-1,1 0 1,-1 0 0,1 1 0,-1-1 0,1 0-1,-1 1 1,1-1 0,0 0 0,-1 1-1,1 0 1,-1-1 0,1 1 0,0 0-1,0 0 1,-3 1 0,-22 35-2724,20-26 963,-3 3-2186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4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3105,'0'0'3872,"8"2"-3767,20 2 155,1 0 0,0-2 0,30-1 0,6-4-3338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5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5473,'0'0'6402,"12"0"-11185,-3 0 1740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7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60 149 576,'0'0'6823,"-4"33"-6523,-3-4-281,1 0 1,-2 31-1,5-31-1,-1 0-1,-11 37 1,12-44-118,3-22-107,0-19-1625,-5-168-2598,1-2 6435,5 188-1992,-1-1 0,1 0-1,0 1 1,1-1 0,-1 0 0,0 1-1,0-1 1,1 1 0,-1 0 0,1-1 0,-1 1-1,1 0 1,-1 0 0,1 0 0,0 0-1,-1 0 1,1 1 0,0-1 0,0 0-1,0 1 1,0-1 0,3 1 0,50-12-76,-53 11 68,34-4-576,0 1 0,0 1 0,61 5 0,-95-2 596,0 1 0,0-1 1,-1 1-1,1 0 0,0 0 1,-1-1-1,1 1 1,0 1-1,-1-1 0,1 0 1,-1 0-1,0 1 1,1-1-1,-1 0 0,0 1 1,0-1-1,0 1 0,0 0 1,0-1-1,0 1 1,0 0-1,-1 0 0,1-1 1,-1 1-1,1 0 0,-1 0 1,1 0-1,-1 0 1,0 0-1,0 0 0,0 0 1,0-1-1,-1 5 0,1-1 121,0 1-1,-1-1 1,0 1-1,0-1 1,0 1-1,0-1 1,-1 0-1,0 1 1,0-1-1,-5 7 1,-21 20 741,-2-1 0,-1-2 0,-2-1 0,-1-1 0,-42 25 0,74-51-856,0 0 0,0 0 0,0 0 0,0 1 0,0 0 0,0-1 0,0 1 0,1 0 0,-1-1 0,1 1 0,-1 0 0,1 0 0,0 1 0,0-1 0,0 0 0,0 0 0,0 0 0,0 1 0,0-1 0,1 0 0,-1 1 0,1-1 0,0 1 0,0-1 0,0 1 0,0 3 0,1-3-34,0-1 0,1 1 0,-1-1 0,0 1 0,1-1 1,-1 0-1,1 0 0,0 0 0,0 0 0,0 0 0,0 0 1,0-1-1,0 1 0,0-1 0,1 1 0,-1-1 0,1 0 0,-1 0 1,1 0-1,-1 0 0,1 0 0,-1-1 0,5 2 0,28 3-104,35 9-130,-66-13-133,0 0 1,0 1-1,0-1 0,-1 1 1,1 0-1,0 0 0,5 5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7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80 2561,'0'0'2313,"-18"7"-2257,17-6-46,1 1-1,-1-1 0,0 0 0,1 1 0,-1-1 0,1 1 0,0-1 1,-1 1-1,1-1 0,0 1 0,0-1 0,0 1 0,0-1 0,0 1 0,0-1 1,0 1-1,1-1 0,-1 1 0,0-1 0,1 1 0,0-1 0,-1 1 1,1-1-1,0 0 0,-1 1 0,1-1 0,0 0 0,0 0 0,0 0 1,0 0-1,0 0 0,0 0 0,1 0 0,-1 0 0,0 0 0,0 0 1,1 0-1,-1-1 0,1 1 0,-1-1 0,0 1 0,1-1 0,1 1 1,7 1 83,0 1 1,0-2 0,-1 0 0,1 0 0,11-1 0,-19 0-80,-1-1-1,1 1 1,-1-1-1,1 0 1,-1 0-1,0 1 1,1-1 0,-1 0-1,0 0 1,0-1-1,0 1 1,0 0-1,0 0 1,0 0 0,0-1-1,0 1 1,0 0-1,0-1 1,-1 1-1,1-1 1,-1 1 0,1-1-1,-1 1 1,0-1-1,1 0 1,-1 1-1,0-1 1,0-2 0,4-48 1321,-4 52-1297,0-2 16,0-1 0,0 1 0,-1 0 0,1 0 0,-1 0 0,1-1 0,-1 1 0,1 0 0,-1 0 0,0 0 0,0 0 0,0 0 0,0 0 0,-1 0 0,1 1 0,0-1 0,-1 0 0,1 1 0,-1-1 0,0 1 0,1-1 0,-5-1 0,2 1-233,0 0 1,0 0-1,0 1 0,-1-1 0,1 1 1,-1 0-1,1 0 0,-1 1 0,1-1 1,-6 1-1,9 0 92,1 0 0,-1 0 0,1 0 0,-1 0 0,1 0 0,-1 1 0,1-1 1,-1 0-1,1 0 0,-1 0 0,1 1 0,-1-1 0,1 0 0,0 0 0,-1 1 0,1-1 0,-1 0 0,1 1 0,0-1 1,-1 1-1,1-1 0,0 0 0,0 1 0,-1-1 0,1 1 0,0-1 0,0 1 0,-1 0 0,0 1-194,-4 11-1720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5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0 8834,'0'0'2824,"-25"7"-2585,-3 0-179,-50 21 0,74-26-57,-1 1 0,1 0 1,0 0-1,0 0 0,0 0 0,1 1 0,-1-1 0,1 1 0,0 0 0,0 0 0,0 0 1,1 1-1,-1-1 0,1 1 0,0-1 0,0 1 0,1 0 0,-1 0 0,1 0 0,-1 7 1,-2 7-4,-16 67 17,3 1 0,-5 94 0,-13 83-27,29-234 32,1 0 1,2 0 0,1 0-1,4 55 1,0-66-31,1-1 1,1 1 0,1-1-1,0 0 1,1-1 0,1 1-1,0-1 1,20 31 0,-4-16-618,1-1 1,2-2 0,1 0 0,1-2 0,1-1 0,41 29 0,-3-11-5042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8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3321,'0'0'4250,"4"-8"-3985,248 6 644,-253-9-3289,-7 3-1504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9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3649,'0'0'3801,"70"-24"-3689,-55 22-112,0-1 112,-4 0-112,1 3 0,-3 0-8,0 0-801,3 0-471,-4 0-480,-2 0-2057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9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 3593,'0'0'6069,"0"0"-6056,-1 0 0,0 0 0,1 0 0,-1-1 0,0 1 0,0 0 0,1 1 0,-1-1 0,0 0 1,1 0-1,-1 0 0,0 0 0,1 0 0,-1 1 0,1-1 0,-1 0 0,0 1 0,1-1 0,-1 0 0,1 1 0,-1-1 0,0 1 0,-12 17 35,1 1 0,1 0 0,1 0 0,0 1 0,1 0 0,-8 33 0,-33 78-130,48-128-118,7-15-7135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29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4017,'0'0'4378,"6"3"-4198,9 9-105,0 1-1,-1 1 1,0 0 0,-1 1-1,0 0 1,-2 1-1,0 0 1,0 1-1,-2 0 1,0 1 0,-1 0-1,-1 0 1,7 26-1,-13-42-147,-1 0-1,1-1 0,-1 1 1,0 0-1,0-1 0,1 1 0,-1 0 1,0-1-1,0 1 0,-1 0 1,1-1-1,0 1 0,0 0 1,-1-1-1,1 1 0,-1-1 0,0 1 1,1-1-1,-1 1 0,0-1 1,0 1-1,0-1 0,0 1 1,-2 0-1,0 1-597,-1-1 1,0 1-1,-1-1 1,1 0-1,0-1 1,-1 1-1,-5 1 0,9-3 561,-14 3-1912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0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17 656,'0'0'7882,"-8"0"-7146,-23 0-213,23 0-167,35 0-269,202-5-686,-229 5 900,-15-8-370,-2 7-3511,8-1-216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0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2473,'0'0'5098,"0"24"-4790,-6 201 987,5-225-1393,0 0 0,1 0 0,-1-1 0,1 1 0,-1 0 0,1 0 0,-1-1 0,1 1 0,-1 0 0,1-1 0,-1 1 0,1-1 0,-1 1 0,1 0 0,-1-1 0,1 1 0,0-1 0,-1 1 0,1-1 0,0 1 0,0-1-1,-1 0 1,1 1 0,0-1 0,0 1 0,0-1 0,-1 0 0,0-40-2736,-1 17 295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1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1 0 680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1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38 139 680,'-32'-74'1504,"31"73"-1456,0 0 0,1 0 0,-1-1 0,1 1-1,-1 0 1,1-1 0,-1 1 0,1 0 0,0-1-1,0 1 1,0-1 0,0 1 0,0 0 0,0-1-1,0 1 1,0-1 0,1 1 0,-1 0-1,0-1 1,1 1 0,-1 0 0,1-1 0,0 1-1,-1 0 1,1 0 0,0-1 0,0 1 0,0 0-1,-1 0 1,1 0 0,0 0 0,1 0 0,-1 0-1,2-1 1,1 0-71,1 0-1,-1 0 1,1 1 0,0-1-1,0 1 1,9-1 0,-8 1 112,24-3-142,0 2-1,44 2 1,-33 0-356,-39 0 445,-1 0-1,1 0 1,0 0 0,-1 0 0,1 0-1,-1 0 1,1 0 0,0 1 0,-1-1-1,1 0 1,-1 1 0,1-1 0,-1 1-1,1 0 1,-1 0 0,0-1-1,1 1 1,-1 0 0,0 0 0,0 0-1,1 0 1,-1 1 0,0-1 0,0 0-1,0 0 1,0 1 0,0-1 0,-1 0-1,1 1 1,0-1 0,-1 1-1,1-1 1,-1 1 0,1 0 0,-1-1-1,0 1 1,0-1 0,0 1 0,0 0-1,0-1 1,0 1 0,0-1 0,0 1-1,0-1 1,-1 1 0,0 1-1,0 4 176,-1-1-1,0 1 0,-1-1 0,1 0 0,-1 0 0,0 0 0,-1 0 1,1-1-1,-9 10 0,11-14-189,-23 24 641,-43 34 1,61-53-484,-1-1 1,0-1-1,0 1 0,0-1 0,0-1 0,-1 1 0,0-1 0,0 0 1,0-1-1,0 0 0,0 0 0,-13 0 0,21 0-122,0 1-1,-1-1 0,1 0 1,0 0-1,0 0 1,1 1-1,-1-1 0,0 0 1,1 0-1,-1 0 1,1 0-1,0 0 0,0 2 1,4 0-58,-1 0 1,1 0 0,0-1 0,0 0-1,0 0 1,1-1 0,-1 1-1,0-1 1,10 2 0,60 12-14,-35-9-95,-35-5 174,5-1-5347,-7-1 2982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4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7 1168,'0'0'8823,"-36"-7"-8017,26 15-775,0 1 1,0 0-1,1 0 1,0 1-1,1 0 1,-9 14-1,2-5 0,-1 2 71,1 0-1,-22 43 1,32-53-466,0 0 0,0 0 0,1 1 0,1 0 0,0-1 0,1 1 0,0 1-1,-1 14 1,10-35-4571,1-7 1874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4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8 824,'0'0'10240,"0"0"-10228,0 0 1,0-1-1,0 1 1,0 0 0,0 0-1,0-1 1,0 1-1,0 0 1,0 0 0,0-1-1,0 1 1,0 0-1,0 0 1,0-1 0,0 1-1,0 0 1,0 0-1,1-1 1,-1 1 0,0 0-1,0 0 1,0-1-1,0 1 1,1 0-1,-1 0 1,0 0 0,0 0-1,0-1 1,1 1-1,-1 0 1,0 0 0,0 0-1,1 0 1,-1 0-1,0 0 1,0 0 0,1-1-1,-1 1 1,0 0-1,0 0 1,1 0 0,-1 0-1,10 14 3,0 0-1,-2 1 1,0 0-1,0 0 1,9 28 0,7 15 0,-20-49-108,1-1 0,-1 1 1,1-1-1,1-1 0,8 11 1,-14-18-120,-17 19-6950,5-14 4752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5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5673,'0'0'3557,"0"0"-3553,0 1-1,0-1 1,0 0-1,0 0 1,0 0-1,0 0 1,1 1-1,-1-1 1,0 0-1,0 0 1,0 0-1,0 0 1,0 1-1,0-1 1,0 0 0,0 0-1,0 0 1,0 0-1,0 0 1,1 1-1,-1-1 1,0 0-1,0 0 1,0 0-1,0 0 1,0 0-1,1 0 1,-1 0-1,0 0 1,0 0 0,0 0-1,0 1 1,1-1-1,-1 0 1,0 0-1,0 0 1,0 0-1,0 0 1,1 0-1,-1 0 1,0 0-1,0 0 1,0 0 0,0 0-1,1-1 1,-1 1-1,0 0 1,0 0-1,0 0 1,0 0-1,0 0 1,1 0-1,-1 0 1,0 0-1,0 0 1,0 0-1,0-1 1,0 1 0,0 0-1,1 0 1,-1 0-1,0 0 1,3 24 46,-1 1 1,-1 0-1,-4 46 1,1-23 15,-12 150 58,13-196-190,2 0 1,-1 0-1,0 0 0,0 0 1,0 0-1,1 0 1,-1 0-1,1 0 1,0 0-1,0 0 0,-1 0 1,1 0-1,2 2 1,15 8-3494,-6-11-1641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5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2417,'0'0'7445,"-7"0"-6979,-15 0-36,20 0-122,19 0-290,145 0-2762,-92 0-2543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6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42 246 4825,'0'0'2758,"0"11"-2698,0 14-47,1 4-8,-1 0-1,-1 0 0,-8 43 1,4-67 172,-1-14-155,-1-17-99,2-6-234,1 0 0,2-1-1,3-48 1,0 22-476,-1 48 696,1-1 0,0 0 0,0 0 0,1 1-1,0-1 1,1 1 0,7-19 0,-8 26 69,0 1 0,0-1 0,0 0 0,0 1 0,1-1 0,0 1 0,-1 0 0,1-1 0,0 1 0,1 1-1,-1-1 1,0 0 0,1 1 0,0 0 0,-1 0 0,1 0 0,0 0 0,0 1 0,0-1 0,0 1 0,0 0 0,1 0 0,-1 0 0,5 1 0,-6-1 42,1 1 1,-1-1 0,1 1 0,-1 0-1,1 0 1,-1 0 0,1 1 0,-1-1-1,1 1 1,-1 0 0,1 0 0,-1 0-1,0 0 1,0 1 0,0-1 0,1 1-1,-1 0 1,-1 0 0,1 0 0,0 0-1,0 0 1,-1 1 0,1-1 0,-1 1-1,0 0 1,0 0 0,0 0 0,0 0-1,0 0 1,-1 0 0,0 0 0,1 0-1,-1 1 1,0-1 0,0 1 0,-1-1-1,1 1 1,-1-1 0,0 1 0,0-1-1,0 1 1,0 3 0,0 1 77,0 4 238,0-1 1,-1 0 0,-4 22-1,4-29-252,-1 1 0,1 0-1,-1-1 1,-1 0 0,1 1-1,-1-1 1,1 0 0,-1 0-1,0 0 1,-1-1 0,-6 7-1,-8 5 386,0-2 0,0 0 0,-1-1 0,-1-1 0,0-1 0,-25 9-1,44-18-464,1-1-1,-1 1 1,0-1 0,1 1-1,-1-1 1,1 1-1,-1-1 1,1 1-1,-1-1 1,1 1-1,-1 0 1,1-1-1,-1 1 1,1 0-1,0 0 1,-1-1-1,1 1 1,0 0 0,0 0-1,0-1 1,0 1-1,0 0 1,0 0-1,-1-1 1,2 1-1,-1 0 1,0 0-1,0 0 1,0-1-1,0 1 1,0 0-1,1-1 1,-1 1 0,0 0-1,1 0 1,-1-1-1,0 1 1,1 0-1,-1-1 1,1 1-1,-1-1 1,1 1-1,-1-1 1,1 1-1,0-1 1,-1 1-1,1-1 1,0 1 0,-1-1-1,1 0 1,0 1-1,-1-1 1,1 0-1,0 0 1,0 1-1,-1-1 1,1 0-1,0 0 1,1 0-1,29 6-89,0-2-1,0 0 0,1-3 0,56-3 0,-17 0-491,-80 2-5132,-2 0 1970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6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1688,'0'0'7130,"12"0"-6597,191-13 986,-87-3-1153,177-2 0,-203 12-1104,-89 6 576,-13-5-5591,1 5 1492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8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6 152 512,'0'0'3205,"0"17"-2705,-5 139 1171,4-43-1534,1-113 102,0-30-224,2-6-527,2 0 0,12-50 0,-3 10-105,-11 68 586,0-8 61,0 0-1,2 0 1,0 0-1,12-30 0,-15 43-22,1-1-1,0 1 0,0-1 0,1 1 0,-1 0 0,1 0 0,0 0 1,-1 0-1,1 0 0,0 1 0,1-1 0,-1 1 0,0 0 0,1 0 1,-1 0-1,1 0 0,0 1 0,0-1 0,-1 1 0,1 0 1,0 0-1,0 0 0,0 1 0,0 0 0,6-1 0,-8 1 14,0 0 0,0 0 0,-1 0 0,1 0 0,0 0 0,0 0 0,0 0-1,-1 0 1,1 1 0,0-1 0,0 1 0,-1-1 0,1 1 0,0 0 0,-1 0 0,1 0-1,0 0 1,-1 0 0,0 0 0,1 0 0,-1 0 0,1 0 0,0 3 0,0 0 88,-1 1 1,0-1 0,0 1 0,0-1-1,-1 1 1,1 0 0,-1-1 0,-1 8 0,1-6-12,0 0 0,-1 0 0,1 0 0,-2 0 1,1-1-1,0 1 0,-1 0 0,0-1 0,-1 1 0,1-1 1,-1 1-1,0-1 0,0 0 0,-1 0 0,1-1 1,-1 1-1,0-1 0,-8 7 0,7-6-10,-5 7-70,5-9 102,1 1 0,0 0 0,0 0 0,0 1 0,1-1 0,0 1 0,0 0 0,0 0 0,0 0 0,1 0 0,-1 0 0,1 1 0,1-1 0,-1 1 0,1-1 0,0 1 0,0 0 0,1-1 0,0 7 0,0-10-116,0 0 0,0-1 0,0 1 0,0 0 0,1-1 0,-1 1 0,1-1 0,0 1 0,-1 0 0,1-1 0,0 1 0,0-1 0,0 0 0,0 1 0,0-1 0,0 0 0,0 0 0,0 1 0,0-1 0,1 0 0,1 1 0,1 0 8,1 1 0,0-1 0,0 0-1,0 0 1,0 0 0,10 1 0,6 0 0,1 0 1,31-2 0,-48-1-22,2 0-304,30 0-84,-24-3-4368,-13-2 1888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8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68 1072,'0'0'9932,"-12"7"-9898,11-4-90,-1 1-1,1 0 1,1-1-1,-1 1 0,0-1 1,1 1-1,0 0 0,0-1 1,0 1-1,0 0 1,1-1-1,-1 1 0,1 0 1,0-1-1,2 5 1,-2-6 6,0 0 1,1 0-1,-1 0 1,1 0-1,-1-1 1,1 1-1,0 0 1,0-1-1,0 0 1,0 1-1,0-1 1,0 0-1,0 0 1,0 0-1,0 0 1,1 0-1,-1-1 1,0 1-1,0-1 1,1 1-1,-1-1 1,1 0-1,-1 0 1,4 0-1,-4-1 31,1 1 0,-1 0 0,0-1 0,0 0 1,0 1-1,0-1 0,0 0 0,0 0 0,0 0 0,0 0 0,0 0 0,-1-1 0,1 1 0,0-1 0,-1 1 0,1-1 0,-1 1 0,1-1 0,-1 0 0,0 0 0,0 0 1,0 0-1,0 0 0,0 0 0,0 0 0,0 0 0,-1 0 0,1 0 0,-1 0 0,0 0 0,1 0 0,-1-5 0,1-6 235,0 1-1,-1-1 0,-1 0 1,-3-21-1,4 33-237,-1-1-1,1 1 1,-1-1-1,0 1 1,0 0-1,0-1 1,0 1-1,0 0 1,0-1-1,0 1 1,-1 0-1,1 0 1,0 0-1,-1 0 1,1 0-1,0 0 1,-1 1-1,1-1 1,-1 0-1,0 1 1,1-1-1,-1 1 1,1-1-1,-1 1 1,0 0-1,1 0 1,-1 0-1,0 0 1,-1 0-1,0 0-260,0 0 0,1 0 0,-1 0 0,0 0-1,1 0 1,-1 1 0,0-1 0,1 1 0,-1 0-1,1 0 1,-1 0 0,1 0 0,-1 0 0,1 0 0,0 1-1,-4 2 1,-3 7-1531,3-3-62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9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1424,'0'0'9216,"36"10"-9036,-21-7-220,0 0 0,0-1 0,17 0 0,19-4-3109,-42-1 1107,-5-4-818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39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1 80 3817</inkml:trace>
  <inkml:trace contextRef="#ctx0" brushRef="#br0" timeOffset="1">1 80 3817,'41'-80'6129,"-26"80"-6257,-3 0-120,-3 0-128,-1 0-96,-2 0-480,-3 0-177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53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384 1 16,'0'0'11050,"-6"12"-11146,-23 47 165,1-2-47,-3-2 1,-42 61-1,51-92 34,0-1 0,-1 0 0,-2-2 0,0-1-1,-36 22 1,61-41-37,-1-1 0,0 1 0,1-1 0,-1 1 0,0-1 0,1 1 0,-1-1 0,0 0 0,0 1-1,0-1 1,0 0 0,1 0 0,-1 1 0,0-1 0,0 0 0,0 0 0,0 0 0,0 0 0,0 0 0,1 0 0,-1 0 0,0-1 0,0 1 0,0 0 0,0 0-1,1-1 1,-3 0 0,2 0-11,0 0-1,0 0 0,0-1 0,0 1 0,0 0 0,0-1 0,0 1 1,1-1-1,-1 1 0,1-1 0,-1 0 0,1 1 0,-1-4 0,-2-61-259,3 57 248,0 4-52,0-1 1,0 1 0,1-1 0,-1 1 0,1 0 0,0-1 0,1 1-1,-1 0 1,1 0 0,0 0 0,1 0 0,-1 0 0,1 0 0,0 0-1,0 1 1,0 0 0,1-1 0,-1 1 0,1 1 0,0-1 0,0 0-1,0 1 1,1 0 0,0 0 0,-1 0 0,1 1 0,0-1 0,6-1 0,1 1 35,-1 1 0,1 0 0,0 1 0,0 0 0,-1 1 0,21 2 0,4 0-31,-34-2 54,-1 1 1,1-1 0,-1 1-1,1-1 1,-1 1 0,0 0-1,1-1 1,-1 1-1,0 0 1,0 0 0,0 0-1,1 0 1,-1 0 0,0 1-1,0-1 1,-1 0-1,3 2 1,18 34 63,-3-9-52,32 38 9,-48-66-16,2 0-233,1 1-125,-1-1-1,1 0 0,0 0 1,-1 0-1,1 0 0,-1-1 1,1 0-1,0 0 0,-1 0 1,0-1-1,1 1 0,-1-1 1,0 0-1,0 0 0,0 0 1,6-5-1,3-6-2275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55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0 1736,'0'0'7706,"-23"17"-7506,-3 12-83,2 1 0,-23 36-1,-3 5 52,32-49-104,7-9-47,1 1 0,0 0-1,0 1 1,-10 22 0,52-66-2790,-22 17 2641,0 0 0,-1-1 0,0 0 0,-1 0 0,0-1 0,-1 0 0,9-26 0,-16 39 276,1 0 0,0 1 0,0-1 1,0 0-1,0 1 0,0-1 0,0 1 1,0-1-1,0 1 0,0-1 0,0 1 1,0 0-1,0-1 0,0 1 0,1 0 1,-1 0-1,0 0 0,0 0 0,0 0 1,0 0-1,3 0 0,23 3-393,-19-1 258,0 1-1,0 0 1,-1 0 0,1 1-1,-1 0 1,1 0-1,-2 1 1,1 0-1,9 7 1,52 61 125,-11-12-75,-57-61-67,1 0 0,-1 1 0,0-1 0,1 0 1,-1 1-1,0-1 0,0 0 0,1 1 0,-1-1 0,0 0 0,0 1 0,1-1 0,-1 0 0,0 1 1,0-1-1,0 1 0,0-1 0,0 0 0,0 1 0,0-1 0,0 1 0,0-1 0,0 1 0,0-1 0,0 0 1,0 1-1,0-1 0,0 1 0,0-1 0,0 0 0,-1 1 0,1-1 0,0 1 0,0-1 0,0 0 1,-1 1-1,1-1 0,0 0 0,-1 1 0,-21 13-769,-41 7-1132,54-18 1564,-94 23-5012,79-20 4379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56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35 408,'0'0'4885,"-5"0"-4054,41-7 5006,26-4-5996,85-5-1,-121 16-154,-23 0-1538,-16 0-2055,2 0-1662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6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 7162,'0'0'3595,"17"4"-3366,137 52-165,-142-51-151,1-1 0,0 0 0,0-1 0,0 0 0,1-1-1,-1 0 1,0-2 0,1 1 0,-1-2 0,1 1-1,-1-2 1,0 0 0,0 0 0,1-2 0,12-4 0,4-3-754,-1-2 0,-1-1 1,0-2-1,-1 0 0,29-24 1,-16 10-2204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57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189 162 2681,'0'0'5379,"-10"-5"-5004,-1-3-266,7 5-58,0 0 0,0 1 0,0-1 0,0 1 0,0 0 1,-1 0-1,1 0 0,0 1 0,-9-2 0,11 2-38,1 1 1,-1 0-1,0-1 0,0 1 0,0 0 0,0 0 0,0 0 0,0 0 0,1 1 1,-1-1-1,0 0 0,0 1 0,0-1 0,1 1 0,-1 0 0,0 0 0,1-1 1,-1 1-1,0 0 0,1 0 0,-1 1 0,-2 1 0,2 0-3,-1 1-1,1-1 0,-1 1 1,1 0-1,0-1 0,1 1 1,-1 0-1,1 0 0,-2 8 1,-1 7-8,1 0 1,2 0-1,0 27 1,1-41 6,-1-1 1,1 0 1,0 1-1,0-1 0,1 0 1,0 0-1,-1 1 0,1-1 1,1 0-1,-1 0 0,0 0 0,1 0 1,0 0-1,5 7 0,-4-8-2,0 0-1,0 0 0,1 0 0,0-1 0,-1 0 1,1 1-1,0-1 0,0-1 0,0 1 1,1-1-1,-1 1 0,0-1 0,9 1 0,-5 0-3,1 0-1,0-1 0,0 0 1,0 0-1,0-1 1,0 0-1,0 0 0,16-4 1,-21 3-1,0-1 0,-1 1 0,1-1 0,-1 0 0,0 0 0,1-1 1,-1 1-1,0-1 0,0 1 0,0-1 0,-1 0 0,1 0 1,-1-1-1,0 1 0,1 0 0,-1-1 0,-1 1 0,1-1 0,0 1 1,-1-1-1,0 0 0,1-5 0,5-22 102,-2-1-1,-2 0 0,0-1 1,-3 1-1,-4-51 1,4 80-90,-1 0 0,0-1 0,0 1 0,0 0 0,0 0 0,0 0 0,-1 0 0,1 0 1,-1 0-1,0 0 0,0 0 0,0 0 0,0 1 0,-1-1 0,1 1 0,-1 0 0,1 0 0,-1 0 0,0 0 0,0 0 0,0 0 0,0 1 1,0-1-1,0 1 0,0 0 0,0 0 0,-7-1 0,0 0-3,0 0-1,0 1 1,0 0-1,-1 0 1,1 1 0,0 0-1,0 1 1,-12 2 0,17-1-21,1-1-1,-1 1 1,1 0 0,0 0 0,0 0 0,0 1-1,0-1 1,1 1 0,-1 0 0,1 0 0,-1 0 0,1 1-1,0-1 1,0 1 0,1 0 0,-4 4 0,-4 11-929,0-1 0,-9 27 0,7-16-1995,3-10-1008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4:57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3089,'0'0'3204,"11"0"-2852,17 0-93,-1-2 1,0 0-1,53-13 0,-62 10-245,0 0 0,0 1 0,0 1 0,25-1 0,-43 1-1694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5:22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1 3393,'0'0'1212,"0"27"138,5 187 143,-5 169-1135,-13-269-294,-2 73-100,12-68 143,-29 195 0,22-229-122,3 123 0,7-123 11,-16 120 1,-34-9 50,50-180-50,0-16 16,6-1-519,0-1 501,-1 1 0,1-1 0,0-1 0,-1 1 1,1-1-1,6-5 0,18-7-8,-8 10 44,0 1 0,0 0 0,0 2 0,0 1 0,0 1 0,35 3-1,11-1 70,288-12 1247,-304 10-1172,458-6 186,-339-4-240,72-1-98,190 1-35,-320 10 6,220 29 1,-316-27 5,91 6 11,148-8-1,-106-2-116,192 7-45,-325 0 533,-11-3-1440,0-1-3295,-11-1 1863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5:24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24 1320,'0'0'7283,"-1"-4"-6281,1 3-926,0 1 0,-1-1 0,1 0-1,0 1 1,0-1 0,0 0 0,0 0 0,0 1 0,0-1 0,0 0 0,0 0 0,0 1 0,0-1 0,1 0 0,-1 0 0,0 1 0,0-1 0,1 0 0,-1 1 0,0-1-1,1 0 1,0-1 0,22 0 1053,-12 2-1478,50 4 344,0 2 1,82 20 0,-23-4 69,167 11 208,356-4 0,-82 7-221,-45-1-86,73-38 81,-208-2-52,-314 5-79,0 3-1,76 12 1,-137-14 88,-5-1 77,-1 0-86,11 64-218,-31 226 325,12-137-107,7-101 51,-13 88-1,-84 482 213,84-535-243,-37 122 0,-4 25-55,45-156-39,8-53 91,-1 0 0,-1 0 0,-15 47-1,16-65-71,1 0 0,1 1-1,-1-1 1,1 1-1,1-1 1,-1 12 0,1-18 16,-1 0-1079,1 0 1084,0-1-1,-1 0 1,1 0-1,0 1 1,-1-1-1,1 0 0,-1 0 1,1 0-1,0 0 1,-1 1-1,1-1 1,-1 0-1,1 0 1,-1 0-1,1 0 0,0 0 1,-1 0-1,1 0 1,-1 0-1,1 0 1,-1 0-1,1 0 1,0 0-1,-1-1 1,1 1-1,-1 0 0,1 0 1,-1 0-1,1 0 1,0-1-1,-1 1 1,1-1-1,-24-3 651,-2-2-333,-1 1-1,0 1 0,1 2 0,-2 0 1,1 2-1,-30 4 0,-19-2 283,50-2-542,25 0-378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23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0 616,'0'0'5764,"-17"29"-3685,14 2-2153,3 49 1,-3 16 156,0 53-188,3-105-753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25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4 170 368,'0'0'2289,"0"-4"-1901,-1-11 154,0 5-240,0-1 1,0 1 0,1 0-1,1-1 1,2-17-1,3 24-330,0 1-1,0-1 0,0 1 0,1 0 0,-1 1 1,1 0-1,12-3 0,-14 3 1,40-15-182,-37 13 172,0 0 0,1 1 0,0-1 1,-1 2-1,1-1 0,0 1 0,0 1 1,0 0-1,0 0 0,14 1 0,-19 1 5,0 0 0,0 1 0,0 0 0,0 0 0,0 0 0,-1 0 0,1 0 0,-1 1 1,1 0-1,-1 0 0,0 0 0,0 0 0,0 0 0,-1 0 0,1 1 0,-1-1 0,0 1 0,0 0 0,0 0 0,0 0 0,1 6 0,-2-3 65,-1-1 1,0 1-1,0-1 1,0 1-1,-1-1 1,0 1-1,-1-1 1,1 0-1,-1 1 0,0-1 1,-1 0-1,0 0 1,0-1-1,0 1 1,0 0-1,-1-1 1,0 0-1,0 0 1,0 0-1,-1 0 1,0-1-1,0 0 1,0 0-1,0 0 1,-7 4-1,-46 28 980,39-24-773,0 0 1,-24 20-1,9-32 177,33 0-344,16-21-248,-13 20 172,1-1-1,0 0 1,-1 1 0,1 0 0,0-1 0,0 1 0,0 0 0,-1 1-1,1-1 1,0 0 0,0 1 0,0 0 0,1-1 0,-1 1 0,0 0-1,0 1 1,0-1 0,0 1 0,0-1 0,0 1 0,0 0 0,-1 0-1,1 0 1,0 0 0,0 1 0,-1-1 0,1 1 0,2 1-1,0 1 11,-1-1-1,0 1 0,0-1 0,0 1 0,-1 0 1,1 0-1,-1 1 0,0-1 0,0 1 0,-1 0 1,1-1-1,-1 1 0,0 0 0,0 1 0,1 5 0,-3-9-14,1 1 0,-1 0 0,1-1 0,0 1-1,0-1 1,0 0 0,0 1 0,0-1 0,0 0-1,1 1 1,-1-1 0,1 0 0,0 0 0,-1 0-1,1 0 1,0-1 0,0 1 0,0 0 0,0-1-1,1 0 1,-1 1 0,0-1 0,1 0-1,-1 0 1,1 0 0,-1 0 0,1-1 0,-1 1-1,1-1 1,4 1 0,-7-1-27,3 0-114,0 0 24,-1 0 1,1 0 0,0-1 0,-1 1 0,1-1 0,-1 1 0,1-1-1,-1 0 1,1 0 0,3-2 0,-2 0-166,0 0-1,0-1 1,-1 1-1,1-1 1,-1 0 0,0 0-1,0 0 1,0 0-1,2-5 1,1-2-660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27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0 520,'0'0'2585,"3"0"-1345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28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0 680,'1'4'-277,"-1"-4"382,0 0-1,0 1 1,0-1-1,1 0 1,-1 1-1,0-1 1,0 1-1,0-1 0,0 0 1,0 1-1,0-1 1,0 1-1,0-1 1,0 1-1,0-1 1,0 0-1,0 1 1,0-1-1,0 1 1,0-1-1,0 0 1,0 1-1,0-1 0,-1 1 1,1-1-1,0 0 1,0 1-1,-1-1 1,1 0-1,0 1 1,0-1-1,-1 0 1,1 1-1,0-1 1,-1 0-1,1 0 1,-1 1-1,-10 0-756,7-1-1653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28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27 760,'0'0'4649,"36"-5"-4513,70-3-236,-45-5-2370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29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0 0 704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6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17 160 4729,'0'0'6472,"-5"-4"-6372,5 4-103,-1 0-1,0 0 1,1-1 0,-1 1-1,0 0 1,1-1 0,-1 1-1,1 0 1,-1-1 0,1 1-1,-1-1 1,1 1 0,-1-1-1,1 1 1,-1-1 0,1 1-1,0-1 1,-1 0-1,1 1 1,0-1 0,-1 1-1,1-1 1,0 0 0,0 1-1,0-1 1,0 0 0,-1 1-1,1-1 1,0 0 0,0 1-1,0-1 1,1 0 0,-1 0-1,0 1 1,0-1 0,0 1-1,1-2 1,30-13-152,-23 12 180,75-30-3,-45 17-25,1 1 1,0 2-1,1 1 0,0 2 1,45-4-1,77 11-2929,-141 3-697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29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0 130 704,'12'-71'1722,"-13"41"119,2 19-1856,19 9-64,21 3 104,-28 0 8,0 0 1,1-1-1,-1-1 1,0 0-1,0 0 0,0-2 1,-1 0-1,20-6 0,-30 8 257,-4 1-1017,-4 0-1118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30.9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4 544,'0'0'2803,"-6"1"-2571,1 1-137,-1 0 0,0 0-1,1 1 1,-1-1 0,1 1-1,0 0 1,0 1 0,0-1-1,0 1 1,1 0 0,-1 1-1,1-1 1,0 0 0,-4 7-1,6-8-88,0 1-1,0-1 1,1 0 0,-1 0-1,1 1 1,0-1 0,-1 1-1,2-1 1,-1 1 0,0-1-1,1 1 1,0 0 0,-1-1-1,1 1 1,1 0 0,-1-1-1,0 1 1,1-1 0,0 1-1,0-1 1,0 1 0,0-1-1,1 1 1,-1-1-1,1 0 1,4 6 0,10 21-17,-15-27-3,0-1 1,-1 0-1,1 1 0,0-1 1,0 0-1,0 0 1,1 0-1,-1 0 1,0 0-1,1 0 0,-1 0 1,1 0-1,0-1 1,0 1-1,0 0 0,-1-1 1,1 0-1,1 1 1,-1-1-1,0 0 0,0 0 1,0 0-1,1 0 1,-1-1-1,0 1 0,1-1 1,-1 1-1,0-1 1,4 0-1,-3 0-11,0 0 1,-1 0-1,1 0 0,0 0 1,0-1-1,-1 1 0,1-1 1,0 0-1,-1 0 0,1 0 1,-1 0-1,1 0 0,-1-1 0,0 1 1,1-1-1,-1 1 0,0-1 1,0 0-1,0 0 0,0 0 1,0 0-1,-1 0 0,1-1 1,-1 1-1,1 0 0,-1-1 1,0 1-1,0-1 0,0 1 1,1-4-1,1-7 42,-1 0 1,0 0-1,-1-1 1,0 1-1,-2-15 1,1 9 123,-1 16-105,0 0 0,0 0 0,0 0-1,0 0 1,0 1 0,0-1 0,-1 1-1,1-1 1,-1 1 0,0-1 0,0 1 0,0 0-1,0-1 1,0 1 0,0 1 0,-1-1-1,1 0 1,0 0 0,-1 1 0,0-1 0,1 1-1,-1 0 1,0 0 0,0 0 0,0 0-1,-5 0 1,-9-4 474,-1 1-1,-35-3 0,51 6-473,0 1 0,-1 0-1,1 0 1,-1-1 0,1 2 0,0-1-1,-1 0 1,1 0 0,0 1 0,-1 0-1,1-1 1,0 1 0,-1 0 0,1 0-1,0 0 1,0 0 0,0 1 0,0-1-1,0 0 1,-3 4 0,1 0-43,1 1 0,0-1 0,0 1 0,0 0 1,1-1-1,-4 13 0,2-3-13,0 0 0,0 0 0,2 0 0,-2 23 0,4-31 13,0 0 0,0-1-1,1 1 1,-1-1 0,1 1 0,1-1 0,-1 1 0,1-1 0,1 0 0,-1 1 0,1-1 0,0-1 0,4 7 0,52 57-46,-42-51 28,0 1 0,-1 1 0,17 29 0,-30-44 26,-1 0 1,1 0 0,-1 1-1,-1-1 1,1 1-1,-1-1 1,0 1-1,0 0 1,-1-1 0,0 1-1,-1 10 1,1-12 19,0-1 1,-1 1-1,0 0 1,0-1-1,0 1 1,0-1-1,-1 1 1,1-1-1,-1 0 0,0 1 1,0-1-1,0 0 1,0 0-1,0 0 1,-1-1-1,0 1 1,1 0-1,-5 2 1,-11 6 186,0 0 0,-1-1 0,-32 12 1,43-19-49,0-1 0,0 0 1,0 0-1,0 0 1,-1-1-1,1 0 1,-1-1-1,1 0 1,0 0-1,-1-1 1,1 0-1,-10-3 1,15 3-118,0 0 1,-1-1-1,1 1 0,0-1 0,0 0 1,1 0-1,-1 0 0,0-1 1,1 1-1,-1-1 0,1 1 1,0-1-1,0 0 0,0 0 1,0 0-1,0 0 0,0 0 1,1 0-1,0 0 0,-1-4 1,-1-3-90,0-1 0,1 1 1,0-1-1,1 1 1,0-17-1,36 9-3352,-26 7 1236,0-2-1727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32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1 393 624,'0'0'2505,"2"0"-2291,1 0 1,0-1 0,0 1 0,-1-1-1,1 0 1,0 0 0,-1 0-1,1 0 1,2-1 0,7-15-53,2 0 1,-1 2 0,2 0-1,0 0 1,18-13 0,38-38-402,-67 62 232,-1 0 0,0-1 0,0 0 0,0 0 0,0 0 0,-1 0 0,0 0 0,0 0 0,0-1 1,-1 1-1,2-9 0,0-64 490,-4 53-49,1 23-407,0 0 0,-1 1 1,1-1-1,-1 0 0,1 0 0,-1 0 1,0 1-1,1-1 0,-1 0 1,0 1-1,0-1 0,0 0 0,0 1 1,-1-1-1,1 1 0,0 0 0,-1-1 1,1 1-1,-1 0 0,1 0 1,-1 0-1,0 0 0,1 0 0,-1 0 1,0 1-1,1-1 0,-1 1 0,0-1 1,0 1-1,0-1 0,0 1 1,0 0-1,1 0 0,-1 0 0,0 0 1,0 0-1,0 0 0,0 1 0,0-1 1,0 1-1,1-1 0,-1 1 1,0 0-1,0 0 0,1-1 0,-1 1 1,1 0-1,-1 0 0,1 1 0,-2 0 1,-4 10-27,1 1 0,0 0 0,1 0 0,1 0 0,0 0 0,1 1 0,0-1 0,1 1 0,1 0 0,-1 20 0,1-10 2,-2 0 0,-7 31 0,4-33 3,0 0 0,2 1 0,-3 28 0,7-44-5,0 1 1,0-1 0,0 0-1,1 0 1,0 0-1,1 1 1,0-1 0,0 0-1,0-1 1,1 1-1,0 0 1,1-1 0,-1 1-1,7 7 1,-5-7-27,0-1 1,0 0 0,1 0-1,0-1 1,0 1 0,0-1-1,1-1 1,11 8 0,-16-11 14,1 0 0,-1 0 0,1 0 1,-1-1-1,1 1 0,0-1 1,-1 1-1,1-1 0,0 0 1,-1 0-1,1 0 0,0 0 1,-1 0-1,1-1 0,0 1 1,-1-1-1,1 0 0,-1 1 1,1-1-1,-1-1 0,0 1 1,1 0-1,-1 0 0,0-1 1,0 0-1,0 1 0,0-1 1,0 0-1,3-4 0,10-12-806,0-1 1,-2 0-1,0-1 0,17-37 0,-21 37-1621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33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1 197 1568,'0'0'5675,"0"-1"-5603,0 1 1,0-1 0,0 1-1,0-1 1,0 1-1,0-1 1,1 1-1,-1 0 1,0-1-1,0 1 1,0-1-1,1 1 1,-1 0-1,0-1 1,0 1 0,1-1-1,-1 1 1,0 0-1,1-1 1,-1 1-1,1 0 1,-1 0-1,0-1 1,1 1-1,-1 0 1,1 0-1,-1 0 1,0-1 0,1 1-1,-1 0 1,1 0-1,0 0 1,97-15-80,97-18 114,-151 24-81,1-3 0,-1-1 1,45-22-1,-42 13-27,-28 11-26,1 2 1,0 0 0,34-9-1,-103 52-3353,22-20 506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1:34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285 31 1272,'0'0'3904,"-9"-10"-1227,-12-9-3027,13 18 327,-1 1 0,1-1 1,-1 2-1,0-1 0,1 1 0,-1 0 0,1 1 1,-1 0-1,1 0 0,-11 6 0,14-7 40,1 1 0,-1 0 0,1 0 1,0 1-1,0-1 0,0 1 0,0 0 0,1 0 0,-1 0 0,1 0 0,-1 1 0,1-1 0,0 1 0,1 0 0,-1 0 1,1 0-1,-1 0 0,1 1 0,1-1 0,-3 8 0,4-11-18,0 0 1,0 0-1,0 0 0,0 1 1,0-1-1,1 0 1,-1 0-1,0 0 0,1 0 1,-1 0-1,1 0 1,-1 0-1,1 0 0,0 0 1,-1 0-1,1 0 0,0 0 1,0 0-1,-1 0 1,1 0-1,0-1 0,0 1 1,0 0-1,0-1 0,0 1 1,0-1-1,0 1 1,0-1-1,0 1 0,1-1 1,-1 0-1,0 1 0,0-1 1,0 0-1,0 0 1,1 0-1,1 0 0,63 2 42,-39-3 27,-14 2-79,0 0 1,-1 1-1,1 1 0,0 0 0,-1 0 0,0 1 0,16 8 0,-21-9 13,0 1 1,-1 0-1,1 0 0,-1 1 0,0 0 1,0 0-1,-1 0 0,0 1 0,0-1 0,0 1 1,0 1-1,-1-1 0,5 11 0,-8-15 15,0 1 0,0 0-1,0 0 1,-1 0 0,0 0-1,0-1 1,1 1 0,-1 0-1,-1 0 1,1 0 0,0 0-1,-1 0 1,0 0 0,1-1-1,-1 1 1,0 0 0,-1-1-1,1 1 1,0 0-1,-1-1 1,1 0 0,-1 1-1,0-1 1,0 0 0,0 0-1,0 0 1,0 0 0,0 0-1,-5 3 1,-7 5 296,0 0 0,-1-1 0,-25 12-1,18-12-27,-1-1 1,1 0-1,-1-2 0,0-1 0,-1 0 0,1-2 0,-1 0 0,-39-2 0,60-2-221,0 1-1,0-1 1,0 1-1,0-1 1,0 0-1,0 0 1,0-1-1,1 1 1,-5-3-1,-4-8-1305,11 12 984,0-1 0,0 1 0,0-1 0,0 1 0,0-1 0,0 0-1,0 1 1,0-1 0,0 1 0,0-1 0,1 1 0,-1-1-1,0 1 1,0-1 0,0 1 0,1-1 0,-1 1 0,0-1-1,0 1 1,1-1 0,-1 1 0,1-1 0,-1 1 0,0 0-1,2-1 1,3-5-3700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5:33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266 761 832,'0'0'696,"-62"-149"-368,27 57-224,-4-12-104,7 6-424,-9-31-40,11 28 376,4 13-352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5:43.741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312 45 408,'0'0'2215,"0"-45"3951,5 149-6131,-2-71 167,-1 0 0,-2 1 0,-7 59 1,1-28-203,6-52 10,0 0 1,-1 0-1,-1 0 1,0 0-1,-1 0 1,-1 0-1,-7 20 1,10-32-30,0 20 11,-2-1-1,0 1 1,-1-1-1,-7 22 1,1-5 33,-4 7 5,10-35-39,1 0-1,0 1 1,0 0 0,1 0 0,1 0-1,-2 14 1,-14 179 39,-1 4-100,-6 102 73,-11-134-5,20-103-81,10-50 40,1 0 0,0 1 0,0 26-1,1-24 57,-1 0 1,0-1-1,-2 0 0,-1 0 0,-14 31 0,-25 88-81,46-142 56,-1 0 0,1 0 0,-1 0 1,1 0-1,0 0 0,0 0 0,-1 0 0,1 0 0,0 0 0,0 0 0,0 0 1,0 0-1,0 0 0,0 0 0,0 0 0,1-1 0,-1 1 0,0 0 0,0 0 1,1 0-1,-1 0 0,1 0 0,-1 0 0,1 0 0,-1-1 0,1 1 0,-1 0 1,1 0-1,0-1 0,-1 1 0,1 0 0,0-1 0,0 1 0,-1-1 0,1 1 1,0-1-1,0 1 0,0-1 0,0 1 0,0-1 0,0 0 0,0 0 0,0 1 1,0-1-1,-1 0 0,2 0 0,56 0-813,-38-1 706,-3-1 122,0 0-1,0-1 0,-1 0 1,22-8-1,27-6 6,159-3 233,-135 15-119,-48 4-92,1 2 0,-1 2 0,78 16 0,-114-18-23,32 3 117,1-1 1,56-4-1,-35 0-98,236 12 7,-264-12-47,-1 2 0,1 1-1,0 2 1,46 11 0,-11 1 22,103 10-1,-81-23 31,-70-4-52,0 1-1,0 1 1,-1 1 0,1 0 0,0 1-1,-1 1 1,18 6 0,0 2-90,0-2-1,64 10 1,-57-13-107,59 19 0,-74-18 208,-1-2 0,1-1 1,0 0-1,33 0 0,114-6-396,-70-1 116,-13-1 210,-1-5-1,-1-3 1,91-24-1,-157 30 76,13-4 10,-1 2 0,2 2 0,48-2 0,-60 5-7,0 0 0,46-11 1,-46 7-9,1 1 0,49-2 0,154 7-222,-174 3 936,-54-3-744,0-9-894,1-2 667,1 1-1,6-20 1,12-48-29,-15-143 993,-7 148-554,19-17 69,-10-557 2883,4 523-2658,-11 23-196,22-154 0,-18 223-191,-4 19-3,1 1 0,0 0-1,8-23 1,-10 32-75,0 1 1,-1 0 17,0 1 1,0 0 0,0 0 0,0 0-1,-1 0 1,1 0 0,0 1 0,-1-1 0,1 0-1,-1 1 1,1-1 0,-1 1 0,1-1-1,-1 1 1,1 0 0,-1-1 0,1 1-1,-1 0 1,1 0 0,-1 0 0,-2 1 0,-47-3-6,47 2 13,-1185 0 1204,1171-1-1142,0-1 0,-34-8 0,-25-3 36,-306-30-45,351 40-52,0 1 0,-37 4 1,35-1 1,-57-5 1,17-8 159,40 5-149,-44-2-1,31 6 32,2-2 0,-1-1 0,-57-17 0,79 15-26,15 4-21,0 1 0,0 1 0,-1-1 0,1 2 1,-18-2-1,-171-5 37,179 6 27,0 0 0,-31-7 0,-12-2 40,-157 3 75,185 8-165,-119 0 288,132 2-308,0 0-1,1 1 1,-1 1-1,-30 11 1,-44 9 19,56-21 265,39-3-277,-64 13-13,64-13 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5:47.48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98 187 120,'0'0'1451,"-2"-6"-907,-4-26 231,5 22-286,0 1 0,0 0 0,-1 0 0,0 0 1,-1 0-1,0 0 0,-1 0 0,0 1 0,0-1 0,-1 1 0,0 0 1,-8-10-1,4-1 378,7 14-309,1 19-380,2 131-11,-3 160 248,-12-77-287,0 749-128,14-813-72,2-110 19,40-54-1084,-10 0 1140,0 0 1,-1-2 0,1-2 0,-1 0-1,52-16 1,-47 12 3,0 2 0,1 1 0,0 1 0,0 3 0,67 5 0,-12-2-1,-64 0-19,-1 1-1,0 1 1,32 9-1,13 2 4,222 51-114,-264-60 126,1-1 0,-1-2 0,1-1 1,40-2-1,-40-1-15,0 1 1,-1 2-1,1 1 1,39 9-1,-40-6 5,2-1-1,53 2 1,30 5-134,-24-1-45,0-4-1,114-4 0,-127-4-2,251-17-952,-64 26 1036,-236-8 191,87-2-931,1 6 0,195 30 0,-288-30 469,0-1 0,25-1 0,-27-1-580,0 0-1,37 7 1,-38-2 275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3T13:55:50.700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68 760,'0'0'2307,"9"-37"1932,-8 35-4154,0 0 1,1 0 0,-1 0 0,1 0 0,-1 0-1,1 0 1,0 1 0,0-1 0,0 0 0,0 1-1,0 0 1,0-1 0,0 1 0,0 0 0,0 0-1,1 0 1,-1 0 0,0 1 0,1-1 0,3 0-1,3 1-25,0-1 0,0 2 0,0-1-1,15 4 1,93 9 481,1-5 1,147-8-1,-97-3-546,53 2 332,242 3-194,-398 3-101,97 21 0,-14-2-83,4 1 77,197 60-1,-108-23-136,-181-51 28,116 5 0,-42-6 13,141-1-674,-196-10 679,-53 0-237,45-8-1,-45 4-23,48-1-1,111 6-369,-183 76 847,0-48-39,-1 0 0,-1 0-1,-2 0 1,0 0 0,-8 28 0,0 0-60,1-1 1,4 1-1,1 0 1,7 86 0,-1-32 62,4 589 233,-21-564-61,15-97-282,1 8 25,-10 84-1,7-65-646,3-37 329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7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1 256,'0'0'12663,"-1"6"-12394,-27 89-176,18-66-113,1 1 1,1 0-1,2 0 1,1 0 0,-1 37-1,6-67-140,4-16-1475,4-5 60,0-3-2562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57.19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F42E38-014E-4F95-A9F6-7EBD4CFAC652}" emma:medium="tactile" emma:mode="ink">
          <msink:context xmlns:msink="http://schemas.microsoft.com/ink/2010/main" type="inkDrawing" rotatedBoundingBox="3857,11386 5016,11493 5012,11534 3853,11428" shapeName="Other"/>
        </emma:interpretation>
      </emma:emma>
    </inkml:annotationXML>
    <inkml:trace contextRef="#ctx0" brushRef="#br0">1663 503 0,'219'26'281,"-64"-26"-234,-142 0 0,0 0-47,0 0 0,13 0 16,12 0-16,-12 0 15,13 0-15,-26 0 16,25 0-16,-25 0 15,0 0-15,0 0 16,0 0 15,0 0-15,0 12-16,12-12 16,-12 0-1,0 0-15,0 0 16,0 0-16,0 0 15,26 0-15,-26 0 16,12 26-16,-12-26 16,-13 13-1,26-13-15,-13 0 16,0 0-16,0 0 16,0 0-16,-1 0 15,1 0-15,26 0 16,-26 0-16,13 0 15,0 0-15,-14 0 16,1 0 31,-13 13-47,13-13 16,0 0-1,0 0 1,0 0 124,13 0 1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7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8666,'0'0'4046,"18"8"-4014,269 135-2770,-287-143 2719,2 1-164,0 0 1,0 1 0,0-1-1,0 0 1,0 1 0,0-1-1,0 1 1,0 0 0,-1 0-1,1-1 1,-1 1 0,2 3-1,-3-12-1712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7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6433,'0'0'5510,"-6"18"-5381,-2 2-146,2 1 0,-5 25 0,9-36-88,0 0 0,1 1 0,1-1 0,0 0 0,0 0 0,1 1 0,0-1 0,1 0 1,4 15-1,10 15-790,-9-22 800,0 0 1,-1 1-1,6 30 1,-11-44-46,-1 0 0,1 0 0,-1-1 0,0 1 0,-1 0 0,1 0 1,-1 0-1,0-1 0,0 1 0,0 0 0,0-1 0,-1 1 0,0-1 1,0 1-1,0-1 0,-1 0 0,1 0 0,-1 0 0,-5 6 0,-12 7-4481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8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7642,'0'0'2452,"0"16"-2595,2 24-209,2-1-1,1 0 0,2 0 0,15 47 0,-20-82 188,8 15 333,-9-19-274,0 0-1,-1 0 0,1 0 1,-1 0-1,1 1 0,0-1 0,-1 0 1,1 0-1,-1 0 0,1 0 1,-1-1-1,1 1 0,0 0 0,-1 0 1,1 0-1,-1 0 0,1-1 1,-1 1-1,1 0 0,-1 0 0,1-1 1,-1 1-1,1 0 0,-1-1 1,1 0-1,8-10-4573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8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4 1840,'0'0'4451,"-25"-1"-3835,-84-2 108,99 3-604,0 1 0,-1 0 1,1 1-1,0 0 0,0 0 0,0 1 0,0 0 0,1 1 1,-1 0-1,1 1 0,0 0 0,0 0 0,0 1 1,1 0-1,0 1 0,-9 8 0,6-2-48,0 0-1,0 1 1,2 0-1,-1 1 1,2-1-1,0 2 1,-7 20-1,1 0-33,2 1-1,-7 43 0,11-23-23,2 0-1,3 103 0,4-99 67,-1-55-81,0-1-1,1 0 0,-1 1 1,1-1-1,0 0 1,1 0-1,-1 0 0,1 0 1,0 0-1,0 0 1,1 0-1,-1-1 0,1 1 1,0-1-1,0 0 1,6 6-1,-2-4 10,0 0 1,1 0 0,-1-1-1,1 0 1,0-1-1,1 1 1,-1-2-1,17 6 1,4-1-287,1-2 1,1-1-1,-1-2 1,55 0 0,-81-3 194,0-1 0,0 0 0,0 0 0,0 0 0,0 0 0,0-1 0,-1 1 0,1-1 0,0 0 0,-1 0 0,1-1 0,-1 1 0,0-1 0,0 1 0,0-1 0,0 0 0,0 0 0,-1-1 0,1 1 0,-1 0 0,0-1 0,3-6 0,-4 7 349,1-1 0,0 0 0,-1 0 0,0 0 0,0 0 0,0 0 0,-1 0 0,1-6 0,-2 11-231,0-1 1,0 0-1,0 0 1,1 1-1,-1-1 0,0 1 1,0-1-1,1 1 0,-1-1 1,0 1-1,0-1 1,1 1-1,-1 0 0,1-1 1,-1 1-1,0 0 0,1 0 1,-1 1-1,-2 7-346,1-1-1,1 1 1,0 0-1,0 15 0,3 16-4151,0-31 2098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9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8058,'0'0'4857,"83"-37"-5057,-42 29-192,0 2-345,-3 6 65,-8 0-408,-10 0-328,1 3-193,-9 5-463,-3-3-993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9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5577,'0'0'4941,"-5"21"-4922,0-2-25,-4 11 24,1 0 0,2 1 0,-5 57 1,11-21-1917,-6-64-791,0-3 561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29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6185,'0'0'4117,"3"4"-3955,13 16-346,1-1 0,0-1-1,22 18 1,-28-27-560,0 0-1,1-1 0,0-1 1,14 8-1,-16-12-2038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30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0 744,'0'0'10658,"-2"3"-10900,0-1 186,1 0 1,0 0 0,0 0 0,1 1 0,-1-1-1,0 0 1,1 1 0,-1-1 0,1 1-1,0-1 1,0 1 0,0-1 0,0 1 0,0-1-1,0 0 1,1 3 0,12 54-1669,-4-12 23,-6 39 1157,-3-79 691,-1 0 0,0 0 1,0 1-1,-1-1 1,0 0-1,0 0 0,0 0 1,-1-1-1,-5 9 1,7-13-193,0-2 8,1 1-1,-1-1 1,0 1 0,1-1-1,-1 1 1,1-1-1,-1 1 1,1 0 0,-1-1-1,1 1 1,0 0 0,-1-1-1,1 1 1,0 0-1,0 0 1,-1-1 0,1 1-1,0 0 1,0 1-1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30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6225,'0'0'3334,"21"33"-3014,61 110-129,-73-125-195,0 1 0,-2 1 0,0-1 0,-2 1 0,0 0 0,4 41 0,0-3-17,38 146 623,-25-122-103,-3 2-1,-4 0 1,4 108-1,-19-190-501,2 53 49,-2 0 0,-3 0 1,-13 74-1,13-113-152,-1 0-1,-1-1 1,0 1 0,-1-1-1,-1-1 1,0 1-1,-1-1 1,0-1 0,-1 1-1,-1-1 1,0-1-1,-1 0 1,0 0 0,-1-1-1,0 0 1,-15 9-1,-12 1-2745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43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1 520,'0'0'3150,"-1"0"-3103,1 0 1,-1 0-1,0 0 0,0 0 1,0 0-1,1 0 0,-1 0 1,0 1-1,0-1 0,1 0 1,-1 1-1,0-1 0,1 0 0,-1 1 1,0-1-1,1 1 0,-1-1 1,1 1-1,-1-1 0,0 2 1,-3 6 39,-2 5-46,1-1-1,0 1 1,1 1-1,1-1 1,0 1-1,-2 16 685,33-29-578,-19 0-200,-1 0-1,1-1 1,-1 0-1,1-1 1,11-1-1,-19-1 112,0 1-1,0 0 1,0-1 0,0 1-1,0 0 1,-1-1 0,1 1-1,-1-1 1,1 1 0,-1-1-1,0 0 1,0 1 0,0-1-1,0 1 1,-2-4 0,2-1 1501,0 31-1855,0-18 415,0-14 369,1-11-215,0 15-256,-1 0 1,1 0-1,-1 0 0,0 0 0,0 0 0,0 0 1,0 0-1,-1 0 0,0 0 0,0 0 0,0 0 0,0 0 1,-1 1-1,1-1 0,-1 0 0,0 1 0,-3-5 1,4 15-4922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9:55.50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862A2F-4B36-4483-933A-17E9FD02F5FB}" emma:medium="tactile" emma:mode="ink">
          <msink:context xmlns:msink="http://schemas.microsoft.com/ink/2010/main" type="inkDrawing" rotatedBoundingBox="311,5947 384,2196 2400,2235 2327,5986" semanticType="callout" shapeName="Other">
            <msink:sourceLink direction="with" ref="{683C0D96-5538-4388-AD45-2BB8499D3021}"/>
            <msink:sourceLink direction="with" ref="{76A0B101-13B0-4517-8E8E-3088D44FBC73}"/>
          </msink:context>
        </emma:interpretation>
      </emma:emma>
    </inkml:annotationXML>
    <inkml:trace contextRef="#ctx0" brushRef="#br0">-1328-8690 0,'864'0'235,"-774"0"-204,-38 0-31,12 0 0,-12 0 16,-1 0-16,-12 0 15,-26 0-15,0 0 203,0 26-125,0-26-78,12 0 79,-12 0-64,0 0-15,0 0 16,0 0-16,0 0 15,0 0 1,0 12 187,12 1-187,-25 0 15,0 0-31,0 0 16,0 0-16,0 13 15,0-1-15,0 14 16,0-13-16,0 13 16,0-14-1,0 27-15,0-13 16,0 12-16,0-12 15,0-13-15,0 38 16,0-38-16,0 13 16,0-14-16,0 14 15,0-26-15,0 13 16,0 0-16,0-1 16,0-12-16,0 26 15,0-13-15,0-13 16,0 25-16,0-25 15,0 0-15,0 0 47</inkml:trace>
    <inkml:trace contextRef="#ctx0" brushRef="#br0" timeOffset="-5728.19">-1844-6756 0,'0'-13'62,"0"0"-15,13 13-31,0 0-16,0 0 16,13 0-16,12 0 15,-25 0-15,39 0 16,-13 0-16,-14 0 15,14 0-15,-13 0 16,12-26-16,14 26 16,-13-13-16,-1 13 15,194 13 204,-219-13-203,0 0-1,0 0 17,13 0-17,-13 0-15,-13 13 16,13-13-16,0 0 15,25 13-15,-12-13 16,-13 26-16,26-26 16</inkml:trace>
    <inkml:trace contextRef="#ctx0" brushRef="#br0" timeOffset="-7216.22">-1418-8548 0,'0'-13'47,"0"26"15,0-1-46,0 1-16,0 0 15,0 0-15,0 13 16,0-13-16,0 0 16,0 0-16,0 0 15,0-1-15,0 1 16,0 39-16,0-39 16,0 38-16,0-12 15,0-13-15,0 12 16,0-25-16,0 13 15,0 0-15,0 0 16,0-13-16,0 25 16,0-25-16,0 0 15,0 0-15,0 0 16,0 0 0,0 0-16,0 25 0,0-25 15,0 39-15,0-26 16,0 38-1,0-12-15,0-1 16,0-12-16,0 12 16,0-12-16,0-13 15,0 13-15,0-14 16,0-12-16,0 13 16,0-13-16,0 0 15,0 0-15,0 0 16,0 25-16,0-25 15,0 13-15,0-13 16,0 0-16,0 25 16,0-25-16,0 13 15,0-13-15,0 26 16,0-26-16,0 12 16,0 1-16,0 0 15,0-13-15,0 0 16,0 0-16</inkml:trace>
    <inkml:trace contextRef="#ctx0" brushRef="#br0" timeOffset="3000.51">-142-7633 0,'-13'0'15,"0"0"1,13 13 0,0 0-1,0 25-15,0-25 16,0 13-16,0 13 15,0-13-15,0 12 16,0-12-16,0 13 16,0-1-16,0 14 15,0-26-15,0 38 16,0-12-16,0-1 16,0 14-16,0-14 15,0 1-15,0-13 16,0 12-16,0-25 15,0 0 64,0-13-48,0 0-31,0 0 15,0-1-15,0 1 16,0 0-16,0 13 16,0-13-1,0 0 1,13-13-16,-13 13 16,13 0-16,-13-1 15,0 1-15,0 13 31,0-13 1,26-13-17,-26 13-15,0 0 16,0 0-16,13 0 16,-13 0-16,13-13 15,-13 12 16,0 14-31,103-13 235,-90-13-220,0 0-15,-13-26 16,13 26-16,-1-13 16,14 13-16,-13 0 15,0-12 1,0 12-16</inkml:trace>
    <inkml:trace contextRef="#ctx0" brushRef="#br0" timeOffset="-3832.32">-1509-6395 0,'0'-13'140,"0"-13"-140,13 26 31,0 0 1,13 0-17,-13 0 1,0 0-16,0 0 16,0 0-16,0 0 15,-1 0 95,1 0-95,13 0-15,0 0 16,13 0-16,-27 0 15</inkml:trace>
    <inkml:trace contextRef="#ctx0" brushRef="#br0" timeOffset="-2263.29">-1431-6318 0,'0'13'62,"0"0"-46,0 0-1,0 13-15,0-14 16,0 14-16,0 13 16,0-13-16,0 38 15,0-38-15,0 13 16,0-14 0,0-12-16,0 13 15,0-13-15,0 0 16,0 13-16,0-13 15,0 25-15,0-25 16,0 0-16,0 0 16,0 0-16,0 0 15,0 13-15,0-14 16,0 14-16,0-13 16,0 26-16,0-26 15,0 12-15,0-12 16,0 26-16,0-26 15,0 0-15,0 0 32,0 0-17,0 0-15,0 12 16,0-12-16,0 0 16,0 0-16,0 0 15,0 0-15,0 0 16,0 12-16,0 1 15,0-13-15,0 0 16,0 0 0,0 13-16,0-13 15,0-1-15,0 221 219,0-221 187</inkml:trace>
    <inkml:trace contextRef="#ctx0" brushRef="#br0" timeOffset="5736.96">-1521-4990 0,'12'0'172,"1"0"-172,0 0 16,0 0-16,0 0 15,0 0-15,13 0 16,12 0-16,27 0 15,12 0-15,1 0 16,-1 0-16,0 0 16,-25 0-16,-26 0 15,12 0 32,-25 0-47,0 0 16,0 0-16,-13 13 15,39-13-15,-26 13 16,38 0-16,-25-13 16,0 0-1,0 0-15,-14 0 16,1 0 0,0 0-16,0 0 15,26 0-15,-26 0 16,0 0-16,-1 0 15,1 0-15,13 0 16,-13 0 31,0 0-16,0 0-31,0 0 16,0 0-16,0 0 15,12 0 1,-12 0 0,0 0 15,0 0-31,0 0 16,26 0-16,-14 0 15,14 0-15,-13 0 16,12 0-1,-12 0-15,-13 0 32,116 0 93,-116 0-110,0 0-15,0 0 16,0 0 78</inkml:trace>
    <inkml:trace contextRef="#ctx0" brushRef="#br0" timeOffset="4089.39">129-6485 0,'13'0'47,"-13"12"-32,0 14-15,0-13 16,0 13-16,0 13 16,0-14-16,0 40 15,0-14-15,0 1 16,0 0-16,0 12 16,0-38-16,0 25 15,0-12-15,0 13 16,0-14-16,0 14 15,0-13 1,0-14-16,0 14 16,0-26-16,0 13 47,0-1-32,0-12-15,0 0 16,0 0-16,0 0 15,0 0-15,0 0 16,0 0-16,0 13 16,0-14-16,0 1 15,0 0-15,0 0 16,0 0 0,0 0-16,0 13 15,0-13-15,0-1 31,0 1-15,0 0 0,0 0-1,0 0-15,0 13 16,0-13-16,0 12 16,0 14-1,0-13-15,0-13 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53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35 1360,'0'0'5864,"-12"-6"-1257,90 14-5330,-66-5 623,0-1-1,0 0 1,0-1 0,0-1 0,0 1-1,0-2 1,0 0 0,1 0 0,-1-1-1,-1-1 1,18-5 0,-15 2-70,0 1 1,0 0-1,1 2 1,-1-1-1,1 2 1,0 0-1,0 1 1,0 0-1,0 1 1,20 3-1,-33-3 59,-1 0 0,0 0 0,1 0 0,-1 1 0,1-1 0,-1 0 0,0 1 0,0 0 0,1-1 0,-1 1 0,0 0 0,0-1 0,0 1 0,0 0 0,0 0 0,0 0 0,0 0 0,0 0 0,0 0 0,0 0 0,0 0 0,-1 0 0,1 1 0,0-1 0,-1 0 0,1 0 0,-1 1 0,1-1 0,-1 0 0,0 1 0,0-1 0,1 3 0,-1 1-521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6:53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1 154 2785,'0'0'1371,"4"-1"-1081,87-11 2169,-46 3-2375,0-2-1,72-28 1,-100 33-73,47-20-28,96-24 1,-160 51-43,0-1 0,0 1 0,0 0 0,0-1 0,0 1 1,0-1-1,0 1 0,0-1 0,0 1 0,0-1 1,-1 1-1,1-1 0,0 1 0,0-1 0,-1 1 0,1-1 1,0 1-1,-1-1 0,1 1 0,0-1 0,-1 1 1,1-1-1,0 0 0,-1 1 0,1-1 0,-1 0 0,1 1 1,-1-1-1,-20 18-1688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7:18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26 3577,'0'0'2628,"-1"-5"-2133,-7-15-60,4 19 635,2 12-899,0 12-252,2-21 74,-1 0 0,1 0-1,0 0 1,0 0 0,0 0 0,1 0-1,-1 0 1,0 0 0,1 0 0,-1-1-1,1 1 1,0 0 0,-1 0-1,1 0 1,0-1 0,0 1 0,0 0-1,1-1 1,-1 1 0,0-1 0,0 1-1,1-1 1,-1 0 0,1 1 0,2 0-1,2 0-21,-1 0 0,0-1 0,1 0-1,-1-1 1,1 1 0,-1-1 0,10 0-1,-4 0 24,-10-9 174,0 1 1,0 0 0,0-1-1,-1 1 1,-1-14 0,0 22-184,1-1 1,0 0-1,0 0 1,-1 1 0,1-1-1,0 0 1,-1 0-1,1 1 1,-1-1-1,1 0 1,-1 1-1,1-1 1,-1 1-1,0-1 1,1 0-1,-1 1 1,0-1-1,1 1 1,-2-1-1,10 1-3237,7 2 845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7:17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18 696,'0'0'2505,"-9"-10"4648,0 14-7652,1-1 719,5-18-27,0 33-4553,6-15 2469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7:19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8 864,'0'0'5051,"-3"-5"-3082,0 17-1965,0 0 0,1 0 0,1 1-1,0-1 1,0 1 0,1-1-1,1 1 1,1 11 0,0 22-30,-1-45 20,-1 1-1,1-1 0,0 0 0,-1 0 0,1 1 1,0-1-1,0 0 0,0 0 0,0 0 0,0 0 1,0 0-1,0 0 0,0 0 0,0 0 1,0-1-1,1 1 0,-1 0 0,0-1 0,0 1 1,1-1-1,-1 1 0,1-1 0,-1 1 0,0-1 1,1 0-1,-1 0 0,1 0 0,-1 0 1,0 0-1,1 0 0,-1 0 0,1 0 0,-1-1 1,3 0-1,-2 1 9,1 0-1,-1 0 1,0 0 0,1-1 0,-1 1 0,0-1-1,1 1 1,-1-1 0,0 0 0,0 0 0,0 0-1,1 0 1,-1-1 0,0 1 0,-1 0 0,1-1-1,0 1 1,0-1 0,-1 0 0,1 0 0,-1 1 0,2-3-1,1-11 99,-1 1-1,-1 0 0,0 0 0,-1-1 1,0 1-1,-2-20 0,0 32-8,0-1 0,0 1-1,-1 0 1,1-1 0,-1 1-1,1 0 1,-1 0 0,0 0-1,0 0 1,0 0 0,0 0-1,0 0 1,0 1 0,-1-1 0,1 1-1,-1 0 1,1 0 0,0 0-1,-1 0 1,0 0 0,1 0-1,-4 0 1,1-1 16,0 1 0,0 0 0,0 0-1,0 0 1,0 0 0,0 1 0,-1 0-1,1 0 1,0 0 0,0 1 0,-7 1 0,11-1-109,-1 0 1,1 0-1,-1 1 1,1-1-1,0 1 1,0-1-1,-1 1 1,1-1-1,0 1 1,0 0 0,1-1-1,-1 1 1,0 0-1,1 0 1,-1 0-1,1 0 1,-1 0-1,1 0 1,0 3 0,-3 40-82,3-43 72,0 3 7,0 3-123,0 0 0,0 0 0,0 1 0,1-1 0,1 0 0,4 15 0,-5-21 80,0 0 1,0 0 0,1 0-1,-1 0 1,1 0 0,-1 0 0,1 0-1,0 0 1,0-1 0,0 1-1,0-1 1,0 1 0,0-1-1,0 0 1,0 0 0,1 0-1,-1 0 1,0 0 0,1-1-1,-1 1 1,1 0 0,-1-1 0,1 0-1,-1 0 1,1 0 0,-1 0-1,3 0 1,-4-1 88,0 1 0,-1-1 0,1 1 0,0-1 0,-1 1-1,1-1 1,-1 1 0,1-1 0,-1 0 0,1 1 0,-1-1 0,1 0 0,-1 1 0,0-1 0,1 0 0,-1 1 0,0-1-1,0 0 1,0 0 0,1 0 0,-1 1 0,0-1 0,0 0 0,0 0 0,0 0 0,0 1 0,-1-2 0,1-32 500,0 25-403,-9 3 537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7:54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1592,'0'0'1258,"-14"35"2685,11 52-3782,4 0-1,17 129 1,-2-38-161,-15-147 0,-2-21-2,2 1 0,-1 0 1,1 0-1,1-1 0,-1 1 0,2-1 1,0 1-1,0-1 0,9 19 1,18-22-115,-16-1 126,1-1 1,0-1 0,0 0 0,0-1-1,30 2 1,84-4 84,-71-2-74,34 0 21,102-14 0,-148 8-73,0-2 0,0-2 0,-2-2 0,49-20 0,-10 2 19,137-31-1,5-1 7,142-65-250,-366 128 206,-1 0 0,0 0 0,1-1 0,-1 1 0,0 0 1,1 0-1,-1 0 0,0 0 0,1 0 0,-1 0 0,0 0 0,1 0 0,-1 0 0,0 0 0,1 0 0,-1 0 0,0 0 0,1 0 0,-1 0 0,0 0 0,1 0 0,-1 0 1,0 0-1,1 0 0,-1 1 0,0-1 0,1 0 0,-1 0 0,0 0 0,1 1 0,-1-1 0,0 0 0,0 0 0,1 1 0,-1-1 0,0 0 0,0 1 0,0-1 0,1 0 1,-1 0-1,0 1 0,0-1 0,0 0 0,0 1 0,0 0 0,-1 16-1014,-4-6 318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7:55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0 273 640,'0'0'4242,"29"-5"-3734,94-17-235,3-13 266,-105 27-479,0 2-1,0 0 1,36-4-1,315 4 153,-209 9-165,-105-5 170,-1-2 1,86-18 0,111-41 293,90-15-295,-284 72-213,84 3 0,-103 3 112,31 18 127,116-15-1004,-92-5 2176,-51 2-1186,-42 1-216,1-1 0,-1 1-1,1 0 1,-1 0 0,0 0 0,0 1 0,1-1 0,-1 1-1,0 0 1,0 0 0,-1 0 0,1 0 0,0 0-1,-1 1 1,1-1 0,3 6 0,27 20 72,-27-24-88,1 0 0,-1 0 0,-1 1 0,1-1 0,-1 1 0,1 1 0,-1-1 0,-1 1 0,1-1 0,-1 1 1,0 1-1,-1-1 0,1 0 0,-1 1 0,0 0 0,-1 0 0,3 9 0,-3-5 67,-1-1 0,0 0 0,0 1 0,-1-1 0,-1 1 0,0-1 0,0 0 0,-1 1 1,0-1-1,0 0 0,-8 17 0,-4 9 255,4-14-199,0 1 1,2 0-1,1 0 0,1 1 1,1 0-1,-4 45 0,9-69-201,-25 19-3694,8-11-979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7:5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 4081,'0'0'5073,"0"-4"-4838,-2-12-106,1 12 280,1 12-225,0 2-169,-1 31 143,2 1 0,1 0 0,3 0 0,1-1 0,11 41 0,12 3-505,-17-54-89,-2 1 1,0 0-1,-2 0 1,-2 1-1,4 57 1,-10-85-1260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7:58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10 239 4785,'0'0'2498,"-2"-23"-2355,-5-74 93,7 94-228,0 0 0,-1 0 0,1 0 0,0 0-1,1 0 1,-1 0 0,1 0 0,-1 0 0,1 1 0,0-1 0,0 0 0,0 0 0,0 0 0,1 1 0,-1-1 0,1 1 0,0-1 0,0 1 0,-1-1 0,1 1 0,1 0 0,-1 0 0,0 0 0,0 0 0,1 0 0,-1 1 0,1-1 0,4-1 0,0 1-36,2 0 0,-1 0 0,0 0-1,0 1 1,0 0 0,1 1 0,9 0 0,-11 0-68,35 1-35,-23 0 259,1 0 1,-1-1-1,0-2 0,1 0 0,-1 0 0,0-2 1,0 0-1,23-10 0,-39 13-98,0-1 0,0 1 1,0 0-1,0 0 0,1 0 0,-1 0 0,0 0 0,0 1 0,1-1 0,-1 1 1,0 0-1,1 0 0,-1 0 0,0 1 0,0-1 0,7 2 0,-7 0 20,-1-1 0,0 1-1,1 0 1,-1 0 0,0 0 0,0 0-1,0 0 1,0 0 0,-1 0 0,1 0-1,-1 1 1,1-1 0,-1 1 0,0-1-1,1 1 1,-2 0 0,1-1 0,0 1-1,0 4 1,5 26 65,-3 0 0,0 0 0,-2 1 0,-5 42 0,4-68-106,-2 3 28,1-1-1,-2 0 0,1 1 0,-1-1 1,-1 0-1,0 0 0,0-1 0,-8 13 0,-53 76 354,39-62-196,25-35-172,-32 39 291,32-38-256,0-1-1,-1 0 1,1 0 0,-1 1 0,1-1-1,-1 0 1,1 0 0,-1-1-1,0 1 1,1 0 0,-1 0 0,0-1-1,1 1 1,-1-1 0,0 0-1,0 1 1,0-1 0,0 0 0,1 0-1,-1 0 1,0 0 0,0-1-1,0 1 1,1 0 0,-4-2 0,4 0-70,1 0 0,-1 0 0,1 0 0,-1 0 0,1-1 1,0 1-1,-1 0 0,1 0 0,0 0 0,1-1 1,-1 1-1,0 0 0,1 0 0,-1-1 0,1 1 0,0 0 1,1-2-1,7 4-51,1 1-1,-1 0 1,1 1 0,-1 0 0,1 1-1,-1 0 1,0 0 0,0 1 0,11 6-1,18 8 73,-15-11-130,0 0 0,0-2 1,1 0-1,0-2 0,0-1 0,0 0 0,36-4 0,-30 2-1281,-23 0-2126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7:59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10 7890,'0'0'3552,"-9"-6"-3507,9 6-45,0-1-1,0 1 0,0 0 0,0 0 0,-1 0 0,1 0 0,0-1 0,0 1 0,0 0 0,0 0 0,0 0 0,-1 0 1,1 0-1,0 0 0,0-1 0,0 1 0,-1 0 0,1 0 0,0 0 0,0 0 0,0 0 0,-1 0 0,1 0 0,0 0 1,0 0-1,0 0 0,-1 0 0,1 0 0,0 0 0,0 0 0,-1 0 0,1 0 0,0 0 0,0 0 0,0 0 0,-1 0 0,1 1 1,0-1-1,0 0 0,0 0 0,0 0 0,-1 0 0,1 0 0,0 0 0,0 1 0,0-1 0,0 0 0,-1 0 0,1 16 18,1 20 77,-1-1-1,-3 0 0,0 0 0,-12 48 0,3-43-385,-16 59 868,21-48-5102,7-73 1988,0-8-1735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5:00:10.1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744667-4F1B-4D04-9346-BC816F1991BC}" emma:medium="tactile" emma:mode="ink">
          <msink:context xmlns:msink="http://schemas.microsoft.com/ink/2010/main" type="inkDrawing" rotatedBoundingBox="2252,6067 3533,3719 4689,4350 3409,6697" semanticType="callout" shapeName="Other">
            <msink:sourceLink direction="with" ref="{D514783E-6082-4DBF-BC50-BD279FE65805}"/>
          </msink:context>
        </emma:interpretation>
      </emma:emma>
    </inkml:annotationXML>
    <inkml:trace contextRef="#ctx0" brushRef="#br0">1625-7040 0,'12'0'0,"-12"13"78,0 13-78,0-13 16,0 0-16,0-1 16,0 1-16,0 0 15,0 26-15,0-26 16,0 0-16,0 0 15,0 0 1,0-1-16,0 1 16,0 13-16,0-13 15,0 0-15,0 13 16,0-13-16,0 12 16,0-12-1,0 0 1,0 0 265,0 0-265,0 0-1,0 0 1,0 12-16,0-12 16,0 0-16,0 0 15,0 0-15,0 0 16,0 0-16,0 0 15,0 13-15,0-14 16,0 1-16,0 0 31,0 0-31,0 0 16,0 129 109,0-129-109,0 0-16,0-1 15,0 1-15,0 0 16,0 0-16,0 13 15,0-13 1,0 0-16,0 0 16,0 12-16,0-12 15,0 26-15,0-26 16,0 13-16,0-1 16,0-12-16,0 13 15,0-13-15,0 0 16,0 13-16,0 0 15,0 12-15,0-12 16,0 13-16,0-14 16,0 14-16,0 13 15,0-14-15,0-12 16,0 13-16,0-26 16,0 0-16,0 0 15,0-1-15,0 27 16,0-26-16,0 0 15,0 0 1,0 0-16,0 0 16,0 12-16,0-12 15,0 13 48,0-13-48,0 0 1,0 0-16,0 12 172,0-12-172,0 0 16,0 0-16,0 0 15,0 0 1,0 0 46,0 13-46,0-13-16,0-1 16,0 14-16,0-13 15,0 13-15,0 0 16,0-13-16,0-1 15,0 1 1,0 13 47,-12-26-17,-1 0-46,-13 0 16,0 0-16,-25 0 16,12 0-1,-13 0-15,1 0 16,-14 0-16,39 0 16,-38 13-16,12-13 15,1 13-15,-1-13 16,-38 26-16,38-26 15,-25 26-15,25-26 16,-25 12-16,0-12 16,12 26-16,14-13 15,-14 0-15,39-13 16,-12 26-16,12-26 16,0 0-16,0 0 15,14 0-15,-1 0 16,-26 0-16,26 0 15,0 0-15,0 13 79,0-13-64,1 0 16,-14 0 1,13 0 46,13-13 47,0 0-125,0-13 15,0 13-15,-13-38 16,13-1-16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7:59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7458,'0'0'4236,"12"-1"-4105,-4 0-122,0 0-7,-1-1 0,1 1 0,0 1 0,-1 0 0,1 0 0,0 0 0,-1 1 0,1 0 0,0 1 0,-1 0 0,1 0 0,-1 0 0,0 1 0,0 0 0,7 5 1,13 15-56,-1 1 0,-1 2 0,-1 1-1,-2 0 1,-1 2 0,-1 1 0,24 46 0,-44-75-389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7:59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4545,'0'0'5665,"85"-71"-5609,-55 65-56,-4 4 0,-5 2-352,-6 0-728,-4 8-857,-11 2-527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0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8490,'0'0'2294,"6"23"-2238,20 72-34,-24-90-25,0-1-1,0 0 1,1 0 0,-1 0-1,1 0 1,0 0-1,0 0 1,0-1-1,0 0 1,1 1 0,0-1-1,-1 0 1,1-1-1,0 1 1,0-1-1,1 0 1,-1 0 0,0 0-1,7 2 1,-7-3-15,-1 0 0,1 0 1,-1 1-1,1 0 0,-1-1 0,1 1 1,-1 1-1,0-1 0,0 0 0,0 1 1,0 0-1,-1-1 0,1 1 0,3 5 1,-6-8-7,0 0 0,0 1 0,0-1 0,0 0 0,1 1 0,-1-1 0,0 0 1,0 0-1,0 1 0,0-1 0,0 0 0,0 1 0,0-1 0,0 0 0,0 0 0,0 1 1,0-1-1,0 0 0,0 1 0,-1-1 0,1 0 0,0 0 0,0 1 0,0-1 1,0 0-1,0 0 0,-1 1 0,1-1 0,0 0 0,0 0 0,0 1 0,-1-1 0,1 0 1,0 0-1,0 0 0,0 0 0,-1 1 0,1-1 0,0 0 0,-1 0 0,1 0 1,0 0-1,0 0 0,-1 0 0,1 0 0,0 0 0,-1 0 0,1 0 0,0 0 0,0 0 1,-1 0-1,-18 1-1181,16-1 958,-20-1-1952,2-4-523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0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24 109 4033,'-23'-79'3349,"23"78"-3251,0 1 1,0-1-1,0 0 1,0 1-1,0-1 1,0 0-1,0 1 1,0-1-1,0 0 1,0 1-1,0-1 1,1 0-1,-1 1 1,0-1-1,1 0 1,-1 1-1,0-1 1,1 1-1,-1-1 1,0 0-1,1 1 1,-1-1-1,1 1 1,-1-1-1,1 1 1,-1 0-1,1-1 1,0 0-1,26-7 595,35 4-1102,-56 4 617,1 0-202,0 0-1,0 1 1,0-1 0,0 1-1,0 0 1,0 1-1,0 0 1,10 4 0,-14-4 0,0-1 1,-1 1 0,1 0-1,-1 0 1,0 0 0,1 0-1,-1 1 1,0-1 0,0 0-1,-1 1 1,1 0 0,0-1-1,-1 1 1,0 0 0,1 0 0,-1 0-1,0 0 1,-1 0 0,1 0-1,0 0 1,-1 0 0,1 4-1,0 1 65,0 1 0,0-1 0,-1 1 0,0-1 0,0 1-1,-1-1 1,0 1 0,-1-1 0,0 0 0,0 0 0,-1 0-1,0 0 1,0 0 0,0 0 0,-1-1 0,-6 9 0,9-15 82,5-7-80,14-14-162,2 1 1,0 0-1,26-17 0,-37 29 42,0 1 0,-1 1 0,2 0 0,-1 0 0,1 1 0,0 0 0,0 0 0,0 1 0,0 1 0,0-1 0,17 0 0,-25 3 37,0 0 0,-1 0-1,1 0 1,0 1 0,0-1-1,-1 1 1,1-1 0,0 1-1,0-1 1,-1 1 0,1 0-1,-1 0 1,1 0 0,-1 0-1,1 0 1,-1 0 0,0 0-1,1 0 1,-1 1 0,2 2-1,-1-1 27,0 1-1,0 0 0,0 0 1,0 0-1,-1 0 0,0 0 0,0 0 1,1 7-1,0 8 106,-1-1-1,-1 1 1,-2 21 0,2-32-107,-2 3 25,1 1 1,-2-1-1,1 0 0,-1 0 1,-1 0-1,0 0 0,-1-1 1,0 1-1,0-1 0,-1 0 1,-1-1-1,1 1 0,-14 12 1,19-21-29,-1 1 1,0-1 0,0 0-1,-1 0 1,1 0 0,0 0-1,0-1 1,0 1 0,-1 0-1,1-1 1,0 0 0,-1 0-1,1 1 1,0-1 0,-1 0-1,1-1 1,0 1-1,0 0 1,-1-1 0,1 1-1,0-1 1,0 0 0,-1 0-1,1 0 1,0 0 0,0 0-1,0 0 1,0 0 0,-2-3-1,-6-4-51,0 0 0,1-1 0,-17-19 0,18 19 68,-17-22-77,19 23-53,0 0 0,0 0 0,-1 1 0,0-1 0,0 1 0,-1 1 0,1-1 0,-2 2 0,1-1 0,-1 1 0,0 0 0,-9-4 0,0 8-3329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1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6009,'0'0'2329,"8"3"-2307,-4-1-16,-1-1-1,0 1 1,1-1-1,-1 1 1,0 0-1,0 0 1,0 1-1,0-1 1,0 1-1,-1-1 1,1 1-1,-1 0 1,4 6-1,-3-3 21,0 0-1,0 0 0,-1 1 0,0 0 0,0-1 0,0 1 0,-1 0 0,1 11 0,-1 69 972,-2-65-804,0 1-1,2-1 1,1 1-1,8 38 0,-9-60-314,-1 1-1,0-1 0,1 0 1,-1 0-1,1-1 0,-1 1 1,1 0-1,-1 0 0,1 0 1,0 0-1,-1 0 0,1-1 1,0 1-1,0 0 0,0 0 1,-1-1-1,1 1 0,0-1 1,0 1-1,0-1 0,0 1 1,0-1-1,0 0 0,0 1 1,0-1-1,0 0 0,0 0 1,1 0-1,-1 0 0,0 0 1,0 0-1,0 0 0,0 0 1,0 0-1,0 0 0,0 0 1,0-1-1,0 1 0,0-1 1,0 1-1,0 0 0,2-2 1,11-11-5226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2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1320,'0'0'5401,"1"12"-4519,-2 32-191,0-19-334,0 1-1,2-1 1,7 42-1,-8-62-381,1-1 0,0 1 0,0 0 1,1 0-1,-1-1 0,1 1 0,0-1 0,1 1 0,-1-1 0,1 0 0,-1 0 0,1 0 0,0 0 0,1 0 1,-1-1-1,1 1 0,0-1 0,-1 0 0,1 0 0,1-1 0,-1 1 0,0-1 0,1 0 0,-1 0 1,8 2-1,-12-4 14,1 0-88,-1 0-1,1 0 1,0 0 0,0 0 0,0 1 0,0-1 0,0 0 0,-1 0-1,1 1 1,0-1 0,0 0 0,-1 1 0,1-1 0,0 1 0,-1-1-1,1 1 1,0-1 0,-1 1 0,1 0 0,0-1 0,-1 1 0,1 0 0,-1-1-1,0 1 1,1 0 0,-1 0 0,1-1 0,-1 1 0,0 0 0,0 0-1,1 1 1,-1 6-3790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14 177 2593,'0'0'4235,"-4"7"-4108,4-7-127,-1 2 19,0 0 0,0 0 0,0 1 1,0-1-1,0 0 0,0 0 0,0 1 1,1-1-1,-1 1 0,1-1 0,-1 5 0,2-5 26,0 0 0,0 1-1,0-1 1,0 0-1,0 0 1,1 0 0,-1 0-1,0 0 1,1 0-1,0-1 1,-1 1 0,1-1-1,0 1 1,0-1 0,0 1-1,0-1 1,3 1-1,5 5 162,1 0 0,1-2 1,-1 1-1,1-2 0,0 1 0,0-2 0,24 5 0,-2-4 30,60-1 1,-88-3-225,0-1 0,0 1 0,0-1 0,0-1 0,0 1 0,-1-1 0,1 0 1,0 0-1,-1-1 0,1 1 0,-1-1 0,0 0 0,0-1 0,0 1 0,-1-1 0,1 0 0,-1-1 0,0 1 0,0-1 0,0 1 0,-1-1 0,1 0 0,-1 0 0,0-1 0,-1 1 0,1-1 0,-1 1 0,2-10 1,3-10 166,-1-1 0,-1 0 0,-2 0 0,0 0 0,-2-39 0,17 73-3078,-3 2 369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3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548 49 4673,'0'0'4745,"-9"-7"-4854,3 3 102,0-1 0,0 1 0,-1 0 1,0 1-1,1 0 0,-1 0 0,-1 0 0,1 1 1,0 0-1,-15-2 0,-2 2 205,-1 0-1,1 2 1,-25 2-1,39-1-118,0 0 0,0 1-1,1 1 1,-1 0 0,1 0 0,-1 1-1,1 0 1,1 0 0,-1 1 0,-9 7-1,1 1-41,0 0 1,1 2-1,1 0 0,0 1 0,1 0 0,0 1 0,2 1 1,0 0-1,-12 26 0,13-20-22,2 1 0,1 0 0,0 0-1,2 0 1,1 1 0,1 0 0,-1 35 0,3-19-8,1 1 0,2-1 0,2 0 0,10 52 0,-11-82-8,2 0-1,-1 1 1,2-1-1,-1 0 1,2-1-1,0 1 1,0-1 0,1-1-1,0 1 1,1-1-1,0 0 1,1 0 0,0-1-1,0-1 1,1 1-1,0-2 1,0 1 0,18 8-1,-18-11-52,-1-1 0,1-1 0,0 0 0,-1 0 0,2-1 0,-1 0 1,0-1-1,0 0 0,0-1 0,1 0 0,-1 0 0,0-1 0,19-4 0,-17 2-70,1 0 0,-2-1 0,1-1 0,0 0 1,-1 0-1,0-1 0,0 0 0,-1-1 0,1-1 0,-1 1 0,8-10 0,-5 3-163,-2 1 0,0-2 0,0 0 0,-1 0 0,-1-1-1,-1 0 1,0 0 0,-1-1 0,8-29 0,-12 33 474,0-1 1,-1 1-1,0 0 1,-1-1-1,-1 1 1,0-1-1,-1 1 1,-3-18-1,4 30-83,-1-1 0,1 1 0,-1 0 0,0-1 1,0 1-1,0 0 0,1 0 0,-1-1 0,0 1 0,-1 0 0,1 0 0,0 0 0,0 0 1,0 0-1,-1 0 0,1 1 0,0-1 0,-1 0 0,1 1 0,0-1 0,-1 1 0,1-1 1,-1 1-1,1 0 0,-1-1 0,1 1 0,-1 0 0,1 0 0,-1 0 0,-2 1 0,3-1 102,1 4-202,1 1 1,0 0-1,0-1 1,0 1-1,0-1 1,1 1-1,-1-1 1,1 1-1,1-1 1,-1 0-1,0 0 1,1 0-1,0 0 1,0-1-1,0 1 1,0-1-1,5 4 1,25 35-1653,-33-42 1596,0 0 1,1 0-1,-1 1 1,0-1-1,0 0 1,0 0-1,0 0 1,0 1-1,0-1 1,0 0-1,0 0 1,0 0-1,0 1 1,0-1-1,0 0 1,0 0-1,0 0 1,0 1-1,0-1 1,0 0-1,0 0 1,0 0-1,0 1 0,0-1 1,0 0-1,0 0 1,0 0-1,-1 0 1,1 1-1,0-1 1,0 0-1,0 0 1,0 0-1,0 0 1,-1 1-1,1-1 1,0 0-1,0 0 1,0 0-1,0 0 1,-1 0-1,1 0 1,0 0-1,0 0 1,0 0-1,-1 0 1,1 0-1,0 1 1,0-1-1,0 0 1,-1 0-1,1 0 1,0 0-1,0-1 1,-1 1-1,-14 3-2363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3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0 111 8554,'0'0'2760,"100"-71"-2848,-56 55-64,4 3-696,-10 7-1856,-12 1-2209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4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1112,'0'0'5468,"-6"26"-5043,-18 81-154,23-102-261,0 0 1,1 0-1,0 1 0,0-1 0,0 0 0,0 0 1,1 0-1,0 0 0,0 0 0,1 0 0,-1 0 0,1 0 1,0-1-1,0 1 0,1 0 0,0-1 0,-1 0 1,1 1-1,1-1 0,-1-1 0,5 6 0,-5-6-5,0 0 0,0 0 0,0 0-1,-1 0 1,1 1 0,-1 0 0,0-1-1,0 1 1,0 0 0,-1 0 0,1 0-1,-1 0 1,0 0 0,0 0 0,0 7-1,0-10-47,-1 0 0,0-1-1,0 1 1,0 0 0,1 0 0,-1-1-1,0 1 1,0 0 0,0 0-1,0-1 1,0 1 0,0 0 0,0 0-1,0 0 1,-1-1 0,1 1-1,0 0 1,0 0 0,-1-1 0,1 1-1,0 0 1,-1-1 0,1 1 0,-1 0-1,1-1 1,-1 1 0,1-1-1,-1 1 1,1 0 0,-1-1 0,0 1-1,1-1 1,-1 0 0,0 1-1,1-1 1,-1 0 0,0 1 0,0-1-1,1 0 1,-1 0 0,0 1-1,0-1 1,1 0 0,-1 0 0,0 0-1,0 0 1,0 0 0,1 0-1,-1 0 1,0-1 0,0 1 0,1 0-1,-2-1 1,-4 1-688,-9 0-3777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5:00:23.9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0291E3-B844-4EC8-8E85-B4FC5AB44835}" emma:medium="tactile" emma:mode="ink">
          <msink:context xmlns:msink="http://schemas.microsoft.com/ink/2010/main" type="writingRegion" rotatedBoundingBox="623,3164 815,5512 287,5555 95,3208"/>
        </emma:interpretation>
      </emma:emma>
    </inkml:annotationXML>
    <inkml:traceGroup>
      <inkml:annotationXML>
        <emma:emma xmlns:emma="http://www.w3.org/2003/04/emma" version="1.0">
          <emma:interpretation id="{CE988F81-7BA5-4A58-9944-A7D869C02C23}" emma:medium="tactile" emma:mode="ink">
            <msink:context xmlns:msink="http://schemas.microsoft.com/ink/2010/main" type="paragraph" rotatedBoundingBox="623,3164 815,5512 287,5555 95,3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73FE52-6BC6-4389-B311-F62E8220941B}" emma:medium="tactile" emma:mode="ink">
              <msink:context xmlns:msink="http://schemas.microsoft.com/ink/2010/main" type="line" rotatedBoundingBox="623,3164 815,5512 287,5555 95,3208"/>
            </emma:interpretation>
          </emma:emma>
        </inkml:annotationXML>
        <inkml:traceGroup>
          <inkml:annotationXML>
            <emma:emma xmlns:emma="http://www.w3.org/2003/04/emma" version="1.0">
              <emma:interpretation id="{1D8B90EA-6EB7-4037-BB71-F00A0085B231}" emma:medium="tactile" emma:mode="ink">
                <msink:context xmlns:msink="http://schemas.microsoft.com/ink/2010/main" type="inkWord" rotatedBoundingBox="623,3164 674,3788 176,3829 125,3205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or</emma:literal>
                </emma:interpretation>
                <emma:interpretation id="interp4" emma:lang="en-US" emma:confidence="0">
                  <emma:literal>"or</emma:literal>
                </emma:interpretation>
              </emma:one-of>
            </emma:emma>
          </inkml:annotationXML>
          <inkml:trace contextRef="#ctx0" brushRef="#br0">0 0 0,'0'25'62,"0"-12"-46,0 0-1,0 0 1,0 13 15,0-13 1,0 0-32,0-1 15,0 1-15,0 0 16,0 0-16,0 13 15,0-13-15,0 13 16,0-13 0,0-1-16,0 14 0,0-13 15,0 0 1,0 0-16,0 0 16,13-13-16,-13 13 15,0 0-15,13 12 16,-13-12-16,0 0 15,0 0-15,0 13 16,13-13-16,-13 12 16,12-25-16,-12 13 15,13-13 1,13 13 0,-13-13-16,0 0 15,0 0-15,0 0 16,0 0-16,-1 0 15,14 0-15,-13 0 16,13 0-16,13 0 16,-14 0-16,14-26 15,-26 26 1</inkml:trace>
          <inkml:trace contextRef="#ctx0" brushRef="#br0" timeOffset="2006.78">64 335 0,'13'-13'62,"0"13"-15,0-13-31,0 13-1,0 0 32,13 0-31,-14 0-16,14 0 15,13 0-15,-13 0 16,12 0-16,-25 0 16,0 13-16</inkml:trace>
          <inkml:trace contextRef="#ctx0" brushRef="#br0" timeOffset="932.12">77 0 0,'0'-13'63,"0"0"-32,13 13-15,0 0-16,13 0 15,0 0-15,-14 0 0,1 0 16,26 0 0,-13 0 46,-13 0-62,0 0 16,-1 0-16,1 0 15,0 0-15,26 0 16,-26 0-16,0 0 94,0 0-94</inkml:trace>
          <inkml:trace contextRef="#ctx0" brushRef="#br0" timeOffset="3510.46">335 348 0,'26'-13'31,"-13"0"110,-13 0-141,26 0 16,-26 0-1,12-13 157,27 14-156,-39-1-16,13 0 15,0 0-15,-13 0 282,13 13-267,0 335 220,-13-322-220,0 13 48</inkml:trace>
        </inkml:traceGroup>
        <inkml:traceGroup>
          <inkml:annotationXML>
            <emma:emma xmlns:emma="http://www.w3.org/2003/04/emma" version="1.0">
              <emma:interpretation id="{683C0D96-5538-4388-AD45-2BB8499D3021}" emma:medium="tactile" emma:mode="ink">
                <msink:context xmlns:msink="http://schemas.microsoft.com/ink/2010/main" type="inkWord" rotatedBoundingBox="715,4661 785,5514 287,5555 217,4702">
                  <msink:destinationLink direction="with" ref="{49862A2F-4B36-4483-933A-17E9FD02F5FB}"/>
                </msink:context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-</emma:literal>
                </emma:interpretation>
                <emma:interpretation id="interp7" emma:lang="en-US" emma:confidence="0">
                  <emma:literal>@</emma:literal>
                </emma:interpretation>
                <emma:interpretation id="interp8" emma:lang="en-US" emma:confidence="0">
                  <emma:literal>D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4733.08">103 1624 0,'0'13'31,"0"0"-15,0 0-16,0 0 15,0 0-15,0 25 16,0-25-16,0 13 16,0-13-16,0 26 15,0-14 1,0-12-16,0 13 15,0-13-15,0 0 16,0 0-16,0 0 16</inkml:trace>
          <inkml:trace contextRef="#ctx0" brushRef="#br0" timeOffset="6407.68">167 1482 0,'26'-13'234,"-13"13"-218,0 13 0,-13 0-16,0 0 15,0 13-15,13-13 16,-13 0-16,13 0 15,-13 12-15,0 1 47,13-26-31,-13 13-16,0 0 16,0 0-16,0 0 15,0 0-15,0-1 16,0 27-16,0-26 31,0 0 0,0 0 1,-13-13 77,13 13 0,-13 13-93,0-26 0,0 0-1,13 12-15,0 1 16,0 0-1,0 0 17,0 0-32,0 0 47,13-13-47,-13 26 31,13-26-31,-13 13 15,13-1-15</inkml:trace>
          <inkml:trace contextRef="#ctx0" brushRef="#br0" timeOffset="7831.2">309 2114 0,'0'26'16,"13"-26"78,0-13-47,-13 0-32,13 0 1,0 0-16,0 0 16,206-244 265,-219 269-266,0 1-15,0 26 0,0-13 16,0 12-16,0 14 16,0-26-16,0 38 15,0-38-15,0 39 16,0-14-16,0-25 78,0 0-62,0-13 109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4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5113,'0'0'6033,"35"2"-6145,9 4-40,6-6-280,0 0-752,-6 0-200,-8 0 287,-10 0 217,-11 0-416,-6 5-1057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4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2921,'0'0'9024,"27"52"-8729,-3-4-308,-7-18 4,-3 0-1,0 1 1,11 40-1,-22-56 62,-3-14-72,5-23-3556,-4 2-1564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5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22 350 7522,'0'0'856,"129"24"-2056,-105-32 951,-10 3 9,-2-1-176,-9 1 416,0 0 96,-3 2 216,0-2-312,0-1-232,-9-4-1848</inkml:trace>
  <inkml:trace contextRef="#ctx0" brushRef="#br0" timeOffset="1">1 109 8282,'0'0'3527,"7"-2"-4064,18-7 534,-2 1-137,0 1 1,0 0 0,0 2-1,1 1 1,32-2 0,-52 5-59,0 0-1,0 0 1,0-1 0,0 1-1,0-1 1,0 0 0,0 0 0,-1-1-1,1 1 1,-1-1 0,1 0-1,-1 0 1,0 0 0,0 0 0,2-4-1,11-15-4572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5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0 487 6425,'0'0'2854,"7"-27"-2274,21-90-336,-24 97-152,-1 0 0,0 0-1,-2-1 1,0 1-1,-2-22 1,-1 0 357,1 27-311,-1 0 0,0 0 0,-1 0 0,-1 0 0,0 1 0,-12-26 0,5 11 39,56 147-512,30 78-393,-55-138-367,-10-34 518,-1-1 0,-2 1 0,0 1 0,-2-1-1,4 50 1,-9-63-2214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6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0 125 9410,'0'0'928,"153"-75"-832,-94 54-96,0 3-8,-3 7 8,-12 11-88,-6 0-320,-5 0-600,-4 16 40,-5-5-609,-7-3-1055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6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139 308 1512,'0'0'2069,"4"30"-1686,14 97-159,-15-104-214,2-1-1,0 0 1,2 0 0,12 29 0,-14-42 88,0 0 0,0 1 0,1-2-1,1 1 1,-1-1 0,1 0-1,1 0 1,-1-1 0,13 9-1,-18-10 297,-14-7-293,-21-13 41,21 2-6,1 0 0,1-1 0,0 0 0,1 0 0,0-1 0,-11-24 0,-35-98 743,41 99-803,-3-8 126,1-2 0,3 1 0,1-2-1,3 0 1,2 0 0,-2-57 0,10 104-207,-1 1 0,0-1 0,0 1 0,0-1 0,1 0-1,-1 1 1,0-1 0,1 1 0,-1-1 0,0 1 0,1-1-1,-1 1 1,1-1 0,-1 1 0,1-1 0,-1 1 0,1-1-1,-1 1 1,1 0 0,0-1 0,-1 1 0,1 0 0,-1 0 0,1 0-1,0-1 1,-1 1 0,1 0 0,0 0 0,-1 0 0,1 0-1,1 0 1,27 0-179,-21 0 68,4 0 38,-4 0 52,-1 0 0,1 0 0,0 0 0,-1 1 0,1 0 0,8 3 0,-14-3 56,0 0 0,1 0 0,-1 1 0,0-1 0,0 0 0,0 1 0,0 0 0,0-1 0,0 1 0,-1 0 0,1 0 1,0 0-1,-1 0 0,0 0 0,1 0 0,-1 0 0,0 1 0,0-1 0,0 0 0,0 1 0,-1-1 0,1 1 0,0 3 0,2 22 353,-1-1 0,-3 51 0,0-23-293,-19 262 25,20-315-114,0-1 0,1 1 0,-1-1 0,1 1-1,0-1 1,-1 1 0,1-1 0,0 1 0,0-1 0,0 0 0,0 1 0,0-1 0,0 0 0,0 0-1,1 0 1,-1 0 0,0 0 0,1 0 0,-1 0 0,1 0 0,-1-1 0,1 1 0,-1 0 0,1-1 0,-1 1-1,1-1 1,0 0 0,-1 1 0,1-1 0,-1 0 0,1 0 0,0 0 0,1-1 0,70 0 193,-58-1-179,-2 1 0,1-2 1,-1 0-1,0 0 0,0-1 1,0-1-1,13-7 0,74-42-2358,-87 47 1358,3-6-1962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7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7882,'0'0'0,"27"153"-1249,-13-139 969,-5 2-224,-3-6-32,-6 3 288,0-2 160,0-3 88,-20 3-776,-4-6-2353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7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9330,'0'0'2401,"132"143"-2850,-85-127-263,0-8-504,3 3-1257,-14-11 289,-13 0-441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7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1 282 5113,'0'0'3409,"111"-59"-3409,-84 46-536,-1 8-697,-5 0-1007</inkml:trace>
  <inkml:trace contextRef="#ctx0" brushRef="#br0" timeOffset="1">310 1 336,'0'0'7138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8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1 1 4217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49.1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233036-1882-49B0-BE71-0E99F46BC31C}" emma:medium="tactile" emma:mode="ink">
          <msink:context xmlns:msink="http://schemas.microsoft.com/ink/2010/main" type="writingRegion" rotatedBoundingBox="1587,12491 2076,3233 4230,3347 3742,12604">
            <msink:destinationLink direction="with" ref="{83A2593F-B26F-480C-8C0E-BF20E3980B85}"/>
          </msink:context>
        </emma:interpretation>
      </emma:emma>
    </inkml:annotationXML>
    <inkml:traceGroup>
      <inkml:annotationXML>
        <emma:emma xmlns:emma="http://www.w3.org/2003/04/emma" version="1.0">
          <emma:interpretation id="{8E667A9F-9C39-4753-AAB8-B80A280E9D89}" emma:medium="tactile" emma:mode="ink">
            <msink:context xmlns:msink="http://schemas.microsoft.com/ink/2010/main" type="paragraph" rotatedBoundingBox="1587,12491 2076,3233 4230,3347 3742,12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B7DC2-8EB2-4E6C-BA1E-41FB5E078C64}" emma:medium="tactile" emma:mode="ink">
              <msink:context xmlns:msink="http://schemas.microsoft.com/ink/2010/main" type="line" rotatedBoundingBox="1587,12491 2076,3233 4230,3347 3742,12604"/>
            </emma:interpretation>
          </emma:emma>
        </inkml:annotationXML>
        <inkml:traceGroup>
          <inkml:annotationXML>
            <emma:emma xmlns:emma="http://www.w3.org/2003/04/emma" version="1.0">
              <emma:interpretation id="{8A77073A-EC81-4925-9D53-02104111DB7D}" emma:medium="tactile" emma:mode="ink">
                <msink:context xmlns:msink="http://schemas.microsoft.com/ink/2010/main" type="inkWord" rotatedBoundingBox="2119,12519 2209,10819 3469,10885 3379,12585">
                  <msink:destinationLink direction="with" ref="{EB635377-46B9-465D-8326-352FAF506D95}"/>
                  <msink:destinationLink direction="with" ref="{685C616F-7219-4A18-BF02-7B607920EF66}"/>
                  <msink:destinationLink direction="with" ref="{67B9B423-156C-4C2E-AADD-05F56BE8AF3A}"/>
                  <msink:destinationLink direction="with" ref="{EB2601BA-0C70-4FAE-81C3-511F303C57D9}"/>
                </msink:context>
              </emma:interpretation>
              <emma:one-of disjunction-type="recognition" id="oneOf0">
                <emma:interpretation id="interp0" emma:lang="en-US" emma:confidence="0">
                  <emma:literal>F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€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-541 7015 0,'13'0'16,"-13"13"-1,0 0 1,0 12 0,0 40-16,0-13 15,0-1-15,0 1 16,0-14-16,0 40 16,0-27-16,0 14 15,0-14-15,0-25 16,0 39-16,0-14 15,0-12-15,0-13 16,0 12-16,0-12 16,0 13-16,0 12 15,0-12-15,0-13 16,0 12-16,0 14 16,-13-13-16,13 12 15,-13-12-15,13-13 16,0 38-16,0-51 15,0 13-15,13-13 47,13-13-47,-13 0 16,12 0-16,14 0 16,-26 0-16,39 0 15,-27 0-15,14 0 16,-13 0-16,-13 0 15,12 0 1,-12 0-16,0 0 16,13 0-16,-13 0 15,26 0-15,-27 0 16,14 0-16,0 0 16,0 0-16,-13-13 15,0 13 1,0-13-16,12 13 15,1-13 1,-13 13 0,26 0-1,-26-26 63,-1 26-78,-12-13 16,0 1-16</inkml:trace>
          <inkml:trace contextRef="#ctx0" brushRef="#br0" timeOffset="1156.8">-438 6963 0,'0'-13'94,"13"13"-63,0 0-15,0 0-1,13 0-15,-1 0 16,14 0-16,13 0 16,-1 0-16,26 0 15,1 0-15,-27 0 16,27 0-16,-40 0 15,-12 0-15</inkml:trace>
          <inkml:trace contextRef="#ctx0" brushRef="#br0" timeOffset="1896.07">-554 7917 0,'13'0'94,"13"0"-79,12 0-15,40 0 16,-1 0-16,0 0 15,1 0-15,-52 0 16,12 0-16,-12 0 16,0 0-1,-13 0 17,0 0-32,0 0 15,-1 0 1,1 0-1,0 0 1,13 0-16</inkml:trace>
          <inkml:trace contextRef="#ctx0" brushRef="#br0" timeOffset="2792.41">581 8124 0,'0'490'281,"0"-477"-265,0 25-16,0-25 78,13-39-63,-13 13 1,12-12-16</inkml:trace>
          <inkml:trace contextRef="#ctx0" brushRef="#br0" timeOffset="4156.59">490 8021 0,'13'0'203,"0"0"-203,13 0 16,-13 0-16,0 0 15,0 0-15,0 0 16,-1 0-16,1 0 62,0-26-62,26 26 266</inkml:trace>
        </inkml:traceGroup>
        <inkml:traceGroup>
          <inkml:annotationXML>
            <emma:emma xmlns:emma="http://www.w3.org/2003/04/emma" version="1.0">
              <emma:interpretation id="{D514783E-6082-4DBF-BC50-BD279FE65805}" emma:medium="tactile" emma:mode="ink">
                <msink:context xmlns:msink="http://schemas.microsoft.com/ink/2010/main" type="inkWord" rotatedBoundingBox="1984,4980 2076,3233 4230,3347 4138,5094">
                  <msink:destinationLink direction="with" ref="{E7744667-4F1B-4D04-9346-BC816F1991BC}"/>
                </msink:context>
              </emma:interpretation>
              <emma:one-of disjunction-type="recognition" id="oneOf1">
                <emma:interpretation id="interp5" emma:lang="en-US" emma:confidence="0">
                  <emma:literal>0:51</emma:literal>
                </emma:interpretation>
                <emma:interpretation id="interp6" emma:lang="en-US" emma:confidence="0">
                  <emma:literal>0:31</emma:literal>
                </emma:interpretation>
                <emma:interpretation id="interp7" emma:lang="en-US" emma:confidence="0">
                  <emma:literal>051</emma:literal>
                </emma:interpretation>
                <emma:interpretation id="interp8" emma:lang="en-US" emma:confidence="0">
                  <emma:literal>03.1</emma:literal>
                </emma:interpretation>
                <emma:interpretation id="interp9" emma:lang="en-US" emma:confidence="0">
                  <emma:literal>031</emma:literal>
                </emma:interpretation>
              </emma:one-of>
            </emma:emma>
          </inkml:annotationXML>
          <inkml:trace contextRef="#ctx0" brushRef="#br0" timeOffset="110779.04">851 787 0,'0'-13'47,"0"26"15,0 0-46,0 0-16,0 13 16,0-13-16,0 13 15,0 12-15,0-12 16,0-13-16,0 13 15,0-13-15,0 12 16,0-12-16,0 0 16,0 0-16,0 13 15,0-13-15,0 0 16,0 0-16,0 0 16,0-1 15,0 1 125,0-26-125,0 1-31</inkml:trace>
          <inkml:trace contextRef="#ctx0" brushRef="#br0" timeOffset="109649.93">581 981 0,'0'-13'63,"13"0"124,-1 13-171,1 0 0,0 0-1,0 0 1,13 0-16,-13 0 31,0 0 32,0 0-48,-1 0 16,1 0 1,0 0 124,13 0-140</inkml:trace>
          <inkml:trace contextRef="#ctx0" brushRef="#br0" timeOffset="107889">439 697 0,'0'-26'156,"13"13"-140,-13 1-16,0-1 15,0 0 1,0 0-16,13 13 16,-13-39-16,25 26 15,-12-38-15,0-1 16,13-12-16,-13 12 15,13 13-15,-13 14 16,-13-14-16,12 26 16,-12 0 77,0 26-61,0 0-17,0 0-15,0 0 16,0 13-16,0-14 16,0 1-16,0 0 15,0 0-15,0 39 16,0-14-16,0 14 15,0 0-15,0 25 16,0-26-16,0 27 16,0-14-16,0-12 15,0-39-15,0 13 16,0-1 0,0-12 15,0 0-16,0 0 1</inkml:trace>
          <inkml:trace contextRef="#ctx0" brushRef="#br0" timeOffset="106679.35">0 78 0,'0'-13'140,"13"0"-124,13 13-16,0 0 16,13-25-16,-27 12 15,14 13 1,-13-13 15,13 13 0,-13 13 16,0-13-31,0 26-16,-1-14 16,-12 1-16,13-13 15,-13 13-15,13 0 16,-13 0-16,26 0 15,-26 13-15,0-13 16,0 0-16,0 12 16,0-12-16,0 26 15,0-26-15,0 13 16,0-14-16,0 14 16,-13-26-1,13 13-15,-13 0 31,13 0-31,-103 13 266,90-13-188,13 12-78,0-12 16,0 0-16,0 0 15,0 13-15,26 0 16,-13-13-16,0 12 16,25 14-1,-25 0-15,-13-26 16,39 25-16,-39-25 16,13-13-16,0 13 15</inkml:trace>
          <inkml:trace contextRef="#ctx0" brushRef="#br0" timeOffset="105032.71">52 156 0,'-39'13'63,"14"-1"-63,25 27 15,0-26-15,0 13 16,0 0-16,0-1 16,0 14-16,0-13 15,0 12-15,0-12 16,0 13-16,0-13 15,0-13-15,0 12 16,0-12 0,0 0-16,0 0 31,0 0 78</inkml:trace>
          <inkml:trace contextRef="#ctx0" brushRef="#br0" timeOffset="67585.92">-670-644 0,'39'0'141,"-26"0"-126,12 0-15,1 0 16,0-13-1,-13 13 1,0 0-16,0 0 16,12 0-16,-12 0 47,0 0-16,0 0-16,0 0-15,0 0 16,0 0 0,-13 13-16,26 0 15,-14 0 17,-12 0-32,0 13 15,13-26-15,-13 13 16,13-1-16,-13 14 15,0 13-15,0-13 16,0 12-16,13 27 16,-13 657 187,0-683-188,0-27-15,0 27 16,0-26-16,0 0 47</inkml:trace>
          <inkml:trace contextRef="#ctx0" brushRef="#br0" timeOffset="78007.86">929-180 0,'-26'0'156,"39"0"-124,0 0-17,0 0 1,0 0 15,12 0-31,1 0 16,-13 0-16,0 0 15,0 0-15</inkml:trace>
          <inkml:trace contextRef="#ctx0" brushRef="#br0" timeOffset="76840.14">413-502 0,'13'0'172,"13"0"-157,-1 0-15,-12 0 16,0 0-16,0 0 16,0 0-16,13 0 15,38 0-15,-38 0 16,13 0-16,25 0 31,504 0 94,-517 0-125,1 0 16,-39 0-16,25 0 15,-25 0 79</inkml:trace>
          <inkml:trace contextRef="#ctx0" brushRef="#br0" timeOffset="114626.62">-245 1870 0,'0'-12'32,"-25"12"-17,12 0 1,-13 0-16,-13 0 15,14 0-15,12 0 79,-13 0-64,13 0-15,0 0 16,0 0-16,0 0 15,0 0-15,-25 0 16,25 0 93,-13 12-109,0 27 16,13-26-16,0 26 16,1-26-16,-27 12 15,26 14-15,0-26 16,13 26 15,-13-26 0,13-1-15,0 1-16,0 0 16,0 26-16,0-26 15,0 13-15,0 12 16,0-25-16,0 13 16,0-13-16,0 13 15,0-14-15,0 1 16,0 0-16,0 0 15,0 0 1,13 0-16,0 13 16,-13-13-1,0 0-15,13-1 16,0 1 0,0-13-1,25 0 1,-25 0-16,0 0 15,0 0-15,0 0 47,0 0-47,13 0 16,-14 0-16,1 0 16,13 0-1,13-25-15,25 12 16,-12-52-16,12 26 15,-12 1-15,12-1 16,-38 26-16,-13 0 16,13 13-16,-26-13 15,13 13 1,-13-25-16,13 12 16,-13 0-16,13 0 15,-1-13-15,14-12 16,0 12-16,0 0 15,12-39-15,-25 53 16,0-14-16,-13 0 16,0 13-1,0 0 1,0 0-16,0-12 16,0-1-16,0 0 15,0 0-15,0-13 16,0 27-16,0-1 15,0 0-15,-13 13 94,0 0-78,1 0-16,-14 0 15,13 0 1,0 0 0,0 0-1,0 0-15,0 0 47,0 0-47,-12 0 16,12 0-16,-13 0 15,13-26-15,-26 26 16,14-13-16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8:08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36 143 4217,'-30'-27'2367,"24"22"-633,22 7-658,-11 2-934,1 0 0,0 1 0,-1 0 0,0 0 0,0 0 0,-1 1 0,1 0 0,-1-1-1,5 12 1,31 60-11,-25-37-26,-1-5-4320,-21-64-553,-10-34 3112,-10-34 1810,-1 0 5153,27 96-5241,1 0 0,0 0 0,0 0 0,0 0 0,0 0 0,0 0 0,0 0 0,0 0 0,0 0 0,0 0 0,0 0 0,0 0 0,0 0 1,1 0-1,-1 0 0,0 0 0,1 1 0,-1-1 0,1 0 0,-1 0 0,1 0 0,0 0 0,-1 1 0,1-1 0,0 0 0,-1 1 0,1-1 0,0 0 1,0 1-1,0-1 0,3-1-47,-1 0-1,1 1 1,-1-1 0,1 1 0,0 0 0,0 0 0,-1 0 0,8 0 0,-6 0-43,0 1 0,0 0 1,0 0-1,0 0 0,0 0 0,0 1 1,0 0-1,0 0 0,0 0 0,0 0 0,-1 1 1,1 0-1,0 0 0,7 5 0,-11-4 165,1 0 0,0 0 0,-1 0-1,0 0 1,0 0 0,0 1 0,0-1-1,0 0 1,-1 1 0,1-1 0,-1 1-1,0-1 1,0 5 0,0-5-46,0 0 1,0-1-1,0 1 0,-1-1 1,1 1-1,-1-1 1,1 1-1,-1-1 0,0 1 1,0-1-1,0 1 0,0-1 1,0 0-1,-1 0 1,1 1-1,-1-1 0,-2 3 1,1-5 48,33-15-1183,-16 7 912,-5 4 5,1 0-1,-1 0 0,1 1 0,0 1 1,0 0-1,0 0 0,0 1 1,0 0-1,18 1 0,-25 0 135,0 0-1,0 1 0,0 0 1,0-1-1,0 1 0,0 0 0,-1 1 1,1-1-1,0 0 0,0 1 1,-1 0-1,1-1 0,-1 1 1,0 0-1,0 0 0,1 1 0,-1-1 1,0 0-1,-1 1 0,1-1 1,0 1-1,-1 0 0,1-1 1,-1 1-1,0 0 0,0 0 0,0 0 1,0 0-1,-1 0 0,1 0 1,-1 0-1,0 0 0,0 0 0,0 0 1,0 5-1,0-5 47,0 1 0,-1 0 1,1-1-1,-1 1 0,1 0 0,-1-1 0,0 1 1,-1 0-1,1-1 0,0 0 0,-1 1 0,0-1 1,0 0-1,-3 5 0,-3 0 179,0-1 0,0 0 0,0 0 1,-10 6-1,16-13-206,-2 3 66,0-1 0,-1 0 1,0 0-1,1 0 0,-1 0 1,0-1-1,0 0 0,-9 1 0,12-1-198,-1-1 0,1 0-1,0 0 1,0 0 0,-1 0-1,1 0 1,0 0 0,-1-1-1,1 1 1,0-1 0,0 1-1,0-1 1,0 0 0,-1 0-1,1 0 1,0 0 0,0 0 0,1-1-1,-1 1 1,0 0 0,-2-3-1,-5-11-3347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03T15:27:32.71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7E29F8-EACB-4012-A0E4-3FEC0C32B169}" emma:medium="tactile" emma:mode="ink">
          <msink:context xmlns:msink="http://schemas.microsoft.com/ink/2010/main" type="writingRegion" rotatedBoundingBox="18048,9112 29293,8307 29714,14183 18468,14988"/>
        </emma:interpretation>
      </emma:emma>
    </inkml:annotationXML>
    <inkml:traceGroup>
      <inkml:annotationXML>
        <emma:emma xmlns:emma="http://www.w3.org/2003/04/emma" version="1.0">
          <emma:interpretation id="{B298B153-5236-4AB8-BEBB-5A53025124D1}" emma:medium="tactile" emma:mode="ink">
            <msink:context xmlns:msink="http://schemas.microsoft.com/ink/2010/main" type="paragraph" rotatedBoundingBox="18076,9023 29339,8708 29376,10044 18113,10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DBD1E6-8857-4F28-926F-BED9A77054E6}" emma:medium="tactile" emma:mode="ink">
              <msink:context xmlns:msink="http://schemas.microsoft.com/ink/2010/main" type="line" rotatedBoundingBox="18076,9023 29339,8708 29376,10044 18113,10359"/>
            </emma:interpretation>
          </emma:emma>
        </inkml:annotationXML>
        <inkml:traceGroup>
          <inkml:annotationXML>
            <emma:emma xmlns:emma="http://www.w3.org/2003/04/emma" version="1.0">
              <emma:interpretation id="{7E210F87-486D-489B-B66E-5B145D1DA402}" emma:medium="tactile" emma:mode="ink">
                <msink:context xmlns:msink="http://schemas.microsoft.com/ink/2010/main" type="inkWord" rotatedBoundingBox="18076,9023 20097,8967 20131,10177 18110,10234"/>
              </emma:interpretation>
              <emma:one-of disjunction-type="recognition" id="oneOf0">
                <emma:interpretation id="interp0" emma:lang="en-US" emma:confidence="0">
                  <emma:literal>MX</emma:literal>
                </emma:interpretation>
                <emma:interpretation id="interp1" emma:lang="en-US" emma:confidence="0">
                  <emma:literal>MT</emma:literal>
                </emma:interpretation>
                <emma:interpretation id="interp2" emma:lang="en-US" emma:confidence="0">
                  <emma:literal>m"</emma:literal>
                </emma:interpretation>
                <emma:interpretation id="interp3" emma:lang="en-US" emma:confidence="0">
                  <emma:literal>m'</emma:literal>
                </emma:interpretation>
                <emma:interpretation id="interp4" emma:lang="en-US" emma:confidence="0">
                  <emma:literal>met</emma:literal>
                </emma:interpretation>
              </emma:one-of>
            </emma:emma>
          </inkml:annotationXML>
          <inkml:trace contextRef="#ctx0" brushRef="#br0">-2283-519 209 0,'0'0'189'0,"0"0"-59"15,0 0 12-15,0 0-37 16,0 0-11-16,0 0-48 16,0 0-46-16,-17-35-1 0,50 35-10 15,10 18 11-15,14 4-6 16,6 8 4-16,-4-3-5 16,-8 1-15-16,-9-5-1 15,-16-7 22-15,-9-3-6 16,-6-6 7-16,-3 0 0 15,1-2-2-15,-4 0-28 16,8 5-52-16,-5-3-70 16,3-5-122-16</inkml:trace>
          <inkml:trace contextRef="#ctx0" brushRef="#br0" timeOffset="-281.17">-1876-605 13 0,'0'0'273'15,"0"0"-185"-15,0 0-38 0,0 0 60 16,0 0 1-16,0 0-8 16,0 0-33-16,0-52-34 15,0 52-5-15,0 0-24 16,0 0-6-16,0 0 2 16,0 0-3-16,-3 0 0 15,-11 18 0-15,-5 10 1 16,-5 0 15-16,-8 11-8 15,-4 0-7-15,-3 5 9 16,2-2-4-16,1-3-7 16,7-7 1-16,4-5-6 15,9-6 4-15,2-4-16 16,6-5-1-16,3-4-6 0,2-3-27 16,3-5 2-1,0 0-11-15,0 0-12 0,0 0-2 16,-3 0-8-16,1-13-111 15,-3-1-62-15</inkml:trace>
          <inkml:trace contextRef="#ctx0" brushRef="#br0" timeOffset="106581.84">-3828 250 176 0,'0'0'152'0,"0"0"-54"15,0 0-9-15,0 0 31 0,0 0-10 16,0 0-15-16,0 0-14 15,-24-51-45-15,24 26-35 16,0-6 26-16,0-6 9 16,0 0-7-16,10-4-19 15,1 2 0-15,-3 5-10 16,1 8 5-16,-4 10 10 16,0 6-22-16,-1 4 7 15,-2 6-26-15,1 0 20 16,2 0-60-16,3 0 51 15,0 0 15-15,3 0-9 0,3 4 9 16,-4 3 0-16,2 3 0 16,1 1 2-16,3 7-1 15,0 2-1 1,0 4 6-16,1 0 7 0,-6 6-12 16,-3-1-1-16,0 9 0 15,-5 1 0-15,-3 1 1 16,0 4-1-16,0 0 0 15,0 1 2-15,0-6-1 16,0-6-1-16,0 0 1 16,0-9 2-16,2-5-3 15,3-4 0-15,-1-5-8 16,1-8 4-16,0-2 4 0,2 0 7 16,-2 0 3-16,0-20 10 15,0-8-19-15,4-11 14 16,-2-12-15-16,4-6 0 15,1-7-7-15,-2 1 7 16,4-1 0-16,0 8 3 16,-4 10-2-16,1 6-1 15,0 12 8-15,-3 5 7 16,3 9-4-16,-3 0-11 16,6 3 0-16,-1 4-1 15,4 4 1-15,-1 3 0 16,1 0 0-16,-5 0-4 15,4 3 3-15,-4 12 1 16,-1 4 0-16,-3 2 5 0,-3 7 3 16,-2-1-8-16,-3 4 0 15,0 4 1-15,0-3 28 16,0 2-27-16,3-2-1 16,-3-3 2-16,3 2-2 15,-3 0-1-15,0-5 0 16,0 3 1-16,0-5 1 15,0 1-2-15,0-5 0 16,0-1-1 15,0-5 1-31,0-1 0 0,0-3 0 0,0-8 1 0,0-2-5 16,0 0 4-16,0 0 0 16,0 0-1-16,0-9 0 0,0-13 0 15,10-7 1-15,1-6-24 16,3-7 24-1,0-3-13-15,-2 1 13 0,0 1 0 16,-1 7 7 0,-4 2-7-16,5 6 0 0,-5 5 1 15,2 3-2-15,-1 8 1 16,-3 2 0 0,4 3-1-16,2 1 3 0,-1 1-10 15,1 1 7-15,3 2 1 16,-1 2-7-16,1 0 7 15,-3 0 0-15,-4 3-2 16,2 13 5-16,-1 1-3 0,-6 3 0 16,5-1-2-1,-5 0-4-15,3 1 7 0,-2-1-1 16,-1 6 8-16,2 0 6 16,-4 4-11-16,0 5 0 15,0 0 7-15,0 3 3 16,0-1-13-16,-4 3 0 15,-3-1 6-15,2-2-6 16,-2-2-1-16,5-2 0 16,2-8-2-16,0-2 2 15,0-5 2-15,0-1-1 16,0-10 31-16,0-1-21 0,0-5-7 16,0 0-3-1,0 0-9-15,-3-32-24 0,-4 0-126 16,-5-4-510-16</inkml:trace>
        </inkml:traceGroup>
        <inkml:traceGroup>
          <inkml:annotationXML>
            <emma:emma xmlns:emma="http://www.w3.org/2003/04/emma" version="1.0">
              <emma:interpretation id="{6445E3C6-FB38-42D6-B7C5-B0B8DA68FFC0}" emma:medium="tactile" emma:mode="ink">
                <msink:context xmlns:msink="http://schemas.microsoft.com/ink/2010/main" type="inkWord" rotatedBoundingBox="21866,9183 29346,8973 29376,10044 21896,10253"/>
              </emma:interpretation>
              <emma:one-of disjunction-type="recognition" id="oneOf1">
                <emma:interpretation id="interp5" emma:lang="en-US" emma:confidence="0">
                  <emma:literal>ETEEITEITIFEXX</emma:literal>
                </emma:interpretation>
                <emma:interpretation id="interp6" emma:lang="en-US" emma:confidence="0">
                  <emma:literal>ETEEITEITIFEXTX</emma:literal>
                </emma:interpretation>
                <emma:interpretation id="interp7" emma:lang="en-US" emma:confidence="0">
                  <emma:literal>ETEEITEITIFEXIX</emma:literal>
                </emma:interpretation>
                <emma:interpretation id="interp8" emma:lang="en-US" emma:confidence="0">
                  <emma:literal>ETEEITEITIFEX</emma:literal>
                </emma:interpretation>
                <emma:interpretation id="interp9" emma:lang="en-US" emma:confidence="0">
                  <emma:literal>ETEEITEITIFEXXX</emma:literal>
                </emma:interpretation>
              </emma:one-of>
            </emma:emma>
          </inkml:annotationXML>
          <inkml:trace contextRef="#ctx0" brushRef="#br0" timeOffset="9132.19">3664-173 85 0,'0'0'282'16,"0"0"-219"-16,0 0-44 15,0 0-2-15,0 0 25 16,0 0-36-16,0 0 2 0,0 62 20 16,0-40 2-16,0 3 16 15,0-4-5-15,0 2-24 16,-6-2 41-16,-2 1-6 15,3-2-39-15,2-1 3 16,3 1-16-16,0-1 0 16,0 3 0-16,0 3 4 15,8-4-6-15,6 1 2 16,2-2-29-16,1-5-1 16,-1-6 10-16,-3-4 8 15,-2-2 6-15,3-1-18 0,-4-2 15 16,4 0 3-1,0 0-5-15,2-11-18 0,3-7-39 16,14-16-30 0,-3 4-88-16,-4 1-39 0</inkml:trace>
          <inkml:trace contextRef="#ctx0" brushRef="#br0" timeOffset="9694.6">3631-92 140 0,'0'0'100'15,"0"0"-53"-15,0 0 69 16,0 0 12-16,0 0-20 15,0 0-43-15,0 0-14 16,127-39-43-16,-127 39 5 16,0 0-13-16,0 0-7 15,0 0 6-15,7 0-6 16,-2 0 7-16,5 0-8 16,20 0-55-16,-2 0-76 0,-2 0-89 15</inkml:trace>
          <inkml:trace contextRef="#ctx0" brushRef="#br0" timeOffset="9427.02">3685-300 377 0,'0'0'78'0,"0"0"-64"16,0 0-7-16,0 0 35 0,0 0 17 15,0 0-21-15,0 0-34 16,109-90-1-16,-87 83-6 15,-3 7 3-15,-3 0 0 16,0 0-1-16,-3 0-26 16,1 3 16-16,3 4-8 15,-1 0-6-15,0-4 15 16,1-3-6-16,2 0-15 16,0 0-67-16,-8-13-159 0</inkml:trace>
          <inkml:trace contextRef="#ctx0" brushRef="#br0" timeOffset="10118.34">4249 21 58 0,'0'0'297'0,"0"0"-202"15,0 0-70-15,0 0 37 16,0 0 26-16,0 0-22 16,0 0-43-16,0 0-22 15,0 2 6-15,0 13 12 16,0 9 49-16,-5 5-16 15,-6 3-39-15,-2 2-10 16,0-4-3-16,4-1 0 16,1-5 4-16,1 1-4 15,3-8 0-15,1-2 0 16,3-7-5-16,0-3 5 16,0 2 0-16,0-6-1 15,0 2 0-15,9 0-6 0,4-3 6 16,1 0-12-16,2 0-18 15,3 0-5-15,14-6-31 16,-6-8-63-16,-3-1-131 16</inkml:trace>
          <inkml:trace contextRef="#ctx0" brushRef="#br0" timeOffset="10766.7">4521-80 411 0,'0'0'227'0,"0"0"-178"15,0 0-35-15,0 0 4 0,0 0-4 16,0 0-14-16,0 0-5 16,49 0 5-16,-22 0 0 15,3 0-31-15,-8 0 2 16,-4 0-13-16,-4 0-20 15,-9 0 36-15,2 0 10 16,-2 0 15-16,8-14 1 16,-1 1-108-16,3-1-251 0</inkml:trace>
          <inkml:trace contextRef="#ctx0" brushRef="#br0" timeOffset="10491.28">4667-290 424 0,'0'0'68'0,"0"0"-36"16,0 0 82-16,0 0 6 15,0 0-50-15,0 0-57 16,0 0-13-16,-12-2-14 16,12 23 14-16,0 9 14 15,0 2-14-15,0 4 16 16,0-4-16-16,0-2-1 16,0-6 1-16,0-1 0 0,0-7 1 15,0-1-1-15,0-6 1 16,0 2-2-1,0-2-14-15,0-1-42 0,-4 2-52 16,-6-6-142-16</inkml:trace>
          <inkml:trace contextRef="#ctx0" brushRef="#br0" timeOffset="11035.54">5002-103 636 0,'0'0'97'0,"0"0"-97"0,0 0 0 16,0 0 63-16,0 0-1 16,0 0-59-16,0 0 10 15,43-8-8-15,-34 3-5 16,-6 2 0-16,-1 1 13 15,-2 2-12-15,0 0-1 16,0 0 0-16,0 0 0 16,0 0-10-16,0 0 3 15,0-3-48-15,0-2-55 16,0-2-173-16</inkml:trace>
          <inkml:trace contextRef="#ctx0" brushRef="#br0" timeOffset="12021.04">5371-76 530 0,'0'0'110'15,"0"0"-94"-15,0 0 1 16,0 0 51-16,0 0-45 16,0 0-18-16,0 0-5 15,27-6-12-15,-13 6 11 16,-3 0-12-16,-4 0 7 16,5 0-1-16,-5 0 2 15,5 0 5-15,-2 0 0 16,6 0 1-16,1 0 8 15,1 0-9-15,3-2 2 16,2-8 6-16,1-3-8 0,4-4-1 16,5-14-35-1,-9 4-117-15,-5 0-193 0</inkml:trace>
          <inkml:trace contextRef="#ctx0" brushRef="#br0" timeOffset="11696.23">5493-182 540 0,'0'0'82'0,"0"0"-82"15,0 0 0-15,0 0 13 16,0 0 41-16,0 0-15 16,0 0-15-16,-6 0-8 15,6 0-9-15,0 0 6 16,-2 0 34-16,-1 0-3 0,1 0 14 16,2 0-36-16,0 0-5 15,0 0-8-15,0 0-9 16,0 0-2-16,0 0-6 15,0 2-16-15,0 8 23 16,0 1-13-16,0 2-9 16,0 0 7-16,0-4-18 15,0 0 22-15,0-1 12 16,0 2-5-16,0 3 5 16,0-1 2-16,-3 0 12 15,-3-2-4-15,3 2-9 16,1-6-1-16,2 6 0 15,0-5 0-15,0 2-1 0,0-1 1 16,0 2 0 0,0-1-2-16,0 3-6 0,0-2 8 15,0-1 0 1,0-1-12-16,0-3 12 0,0-3-13 16,0-2-23-16,0 0-48 15,5-7-105-15,1-10-216 0</inkml:trace>
          <inkml:trace contextRef="#ctx0" brushRef="#br0" timeOffset="12754.29">5767-419 611 0,'0'0'75'0,"0"0"-74"15,0 0 4-15,0 0 42 16,0 0-16-16,0 0-30 16,0 0 8-16,152-98-18 15,-131 88-2-15,-4 9-14 16,-8 1-2-16,-2 0-12 15,-1 0 1-15,2 0-5 16,1 4 2-16,10-2-3 16,-3-2-72-16,0 0-125 0</inkml:trace>
          <inkml:trace contextRef="#ctx0" brushRef="#br0" timeOffset="12507.44">5874-466 523 0,'0'0'137'15,"0"0"-137"-15,0 0 0 16,0 0 6-16,0 0 3 16,0 0-2-16,0 0 16 15,0 108-3-15,0-71 15 16,0-4-5-16,0-1-21 16,0-1 3-16,0-4 18 15,-9-2 12-15,-2 1-2 16,3-3-9-16,-3 2 2 15,3-2-10-15,6 3-22 16,-1-1 19 15,3-4-20-15,0-2 0 0,0-1-6-16,8-8-8 15,5-1-3-15,1-7-2 0,3 1-23 0,-2-3 1 0,5 0-2 0,1-3-3 0,3-11 4 0,1-8-27 16,11-21-29-16,-4 4-65 15,-5 0-129 32</inkml:trace>
          <inkml:trace contextRef="#ctx0" brushRef="#br0" timeOffset="12987.81">5889-297 320 0,'0'0'13'0,"0"0"3"15,0 0-16-15,0 0 65 16,0 0-6-16,0 0-34 16,0 0-11-16,126-12-8 15,-107 9 10-15,-12 3-4 0,-1 0-12 16,-3 0 0-1,-3 0-14-15,0 0-15 0,2 0-19 16,1 0-167-16</inkml:trace>
          <inkml:trace contextRef="#ctx0" brushRef="#br0" timeOffset="13617.43">6285 65 25 0,'0'0'298'0,"0"0"-195"0,0 0-80 15,0 0-22-15,0 0 7 16,0 0-7-16,0 0-1 15,-18 53 6-15,18-36-6 16,0-1 7-16,0-3 0 16,0 0-6-16,0-3 28 15,0-1 3-15,-3-1 14 16,1-4 25-16,-1 1-25 16,0 0-12-16,0-5-2 15,3 0-9-15,0 0 16 16,0 0-11-16,0 0 6 15,0 0 24-15,0-2-33 16,0-13-25-16,0-7-1 0,6-1-12 16,2-10 12-16,3-1 1 15,-1-3 0-15,1 8-4 16,-3 5 4-16,1 7 0 16,-7 10 0-16,1 0-12 15,-1 7 11-15,5 0-25 16,3 0 6-16,6 8 19 15,7 10-3-15,-2-1 4 16,0 5 0-16,1-3 3 16,-6 3-3-16,-2-2 16 15,-3 2 7-15,-6-5 26 0,-2 2-14 16,-3-4 27 0,0-3-11-16,0-3-38 0,0-1 1 15,0-3-14-15,0-2-20 16,11-1-9-16,6-2-39 15,2 0 4-15,13-2-44 16,-5-15-64-16,-8-6-125 0</inkml:trace>
          <inkml:trace contextRef="#ctx0" brushRef="#br0" timeOffset="-2034.83">588 266 324 0,'0'0'124'15,"0"0"0"-15,0 0-50 0,0 0-5 16,0 0 9-16,0 0-23 16,0 0-24-16,-19-21-25 15,19 21-6-15,0 0-1 16,0 0-9-16,11 0 9 16,6 0-8-16,-4 0 9 15,0 0 0-15,1 0 3 16,0 0-3-16,0 0 0 15,2 0 0-15,0 0 0 16,3 0 6-16,-2-2-6 16,-1-7 1-16,-1 1 1 15,1 3-1-15,-2 0-2 16,0 0 1-16,2 2-21 16,-2 3 20-16,-1 0-31 0,-2 0-13 15,-2 0-20 1,-6 0-41-16,-3 0-75 0,0 0-204 0</inkml:trace>
          <inkml:trace contextRef="#ctx0" brushRef="#br0" timeOffset="-3798.75">51-4 41 0,'0'0'34'0,"0"0"21"16,0 0 10-16,0 0-3 16,0 0 1-16,0 0-3 15,0-2-17-15,0 2 2 16,0 0-14-16,0 0 8 15,0 0 22-15,0 0-6 16,0 0 7-16,0 0-9 16,0 0-24-16,0 0 0 15,0 0-20-15,0 0-9 16,0 0 8-16,0 0-8 0,0 0 0 16,0 0 0-16,0 0-3 15,0 0 3-15,-3 0-7 16,0 2 7-16,1 17 10 15,-4 4-9-15,-2 6 0 16,0 0 4-16,2 5-3 16,1-5-2-16,2 0 0 15,3-1-2-15,0-9 2 16,0-1 0-16,0-6 0 16,0-3-1-16,0 1 4 15,0-2-3-15,0-3 0 16,0 2 0-16,0-2 1 15,0 3-1-15,0-1 1 16,0 2 7-16,0 4-8 16,0-2 0-16,0 5 0 0,0-2 0 15,5-1 0-15,4 1 0 16,-1-4-6-16,0 0-3 16,0-4-15-16,3 2 16 15,-3-3-2-15,3 2-4 16,-3 1 13-16,3-4-12 15,-3-1 11-15,3-3-5 16,3 0-12-16,0 0 4 16,2 0-4-16,0 0-14 15,3 0 11-15,0 0-31 0,3-3-1 16,-1-4 5 0,4 0-10-16,-3-3-12 15,-1 2-44-15,3-6-3 0,-4 5-1 16</inkml:trace>
          <inkml:trace contextRef="#ctx0" brushRef="#br0" timeOffset="-2959.98">-7 104 32 0,'0'0'94'15,"0"0"-12"-15,0 0-13 16,0 0-24-16,0 0-5 16,0 0-5-16,0 0-21 15,38 47 12-15,-26-47-1 0,1 0-4 16,-3 0 26-1,4 0-16-15,0 0-15 0,3 0 2 16,-1-11-16 0,0 4-2-16,3-3 0 0,0 3-8 15,0 0-1-15,9-6-53 16,-7 3-95-16,-5 1-126 0</inkml:trace>
          <inkml:trace contextRef="#ctx0" brushRef="#br0" timeOffset="-1603.38">1256 211 340 0,'0'0'185'15,"0"0"-130"-15,0 0-16 16,0 0 56-16,0 0-33 16,0 0-61-16,0 0-1 15,19 0 0-15,-14 0-13 16,4 0 10-16,-4 0-16 16,0 2 6-16,0 3 13 15,-1 0-8-15,1-1 8 0,0 3 0 16,1-6-2-16,4-1-4 15,2 0 5-15,4 0-21 16,6 0-5-16,-4-8-51 16,4-6-6-16,0-4-40 15,-9 0-52-15</inkml:trace>
          <inkml:trace contextRef="#ctx0" brushRef="#br0" timeOffset="-2425.68">762 278 347 0,'0'0'105'0,"0"0"-82"15,0 0 8-15,0 0 51 0,0 0-26 16,0 0-49-16,0 0-1 16,-3 26 7-16,-2-9-1 15,-4 0-2-15,4 1 13 16,0-4-16-16,3 3 23 16,-2-4-30-16,4 1 2 15,0 3 1-15,0 0-3 16,0 5 2-16,0 1-2 15,0 0 0-15,0-1 0 16,0 0 0-16,0-1 1 16,0-10-3-16,0-1 2 15,0-8 0-15,-3 1-1 0,3-3-4 16,-2 0 4 0,2 0-12-16,-3 0-20 0,3-3-28 15,-2-14-147-15,2-2-187 16</inkml:trace>
          <inkml:trace contextRef="#ctx0" brushRef="#br0" timeOffset="-1293.04">1254-11 401 0,'0'0'172'0,"0"0"-139"0,0 0-13 15,0 0 35-15,0 0 33 16,0 0-37-16,0 0-43 15,50-27 5-15,-11 20-13 16,-4 2 1-16,-6 2-2 16,-3 3-6-16,-10 0-9 15,-6 0 7-15,-1 0-15 16,-7 0 15-16,1 0 9 16,-3 0-7-16,0 0 7 15,0 0-13-15,5-7-46 16,-1-4-87-16,-2-2-239 0</inkml:trace>
          <inkml:trace contextRef="#ctx0" brushRef="#br0" timeOffset="-3292.04">-66-97 121 0,'0'0'143'15,"0"0"-104"-15,0 0 32 16,0 0 15-16,0 0-8 16,0 0-6-16,0 0-41 15,-9 10 15-15,9-10-7 16,0 0-20-16,0 0 11 16,0 0-8-16,7-5-11 0,12-11 1 15,-1-5-11 1,6 3-1-16,-2 2 0 0,-2 1-3 15,-1 8 2 1,-3-1 1-16,3 7-6 0,0 1 5 16,2 0-4-16,3 0 5 15,2 0 0-15,-5 0-6 16,-2 0 5-16,-5 0-17 16,-3 1 3-16,-1 2 1 15,-4 1-47-15,2-3-24 16,-6-1-46-16,1 0-130 0</inkml:trace>
          <inkml:trace contextRef="#ctx0" brushRef="#br0" timeOffset="1298.33">7387-566 80 0,'0'0'152'0,"0"0"-111"15,0 0-31-15,0 0 48 16,0 0 15-16,0 0-35 16,0 0-17-16,8-22 20 0,-8 22 29 15,0 0 27 1,0 0-9-16,0 0-20 0,0 0-23 16,-8 0-29-16,0 0 7 15,-1 0-23-15,2 0 1 16,-5 0-1-16,2 0 0 15,-1 0 1-15,-6 0-1 16,3 0 0-16,-5 5 0 16,-2 7-2-16,-3 3-3 15,-1 0 5-15,-2 4 0 16,4-2 7-16,2 0-2 16,2 1-5-16,5-5 0 15,4 1-6-15,1-2 0 0,4 0 5 16,0 1-7-1,1-1 7-15,-1-3-12 0,2 1-10 16,1-5 22-16,2-3-9 16,-3-2 10-16,3 0-1 15,-4 0-10-15,4-2-31 16,0-33-118-16,0 1-64 16,4 0-102-16</inkml:trace>
          <inkml:trace contextRef="#ctx0" brushRef="#br0" timeOffset="1614.34">6964-639 476 0,'0'0'141'0,"0"0"-90"0,0 0-18 16,0 0 45-16,0 0 10 16,0 0-58-16,0 0-30 15,36 16 10-15,-6 4-9 16,5 8 3-16,3 3-4 15,-5 6-24-15,-2 2 23 16,-5 0-15-16,-7 0 5 16,-3-2 11-16,-4-8-19 15,-7-5 18-15,4-4-1 16,-7-6-1-16,3-4 2 16,0-5 1-16,2 0 0 0,0-3-1 15,5 1-2 1,4-3-15-16,6 0-16 0,2 0-48 15,1-17-48-15,-9 0-104 16,-5 2-98-16</inkml:trace>
          <inkml:trace contextRef="#ctx0" brushRef="#br0" timeOffset="6789.61">1891-18 23 0,'0'0'52'16,"0"0"25"-16,0 0-2 16,0 0 16-16,0 0 28 15,0 0-42-15,0 0-4 16,0 0-21-16,0 0-20 0,0 0 4 16,0 0-14-16,0 0-11 15,0 0-6-15,0 0 3 16,0 0-8-16,0 0 2 15,0 0-2-15,0 0 20 16,0 0-19-16,-5 9 15 16,-1 6 13-16,3 5-28 15,-2 2 14-15,0 2-15 16,-1 2 7-16,1 1-1 16,0 4 1-16,-2-4 10 15,2 3-5-15,5-4-12 16,-2-3 0-16,2-1 0 0,0-2 0 15,0-3 1 1,0-2-1-16,0-3 0 0,0-3-1 16,0-3-1-16,0-1 2 15,0 0 0-15,5-3-4 16,4 0-8-16,5 1 12 16,1-3 0-16,5 0 0 15,-1 0-2-15,0 0 0 16,-1 0-6-16,1 0 1 15,3-7-1-15,3-5 8 16,4-3-17-16,-1-3 10 16,2 0-26-16,-1 2 2 15,-2 0-9-15,0-2-31 0,-4-11-7 16,-7 4-112 0</inkml:trace>
          <inkml:trace contextRef="#ctx0" brushRef="#br0" timeOffset="7167.27">1809-121 225 0,'0'0'179'0,"0"0"-143"15,0 0-36-15,0 0 13 0,0 0 57 16,0 0 18-16,0 0-24 16,-29-49-45-16,29 49-18 15,0 0-2-15,0 0 1 16,0 0-3-16,17 0 3 16,11 0 9-16,8 0 23 15,10 0-24-15,-2-3-8 16,2-4 0-16,-2-3-1 15,-1-2 1-15,-3-3 3 16,-1-1-3-16,-4-2-7 16,-6 1 0-16,-6 2-22 15,-16 8 19-15,-7 7-16 16,-26 5-33-16,-18 19-107 16,-5 4-175-16</inkml:trace>
          <inkml:trace contextRef="#ctx0" brushRef="#br0" timeOffset="7463.23">1837 86 33 0,'0'0'364'0,"0"0"-213"15,0 0-91-15,0 0 9 16,0 0-20-16,0 0-33 15,0 0-16-15,5 3-5 0,4-1-2 16,1 1 7 0,1-3 0-16,3 2 14 0,0-2-5 15,-4 0-3-15,4 0 14 16,2 0-19-16,0 0 4 16,3-7-5-16,3-3-18 15,-1 0-2-15,12-2-58 16,-5 5-79-16,-4 0-158 0</inkml:trace>
          <inkml:trace contextRef="#ctx0" brushRef="#br0" timeOffset="8076.24">2657 396 362 0,'0'0'199'0,"0"0"-150"0,0 0-32 16,0 0 34 0,0 0 12-16,0 0-2 0,0 0-9 15,-3-23-32-15,3 18 6 16,0-2 0-16,0-1 3 16,-2-2 13-16,2 0-22 15,0 1 0-15,0-5-10 16,0 3-9-16,0-1-2 15,0-5 0-15,0 2-21 16,0 0 14-16,0 2 0 16,0 7 8-16,0-2 6 15,0 3-5-15,0 3-1 16,0 2 0-16,0 0 0 16,0 0-1-16,0 2-35 15,0 17 17-15,-3 7 18 0,-3 5 1 16,3 2-1-16,-2 1 1 15,3-3 0-15,-2-4 4 16,-1-2-3-16,2-8-1 16,-2-3 6-16,3-7-6 15,-2 0 0-15,4-4 0 16,0-3 2-16,0 0-4 16,0 0 0-16,0 0-41 15,0 0-87-15,9-3-81 16,1-11-144-16</inkml:trace>
          <inkml:trace contextRef="#ctx0" brushRef="#br0" timeOffset="8698.92">3051 84 46 0,'0'0'365'15,"0"0"-254"-15,0 0-85 16,0 0-20-16,0 0 32 16,0 0-38-16,0 0 0 15,21 7-2-15,-5-7-18 16,6 0 3-16,-1 0-18 16,4 0-8-16,-3 0 7 15,13-17-44-15,-5 5-39 0,-3-5-31 16</inkml:trace>
          <inkml:trace contextRef="#ctx0" brushRef="#br0" timeOffset="8470.04">3164-116 367 0,'0'0'66'16,"0"0"-23"-16,0 0-15 16,0 0-7-16,0 0-21 15,0 0-4-15,0 0 4 16,5 40 1-16,4-17 0 0,-2 1 2 15,-3 1 5-15,-4-3-5 16,0 0 36-16,0 0-14 16,0 0 7-16,0-5-9 15,-6-2-9-15,1-1-7 16,2-7-6-16,1 1-2 16,2-2-30-16,0-5-67 15,0-1-45-15,0 0-112 0</inkml:trace>
        </inkml:traceGroup>
      </inkml:traceGroup>
    </inkml:traceGroup>
    <inkml:traceGroup>
      <inkml:annotationXML>
        <emma:emma xmlns:emma="http://www.w3.org/2003/04/emma" version="1.0">
          <emma:interpretation id="{D16A6351-3815-40C8-9ACC-2A03BCFEF527}" emma:medium="tactile" emma:mode="ink">
            <msink:context xmlns:msink="http://schemas.microsoft.com/ink/2010/main" type="paragraph" rotatedBoundingBox="22118,10726 28530,10267 28598,11215 22185,116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49F5DE-FDFC-47C6-9552-D6C41BA69B56}" emma:medium="tactile" emma:mode="ink">
              <msink:context xmlns:msink="http://schemas.microsoft.com/ink/2010/main" type="line" rotatedBoundingBox="22118,10726 28530,10267 28598,11215 22185,11674"/>
            </emma:interpretation>
          </emma:emma>
        </inkml:annotationXML>
        <inkml:traceGroup>
          <inkml:annotationXML>
            <emma:emma xmlns:emma="http://www.w3.org/2003/04/emma" version="1.0">
              <emma:interpretation id="{2862649E-7CCF-445C-80CA-1BD6EFD0B01B}" emma:medium="tactile" emma:mode="ink">
                <msink:context xmlns:msink="http://schemas.microsoft.com/ink/2010/main" type="inkWord" rotatedBoundingBox="22118,10726 28530,10267 28598,11215 22185,11674"/>
              </emma:interpretation>
              <emma:one-of disjunction-type="recognition" id="oneOf2">
                <emma:interpretation id="interp10" emma:lang="en-US" emma:confidence="0">
                  <emma:literal>Ri-Ritzer-Rn</emma:literal>
                </emma:interpretation>
                <emma:interpretation id="interp11" emma:lang="en-US" emma:confidence="0">
                  <emma:literal>Ry-Ritzer-Rn</emma:literal>
                </emma:interpretation>
                <emma:interpretation id="interp12" emma:lang="en-US" emma:confidence="0">
                  <emma:literal>RT-Ritzer-Rn</emma:literal>
                </emma:interpretation>
                <emma:interpretation id="interp13" emma:lang="en-US" emma:confidence="0">
                  <emma:literal>Rt-Ritzer-Rn</emma:literal>
                </emma:interpretation>
                <emma:interpretation id="interp14" emma:lang="en-US" emma:confidence="0">
                  <emma:literal>Rt-Pitzer-Rn</emma:literal>
                </emma:interpretation>
              </emma:one-of>
            </emma:emma>
          </inkml:annotationXML>
          <inkml:trace contextRef="#ctx0" brushRef="#br0" timeOffset="25140.89">2675 1730 519 0,'0'0'116'0,"0"0"-95"15,0 0-7-15,0 0 28 16,0 0 14-16,0 0 27 15,0 0-23-15,3-131-32 16,3 99-19-16,-3 5-8 16,-1 5 35-16,-2 8-2 15,3 9-3-15,-3 5-15 16,0 0-16-16,0 10-7 16,0 16 7-16,5 14-9 15,4 3 6-15,1 4-63 16,10-1 34-16,-1-2 25 15,2-7-54-15,-4-6 23 16,-7-8 25-16,-4-10-20 0,-4-7 0 16,-2-6-35-16,-2 0-39 15,-9-10-258-15</inkml:trace>
          <inkml:trace contextRef="#ctx0" brushRef="#br0" timeOffset="25647.1">3063 1291 658 0,'0'0'119'16,"0"0"-94"-16,0 0 36 15,0 0 56-15,0 0-68 16,0 0-49-16,0 0-55 15,52 2 12-15,-3-7-8 16,5-5-61-16,0 3 19 16,4 2 8-16,-15 5-49 15,-13 0-152-15</inkml:trace>
          <inkml:trace contextRef="#ctx0" brushRef="#br0" timeOffset="25431.23">3072 1202 825 0,'0'0'0'0,"0"0"-2"15,0 0-50-15,0 0 46 16,0 0-12-16,0 0 9 15,0 0 9-15,71 91-38 16,-41-62-40-16,-6-2-10 16,-5-2 45-16,-8-3 33 15,-6-8 0-15,-5-3 8 16,0-3 2-16,-8-7-1 16,-14-1-11-16,0 0-243 0</inkml:trace>
          <inkml:trace contextRef="#ctx0" brushRef="#br0" timeOffset="25950.88">3669 1181 734 0,'0'0'76'0,"0"0"-76"15,0 0-19-15,0 0 18 16,-52 141-11-16,52-106-57 15,5-9 27-15,21-1-43 16,-3-7-12-16,3-7 42 16,-5-1 25-16,-5 0 23 0,-8-2-1 15,-2-4 4-15,-6 4 4 16,0-6 7-16,0 3 18 16,-4-5-25-16,-17 0-41 15,2-3-106-15,5-12-76 0</inkml:trace>
          <inkml:trace contextRef="#ctx0" brushRef="#br0" timeOffset="26357.32">3626 1132 58 0,'0'0'247'0,"0"0"-34"16,0 0-105-16,0 0-27 16,0 0-10-16,0 0-71 0,0 0-10 15,19-92-32-15,16 85 16 16,8 3 19-16,1 2-24 15,-6 2 17-15,-5 0 14 16,-9 0-23-16,-11 2 23 16,-5 10 6-16,-4 3 21 15,-4 1 32-15,0 8 16 16,-4-1 45-16,-15 5-32 16,-2 4-50-16,-1-1 31 15,3-1-56-15,8 1-13 16,3-3 6-16,8 0-6 15,0 4 0-15,0 0 13 16,0-1-13-16,6 2 0 0,-1-7 0 16,1-6-1-1,-4-3 0-15,-2-5 2 0,3-4-1 16,-3-6 3-16,2-2-3 16,1 0-8-16,8 0-5 15,8 0-39-15,5-17 35 16,11-5-45-16,7-2-68 15,3-6-36-15,-7 5-52 16,-8 6-257-16</inkml:trace>
          <inkml:trace contextRef="#ctx0" brushRef="#br0" timeOffset="26764.09">4242 1382 468 0,'0'0'0'0,"0"0"0"16,0 0 0-16,0 0 33 15,0 0 9-15,0 0 2 16,0 0-5-16,101 14-16 15,-101-2 9-15,0 2 42 16,0 4-15-16,0 0-14 16,-12 5 21-16,-2 1-44 0,2 1-9 15,-2 5-7-15,8-2-6 16,3 2 0 0,3-2 0-16,0-2-3 0,0-2-3 15,3-4 6-15,10-3-2 16,4-7 1-16,-1-3-15 15,3-5 16-15,3-2-10 16,3 0-19-16,-1-7-7 16,17-27-50-16,-9 2-77 15,0-1-210-15</inkml:trace>
          <inkml:trace contextRef="#ctx0" brushRef="#br0" timeOffset="27304.82">4657 1442 689 0,'0'0'49'0,"0"0"-49"0,0 0-12 15,0 0 5-15,0 0 7 16,139-110-20-16,-96 90-46 16,-6 8-61-16,-4 8-12 15,-8 4 42-15,-12 0 44 16,-7 0 36-16,-3 8 8 16,-1-2 8-16,-2-1-57 0</inkml:trace>
          <inkml:trace contextRef="#ctx0" brushRef="#br0" timeOffset="27057.97">4719 1198 591 0,'0'0'0'16,"0"0"-24"-16,0 0 3 15,0 0 21-15,0 0 1 16,28 124 9-16,-17-82-10 16,-1 2 7-16,-1-2-7 0,-7-6-10 15,1-6 9-15,-3-8 1 16,0-8-5-16,0-11 4 16,0-3-63-16,0 0-168 15</inkml:trace>
          <inkml:trace contextRef="#ctx0" brushRef="#br0" timeOffset="27508.71">5226 1260 660 0,'0'0'8'15,"0"0"-8"-15,0 0-77 16,0 0 63-16,0 0-44 16,0 0-73-16,145-130-257 0</inkml:trace>
          <inkml:trace contextRef="#ctx0" brushRef="#br0" timeOffset="27704.59">5442 1118 36 0,'0'0'0'16</inkml:trace>
          <inkml:trace contextRef="#ctx0" brushRef="#br0" timeOffset="28077.38">5745 1033 388 0,'0'0'238'15,"0"0"-238"-15,0 0-12 16,0 0 12-16,0 0 29 15,0 0-12-15,0 0-17 0,66 94 4 16,-59-67-4-16,2 3-11 16,-6 1 9-16,-3 0-3 15,0-1-1-15,0 2-1 16,-3 3-2-16,-8-7 8 16,1 2 1-16,1-10-1 15,6-11-37-15,3-9-83 16,0 0-140-16</inkml:trace>
          <inkml:trace contextRef="#ctx0" brushRef="#br0" timeOffset="28576.37">5757 941 185 0,'0'0'606'0,"0"0"-604"16,0 0-2-16,0 0 0 16,70-156 0-16,-32 120 8 15,2 6-8-15,4 9-46 16,-3 8-28-16,-4 11-56 16,-6 2 18-16,-6 7 61 15,-10 17 47-15,-4 8 4 16,-8 3 32-16,-3-1 1 15,0 5 40-15,0-3-19 0,-17 1-18 16,1-6 9 0,-3-1-22-16,3-3 1 0,-3-5-12 15,0 0-6-15,3-2 5 16,-1-1 1-16,5-2 6 16,3 3 13-16,1-3-21 15,4 0 7-15,2-2 3 16,2-3-19-16,0-1 30 15,0 2-14-15,9-3 18 16,5 1 11-16,-2 0-46 16,2-2 1-16,0 1-1 15,0 0 1-15,-2 2 2 16,2 0-3-16,-3-2-9 16,0 0-8-16,-3-3-54 15,4-2-16-15,9-5-48 0,-5 0-83 16</inkml:trace>
          <inkml:trace contextRef="#ctx0" brushRef="#br0" timeOffset="29075.12">6353 1230 476 0,'0'0'300'0,"0"0"-241"16,0 0-50-16,0 0-5 16,0 0 2-16,0 0-6 15,0 0 0-15,-7 78-16 0,7-49-3 16,0 0-1-16,2 1-13 16,-2-4 17-16,0-1 4 15,0-11 12-15,0-1 2 16,0-8 5-16,0-5 9 15,0 0 6-15,0 0-22 16,0-10-8-16,10-19-36 16,7-8 24-16,8-7 20 15,4-3 0-15,-1 4 0 16,-1 6 11-16,-8 12 4 16,-9 14 41-16,-3 4 11 0,-5 7-24 15,-2 0-12-15,0 0-31 16,0 7 0-16,0 12 23 15,0 6-16-15,0 0 10 16,0 1-16-16,0 0 0 16,3 1 5-16,2-5-6 15,1-1 1-15,-1-7-1 16,3-2-18-16,3-4-19 16,-4-3 2-16,5-5-7 15,9 0-10-15,-4 0-73 16,1-12-119-16</inkml:trace>
          <inkml:trace contextRef="#ctx0" brushRef="#br0" timeOffset="21991.57">265 1435 18 0,'0'0'93'0,"0"0"50"16,0 0 3-16,0 0-44 0,0 0 1 15,0 0-28-15,0-52-18 16,0 47 33-16,0 1-34 16,0-1-17-16,0 2 15 15,0-2-35-15,0 3 2 16,0 0-3-16,0-1-18 15,0 1 23-15,0 2-23 16,0 0 0-16,0 0 3 16,0 0-3-16,0 0 0 15,0 0-1-15,0 0-26 16,0 2 19-16,0 15-6 16,0 8 14-16,8 5 0 15,1 2 1-15,1 6-1 0,-1 4 0 16,-4-1 1-16,-3 3 6 15,-2 2-7-15,0-2 0 16,0 0-1-16,0-2-11 16,-5-3 12-16,-2-5 0 15,-2-7 7-15,1-5-8 16,2-7 1-16,3-8 0 16,3-2-1-16,0-2-9 15,0-3 9-15,0 0-8 16,0 0-23-16,0 0 25 15,0 0-22-15,-2 0-8 16,-14-15 1-16,2-5-213 16</inkml:trace>
          <inkml:trace contextRef="#ctx0" brushRef="#br0" timeOffset="22717.23">197 1479 320 0,'0'0'133'16,"0"0"-33"-16,0 0-25 15,0 0-6-15,0 0-39 16,0 0-29-16,-13-140-1 16,31 116-23-16,1 2 6 0,4 3-9 15,-7 5 5 1,-3 3 20-16,1 3-16 0,-5 7 1 15,-2-2 15-15,1 3-12 16,3 0 12-16,3 0-9 16,2 0 10-16,6 3 4 15,-1 11 2-15,2 1 6 16,1 2 3-16,0 2-14 16,1 1-1-16,-6-1 0 15,0-2 2-15,-6 4 2 16,0-2-4-16,-4-2 1 15,-7 2 13-15,1-1-12 16,-3 1-2-16,0 1 10 16,0-2 0-16,-14 0 35 15,-1 0-21-15,-1-4 8 0,-3 1 18 16,2-4-21-16,3 0 5 16,3-1-11-16,1-5-16 15,1 2 25-15,2-2-19 16,-7 4-5-16,-3 6-8 15,-4 7-3-15,-4 2-4 16,1 4-19-16,-1-2-14 16,1 1 38-16,2-8-18 15,6 0 20-15,5-6-6 16,3-5 1-16,6-6 5 16,2 1-11-16,0-3-6 15,0 0 8-15,0 0-40 16,16 0 15-16,10 0 28 15,10 0 12-15,1 1-5 0,5 3-1 16,-4-3 0-16,-8 6 7 16,-4-2-7-16,-4 1 1 15,-6-1-1-15,-2 0-9 16,-3 2 8-16,-6-4 1 16,3 2-4-16,-2 3 2 15,2-4 2-15,3 3-27 16,3 3-39-16,-4-4-100 15,-1-2-157-15</inkml:trace>
          <inkml:trace contextRef="#ctx0" brushRef="#br0" timeOffset="23086.12">938 1774 124 0,'0'0'303'16,"0"0"-218"-16,0 0-67 16,0 0 32-16,0 0 12 15,0 0-33-15,0 0-29 0,4 13-2 16,-4-6 2-1,0 6 0-15,0-2 0 0,0 4 18 16,0-1-17 0,0 4 5-16,0-1 0 0,0-1-5 15,0 0-1-15,2 0 0 16,1 2-11-16,-3-3 1 16,0-5-47-16,2 0-2 15,-2-3-16-15,0-5-59 16,0-2-62-16</inkml:trace>
          <inkml:trace contextRef="#ctx0" brushRef="#br0" timeOffset="23415.45">819 1740 7 0,'0'0'493'0,"0"0"-371"15,0 0-44-15,0 0-31 16,0 0 13-16,0 0-20 16,0 0-40-16,5-22-2 15,14 20 1-15,5-1 1 16,1 1-8-16,-1 2 8 16,2 0-8-16,-8 0-3 15,1 0-22-15,-2 0 27 16,-1 0 4-16,-3 0 1 15,1 0-1-15,-3 0 2 0,3 0 0 16,-4 0 0 0,4 0 7-16,2-8-8 0,0 1 1 15,1 0-13-15,-1-5-35 16,-2 2-82-16,-6 0-178 0</inkml:trace>
          <inkml:trace contextRef="#ctx0" brushRef="#br0" timeOffset="23750.77">1443 1652 380 0,'0'0'156'16,"0"0"-137"-16,0 0-18 15,0 0 37-15,0 0 1 16,0 0-20-16,0 0-6 16,105 0-12-16,-79-4 0 15,-5 2-1-15,-10-1-4 16,-3 3 2-16,-2 0-18 15,-6 0-4-15,3-2 8 16,-3-6 1-16,0 1-16 0,0-5-104 0</inkml:trace>
          <inkml:trace contextRef="#ctx0" brushRef="#br0" timeOffset="23985.64">1443 1652 367 0,'-17'-139'206'0,"17"139"-130"15,0 0-61-15,0 0 17 16,7 0 5-16,19 0-25 16,16-9 2-16,3-4-14 15,2 3-1-15,-5 2-20 16,-9-4 1-16,-8 8 3 0,-11-1-29 15,-9-2-28-15,-2-1-28 16,-3 1-64-16</inkml:trace>
          <inkml:trace contextRef="#ctx0" brushRef="#br0" timeOffset="24773.09">2051 1218 629 0,'0'0'101'0,"0"0"-60"0,0 0 5 16,0 0 22-16,0 0-45 15,0 0-23-15,0 0-1 16,-8 109 0-16,25-60-17 15,2 5 6-15,-1 2-7 16,-4 1 5-16,-6-4-2 16,-3-8-13-16,-5-12 28 15,0-8 1-15,0-6 0 16,-3-4 11-16,-7-3-3 16,2-5-7-16,2-4-2 15,6-3-12-15,0 0-26 0,0-20-143 16,0-12-14-16,3-6 30 15,8-6 82-15,-6-5-1 16,-5 0 55-16,0 0 30 16,0 1 44-16,-24 4 116 15,-3 1 19-15,0 4-2 16,-3 5-77-16,9 8-9 16,4 6-22-16,8 6-11 15,9 4-16-15,0 0-42 16,0 0-12-16,26-4-5 15,11-4 11-15,4 1-4 16,5 0-3-16,-8 5-7 16,-8 7 20-16,-11 5-9 0,-6 0-26 15,-7 0 19 1,-3 5 15-16,-1 7 1 0,-2 5 22 16,0 5-12-16,0 3 5 15,0 2 6-15,0 2-12 16,0 2 7-16,0 1-16 15,0 0 0-15,-5 4 20 16,-4 1 6-16,-1 0-13 16,-1 1-1-16,0-6 6 15,-2 1 45-15,4-11-55 16,4-5 4-16,0-6 2 16,5-5-12-16,0-1-2 0,0 0 0 15,0 0-16-15,0 0 14 16,0-1-6-16,5 4-5 15,11-3 11-15,1 2-34 16,2-2 6-16,2-2-18 16,3-1-26-16,13-2-43 15,-11 0-83-15,-2 0-184 0</inkml:trace>
        </inkml:traceGroup>
      </inkml:traceGroup>
    </inkml:traceGroup>
    <inkml:traceGroup>
      <inkml:annotationXML>
        <emma:emma xmlns:emma="http://www.w3.org/2003/04/emma" version="1.0">
          <emma:interpretation id="{068D0D9E-EEA0-4E25-87B5-9874036E1378}" emma:medium="tactile" emma:mode="ink">
            <msink:context xmlns:msink="http://schemas.microsoft.com/ink/2010/main" type="paragraph" rotatedBoundingBox="22410,12727 25977,12237 26100,13129 22532,136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76121E-4506-434D-95D4-52B478C465C8}" emma:medium="tactile" emma:mode="ink">
              <msink:context xmlns:msink="http://schemas.microsoft.com/ink/2010/main" type="line" rotatedBoundingBox="22410,12727 25977,12237 26100,13129 22532,13619"/>
            </emma:interpretation>
          </emma:emma>
        </inkml:annotationXML>
        <inkml:traceGroup>
          <inkml:annotationXML>
            <emma:emma xmlns:emma="http://www.w3.org/2003/04/emma" version="1.0">
              <emma:interpretation id="{15FF7427-CA60-462E-9166-D54D3FFA8FC6}" emma:medium="tactile" emma:mode="ink">
                <msink:context xmlns:msink="http://schemas.microsoft.com/ink/2010/main" type="inkWord" rotatedBoundingBox="22410,12727 25977,12237 26100,13129 22532,13619"/>
              </emma:interpretation>
              <emma:one-of disjunction-type="recognition" id="oneOf3">
                <emma:interpretation id="interp15" emma:lang="en-US" emma:confidence="0">
                  <emma:literal>En=ne</emma:literal>
                </emma:interpretation>
                <emma:interpretation id="interp16" emma:lang="en-US" emma:confidence="0">
                  <emma:literal>En one</emma:literal>
                </emma:interpretation>
                <emma:interpretation id="interp17" emma:lang="en-US" emma:confidence="0">
                  <emma:literal>En = NE</emma:literal>
                </emma:interpretation>
                <emma:interpretation id="interp18" emma:lang="en-US" emma:confidence="0">
                  <emma:literal>En ENE</emma:literal>
                </emma:interpretation>
                <emma:interpretation id="interp19" emma:lang="en-US" emma:confidence="0">
                  <emma:literal>En = ne</emma:literal>
                </emma:interpretation>
              </emma:one-of>
            </emma:emma>
          </inkml:annotationXML>
          <inkml:trace contextRef="#ctx0" brushRef="#br0" timeOffset="32171.24">510 3153 333 0,'0'0'97'0,"0"0"-31"0,0 0 18 16,0 0 7-16,0 0-36 15,0 0-29-15,0 0-25 16,103-49 0-16,-65 46-1 15,2 1 0-15,4-3 3 16,-1 2-2-16,1-3-1 16,-4-2 0-16,-2 0 0 15,0-1 0-15,-5 1-16 16,-3-3-43-16,-6 0-51 16,-10 4-141-16</inkml:trace>
          <inkml:trace contextRef="#ctx0" brushRef="#br0" timeOffset="31845.37">571 3411 329 0,'0'0'0'0,"0"0"13"0,0 0-7 0,0 0 17 15,-31 133 19-15,27-107 0 0,4-1 12 16,0-8 21-16,0-3-11 16,0-4-31-16,0-3 21 15,0 1-21-15,0-4-9 16,0 1 4-16,6 0-28 15,-1 2 14-15,7 3-12 16,-2 0 6-16,6 2-3 16,6 1-5-16,3 1-2 15,1-2 1-15,4 2-31 16,-2-2 12-16,-1-3-7 16,3-4-14-16,-4-3 23 15,5-2-20-15,-1 0-1 0,5-5-7 16,8-34-48-16,-4 2-92 15,-13 0-119-15</inkml:trace>
          <inkml:trace contextRef="#ctx0" brushRef="#br0" timeOffset="32428.12">561 3477 74 0,'0'0'75'16,"0"0"11"-16,0 0 5 15,0 0 55-15,0 0-23 16,0 0-57-16,172-24-27 16,-127 2-39-16,-1 2 9 15,-4 3-9-15,-10 7-10 16,-6 2-12-16,-7 8-73 0,-6 0-85 16,-8 0-122-16</inkml:trace>
          <inkml:trace contextRef="#ctx0" brushRef="#br0" timeOffset="33065.9">1318 3634 232 0,'0'0'279'0,"0"0"-279"15,0 0-69-15,0 0 20 16,0 0 49-16,0 0 0 15,0 0 0-15,42 100 5 16,-40-73-5-16,-2-3 0 16,0-5 1-16,0-4 6 15,0-2 38-15,0-6-6 16,0-2 8-16,0-1 7 16,0 0-21-16,0-4 7 0,0 0-17 15,0 0-15-15,0 0 18 16,5 0-19-16,6-16-7 15,6-6 0-15,2-7-7 16,-3 0 6-16,0-2-4 16,-3 0-7-16,-4 9 12 15,-4 5 1-15,-3 8 15 16,1 5 20-16,-3 1-26 16,4 3-10-16,-2 0-3 15,3 0-25-15,4 0 17 16,1 7 4-16,4 5 7 15,2 5 12-15,-2 2-11 16,-1 4 14-16,-2 1-4 16,-2-1-4-16,-4-2 12 15,-2-2-9-15,-3-4 8 0,0 0-8 16,0-9-9-16,0 2-2 16,2-2-11-16,3-6-56 15,1 0-111-15</inkml:trace>
          <inkml:trace contextRef="#ctx0" brushRef="#br0" timeOffset="33365.9">1943 3467 611 0,'0'0'127'16,"0"0"-127"-16,0 0-6 15,0 0 0-15,0 0-1 16,0 0 7-16,0 0 1 16,105 13 0-16,-74-8-2 15,-1 0 1-15,-4 0-1 16,-1-3-6-16,2-2-13 15,-6 0 5-15,-2 0-22 16,-2-15-86-16,-11-1-230 0</inkml:trace>
          <inkml:trace contextRef="#ctx0" brushRef="#br0" timeOffset="33565.3">1989 3353 702 0,'0'0'105'0,"0"0"-76"15,0 0-29-15,0 0 0 16,0 0-5-16,0 0-10 16,0 0 4-16,132-23-77 15,-82 11-94-15,-10 0-174 0</inkml:trace>
          <inkml:trace contextRef="#ctx0" brushRef="#br0" timeOffset="34444.39">2701 3300 270 0,'0'0'89'0,"0"0"-77"16,0 0 25-16,0 0 17 16,0 0-12-16,0 0-8 15,0 0-3-15,26-31 6 16,-26 31-14-16,0 0-7 15,0 0 7-15,0 0-22 16,3 0 0-16,-1 0-1 16,7 0 1-16,-2 10 5 15,5 8-5-15,-5 3 1 16,5 5 19-16,-7 0-8 16,4 3 3-16,-7 3 2 15,1-4-18-15,-1-2 9 16,1-9-9-16,0-2-1 0,0-8 1 15,-1-2 0-15,1-3-1 16,-1-2 0-16,-2 0-27 16,0 0 20-16,3 3-1 15,-3-1 6-15,0 1 3 16,0-1 0-16,0 1 10 16,0-2 6-16,0 3-7 15,0-4 15-15,0 0 1 16,4 0-3-16,-2-4 27 15,6-12-22 1,3-11-25-16,3-5-2 0,-1-7-11 16,0 0 9-16,-1-3-7 15,-5 5-10-15,-2 3 19 0,-1 2-2 16,-1 11 2-16,-3 3 11 16,2 7-10-16,-2 3 17 15,0 3-5-15,0 1-1 47,3 1 8-47,-1-2-20 0,5 0 0 0,-2 2 0 0,2 3-19 0,4 0 18 16,1 0-14-16,0 0 5 15,2 0 10-15,-2 8-18 16,-2 4 17-16,1 5 1 62,-2 0-7-46,-2 3 6-16,1 0 1 0,1-1 0 0,-2 1 5 0,2-1-5 0,1 1 0 0,-1 4 0 0,2 0 2 0,-6 3-3 0,0 3 1 16,0-4 0-16,-5 4 1 15,0-8-1-15,0-2 1 16,0-6-1-16,0-6-8 16,0-6 6-16,0-2-18 15,0 0-67-15,0-5-174 0</inkml:trace>
          <inkml:trace contextRef="#ctx0" brushRef="#br0" timeOffset="34837.17">3476 3055 335 0,'0'0'244'15,"0"0"-180"-15,0 0-64 16,0 0 0-16,0 0 7 16,0 0-5-16,0 0-1 15,22 120 17-15,-16-87-16 0,-1-1-1 16,0 0 8-1,-2-4 8-15,3-5 15 0,-1-2-14 16,2-8 1-16,5 0 7 16,-1 0-25-16,2-4 14 15,9-2-15-15,2 0 7 16,7-4-3-16,4-3-4 16,0 0-11-16,3 0 9 15,-5-10-24-15,-1-6-37 16,4-19-34-16,-10 5-130 15</inkml:trace>
          <inkml:trace contextRef="#ctx0" brushRef="#br0" timeOffset="35092.39">3509 3042 485 0,'0'0'142'16,"0"0"-129"-16,0 0-7 15,0 0-6-15,139-100 28 16,-69 58-28-16,3 3-13 16,-2 8-41-16,-11 7-24 15,-15 9-13-15,-12 10-12 16,-19 5-6-16,-9 3 12 0,-5 9-31 15</inkml:trace>
          <inkml:trace contextRef="#ctx0" brushRef="#br0" timeOffset="35315.61">3859 3052 401 0,'0'0'103'0,"0"0"-15"16,0 0 26-16,0 0-12 16,144 0-56-16,-114 0-44 15,-2 0-2-15,-7 0-38 16,-16 0-71-16,-5 0-66 16,0 3-220-16</inkml:trace>
        </inkml:traceGroup>
      </inkml:traceGroup>
    </inkml:traceGroup>
    <inkml:traceGroup>
      <inkml:annotationXML>
        <emma:emma xmlns:emma="http://www.w3.org/2003/04/emma" version="1.0">
          <emma:interpretation id="{68F16491-DF4E-407B-9CB6-BF7AF419C6D3}" emma:medium="tactile" emma:mode="ink">
            <msink:context xmlns:msink="http://schemas.microsoft.com/ink/2010/main" type="paragraph" rotatedBoundingBox="23059,13888 26418,13511 26507,14306 23149,146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5CDB1F6-93C3-4F0A-BAAE-9E3A583BF3FB}" emma:medium="tactile" emma:mode="ink">
              <msink:context xmlns:msink="http://schemas.microsoft.com/ink/2010/main" type="line" rotatedBoundingBox="23059,13888 26418,13511 26507,14306 23149,14682"/>
            </emma:interpretation>
          </emma:emma>
        </inkml:annotationXML>
        <inkml:traceGroup>
          <inkml:annotationXML>
            <emma:emma xmlns:emma="http://www.w3.org/2003/04/emma" version="1.0">
              <emma:interpretation id="{F109CDE1-1E89-43AF-AD47-A6BB206D1CAF}" emma:medium="tactile" emma:mode="ink">
                <msink:context xmlns:msink="http://schemas.microsoft.com/ink/2010/main" type="inkWord" rotatedBoundingBox="23060,13894 23958,13793 24047,14582 23149,14682"/>
              </emma:interpretation>
              <emma:one-of disjunction-type="recognition" id="oneOf4">
                <emma:interpretation id="interp20" emma:lang="en-US" emma:confidence="0">
                  <emma:literal>RT</emma:literal>
                </emma:interpretation>
                <emma:interpretation id="interp21" emma:lang="en-US" emma:confidence="0">
                  <emma:literal>PT</emma:literal>
                </emma:interpretation>
                <emma:interpretation id="interp22" emma:lang="en-US" emma:confidence="0">
                  <emma:literal>DT</emma:literal>
                </emma:interpretation>
                <emma:interpretation id="interp23" emma:lang="en-US" emma:confidence="0">
                  <emma:literal>Ri</emma:literal>
                </emma:interpretation>
                <emma:interpretation id="interp24" emma:lang="en-US" emma:confidence="0">
                  <emma:literal>Rt</emma:literal>
                </emma:interpretation>
              </emma:one-of>
            </emma:emma>
          </inkml:annotationXML>
          <inkml:trace contextRef="#ctx0" brushRef="#br0" timeOffset="36394.78">1139 4479 61 0,'0'0'203'15,"0"0"-51"-15,0 0 24 16,0 0 10-16,0 0-56 15,0 0-22-15,0 0-34 16,0-5-57-16,0 10-17 16,0 14-8-16,0 14 8 0,5 7 15 15,7 11-8-15,-5 2-6 16,5-2-1-16,-1-5-2 16,-4-7 2-16,-2-7 0 15,2-8 0-15,-5-7 0 16,-2-5-1-16,3-4 0 15,-3-6-7-15,0 1-34 16,0-3 8-16,0 0-37 16,0 0-20-16,2 0 7 15,-2-15-49-15,3-14-125 16,3-5-5-16,-3-10 136 16,-3-6 120-16,0 0 7 15,0-2 13-15,-3-4 84 0,-13 2 41 16,-1-2 30-1,4 5-11-15,5 7-16 0,4 8-6 16,4 9-65-16,0 5-39 16,17 6-30-16,20 5-1 15,10 1-1-15,10 5 1 16,6 5-16-16,-1 0 8 16,-7 15-20-16,-13 12 7 15,-11 0 10-15,-12 2-10 16,-14 0 21-16,-5 0 12 15,0 0 24-15,-22 3 32 16,-8-3-13-16,1 1-3 16,-1-3-5-16,2 1-33 15,7-5-1-15,7-1-13 16,4 3-2-16,3-1-7 0,7 1 2 16,0-3-12-16,0-4 8 15,4-2-17-15,6-2 27 16,2-5-14-16,-2-3 0 15,-1-4 15-15,1-2-9 16,3 0 9-16,6 0 0 16,0 0-3-16,11-21-47 15,-2 1-112-15,-6-2-150 0</inkml:trace>
          <inkml:trace contextRef="#ctx0" brushRef="#br0" timeOffset="36998.75">1780 4665 738 0,'0'0'169'16,"0"0"-91"-16,0 0-11 15,0 0 49-15,0 0-25 16,0 0-87-16,0 0-4 0,17-20-42 16,9 10 7-16,7-2 4 15,2 3-27-15,-5 1 9 16,-6 3 18-16,-5 5-25 16,-5 0 10-16,-5 0 14 15,1 0-1-15,11-15-57 16,-4 4-90-16,-1-9-217 0</inkml:trace>
          <inkml:trace contextRef="#ctx0" brushRef="#br0" timeOffset="36691.57">1867 4692 553 0,'0'0'153'0,"0"0"-111"15,0 0 42-15,0 0 8 16,0 0-44-16,0 0-35 15,0 0-12-15,13 68 6 16,-7-33 4-16,-1 4-10 16,4-4 6-16,-4 0-7 15,0-8-13-15,0-6 12 0,-1-6-20 16,-4-7-8 0,0-6-3-16,0-2-56 0,0 0-58 15,-12-2-166-15</inkml:trace>
        </inkml:traceGroup>
        <inkml:traceGroup>
          <inkml:annotationXML>
            <emma:emma xmlns:emma="http://www.w3.org/2003/04/emma" version="1.0">
              <emma:interpretation id="{69A54459-D5D5-4095-9D46-2B4D17378F05}" emma:medium="tactile" emma:mode="ink">
                <msink:context xmlns:msink="http://schemas.microsoft.com/ink/2010/main" type="inkWord" rotatedBoundingBox="24408,14001 24599,13980 24615,14127 24424,14149"/>
              </emma:interpretation>
              <emma:one-of disjunction-type="recognition" id="oneOf5">
                <emma:interpretation id="interp25" emma:lang="en-US" emma:confidence="0">
                  <emma:literal>=</emma:literal>
                </emma:interpretation>
                <emma:interpretation id="interp26" emma:lang="en-US" emma:confidence="0">
                  <emma:literal>I</emma:literal>
                </emma:interpretation>
                <emma:interpretation id="interp27" emma:lang="en-US" emma:confidence="0">
                  <emma:literal>-</emma:literal>
                </emma:interpretation>
                <emma:interpretation id="interp28" emma:lang="en-US" emma:confidence="0">
                  <emma:literal>.</emma:literal>
                </emma:interpretation>
                <emma:interpretation id="interp29" emma:lang="en-US" emma:confidence="0">
                  <emma:literal>5</emma:literal>
                </emma:interpretation>
              </emma:one-of>
            </emma:emma>
          </inkml:annotationXML>
          <inkml:trace contextRef="#ctx0" brushRef="#br0" timeOffset="37253.6">2483 4488 363 0,'0'0'189'16,"0"0"-141"-16,0 0 34 16,0 0 38-16,0 0-42 15,0 0-46-15,0 0-31 16,38 8 10-16,-20-3-11 15,5-3-6-15,-1-2-17 0,-1 3-26 16,-5-3-76-16,-4 0-99 16,-10 0-270-16</inkml:trace>
          <inkml:trace contextRef="#ctx0" brushRef="#br0" timeOffset="37502.58">2483 4488 689 0,'-22'-79'119'15,"22"76"-98"-15,0 0-2 16,0-2 35-16,10 0-54 0,11-4-6 16,3 1-20-16,2 1-35 15,2 2-34-15,-4 3-21 16,1 2 36-16,-6 0-24 15,-8 0-180-15</inkml:trace>
        </inkml:traceGroup>
        <inkml:traceGroup>
          <inkml:annotationXML>
            <emma:emma xmlns:emma="http://www.w3.org/2003/04/emma" version="1.0">
              <emma:interpretation id="{38A70FD5-C73C-4527-B998-9321EE302FFE}" emma:medium="tactile" emma:mode="ink">
                <msink:context xmlns:msink="http://schemas.microsoft.com/ink/2010/main" type="inkWord" rotatedBoundingBox="25000,13914 25633,13843 25686,14311 25053,14382"/>
              </emma:interpretation>
              <emma:one-of disjunction-type="recognition" id="oneOf6">
                <emma:interpretation id="interp30" emma:lang="en-US" emma:confidence="0">
                  <emma:literal>u</emma:literal>
                </emma:interpretation>
                <emma:interpretation id="interp31" emma:lang="en-US" emma:confidence="0">
                  <emma:literal>U</emma:literal>
                </emma:interpretation>
                <emma:interpretation id="interp32" emma:lang="en-US" emma:confidence="0">
                  <emma:literal>n</emma:literal>
                </emma:interpretation>
                <emma:interpretation id="interp33" emma:lang="en-US" emma:confidence="0">
                  <emma:literal>V</emma:literal>
                </emma:interpretation>
                <emma:interpretation id="interp3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38287.11">3072 4486 100 0,'0'0'314'0,"0"0"-188"0,0 0-51 0,0 0 50 16,0 0-25-16,0 0-51 15,0 0-49-15,16-22 0 16,-5 0 0-16,-3-5-1 16,2 2 2-16,-1 4 8 0,-4 2 15 15,-2 2-5-15,1 2 14 16,-2 5-5-16,3 0 9 15,-2 3-9-15,3 2-28 16,1 0 0-16,1 0-7 16,3 5-13-16,1 0 18 15,0 0-21-15,0 0 7 16,1 8 16-16,1 14-28 16,-4 10 21-16,-1 6 6 15,-4 11 1-15,-5 5 5 16,0 4-3-16,0-4 4 15,0-2 4-15,0-11-10 16,0-11 0-16,0-13 0 16,0-12 0-16,12-5 2 0,4 0-1 15,3-12-1-15,10-19 25 16,1-4-24-16,3-9-1 16,-1-3 0-16,-1 0 1 15,-5 3 9-15,-7 0 9 16,-3 5 40-16,-2 5-9 15,-6 5 2-15,-2 10 20 16,-6 6-14-16,3 8-13 16,-3 1 3-16,0 4-38 15,0 0-9-15,0 0-1 16,0 0-3-16,0 0-19 16,2 0-31-16,3 4-39 0,1 15 63 15,2 11 15-15,1 7 10 16,-4 2-4-16,0 2 11 15,-3-4-3-15,2-2 0 16,-1-11 1-16,-1-4-7 16,3-9 6-16,0-6-30 15,7-5-40-15,18-5-48 16,-4-18-37-16,2-5-229 0</inkml:trace>
        </inkml:traceGroup>
        <inkml:traceGroup>
          <inkml:annotationXML>
            <emma:emma xmlns:emma="http://www.w3.org/2003/04/emma" version="1.0">
              <emma:interpretation id="{18BE84AA-E1A7-4727-9A75-06BE7E0B244D}" emma:medium="tactile" emma:mode="ink">
                <msink:context xmlns:msink="http://schemas.microsoft.com/ink/2010/main" type="inkWord" rotatedBoundingBox="25951,13564 26418,13511 26495,14195 26027,14248"/>
              </emma:interpretation>
              <emma:one-of disjunction-type="recognition" id="oneOf7">
                <emma:interpretation id="interp35" emma:lang="en-US" emma:confidence="1">
                  <emma:literal>R</emma:literal>
                </emma:interpretation>
                <emma:interpretation id="interp36" emma:lang="en-US" emma:confidence="0">
                  <emma:literal>P</emma:literal>
                </emma:interpretation>
                <emma:interpretation id="interp37" emma:lang="en-US" emma:confidence="0">
                  <emma:literal>p</emma:literal>
                </emma:interpretation>
                <emma:interpretation id="interp38" emma:lang="en-US" emma:confidence="0">
                  <emma:literal>N</emma:literal>
                </emma:interpretation>
                <emma:interpretation id="interp39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38682.9">4028 4080 707 0,'0'0'147'0,"0"0"-131"16,0 0 12-16,0 0 9 16,0 0-35-16,0 0 27 15,0 0-28-15,16 156 16 16,-13-99-17-16,-1 5-1 0,3-4 1 16,2 0 0-1,-2-9 0-15,0-7 0 0,-3-15-2 16,1-9 2-16,0-10 0 15,0-1-8-15,-1-7 7 16,-2 0-30-16,0 0-14 16,3 0-11-16,-1 0-51 15,5-7 2-15,3-24-71 16,-1 2-90-16,-2-1 80 0</inkml:trace>
          <inkml:trace contextRef="#ctx0" brushRef="#br0" timeOffset="39143.64">4120 4194 168 0,'0'0'209'16,"0"0"-117"-16,0 0 0 16,-41-160 21-16,38 124 7 15,3 8-51-15,0 10-53 16,13 3-16-16,15 4-2 0,7 7-18 16,8 4-5-16,1 0 9 15,-3 4-31-15,-6 17 15 16,-7 5 12-16,-10-1 11 15,-4-1 9-15,-6-5 3 16,-6-4 24-16,-2-4 37 16,0-5-9-16,0-1 23 15,0 2-15-15,0 3-18 16,-10 2 4-16,-6 5-37 16,0 5-2-16,-1 1-6 15,1 2-3-15,2 1-1 16,0 1 0-16,2-1 1 0,0 2 1 15,3-1 12-15,4-5 4 16,5 0 15-16,0-5-19 16,0-3 4-16,0-2-18 15,0 0 1-15,0-2-3 16,0 1-1-16,5-2 3 16,9 0-8-16,3-1 9 15,4 2-1-15,4-1 0 16,4-1 1-16,-1-3 12 15,0-1-13-15,-5-1 0 16,-4-1-16-16,-2-2-45 16,-3 0-31-16,7 0-48 15,-5-12-112-15,-2-5-329 0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03T15:28:31.0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053DA9-6676-4D8B-91BD-10ED1AA51356}" emma:medium="tactile" emma:mode="ink">
          <msink:context xmlns:msink="http://schemas.microsoft.com/ink/2010/main" type="writingRegion" rotatedBoundingBox="4267,7109 16826,5617 18045,15878 5485,17370"/>
        </emma:interpretation>
      </emma:emma>
    </inkml:annotationXML>
    <inkml:traceGroup>
      <inkml:annotationXML>
        <emma:emma xmlns:emma="http://www.w3.org/2003/04/emma" version="1.0">
          <emma:interpretation id="{515AEC93-D02B-4C6B-8D1F-E6C59269FAF8}" emma:medium="tactile" emma:mode="ink">
            <msink:context xmlns:msink="http://schemas.microsoft.com/ink/2010/main" type="paragraph" rotatedBoundingBox="5321,13250 5407,6919 6464,6933 6378,132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3A3EF0-1019-4B6F-B3C3-EA0E22BE500C}" emma:medium="tactile" emma:mode="ink">
              <msink:context xmlns:msink="http://schemas.microsoft.com/ink/2010/main" type="line" rotatedBoundingBox="5321,13250 5407,6919 6464,6933 6378,13264">
                <msink:destinationLink direction="with" ref="{A0C3E798-226F-4A9C-8F64-9C60950CEB96}"/>
                <msink:destinationLink direction="with" ref="{BC35EEB1-5CFC-43D2-8A82-22B47D1842F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4C1B371-3289-494A-AFF3-8428624BC050}" emma:medium="tactile" emma:mode="ink">
                <msink:context xmlns:msink="http://schemas.microsoft.com/ink/2010/main" type="inkWord" rotatedBoundingBox="5321,13250 5349,11176 6406,11191 6378,13264"/>
              </emma:interpretation>
              <emma:one-of disjunction-type="recognition" id="oneOf0">
                <emma:interpretation id="interp0" emma:lang="en-US" emma:confidence="0">
                  <emma:literal>"so</emma:literal>
                </emma:interpretation>
                <emma:interpretation id="interp1" emma:lang="en-US" emma:confidence="0">
                  <emma:literal>"o' o'</emma:literal>
                </emma:interpretation>
                <emma:interpretation id="interp2" emma:lang="en-US" emma:confidence="0">
                  <emma:literal>"s.' o'</emma:literal>
                </emma:interpretation>
                <emma:interpretation id="interp3" emma:lang="en-US" emma:confidence="0">
                  <emma:literal>"so'</emma:literal>
                </emma:interpretation>
                <emma:interpretation id="interp4" emma:lang="en-US" emma:confidence="0">
                  <emma:literal>"o" o'</emma:literal>
                </emma:interpretation>
              </emma:one-of>
            </emma:emma>
          </inkml:annotationXML>
          <inkml:trace contextRef="#ctx0" brushRef="#br0">235-653 74 0,'0'0'102'15,"0"0"-4"-15,0 0 0 16,0 0-2-16,0 0-17 16,0 0 5-16,-17-2-9 15,11-1-29-15,3 1-16 16,-2 0 8-16,3-1 17 15,2 1 10-15,-3 2-29 16,3-3 11-16,0 1-16 16,0-1-15-16,0 3 24 15,0-2-15-15,0 2-2 16,0 0 5-16,0-2-28 16,0 2 0-16,0-3-12 15,0 3-24-15,0 0 17 16,5-2-15-16,14-1 15 15,5 0 3-15,6 1-20 0,3 2 11 16,2-3-24-16,1 2 16 16,-4-4 8-16,1-3-19 15,-7-1 23-15,0-2 13 16,-7 0-18-16,-6 1 24 16,-3 0 1-16,-1 3-12 15,-9 1 6-15,0 2 4 16,-6-1-117-16,-15 3-124 15</inkml:trace>
          <inkml:trace contextRef="#ctx0" brushRef="#br0" timeOffset="369.3">261-882 474 0,'0'0'95'0,"0"0"-18"16,0 0-7-16,0 0 34 15,0 0-6-15,0 0-72 16,0 0-26-16,0-3-10 16,0 1-13-16,0 2 22 15,5 0-7-15,11-3 8 16,7-2 9-16,-2 4-8 0,6-7-1 15,1 3 0 1,-1 0 1-16,-3-3 2 0,0 4-3 16,-5-1 0-16,-3 1 6 15,-4-3-5-15,-3 2-1 16,-2-1 0-16,1 1-17 16,3-3 5-16,-2 1-31 15,-7 1-48-15,-2 3-110 16,0 0-349-16</inkml:trace>
          <inkml:trace contextRef="#ctx0" brushRef="#br0" timeOffset="970.11">967-982 420 0,'0'0'117'15,"0"0"-9"-15,0 0-16 16,0 0 5-16,0 0-29 15,0 0-45-15,0 0-11 0,-27-11-11 16,27 31-1 0,0 4 2-16,0 1-2 0,0-4-1 15,2 5-5-15,1-5 6 16,3 2 18-16,-6-3 18 16,0-1 15-16,0-6 5 15,0 1-31-15,2-7-6 16,1 0-19-16,8-4-9 15,2-3 9-15,7 0-16 16,7 0 10-16,5 0-8 16,4-10-32-16,-1-4 27 15,0-1-16-15,-2 0 3 16,-9-1 31-16,-8 5-9 0,-5-6 10 16,-6-3 10-16,0-3-9 15,-5-8 16-15,0 2 16 16,0 1 39-16,-2-5-23 15,-11 8-40-15,-7 4 27 16,1 6 22-16,0 8-26 16,3 7-7-16,0 0-25 15,-1 0-32-15,7 22-4 16,1 4-20-16,4 16-64 16,3-8-109-16,2-7-119 0</inkml:trace>
          <inkml:trace contextRef="#ctx0" brushRef="#br0" timeOffset="3427.24">359-2416 312 0,'0'0'119'0,"0"0"-53"15,0 0 39-15,0 0-27 16,0 0 10-16,0 0-20 16,0 0-43-16,3-64 40 15,4 54-25-15,0 5-11 16,-2 3-9-16,-5 2-19 15,2 0 7-15,1 0-8 16,-1 0 1-16,7 0 2 16,2 0-3-16,6 0-1 15,4 0-8-15,0 0-10 16,1 0 19-16,1 0-15 0,-5-3 4 16,-5-2 10-16,-4 3-25 15,-4-1 16-15,-3 3 0 16,-2 0 7-16,0 0 3 15,0 0 0-15,0 0 0 16,0 0-2-16,0-6-61 16,0 0-96-16,0-1-180 0</inkml:trace>
          <inkml:trace contextRef="#ctx0" brushRef="#br0" timeOffset="4273.86">839-2559 434 0,'0'0'101'16,"0"0"-83"-16,0 0-2 16,0 0 18-16,0 0-25 15,0 0-5-15,0 0-4 16,-21 30 0-16,9-11 28 15,2 4-17-15,-1 0 12 16,3-2-4-16,6 2 6 16,2-7 5-16,0 3-16 15,0-1-4-15,2-5-1 16,12 0-9-16,-4-3 0 16,1 0 0-16,0-5-1 0,0 0-5 15,0-4-4-15,2-1-8 16,3 0-3-16,1-4-15 15,-1-15 8-15,0-3-8 16,1-4-3-16,-4-5 18 16,-5 0 6-16,-4-5 15 15,-4 5 22-15,0 0-6 16,0 4 75-16,-9 5-11 16,-10 5-16-16,0 7-6 15,-2 8-31-15,-4 2-17 16,1 2-10-16,2 21-41 15,2 3-15-15,13 8-45 16,7-7-172-16</inkml:trace>
          <inkml:trace contextRef="#ctx0" brushRef="#br0" timeOffset="3692.09">272-2648 225 0,'0'0'299'0,"0"0"-211"16,0 0-69-16,0 0 11 16,0 0-16-16,0 0 11 15,0 0-21-15,106-59 3 16,-82 52-4-16,-5 2-3 15,-3 0-8-15,-4 5-7 16,-5 0-31-16,-3 0 11 16,-2 0-18-16,-2 0-15 15,5 0 5-15,-2 0-50 16,2 0-66-16</inkml:trace>
        </inkml:traceGroup>
        <inkml:traceGroup>
          <inkml:annotationXML>
            <emma:emma xmlns:emma="http://www.w3.org/2003/04/emma" version="1.0">
              <emma:interpretation id="{EB303F05-FEE7-418F-B3A2-F40CB07946D2}" emma:medium="tactile" emma:mode="ink">
                <msink:context xmlns:msink="http://schemas.microsoft.com/ink/2010/main" type="inkWord" rotatedBoundingBox="5503,8635 5527,6920 6174,6929 6151,8643"/>
              </emma:interpretation>
              <emma:one-of disjunction-type="recognition" id="oneOf1">
                <emma:interpretation id="interp5" emma:lang="en-US" emma:confidence="0">
                  <emma:literal>"a":</emma:literal>
                </emma:interpretation>
                <emma:interpretation id="interp6" emma:lang="en-US" emma:confidence="0">
                  <emma:literal>"o €</emma:literal>
                </emma:interpretation>
                <emma:interpretation id="interp7" emma:lang="en-US" emma:confidence="0">
                  <emma:literal>"o E</emma:literal>
                </emma:interpretation>
                <emma:interpretation id="interp8" emma:lang="en-US" emma:confidence="0">
                  <emma:literal>"a"!</emma:literal>
                </emma:interpretation>
                <emma:interpretation id="interp9" emma:lang="en-US" emma:confidence="0">
                  <emma:literal>"o &amp;</emma:literal>
                </emma:interpretation>
              </emma:one-of>
            </emma:emma>
          </inkml:annotationXML>
          <inkml:trace contextRef="#ctx0" brushRef="#br0" timeOffset="5593.57">449-5268 188 0,'0'0'66'16,"0"0"-65"-16,0 0 1 15,0 0 30-15,0 0-12 16,0 0 36-16,0 0 13 16,2-7 2-16,3 4 4 15,-5 3-14-15,4 0 1 16,-4-1-7-16,0 1-42 16,0 0-3-16,2 0-10 0,3 0-11 15,7 0 10-15,-2 0-4 16,6-4-7-16,3 4-19 15,-3-2-8-15,1 0-2 16,-3 2 20-16,-3-3-17 16,-3 1 24-16,-3 2 5 15,1-3 6-15,-4-1 2 16,3-1-32-16,4-8-42 16,-4 1-90-16,0 0-80 0</inkml:trace>
          <inkml:trace contextRef="#ctx0" brushRef="#br0" timeOffset="5871.44">383-5441 527 0,'0'0'130'0,"0"0"-100"15,0 0 0-15,0 0-4 16,0 0-19-16,0 0 2 16,0 0-8-16,71-31-1 15,-53 31 0-15,-4 0-20 16,0 0 1-16,-6 0-16 0,-2 0-5 16,-3 2 33-1,-3 1-12-15,5-3-20 0,-3 0-81 16,4 0-198-16</inkml:trace>
          <inkml:trace contextRef="#ctx0" brushRef="#br0" timeOffset="6374.67">799-5509 162 0,'0'0'261'0,"0"0"-120"16,0 0-37-16,0 0 29 16,0 0-41-16,0 0-41 15,0 0-37-15,-14 14-12 16,11 14 3-16,3 1-5 15,0 0 0-15,0-2-14 16,3-5-28-16,8-5 27 16,3-3-5-16,-1-3-23 15,-2-7 42-15,-2 1-6 16,-4-3 7-16,0-2 2 16,0 3 0-16,-1-3-2 15,-2 0 0-15,-2 0 1 0,3 0 38 16,-1-3 26-1,1-13-45-15,5-7-10 0,0-4-10 16,1-1 0-16,1 1 0 16,-4 0 0-16,-3 2 3 15,-3 6 5-15,0 2-2 16,0 4 3-16,0 7-9 16,-14 3-1-16,-3 3-19 15,1 0-48-15,-8 8-6 16,2 8-98-16,5-6-222 0</inkml:trace>
          <inkml:trace contextRef="#ctx0" brushRef="#br0" timeOffset="7931.56">864-6977 438 0,'0'0'166'0,"0"0"-68"16,0 0-25-16,0 0-13 16,0 0-21-16,0 0-39 15,0 0-1-15,-41 47 1 16,41-19-9-16,0 4-1 16,11 0-32-16,3-2 26 15,0-3-11-15,-2-1 9 16,-1-8 17-16,1-2 1 15,-5-6 0-15,2-5 2 16,1-3 4-16,2-2-6 0,-2 0 0 16,4 0 1-16,-1-12 8 15,4-9-9-15,2-2 7 16,-3-4-2-16,-2 2-4 16,-7 3-1-16,-2 1 2 15,-5 1-2-15,0 0 24 16,0 3 35-16,-10 3 27 15,-9 5-8-15,-2 3-58 16,-7 6-20-16,-2 0-23 16,-13 29-57-16,6 5-81 15,4 1-200-15</inkml:trace>
          <inkml:trace contextRef="#ctx0" brushRef="#br0" timeOffset="7172.74">522-6758 52 0,'0'0'222'15,"0"0"-122"-15,0 0-11 16,0 0-24-16,0 0-23 15,0 0-33-15,0 0-8 16,13 3 11-16,-10 2-11 0,2-3 6 16,4 1 9-16,-2-1-7 15,7 1 21-15,5-3-5 16,0 0-25-16,4 0 14 16,1 0-14-16,2 0 0 15,-1 0-1-15,-1 0-24 16,-5 0 11-16,-5-3 5 15,-3 1-4-15,-6-1 12 16,-5 1-7-16,0 2-14 16,-11-3-126-16,-8 3-214 0</inkml:trace>
          <inkml:trace contextRef="#ctx0" brushRef="#br0" timeOffset="7446.84">446-6912 428 0,'0'0'128'0,"0"0"-83"16,0 0 17-16,0 0 14 15,0 0-58-15,0 0-18 16,0 0 0-16,24-2 0 15,-5 2 7-15,4-3-7 0,-5-2 0 16,1 1 5 0,0 0-4-16,-2-4-2 0,-5 3-13 15,2-5-52-15,-5 0-19 16,-7 3-182-16</inkml:trace>
        </inkml:traceGroup>
      </inkml:traceGroup>
    </inkml:traceGroup>
    <inkml:traceGroup>
      <inkml:annotationXML>
        <emma:emma xmlns:emma="http://www.w3.org/2003/04/emma" version="1.0">
          <emma:interpretation id="{D69D9582-B9B6-4DAA-8AD9-604AEA2FD235}" emma:medium="tactile" emma:mode="ink">
            <msink:context xmlns:msink="http://schemas.microsoft.com/ink/2010/main" type="paragraph" rotatedBoundingBox="5107,13825 17803,13377 17843,14515 5148,14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359D14-B2E8-4F93-9425-5AEEB19D1DBB}" emma:medium="tactile" emma:mode="ink">
              <msink:context xmlns:msink="http://schemas.microsoft.com/ink/2010/main" type="line" rotatedBoundingBox="5107,13825 17803,13377 17843,14515 5148,14964"/>
            </emma:interpretation>
          </emma:emma>
        </inkml:annotationXML>
        <inkml:traceGroup>
          <inkml:annotationXML>
            <emma:emma xmlns:emma="http://www.w3.org/2003/04/emma" version="1.0">
              <emma:interpretation id="{96942844-4166-443B-9220-2B6706DB53D6}" emma:medium="tactile" emma:mode="ink">
                <msink:context xmlns:msink="http://schemas.microsoft.com/ink/2010/main" type="inkWord" rotatedBoundingBox="5110,13914 9057,13775 9088,14636 5141,14775"/>
              </emma:interpretation>
              <emma:one-of disjunction-type="recognition" id="oneOf2">
                <emma:interpretation id="interp10" emma:lang="en-US" emma:confidence="0">
                  <emma:literal>UABFET</emma:literal>
                </emma:interpretation>
                <emma:interpretation id="interp11" emma:lang="en-US" emma:confidence="0">
                  <emma:literal>UABEET</emma:literal>
                </emma:interpretation>
                <emma:interpretation id="interp12" emma:lang="en-US" emma:confidence="0">
                  <emma:literal>VABEET</emma:literal>
                </emma:interpretation>
                <emma:interpretation id="interp13" emma:lang="en-US" emma:confidence="0">
                  <emma:literal>VABFET</emma:literal>
                </emma:interpretation>
                <emma:interpretation id="interp14" emma:lang="en-US" emma:confidence="0">
                  <emma:literal>UKBFET</emma:literal>
                </emma:interpretation>
              </emma:one-of>
            </emma:emma>
          </inkml:annotationXML>
          <inkml:trace contextRef="#ctx0" brushRef="#br0" timeOffset="-10774.97">19 14 111 0,'0'0'46'16,"0"0"-46"-16,0 0 33 15,0 0-14-15,0 0-18 16,0 0 22-16,0 0-6 16,0 0 32-16,0 0 58 15,0 0-2-15,0 0-1 16,0 0-20-16,0 0-23 15,0 0 9-15,0 0-28 16,0 0-17-16,0 0-22 16,0 0-3-16,0 0-1 15,0 3-5-15,-2 13 2 16,-1 12 4-16,1 5 3 16,-3 4 4-16,1 2 0 0,4-3-1 15,0-2-4-15,0-4-2 16,0-1 0-16,0-4 2 15,0-1-2-15,0 1 0 16,0-3-9-16,0-4 9 16,0 5 0-16,4-2 0 15,1 4 0-15,2-4-1 16,2 4 1-16,-1-6 0 16,0-1 0-16,0-3 0 15,-3-2 0-15,4-4-16 16,-4-2-1-16,4-2 11 15,-4 0-7-15,3-3 0 16,3-2 12-16,2 0-7 0,4 0 8 16,-1 0-8-16,6 0-1 15,-1-7 9-15,-2-5-13 16,0-1 5-16,1 1-1 16,-8-2 6-16,0-3 3 15,-1-3-1-15,-1-7-10 16,2-7 11-16,-5-7 7 15,2-2 2-15,-4-3 17 16,0 1-7-16,-5 0 24 16,4 5-21-16,-4-3 1 15,0 7-3-15,0 2-20 16,0 7 11-16,0 11 31 0,0 3-35 16,0 6 9-16,0 2 0 15,0 5-16-15,0 0 10 16,0-2-10-16,0 2 2 15,0-3-1-15,0-2 6 16,0 3-8-16,0-3 1 16,0 0 0-16,0 3-10 15,0 2 0-15,0 0-26 16,-4 0-19-16,1 0-17 16,-4 0-39-16,-2 10-120 15,2 4-97-15</inkml:trace>
          <inkml:trace contextRef="#ctx0" brushRef="#br0" timeOffset="-9901.84">508 321 358 0,'0'0'237'0,"0"0"-101"0,0 0-47 15,0 0-9-15,0 0-80 16,0 0-1-16,0 0 0 16,22 92 1-16,10-48 0 15,9-5 4-15,2-4-4 16,4-8-1-16,-1-8-8 15,-5-3 9-15,-9-5-9 16,-5-1 8-16,-8-8-21 16,-8 1 12-16,-6-1 3 15,1 1 6-15,-6 2 1 0,0-1-7 16,0 1 0-16,0 2-65 16,0-2-116-16,-6 0-139 0</inkml:trace>
          <inkml:trace contextRef="#ctx0" brushRef="#br0" timeOffset="-10192.67">590 472 46 0,'0'0'244'0,"0"0"-143"16,0 0-19-16,0 0 18 15,0 0-37-15,0 0-31 16,0 0-12-16,-12 5-8 15,7 14 17-15,-6 6 7 16,3 4-12-16,-3-2-6 0,3 3-17 16,3-4 6-16,-1 1-2 15,1-3-4-15,3 0-1 16,-1 1 0-16,1-10 0 16,2-1 0-16,0-1-1 15,0-6 1-15,0-2 0 16,0-5-29-16,0 2 4 15,0-2 1-15,0 0-11 16,0 0-1-16,0 0-12 16,0 0-11-16,0-5-58 15,0-7-214-15</inkml:trace>
          <inkml:trace contextRef="#ctx0" brushRef="#br0" timeOffset="-9646.98">614 664 314 0,'0'0'95'0,"0"0"-42"15,0 0 19-15,0 0 5 0,0 0-77 16,0 0-17-16,0 0 17 16,60-19-6-16,-34 7-2 15,5 0 8-15,-10 5-1 16,-2-3-5-16,-8 3-74 16,-6 3-134-16,-1-3-22 0</inkml:trace>
          <inkml:trace contextRef="#ctx0" brushRef="#br0" timeOffset="-8713.87">926 452 2 0,'0'0'199'0,"0"0"-111"16,0 0 23-16,0 0 13 16,0 0-75-16,0 0-30 15,0 0-19-15,58-128-2 16,-37 125-8-16,1 3-17 0,-4 0 26 16,-1 0-5-16,-3 0-8 15,-3 9 3-15,-6 4 11 16,0 4 2-16,-5 4 28 15,0 0-8-15,0 1 30 16,0-3-10-16,0 1-16 16,0-4 1-16,0 1-24 15,-5-2 19-15,0 0 8 16,-1-5-8-16,1 0 8 16,2-6-26-16,3 0-4 15,0-3-1-15,0-1-28 16,8 0 22-16,11 0-11 15,3 0-5-15,0-8 22 0,-1 7-18 16,-5 1 10-16,1 0 8 16,-3 0-16-16,-4 0 2 15,4 12-2-15,-3 5 4 16,-4 2 13-16,2 1 1 16,-4-1 0-16,-5-2 2 15,0 0 4-15,0-5-7 16,0 0 0-16,0 1 9 15,-14-2 47-15,-2 2-17 16,-3-1-3-16,-2 1 0 16,-7-4-16-16,2 1 34 15,-2-5-7-15,1 0 10 16,5-5 11-16,3 0-3 16,6 0-7-16,2 0-41 0,0 0-17 15,6 0-48-15,5-5-54 16,0 0-95-16,0 0-134 31</inkml:trace>
          <inkml:trace contextRef="#ctx0" brushRef="#br0" timeOffset="-9346.16">935 421 332 0,'0'0'111'0,"0"0"-81"16,0 0-22-16,0 0 55 16,0 0-37-16,0 0-14 15,0 0-1-15,59 125-11 16,-43-104 0-16,1 1 0 16,-6-2 1-16,-4 0 46 15,-2-6-23-15,-1-2-14 0,-4-5-8 16,0 0-2-1,0 1-36-15,-9 1-42 0,-7-4-140 16,2-2-127-16</inkml:trace>
          <inkml:trace contextRef="#ctx0" brushRef="#br0" timeOffset="-8063.61">1743 387 227 0,'-195'-63'88'0,"209"45"-62"0,10 2 57 16,8-4 4-16,4 3-55 16,1 3-32-16,5-1 1 15,-2 3 10-15,-7 1-11 16,-7 7 0-16,-7 2 0 15,-7-1 0-15,-4 3 0 16,-5 0 0-16,-1 0 0 16,-2 0-2-16,0 0-14 15,0 0-83-15,0 0-198 0</inkml:trace>
          <inkml:trace contextRef="#ctx0" brushRef="#br0" timeOffset="-8356.08">1743 387 199 0,'0'0'371'15,"0"0"-257"-15,0 0-27 16,0 0 4-16,0 0-34 16,0 0-57-16,0 0-14 15,60 0 6-15,-33 0-1 16,-2 0-24-16,-4 0-12 0,-2 10-17 16,-2 5 36-16,-7-3 4 15,-1-2-8-15,-4-3 30 16,-3-2-12-16,-2-5-30 15,0 0-50-15,0 0-107 0</inkml:trace>
          <inkml:trace contextRef="#ctx0" brushRef="#br0" timeOffset="11301.96">2517 105 309 0,'0'0'304'16,"0"0"-230"-16,0 0-52 16,0 0 6-16,0 0 11 15,0 0 2-15,0 0-22 16,139-135-18-16,-101 119 11 16,-1 1-12-16,-4 5 0 15,-6 2 10-15,-5 2-10 0,-7 2 0 16,-1 3 0-16,-2 1 0 15,-5 0 10-15,2 0-10 16,-4 0-13-16,-3 0-23 16,1 5-113-16,-3 1-238 0</inkml:trace>
          <inkml:trace contextRef="#ctx0" brushRef="#br0" timeOffset="10992.01">2530 185 469 0,'0'0'30'0,"0"0"-30"16,0 0-11-16,0 0 11 16,0 0 65-16,0 0-44 15,0 0-8-15,33-24-3 16,-33 24 8-16,0 0 11 15,0 0-2-15,0 13 29 16,0 0-14-16,0 7-14 0,0 2 22 16,0 1-5-16,0-4-13 15,0 2-19-15,0 2-6 16,0 1-7-16,6 6 0 16,-3 1 1-16,-3 4 25 15,0-1-26-15,0 5 1 16,0-3 22-16,0 3-21 15,-9-5 6-15,4-2-8 16,0-8-10-16,5-1 10 16,0-7 0-16,0-3 0 15,0 2-5-15,10-3 14 16,1-1-10-16,-1-5 1 16,1 2-18-16,-2-6 18 0,1-2-6 15,4 0 6 1,8 0 13-16,3-2-11 0,4-12-2 15,3-4 0-15,4 3-2 16,-4-3 2-16,4 4 0 16,-4 1 0-16,-1-2 0 15,-7 6-8-15,-6 0 8 16,-4 4-1-16,-2 0-17 16,-2 1 7-16,-4-4-40 15,-3-12-22-15,-1 0-73 16,-2-4-424-16</inkml:trace>
          <inkml:trace contextRef="#ctx0" brushRef="#br0" timeOffset="11539.83">2541 344 461 0,'0'0'75'0,"0"0"-32"16,0 0 38-16,0 0-2 16,0 0-33-16,0 0-45 15,172-8 23-15,-137 3 0 16,-2 1-22-16,-10-1 21 15,-4 0-23-15,-5 3-1 16,-2-1-40-16,-2 3-109 16,-4-5-159-16</inkml:trace>
          <inkml:trace contextRef="#ctx0" brushRef="#br0" timeOffset="11892.94">3241 432 584 0,'0'0'94'16,"0"0"-78"-16,0 0 69 15,44-144 42-15,-33 104-43 16,-3 6-43-16,-3 7-21 15,0 10 15-15,-1 5 30 16,-4 7 1-16,0 5-18 16,0 0-32-16,0 16-16 15,0 15 23-15,0 10-7 0,0 10-15 16,5 8 1-16,5 0-2 16,7 0-9-16,2-6 0 15,-3-9-24-15,-2-10-21 16,-5-9 14-16,-9-11-50 15,0-4-99-15,-14-7-171 0</inkml:trace>
          <inkml:trace contextRef="#ctx0" brushRef="#br0" timeOffset="67120.22">3013 271 32 0,'0'0'104'15,"0"0"-35"-15,0 0-11 16,0 0 2-16,0 0 4 16,0 0 2-16,0 0 6 15,-2-49 26-15,4 44 14 16,1 1-13-16,0 4-40 15,3 0-12-15,1 0-37 16,5 0-9-16,7 0 15 0,2 0-15 16,12 0 16-16,2 0-11 15,12 0-5-15,4 0 28 16,8-6 0 15,4-4-7-31,2-2 1 0,0-3-12 0,-2 1 10 0,-9-1-14 16,-5 1-6-16,-3-2 0 15,-2 0-1-15,-4-1 16 16,0-5-5-16,-5 3-10 16,-4 1 11-16,-12 4-2 15,-8 6-4-15,-6 4 23 16,-5-1-9-16,0 2-2 16,0 3-18-16,-3 0-20 0,-10 0-41 15,-4 0-87 1,5 15-93-16,3-3-172 0</inkml:trace>
        </inkml:traceGroup>
        <inkml:traceGroup>
          <inkml:annotationXML>
            <emma:emma xmlns:emma="http://www.w3.org/2003/04/emma" version="1.0">
              <emma:interpretation id="{6759AC69-7B31-4821-A81C-131ED347F583}" emma:medium="tactile" emma:mode="ink">
                <msink:context xmlns:msink="http://schemas.microsoft.com/ink/2010/main" type="inkWord" rotatedBoundingBox="11089,13614 17803,13377 17843,14515 11129,14753"/>
              </emma:interpretation>
              <emma:one-of disjunction-type="recognition" id="oneOf3">
                <emma:interpretation id="interp15" emma:lang="en-US" emma:confidence="0">
                  <emma:literal>VABEETFMEI</emma:literal>
                </emma:interpretation>
                <emma:interpretation id="interp16" emma:lang="en-US" emma:confidence="0">
                  <emma:literal>UABEETFMEI</emma:literal>
                </emma:interpretation>
                <emma:interpretation id="interp17" emma:lang="en-US" emma:confidence="0">
                  <emma:literal>VAIEETFMEI</emma:literal>
                </emma:interpretation>
                <emma:interpretation id="interp18" emma:lang="en-US" emma:confidence="0">
                  <emma:literal>VAKEETFMEI</emma:literal>
                </emma:interpretation>
                <emma:interpretation id="interp19" emma:lang="en-US" emma:confidence="0">
                  <emma:literal>VAMEETFMEI</emma:literal>
                </emma:interpretation>
              </emma:one-of>
            </emma:emma>
          </inkml:annotationXML>
          <inkml:trace contextRef="#ctx0" brushRef="#br0" timeOffset="61204.77">6078-245 107 0,'0'0'102'15,"0"0"-6"-15,0 0 49 16,0 0 53-16,0 0-70 0,-5-2-38 15,1 2-25 1,-1 0-32-16,-2 0-5 0,-2 9-28 16,-1 9 0-16,1 6 9 15,2 5-8-15,0 1-1 16,5 4 0-16,-1 0 5 16,1 3-6-16,-1 2 1 15,-3 0 0-15,3 0 2 16,-2-2 1-16,0-3-3 15,5-3 0-15,0-4 1 16,0-2-10-16,0-3 9 16,5 0-1-16,12-5-8 15,2-2 9-15,5-3 0 0,-2 0 0 16,2-2 0-16,0 0-6 16,1-3 6-16,-3-3-10 15,-1 0-6-15,-5-4-21 16,3 0 25-16,0-18 12 15,6-13 0-15,-1-11 14 16,4-10-14-16,-2-5 1 16,5-3 20-16,-7 2-12 15,3-4-2-15,-3 4-7 16,1 4 2-16,-6 4 21 16,-2 7-2-16,-10 12-2 15,0 6 49-15,-7 6-13 16,0 7-45-16,0 7-10 15,0-1 3-15,0 6-9 0,0 0-12 16,-7 0-17-16,0 8 20 16,-2 4-47-16,-1 3-20 15,-2 2-11-15,-9 12-52 16,0-5-56-16,-2-4-173 0</inkml:trace>
          <inkml:trace contextRef="#ctx0" brushRef="#br0" timeOffset="61649.52">6613 224 312 0,'0'0'88'0,"0"0"-57"16,0 0 26-16,0 0-3 16,0 0-8-16,0 0-23 15,0 0-1-15,10 75 24 16,-10-54-23-16,0 2 20 15,0-2-15-15,0 1 6 16,0 2 33-16,-2 1-43 0,-9-2 9 16,-6 5-31-16,2 2 5 15,-5-2-2-15,1 4-5 16,-2 0 0-16,4-1 0 16,1-4-10-16,8-7-31 15,2-5-21-15,4-8-50 16,2-7-2-16,0 0-67 15,16-22 57-15,9-7 100 16,-1-8-157-16</inkml:trace>
          <inkml:trace contextRef="#ctx0" brushRef="#br0" timeOffset="62152.24">6607 511 441 0,'0'0'94'16,"0"0"-39"-16,0 0 36 0,0 0-21 15,0 0-61-15,0 0 1 16,0 0-10-16,112-6-26 15,-83 2-58-15,-10 0-115 16,-8 0-158-16</inkml:trace>
          <inkml:trace contextRef="#ctx0" brushRef="#br0" timeOffset="61933.03">6645 296 150 0,'0'0'196'15,"0"0"-15"-15,0 0 24 16,0 0-44-16,0 0-38 15,0 0-42-15,0 0-65 16,0-44-16-16,0 44-12 16,9 0-35-16,10 0 46 15,8 0-8-15,0 6 7 16,0 12-21-16,0 2-29 16,-8 4 45-16,0 0 6 15,-5 2 1-15,-1 4 6 16,-1 0-6-16,-5-2 1 15,5 5 5-15,-5-4-6 16,2-5-2-16,-1-7-65 0,-3-5-58 16,-2-12-29-16,0 0-130 15,-3 0-56-15</inkml:trace>
          <inkml:trace contextRef="#ctx0" brushRef="#br0" timeOffset="62461.62">6889 366 408 0,'0'0'133'0,"0"0"-126"16,0 0-7-16,0 0 1 15,0 0 53-15,0 0-27 16,0 0-25-16,20 118 3 15,-12-94 4-15,-1-2-9 16,2-5 46-16,-4 0 17 16,-2-5-35-16,-3-2-5 15,0-1-23-15,0-1-10 16,-8-3-84-16,-6-5-123 0,7 0-117 16</inkml:trace>
          <inkml:trace contextRef="#ctx0" brushRef="#br0" timeOffset="63366.27">6957 278 127 0,'0'0'261'0,"0"0"-115"16,0 0-38-16,0 0 22 16,0 0-69-16,0 0-61 15,0 0-10-15,39-32-3 16,-15 27 12-16,-2 5 1 15,-4 0 0-15,-1 0 3 16,-6 0-3-16,-1 3 0 16,-4 6 6-16,0 4-5 0,-1-3 9 15,-2-2 2 1,0 4-12-16,-1-3 19 0,-2 6-9 16,3 0 6-16,-3 1-9 15,2 7-6-15,-2-1-1 16,0 4 0-16,0-1 0 15,0-1 6-15,0-2-6 16,0-2 7-16,0-3 26 16,-2-5-7-16,-1-5 2 15,-2 0-21-15,-1-2-6 16,-2 3 31-16,-5-4-29 16,1 1 7-16,-4 0 3 15,3-5-10-15,-3 0-3 16,2 0 0-16,0 0 1 15,4 0-8-15,1 0 7 0,4 0-11 16,3 0 10-16,2 0-14 16,0-2 13-16,0-1-34 15,0-2-12-15,2 1 20 16,8-1 9-16,4 0 12 16,0-2 1-16,2-1-5 15,-2 1 10-15,3 2-4 16,-5 0 1-16,5 3 3 15,-1-1 1-15,-2 3 0 16,2 0 0-16,1 0 1 0,-1 0 2 16,0 5-3-1,3 5 0-15,-5 0 6 0,-1-1 2 16,-2-1 8-16,0 1 3 16,-6 1-18-16,0-3 19 15,-5 3-10-15,0 0-9 16,0 5 20-16,0-1-14 15,0 1 3-15,-2 1-6 16,-3 2 2-16,-1-3-7 16,3-2 1-16,1-4-4 15,2 1 3-15,-3 0 2 16,-2 0-1-16,-4-2 13 16,-1 1-2-16,-9 0 38 15,-6 1-12-15,-5-1-6 16,-2-1 13-16,0-5-22 0,-1-3 4 15,5 0 10 1,4 0-10-16,3-5 20 16,7-12-29-16,0 2-17 15,9 4-6-15,-1 0-15 0,6 6-13 16,0 3-29-16,0 2-60 16,0 0 16-16,0 0 13 15,11 0-88-15,-2-5-71 16,-2 0-37-16</inkml:trace>
          <inkml:trace contextRef="#ctx0" brushRef="#br0" timeOffset="63933.51">7473 292 682 0,'0'0'146'0,"0"0"-15"16,0 0-5-16,0 0-33 15,0 0-92-15,0 0-1 16,0 0-1-16,31-4-12 0,-5 12-14 16,-1 1 12-16,2-2-5 15,-6-2 11-15,-2 0 8 16,-3 0-2-16,-2-5 0 15,0 0-11-15,2 0-24 16,1 0 21-16,2-2-18 16,8-24 3-16,-3-2-78 15,-7 1-193-15</inkml:trace>
          <inkml:trace contextRef="#ctx0" brushRef="#br0" timeOffset="64148.9">7506 63 29 0,'0'0'668'0,"0"0"-537"16,0 0-49-16,0 0 38 16,0 0-78-16,0 0-42 15,0 0-26-15,85-14 0 16,-40 14-27-16,4 0-14 15,-2 0-86-15,-15 0-117 16,-8 0-207-16</inkml:trace>
          <inkml:trace contextRef="#ctx0" brushRef="#br0" timeOffset="64870.53">8027-85 91 0,'0'0'157'16,"0"0"-57"-16,0 0-9 15,0 0 31-15,0 0-60 16,0 0-47-16,0 0 2 16,111-82-16-16,-94 82 6 15,-1 0 3-15,3 0-4 0,0 0 18 16,6 0-1-16,1-5-23 16,2 1 5-16,1-6-5 15,6-8-44-15,-7 2-94 16,-9 1-402-16</inkml:trace>
          <inkml:trace contextRef="#ctx0" brushRef="#br0" timeOffset="65070.77">8038 161 91 0,'0'0'82'0,"0"0"-34"0,0 0 80 16,0 0-17-16,0 0-30 16,168 29-48-16,-132-24-32 15,6-5-1-15,-9 0-69 16,-8 0-259-16</inkml:trace>
          <inkml:trace contextRef="#ctx0" brushRef="#br0" timeOffset="64570.33">8138-46 324 0,'0'0'179'16,"0"0"-94"-16,0 0-4 16,0 0 51-16,0 0-28 15,0 0-69-15,0 0-9 16,-51 153-9-16,51-112 1 15,0 1-8-15,0-3-1 16,2-2-5-16,7-3-4 0,-4-3 0 16,-2-1 5-16,-1 2 5 15,-2 2 10-15,0-3 15 16,0-1-25-16,0-5-1 16,0-3-9-16,0-8 0 15,6-4-4-15,4-3 4 16,9-7-25-16,6 0 15 15,11 0-14-15,4-11 22 16,7-14 2-16,-2-8-22 16,-4 2-26-16,-5-3-23 15,-4-2-80-15,-5-17-51 16,-6 9-35-16</inkml:trace>
          <inkml:trace contextRef="#ctx0" brushRef="#br0" timeOffset="65757.15">8608 217 586 0,'0'0'191'16,"0"0"-22"-16,0 0 3 15,0 0-39-15,0 0-65 16,0 0-59-16,0 0 1 16,54-10-10-16,-7 10-6 15,7 0-7-15,5 0 13 16,-5 0-6-16,-2 0-3 16,-8 0-11-16,-6 0 1 15,-8 0-29-15,-4 0-30 16,-9-10-29-16,-6-5-123 0,-9-1-384 15</inkml:trace>
          <inkml:trace contextRef="#ctx0" brushRef="#br0" timeOffset="65484.28">8751 370 221 0,'0'0'115'0,"0"0"27"16,0 0 8-16,0 0-32 15,0 0-41-15,0 0-34 16,0 0 12-16,0 4-44 16,0 5-10-16,0 6 23 15,0 1-16-15,0 7 6 16,0 4-14-16,0 2 2 0,0 5 5 15,0-2-7-15,0 3 11 16,0-4 1-16,-5-4-12 16,0-2 0-16,-1-6-8 15,4-3-7-15,-1-3 14 16,1-3-21-16,2-10-4 16,0 0-36-16,0 0-54 15,2-10-20-15,9-9-141 0</inkml:trace>
          <inkml:trace contextRef="#ctx0" brushRef="#br0" timeOffset="68578.64">9865 2 362 0,'0'0'157'0,"0"0"-7"16,0 0 3-16,0 0-34 15,0 0-69-15,0 0-14 16,0 0-36-16,-62 0-1 15,62 0 0-15,0 0-23 16,0 0 23-16,0 0 0 16,0 0 0-16,0 0 0 15,0 0 2-15,0 0 4 0,0 5 13 16,7 0-16-16,10 2 9 16,4 1-11-16,7-3 7 15,7 0 8-15,0-3-15 16,3 0-15-16,-5-2 14 15,-7 3-26-15,-3-3 13 16,-10 2-19-16,-2-2-5 16,-9 3 25-16,-2-1-19 15,0-2 29-15,0 0-7 16,0 0-3-16,0-10-176 0</inkml:trace>
          <inkml:trace contextRef="#ctx0" brushRef="#br0" timeOffset="68882.02">9700-189 576 0,'0'0'210'15,"0"0"-135"-15,0 0-25 16,0 0 60-16,0 0-91 15,0 0 5-15,0 0-24 16,165-46 6-16,-121 36-7 16,-9 5 1-16,-9 4 0 15,-7 1 2-15,-7 0-1 16,-5 0-1-16,2 0 0 0,-4 0-2 16,0 0-9-16,1 0-1 15,2 0-59-15,8 1-56 16,-4 2-114-16,1-3-118 0</inkml:trace>
          <inkml:trace contextRef="#ctx0" brushRef="#br0" timeOffset="73021.78">10592 322 100 0,'0'0'248'0,"0"0"-85"16,0 0-9-16,0 0-30 15,0 0-30-15,0 0 15 16,0 0-17-16,-46-120-8 0,38 96-61 16,2 2-14-1,3-3 36-15,3-1-10 0,0-1-2 16,0-7-11-16,14-3-22 16,5-5-1-16,0-4 1 15,2 2 0-15,0 1-10 16,-5 4 7-16,-1 4 3 15,-1 7 0-15,2 5-2 16,1 6 2-16,-1 2-14 16,3 5-25-16,6 0 30 15,-4 6-23-15,-2 0 20 16,0 4 12-16,-2 0-40 16,-4 0 18-16,-2 5 8 15,0 13-6-15,-4 3 20 16,2 4 0-16,-1 4 1 0,-2 3 12 15,-1 7-13-15,0 5 1 16,1 7-1-16,-3 3 1 16,2 0 4-16,0-1-5 15,1-3 0-15,-3-9-1 16,2-7 1-16,0-4 0 16,-1-9-1-16,-4-6 2 15,2-5 3-15,-2-3-4 16,0-4 0-16,0-3 21 15,0 0-21-15,0 0 32 16,3 0 4-16,-3 0-6 16,2-5 28-16,3-15-30 15,2-9-28-15,0-5 3 0,2-10-3 16,1-5 0-16,4-7 0 16,0-1-4-16,0-1 3 15,1 2 1-15,-1 5 4 16,-1 4-4-16,1 5-1 15,3 6-8-15,-1 2 8 16,0 7 1-16,3 5-6 16,-2 8 6-16,-5 4 0 15,0 5-1-15,-1 5-17 16,-1 0-6-16,6 2-1 16,1 16 14-16,-1 3 3 15,0 6 5-15,1 0 3 16,-3 2 0-16,-4 3 0 15,-1-1 0-15,-4 4-2 0,-5 1 2 16,2 4 0-16,-2 1 2 16,0 6-2-16,0 2 15 15,6 0-15-15,-1 4-3 32,0-3 3-32,7-5-14 0,-5-8 14 15,5-9-6-15,-5-5 0 0,0-10 6 16,-2-5-45-16,-5-5-24 15,0-3-54-15,0 0-68 16,-8-14-295-16</inkml:trace>
          <inkml:trace contextRef="#ctx0" brushRef="#br0" timeOffset="73601.47">11802-211 552 0,'0'0'192'0,"0"0"-87"0,0 0 3 15,0 0-6 1,0 0-76-16,0 0-26 0,0 0-21 16,3 49 21-16,3-15 0 15,-3 4 7-15,-1-2-3 16,1-2-4-16,-1-4 0 15,5-1 2-15,-2-2 0 16,0 0-2-16,-3-1 19 16,4 6-11-16,0-1 13 15,-4 6-14-15,4 2-6 16,-1 2 8-16,3-5-2 16,1-5-7-16,1-4 0 0,1-6 2 15,3-3-7-15,-4-8 5 16,4-3-14-16,0-4 14 15,0-3-10-15,7 0 10 16,3 0 1-16,6-7 8 16,3-13-18-16,5-5 8 15,-3-1-18-15,3-1-3 16,-3-5-56-16,0 1-11 16,0-9-57-16,-9 5-85 15,-12 6-157-15</inkml:trace>
          <inkml:trace contextRef="#ctx0" brushRef="#br0" timeOffset="73979.75">11760-191 201 0,'0'0'196'15,"0"0"-43"-15,0 0-22 16,0 0-69-16,0 0-26 16,0 0-23-16,0 0 9 0,113-90-13 15,-85 75 9-15,-7 8 10 16,-2 0-27-16,6 2-1 15,2 0 0-15,5 0 1 16,-1 3 1-16,1-1-2 16,-5 1 0-16,0 2 4 15,-3-3-2-15,-5 1-2 16,-2-1 0-16,-6 1-13 16,-11-1-26-16,0 3-77 15,0 0-86-15</inkml:trace>
          <inkml:trace contextRef="#ctx0" brushRef="#br0" timeOffset="74239.61">11770 59 172 0,'0'0'46'16,"0"0"20"-16,0 0 58 15,0 0 11-15,0 0-13 16,0 0-48-16,0 0-22 16,138 12 0-16,-103-15-36 15,-2-6 13-15,-3-4-14 16,-2 4-13-16,-6-1 7 0,-4 2-8 16,-4 1-1-1,8-3-28-15,-6 1-116 0,-2 1-136 16</inkml:trace>
          <inkml:trace contextRef="#ctx0" brushRef="#br0" timeOffset="74786.77">12579 214 98 0,'0'0'496'0,"0"0"-339"0,0 0 4 16,0 0 1-16,0 0-44 15,0 0-44-15,0 0-7 16,49-143-44-16,-36 105 23 15,1 5-33-15,0 3-11 16,-9 9 12-16,1 8-12 16,-6 8-4-16,0 5-5 15,0 0-15-15,0 0 14 16,0 0-36-16,0 8-5 16,0 10 37-16,0 5 1 0,0 7 11 15,0 1 0-15,0 0 0 16,0 4 0-16,0 2 0 15,3-3 8 1,2 2 7-16,0 2-8 0,-5-2-7 16,0-2 8-16,0-2-7 15,0-3 16-15,0-7-17 16,0-2 0-16,0-5 1 16,0-2 0-16,0-2-1 15,0-1 0-15,0-3-17 16,0 0 11-16,0-4-35 15,0-3-4-15,0 0-2 16,8-3-21-16,0-16-29 0,-2-3-176 16</inkml:trace>
        </inkml:traceGroup>
      </inkml:traceGroup>
    </inkml:traceGroup>
    <inkml:traceGroup>
      <inkml:annotationXML>
        <emma:emma xmlns:emma="http://www.w3.org/2003/04/emma" version="1.0">
          <emma:interpretation id="{FB81291E-EA1D-4B0C-81FB-DBC3096F3B63}" emma:medium="tactile" emma:mode="ink">
            <msink:context xmlns:msink="http://schemas.microsoft.com/ink/2010/main" type="paragraph" rotatedBoundingBox="5451,15463 8788,15057 8877,15784 5540,16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E44A38-D2F7-4E56-9D29-DFAF15584E6E}" emma:medium="tactile" emma:mode="ink">
              <msink:context xmlns:msink="http://schemas.microsoft.com/ink/2010/main" type="line" rotatedBoundingBox="5451,15463 8788,15057 8877,15784 5540,16190"/>
            </emma:interpretation>
          </emma:emma>
        </inkml:annotationXML>
        <inkml:traceGroup>
          <inkml:annotationXML>
            <emma:emma xmlns:emma="http://www.w3.org/2003/04/emma" version="1.0">
              <emma:interpretation id="{9EF37D6A-363E-449E-9691-F4609A9AA2B3}" emma:medium="tactile" emma:mode="ink">
                <msink:context xmlns:msink="http://schemas.microsoft.com/ink/2010/main" type="inkWord" rotatedBoundingBox="5451,15463 8788,15057 8877,15784 5540,16190"/>
              </emma:interpretation>
              <emma:one-of disjunction-type="recognition" id="oneOf4">
                <emma:interpretation id="interp20" emma:lang="en-US" emma:confidence="0">
                  <emma:literal>RTIRI</emma:literal>
                </emma:interpretation>
                <emma:interpretation id="interp21" emma:lang="en-US" emma:confidence="0">
                  <emma:literal>RT IRI</emma:literal>
                </emma:interpretation>
                <emma:interpretation id="interp22" emma:lang="en-US" emma:confidence="0">
                  <emma:literal>RT = RI</emma:literal>
                </emma:interpretation>
                <emma:interpretation id="interp23" emma:lang="en-US" emma:confidence="0">
                  <emma:literal>RT RRI</emma:literal>
                </emma:interpretation>
                <emma:interpretation id="interp24" emma:lang="en-US" emma:confidence="0">
                  <emma:literal>RT = Ri</emma:literal>
                </emma:interpretation>
              </emma:one-of>
            </emma:emma>
          </inkml:annotationXML>
          <inkml:trace contextRef="#ctx0" brushRef="#br0" timeOffset="13272.66">348 1719 502 0,'0'0'155'0,"0"0"-92"16,0 0-30-16,0 0-7 15,0 0 32-15,0 0-12 16,0 0-46-16,14-41 0 16,-12 51 16-16,3 7-6 15,-1 2 30-15,-4 1-2 16,3 4-6-16,-3-2-3 15,2 2-22-15,3 3 6 16,0 8-13-16,4 0 6 0,2 4-2 16,-1-2-4-16,4 6 0 15,0-4 0-15,2 0-9 16,-3 2 8-16,-2-9-24 16,-2-6-21-16,-1-6 23 15,-8-6 1-15,0-9-24 16,0-5-5-16,0 0-47 15,-12-39-66-15,-4 3-149 16,6-5 62-16</inkml:trace>
          <inkml:trace contextRef="#ctx0" brushRef="#br0" timeOffset="13769.38">418 1781 9 0,'0'0'212'16,"0"0"-33"-16,0 0-19 0,0 0 0 15,0 0-13 1,-49-125-25-16,49 114-70 0,0 3-23 15,0-5-29-15,17 2-2 16,13-7 2-16,5 1-10 16,9 0 10-16,-1 0 7 15,-3 7-7-15,-4 6-1 16,-9 4 0-16,-5 0-1 16,-9 0 1-16,-5 1 1 15,-2 7 0-15,-1 4 11 16,-5-5-4-16,0 9-7 15,0-2 0-15,0 7 1 0,-2 7 8 16,-17 6-2-16,-6 2-7 16,-4 3 3-16,-4 5-3 15,-2-6-1-15,2-2 1 16,5-2 0-16,4-10 1 16,11-4 0-16,5-7-1 15,6-9 0-15,2-2-12 16,0 1 12-16,0-3 0 15,2 0 0-15,12 0 0 16,1 0 0-16,1 2 0 16,7 6-1-16,3-1 5 15,2 2-4-15,5 4 0 16,-4-8 1-16,4 0-1 16,-3-3 13-16,0-2 2 15,-6 0 1-15,0 0-16 0,-4 0-1 16,-1 0-30-16,-3-12-67 15,-3-1-101-15,-2-1-402 0</inkml:trace>
          <inkml:trace contextRef="#ctx0" brushRef="#br0" timeOffset="14368.89">961 1872 707 0,'0'0'127'0,"0"0"0"0,0 0 35 16,0 0-53-16,0 0-76 15,0 0-33-15,0 0-3 16,30-23-8-16,0 20 9 15,6 3 2-15,2 0 15 16,-3 0-14-16,-2 0-1 16,-3 0 0-16,-6 0 1 15,-5-5 0-15,-3 3 1 0,-2-3-2 16,0-1 0-16,2-5-2 16,-3 6-20-16,0-7-61 15,1 2-77-15,-6-2-135 16,-6 2-387-16</inkml:trace>
          <inkml:trace contextRef="#ctx0" brushRef="#br0" timeOffset="14064.06">1137 1893 705 0,'0'0'169'0,"0"0"-120"15,0 0-39-15,0 0 22 16,0 0-16-16,0 0-16 0,0 0 0 16,0 76 4-16,14-47-4 15,3 3 0-15,-4-5-1 16,4-6-2-16,-6 2 3 15,-3-7 0-15,-3-1 0 16,-5-3 7-16,0-2-6 16,0 0-2-16,-5 4-33 15,-9-4-118-15,-3-5-139 0</inkml:trace>
          <inkml:trace contextRef="#ctx0" brushRef="#br0" timeOffset="25014.78">1928 1981 189 0,'0'0'124'15,"0"0"-27"-15,0 0 17 16,0 0-2-16,0 0-37 16,0 0-38-16,0-26-17 15,0 26-2-15,0 0-16 16,0 0 3-16,0 0 0 16,0 0-4-16,0 0-1 15,3 0 0-15,-1 0 0 16,3 0 0-16,6 0 2 15,3 0 4-15,5 0 8 16,5 0-14-16,1 0 0 0,4 0 0 16,-1-8 1-16,2 0-1 15,-3 3 1-15,-6 3-1 16,-1-3 0-16,-1 5-19 16,-3 0 5-16,1 0-1 15,2 0-25-15,-3 0-8 16,3 0-37-16,-3 10-42 15,1 0-56-15,-10-2-25 0</inkml:trace>
          <inkml:trace contextRef="#ctx0" brushRef="#br0" timeOffset="25399.57">2020 1778 67 0,'0'0'56'15,"0"0"39"-15,0 0-3 16,0 0-17-16,0 0-37 15,0 0-27-15,0 0 10 0,106-83 3 16,-97 80 9-16,-7 3 29 16,1 0-11-16,-3 0-8 15,2 0 3 1,3 0-40-16,7 0-5 0,4 0-1 16,12 0 0-16,3 0 20 15,4-4-10-15,4-4-9 16,-3 4-1-16,-5-1-8 15,6-7-20-15,-11 4-70 16,-7 1-140-16</inkml:trace>
          <inkml:trace contextRef="#ctx0" brushRef="#br0" timeOffset="25959.84">3063 1382 324 0,'0'0'153'16,"0"0"-28"-16,0 0 4 15,0 0-31-15,0 0-37 16,0 0-46-16,0 0-14 16,0-10-1-16,0 10-14 15,2 10-1-15,3 8 14 16,1 6 1-16,2 7 30 16,1 5-4-16,-4 3-7 0,0 0-19 15,1 1-4 1,-3-1-8-16,-1-2-4 0,-2-3-4 15,3-2 20-15,-3-5 0 16,0-5-1-16,0-8 1 16,0-7-44-16,0-3-12 15,0-4 17-15,0 0-30 16,-3-23-174-16,-2-4-45 16,1-4 129-16</inkml:trace>
          <inkml:trace contextRef="#ctx0" brushRef="#br0" timeOffset="26474.55">3049 1431 107 0,'0'0'94'0,"0"0"37"15,0 0-16-15,0 0 27 0,0 0-17 16,-17-125-80-16,22 106-28 16,21-1-11-16,4 1-6 15,1 5 1-15,5-1-1 16,0 10-2-16,-7-2 2 15,-1 7-13-15,-7 0-4 16,-2 0 14-16,-3 12-8 16,1-3 11-16,-6 1 0 15,2 3 0-15,-2-1 8 16,0-5-7-16,-3 1 18 16,3 1-3-16,-3 1-16 15,1-1 2-15,-4 7-2 16,-3 0 1-16,-2 7 5 15,0 3-5-15,-7 3 5 0,-16 8 4 16,-6-3-3-16,-1 2 4 16,2-8-11-16,7-1 12 15,4-10 12-15,10-3-12 16,7-1-5-16,0-8 9 16,0 2-16-16,0-2 1 15,7 0-1-15,7-4 0 16,0 5 0-16,0-4 0 15,-2 1 0-15,-3 0-1 16,-1-1-5-16,1 1 6 16,-4-1-1-16,3-2-13 15,3 5-8-15,-3-5-37 16,9 0-41-16,-7 0-93 0,1 0-201 0</inkml:trace>
          <inkml:trace contextRef="#ctx0" brushRef="#br0" timeOffset="26884.9">3633 1629 173 0,'0'0'189'0,"0"0"-131"0,0 0 10 16,0 0 50-16,0 0-49 15,38-127-30-15,-28 104 2 16,-4 9 1-16,-3 4 50 16,-1 8-11-16,-2 2-35 15,0 0-5-15,0 0-24 16,0 0-17-16,0 15-20 15,0 9 20-15,3 7 39 16,-1 8-37-16,4 0 4 16,0-1-4-16,1-1-2 15,2-8 0-15,-4-3 0 16,1-6 0-16,-3-3 0 0,-1-12 0 16,-2 3 0-1,0-7 4-15,0-1-4 0,0 4-12 16,0-4-40-16,0 0-111 15,-5 0-346-15</inkml:trace>
        </inkml:traceGroup>
      </inkml:traceGroup>
    </inkml:traceGroup>
    <inkml:traceGroup>
      <inkml:annotationXML>
        <emma:emma xmlns:emma="http://www.w3.org/2003/04/emma" version="1.0">
          <emma:interpretation id="{E3B5C9E6-A077-400E-8E6D-FBEEEABAFD77}" emma:medium="tactile" emma:mode="ink">
            <msink:context xmlns:msink="http://schemas.microsoft.com/ink/2010/main" type="paragraph" rotatedBoundingBox="8392,15815 16052,14905 16194,16098 8534,170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C0CDBF-AF6D-4552-B039-389A0240D0A9}" emma:medium="tactile" emma:mode="ink">
              <msink:context xmlns:msink="http://schemas.microsoft.com/ink/2010/main" type="line" rotatedBoundingBox="8392,15815 16052,14905 16194,16098 8534,17008"/>
            </emma:interpretation>
          </emma:emma>
        </inkml:annotationXML>
        <inkml:traceGroup>
          <inkml:annotationXML>
            <emma:emma xmlns:emma="http://www.w3.org/2003/04/emma" version="1.0">
              <emma:interpretation id="{B85F055A-115D-4936-ABEE-8B191AEC55FA}" emma:medium="tactile" emma:mode="ink">
                <msink:context xmlns:msink="http://schemas.microsoft.com/ink/2010/main" type="inkWord" rotatedBoundingBox="8411,15974 9029,15900 9146,16886 8528,16960"/>
              </emma:interpretation>
              <emma:one-of disjunction-type="recognition" id="oneOf5">
                <emma:interpretation id="interp25" emma:lang="en-US" emma:confidence="0">
                  <emma:literal>h</emma:literal>
                </emma:interpretation>
                <emma:interpretation id="interp26" emma:lang="en-US" emma:confidence="0">
                  <emma:literal>.</emma:literal>
                </emma:interpretation>
                <emma:interpretation id="interp27" emma:lang="en-US" emma:confidence="0">
                  <emma:literal>a</emma:literal>
                </emma:interpretation>
                <emma:interpretation id="interp28" emma:lang="en-US" emma:confidence="0">
                  <emma:literal>A</emma:literal>
                </emma:interpretation>
                <emma:interpretation id="interp2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28192.48">3350 2589 211 0,'0'0'144'0,"0"0"-101"0,0 0-15 16,0 0 50-16,0 0 21 15,0 0-34-15,35 144 9 16,-19-120-40-16,3-4-22 16,-5-1 4-16,-5-6 3 15,-2 2 24-15,-7 1 35 16,0 2-20-16,0 1-13 16,0 3-9-16,0 0-20 15,-10 0 8-15,4-5-23 16,1-4 0-16,2-9 1 15,3 1-1-15,0-5-1 0,0 0 1 16,0 0-1-16,0-5 44 16,0-12-7-16,-2-5-37 15,-4-9 3-15,1-3 3 16,-3-5-5-16,-1-3-1 16,4 3 1-16,-1-5 10 15,3 6-6-15,3 2-4 16,0 9 18-16,0 3-6 15,9-3-7-15,10 5-6 16,8-4-17-16,0 4 17 16,-3 7 0-16,-1 8-9 15,-7 1 8-15,-3 6-20 16,1 0 13-16,2 0 7 0,0 0 1 16,-2 13 10-1,3 4 0-15,-1 3 0 16,-3 1 15-16,0 6-11 0,1-5 2 15,-2 0-9-15,0 4-5 16,0 2-2-16,-1-5 1 16,-1 4 0-16,1 4 12 15,-1 3-12-15,2-8-1 16,2 7 6-16,2 1-5 16,0-7 41-16,3-1 5 15,0-4-33-15,0-5 1 16,-3-2-8-16,-2-3 0 15,-6-2-7-15,1-8-14 16,-4-2-5-16,0 0-32 16,3 0-14-16,5-2-13 15,12-47-57-15,-6 0-133 16,0-5-570-16</inkml:trace>
          <inkml:trace contextRef="#ctx0" brushRef="#br0" timeOffset="27323.98">3293 2078 350 0,'0'0'113'16,"0"0"-86"-16,0 0 44 15,0 0 14-15,0 0 9 0,0 0-23 16,0 0-15-16,166-5 5 16,-131 1-35-16,3 4-13 15,-5-2-3-15,0 2-3 16,-2-3 7-16,-1-2-12 15,1 3-1-15,-5-3 9 16,2-2-10-16,-1-1 0 16,-3 1-13-16,-2-3-24 15,-3 3-17-15,-5 2-84 16,-9 0-165-16</inkml:trace>
        </inkml:traceGroup>
        <inkml:traceGroup>
          <inkml:annotationXML>
            <emma:emma xmlns:emma="http://www.w3.org/2003/04/emma" version="1.0">
              <emma:interpretation id="{1A9FDA87-5A54-4D8E-9D86-B9460FA0A072}" emma:medium="tactile" emma:mode="ink">
                <msink:context xmlns:msink="http://schemas.microsoft.com/ink/2010/main" type="inkWord" rotatedBoundingBox="11555,15418 16126,15153 16181,16100 11610,16366"/>
              </emma:interpretation>
              <emma:one-of disjunction-type="recognition" id="oneOf6">
                <emma:interpretation id="interp30" emma:lang="en-US" emma:confidence="0">
                  <emma:literal>RTEMR,</emma:literal>
                </emma:interpretation>
                <emma:interpretation id="interp31" emma:lang="en-US" emma:confidence="0">
                  <emma:literal>Ri-NR,</emma:literal>
                </emma:interpretation>
                <emma:interpretation id="interp32" emma:lang="en-US" emma:confidence="0">
                  <emma:literal>Rt-NR,</emma:literal>
                </emma:interpretation>
                <emma:interpretation id="interp33" emma:lang="en-US" emma:confidence="0">
                  <emma:literal>Ri-MR,</emma:literal>
                </emma:interpretation>
                <emma:interpretation id="interp34" emma:lang="en-US" emma:confidence="0">
                  <emma:literal>Ri-MN,</emma:literal>
                </emma:interpretation>
              </emma:one-of>
            </emma:emma>
          </inkml:annotationXML>
          <inkml:trace contextRef="#ctx0" brushRef="#br0" timeOffset="80862.15">6445 1731 479 0,'0'0'111'16,"0"0"-86"-16,0 0-5 15,0 0-19-15,0 0 31 16,75-125 4-16,-33 99-36 15,3-1-7-15,2 8-15 0,-10 2 10 16,-4 4 12-16,-5 11 0 16,-7-5 1-16,-4 7-2 15,-7 0 7-15,1 0-1 16,3 0 23-16,-4 9 12 16,6 10 6-16,1 2-25 15,-1 9-1-15,1-3 4 16,-4 6-23-16,-3 4 15 15,-3-8-16-15,-5 2 0 16,-2 1 24-16,0-5-18 16,-9-3-5-16,-9 1 20 15,-6-4-20-15,0 2 12 16,-1-8-4-16,1-2 8 0,5-7 53 16,0 2 6-16,2-1-25 15,4-7-18-15,1 2-20 16,5 3 6-16,-5 6-19 15,5 3-9-15,-7 8 9 16,0 7 0-16,0 1 0 16,4-2-1-16,4 0 0 15,3-14 1-15,3 1-7 16,0-1 7-16,0-9-6 16,0 5 6-16,14-2 0 15,5-4 1-15,6 1 8 16,7-3-9-16,1-2 0 15,4 3 1-15,5-3-2 0,-4 0 1 16,-1 2-1 0,-1 1-11-16,-6-3-26 0,-4 2 30 15,-3-2-7-15,-2 0-47 16,-4 0 42-16,-1 0-18 16,-2 0-21-16,-4-12-2 15,1-5-64-15,-6 2-203 0</inkml:trace>
          <inkml:trace contextRef="#ctx0" brushRef="#br0" timeOffset="80176.37">6586 1768 355 0,'0'0'117'0,"0"0"-64"16,0 0 54-16,0 0 45 16,0 0-30-16,0 0-3 15,0 0-57-15,0-26-26 16,0 26-5-16,0 0-7 16,0 0 25-16,0 0-11 15,0 0-28-15,0 0 13 16,0 0-23-16,0 6 0 15,0 16 0-15,0 8-5 0,0 4-8 16,0 5 5-16,0 0-8 16,5 4 15-16,1-11-13 15,4 6 14-15,-1-6 5 16,1-1-5-16,-1-2-1 16,-2 3-22-16,2-5 4 15,-4-5 12-15,-2 2-24 16,-1 4-24-16,2-4 0 15,-1-1-62-15,-1-7 87 16,-2-1-45-16,0-3-54 16,0-7 27-16,0 0-119 15,0-3-124-15</inkml:trace>
          <inkml:trace contextRef="#ctx0" brushRef="#br0" timeOffset="81275.8">7354 2105 570 0,'0'0'225'16,"0"0"-115"-16,0 0-10 15,0 0-15-15,0 0-85 16,0 0-5-16,0 0 4 0,38 23 1 15,-22-7 0 1,0 2 3-16,-2 3 6 0,-3 3-9 16,-3-1 0-16,-5 0 0 15,-1-2 1-15,-2 3 0 16,0-2 10-16,0-2-6 16,0 2-5-16,-5-12 0 15,3 2-21-15,2-7-55 16,0-3-17-16,0-2-66 15,0-2-31-15,0-19-73 16,7 0-49-16</inkml:trace>
          <inkml:trace contextRef="#ctx0" brushRef="#br0" timeOffset="81693.62">7281 1955 459 0,'0'0'141'0,"0"0"-37"0,0 0 35 15,0 0-12-15,0 0-19 16,0 0-71-16,0 0-37 16,-5-12 0-16,5 12-14 15,0 0-31-15,0 0 30 16,0 0 15-16,10 0 0 15,4 0 31-15,5-4-17 16,2-1 9-16,4-2-13 16,2 0-4-16,0-1-6 15,-3 7 1-15,1 1-1 0,-3 0 0 16,2 0-3-16,-2 0 3 16,-3 0-1-16,-6 0-6 15,-2 0 1-15,-6 0 3 16,-5 0 2-16,3 0-6 15,1 0-53-15,1-7-64 16,2-4-108-16,-1 1-308 0</inkml:trace>
          <inkml:trace contextRef="#ctx0" brushRef="#br0" timeOffset="82056.67">8040 2064 687 0,'0'0'182'0,"0"0"-88"16,0 0 16-16,0 0-31 0,0 0-79 15,0 0-6 1,0 0-1-16,55 9-4 0,-36-4-2 16,-2 5 12-16,2-2-9 15,-7-1 10-15,2-2 0 16,-3-1-4-16,-3-1 3 15,-2-3 0-15,-3 0-26 16,2 0-7-16,0 0-35 16,9-22 20-16,-3-2-129 15,-6 0-411-15</inkml:trace>
          <inkml:trace contextRef="#ctx0" brushRef="#br0" timeOffset="82452.65">8084 1888 712 0,'0'0'230'0,"0"0"-71"0,0 0-31 16,0 0-19-16,0 0-23 16,0 0-76-16,0 0-4 15,47-23-12-15,-10 18 10 16,4-1-14-16,-1-2 1 15,-5 6-26-15,-7-1-11 16,-9 3-44-16,-8 0-23 0,-6 0-33 16,-5 0-60-1,0 0-22-15,-2 0-36 0</inkml:trace>
          <inkml:trace contextRef="#ctx0" brushRef="#br0" timeOffset="89367.31">9064 1994 93 0,'0'0'96'0,"0"0"7"0,0 0-17 15,0 0 34 1,0 0-29-16,11-134 1 0,-3 108-23 16,0-6-31-16,3 3 1 15,-3 7 1-15,0 5 4 16,1 2-8-16,-4 6-28 15,0-3-6-15,4-1-4 16,-2-1-6-16,7-12 8 16,5 3 0-16,0-4 0 15,0 1 0-15,0 3 0 16,-3 7 1-16,-2 3-3 16,-3 5 2-16,3 6-8 0,-4 2 8 15,4 0-10-15,2 0 1 16,3 10-27-16,-3 4-6 15,3 6 6-15,-2-2-1 16,-3 3 25-16,-7 3 6 16,-1 6 6-16,-6 4 0 15,0 2 21-15,0-4 9 16,0 3-20-16,3-4-3 16,2 3-1-16,3 3-6 15,3-3 0-15,0 4 0 16,-1-12 0-16,2-4 0 15,-5-7-1-15,-1-3 1 16,-3-9 1-16,0-2 5 0,-3-1-5 16,0 0 24-1,0 0 37-15,0-21-29 0,0-11-20 16,0-7-13-16,11-8 1 16,1-2-1-16,9 0 1 15,-3 3-2-15,1 2 1 16,-2 8 0-16,-1 9 3 15,-6 0-1-15,2 10-2 16,-7 5 0-16,0 7 1 16,-5 0-1-16,3 5 7 15,-3 0-5-15,0 0 6 16,3 0-8-16,2 0 0 16,9 5-8-16,2 12 16 15,8 5-9-15,1 0 1 16,2 5 0-16,-2 5 0 0,-4 1 1 15,-4 4-1 1,-10 2 0-16,-4-2 0 0,-3 2 14 16,0-7-14-16,0 3 1 15,-3-9 6-15,-2-9-7 16,3 0 0-16,-1-2-17 16,3-8-25-16,0 1-4 15,0-1-70-15,0-2-135 16,0-5-138-16</inkml:trace>
          <inkml:trace contextRef="#ctx0" brushRef="#br0" timeOffset="89895.19">10351 1484 350 0,'0'0'351'16,"0"0"-217"-16,0 0-59 15,0 0-4-15,0 0-62 16,0 0-9-16,0 0 0 16,24 20 1-16,-13 6 0 15,0-3 14-15,-3 4-14 16,-3 2 5-16,1 1-6 15,-3 2 0-15,-3 0 10 16,0 1-8-16,0 1-1 16,0 8-1-16,0-8-3 15,0 8 3-15,0-8-11 16,0 3-37-16,0-14 18 0,0-2-9 16,0-6 17-16,0-3 6 15,0-8-36-15,0-1-17 16,-5-3 20-16,-9 0-97 15,0-12-46-15,0-15-31 16</inkml:trace>
          <inkml:trace contextRef="#ctx0" brushRef="#br0" timeOffset="90492.48">10353 1561 78 0,'0'0'107'0,"0"0"59"16,0 0 0-16,0 0 14 15,-7-137-85-15,7 113-64 0,10 6-5 16,15-2-7 0,8 6-18-16,-2 4-2 0,2 5 1 15,-3 5-7-15,-2 0 6 16,-7 0-4-16,-5 0 5 16,-2 8-1-16,-6 7-4 15,-3-4 5-15,-3 4 17 16,-2 7-16-16,0-2 16 15,0 9-11-15,0 2 10 16,0 8-6-16,-5 4-3 16,-5-3-2-16,-1-1-5 15,-5-1 1-15,2-7-2 16,-5-3 1-16,3-7 0 16,-3 2 17-16,5-7-16 0,1-4 15 15,7-5 7-15,3 0-22 16,3-6-1-16,0-1 0 15,0 5 0-15,0 0-2 16,0 0 3-16,0 5-1 16,9 1 0-16,-1 7 0 15,3-1 4-15,-3 3-4 16,0-3 0-16,3-4-1 16,0-2 0-16,3-3 1 15,2-3-1-15,-1-5-12 16,5 0 12-16,-1 0-12 0,10-8-25 15,-4-11-71 1,-6-3-278-16</inkml:trace>
          <inkml:trace contextRef="#ctx0" brushRef="#br0" timeOffset="90878.25">10961 1932 355 0,'0'0'188'0,"0"0"-31"16,0 0 13-16,0 0-15 15,33-127-51-15,-28 112 9 16,-2 7-26-16,-3 7-31 16,0 1-15-16,0 0-32 15,0 0-9-15,0 0 0 16,0 0-27-16,0 1 5 16,3 17 12-16,2 3 10 15,0 7-1-15,4 6 1 16,-1-5 0-16,1 9 3 15,-4-6-1-15,-3 4-2 16,-2-2 0-16,0-5 1 16,0-2 12-16,0-5-11 0,-5-3 8 15,3-1-9-15,2-7 0 16,0-3-2-16,0-1-17 16,0-2-56-16,0-5-46 15,0 0-75-15,0 0-87 16,0-15-341-16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03T15:29:01.97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C3E798-226F-4A9C-8F64-9C60950CEB96}" emma:medium="tactile" emma:mode="ink">
          <msink:context xmlns:msink="http://schemas.microsoft.com/ink/2010/main" type="inkDrawing" rotatedBoundingBox="4608,6948 4649,11471 3627,11481 3586,6958" semanticType="verticalRange" shapeName="Other">
            <msink:sourceLink direction="with" ref="{B13A3EF0-1019-4B6F-B3C3-EA0E22BE500C}"/>
            <msink:destinationLink direction="to" ref="{7AF4C561-EC64-404A-95BB-5BB7D3B0D78A}"/>
          </msink:context>
        </emma:interpretation>
      </emma:emma>
    </inkml:annotationXML>
    <inkml:trace contextRef="#ctx0" brushRef="#br0">537 174 45 0,'0'0'76'15,"0"0"-22"-15,0 0-38 16,0 0-8-16,0 0 20 15,0 0 60-15,0 0 17 16,35-70-49-16,-35 69-11 0,0-7 11 16,3 0 2-16,6-4-26 15,-2-3-32-15,2-2 1 16,1 5 10-16,-3 2-4 16,-5 4 9-16,-2 0 1 15,0 1-15-15,0 2 3 16,0 1-5-16,-14 2 1 15,0 0 6-15,-5 0-7 16,1 0-1-16,-1 8 1 16,0 5 0-16,5-5 2 15,4 5-2-15,-1-3-6 16,-1 2 6-16,-2 2 0 16,2 4 11-16,-7 1 20 0,0 2-11 15,-1 2-6-15,1 1 8 16,6-1-15-16,2 1 2 15,6 6-9-15,1-1 0 32,4 8 4-32,0 1-3 0,0 4 8 0,0-1-8 15,0 1 0-15,0-1 12 16,0 3-12-16,0 3 27 16,0-3 79-16,0 3-88 15,7-6-6-15,0-5-13 16,4-2-5-16,3-2-4 15,-1 2 0-15,3 1 8 0,1 1-7 16,-4 6-25 0,4 7 23-16,-6 6 10 15,-6 10 1-15,-5 5 30 0,0 1-22 16,0-1 4-16,0-5-13 16,0-6 6-16,-2-6-7 15,-1-2 1-15,-1-5 0 16,-1-4 4-16,0-5 3 15,-6-5-4-15,-5-4 23 16,-8 0-17-16,-9-1 18 16,-5 0-14-16,-6 2-4 15,-4-2 5-15,-3-3-8 16,1-2-6-16,9-5 0 16,6-10 7-16,11-4-16 15,7-3 9-15,4-3-32 0,8-16 6 16,5-5-26-1,0-5 45-15,7-6-51 0,21 1-7 16,7 2 26-16,3 4 29 16,0 7 10-16,-6 12-1 15,1 9 4-15,-3 0 3 16,-3 17 5-16,0 19-1 16,-3 16 25-16,-1 11 3 15,-4 15-20-15,-5 15 32 16,-7 5-36-16,-2 2-1 15,-2-3-6-15,-3-1 3 16,0-6-5-16,0-4 5 16,0-8-9-16,0-3 47 15,0-3-35-15,0 2-4 16,0 8-2-16,0 8 29 0,0 10 79 16,0 3-91-16,0 2-12 15,6-7-8-15,-3-8-3 16,2-9-1-16,-3-11 0 15,2-1 0-15,-4-2 1 16,3-5-1-16,2 3 0 16,0-2 4-16,1 0-3 15,1-1-2-15,2-2 1 16,-1-6-8-16,3-5 6 16,-1-8 2-16,4-5 0 15,5-15-1-15,2-10-16 0,7-7-5 16,12-4 11-1,9-15-26-15,8-22 23 0,9-7-83 16,2-10 10 0,16-24-34-16,-16 12-44 0,-14 5-152 0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03T15:29:03.14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F4C561-EC64-404A-95BB-5BB7D3B0D78A}" emma:medium="tactile" emma:mode="ink">
          <msink:context xmlns:msink="http://schemas.microsoft.com/ink/2010/main" type="inkDrawing" rotatedBoundingBox="2195,9796 2329,8864 3221,8991 3088,9924" semanticType="callout" shapeName="Other">
            <msink:sourceLink direction="to" ref="{A0C3E798-226F-4A9C-8F64-9C60950CEB96}"/>
          </msink:context>
        </emma:interpretation>
      </emma:emma>
    </inkml:annotationXML>
    <inkml:trace contextRef="#ctx0" brushRef="#br0">0 99 509 0,'0'0'58'15,"0"0"-58"-15,0 0-26 16,0 0 26-16,0 0 46 16,0 0 53-16,0 0 7 15,60-95-15-15,-60 95-58 16,0 0-14-16,0 13 8 0,0 16-21 16,5 10 49-16,4 13-32 15,1 5-16-15,4 6 10 16,0 5-17-16,2 0 0 15,-2 0-2-15,-4 2 5 16,-1-3-3-16,-4 0 0 16,-2-6 0-16,-3-8 1 15,0-6-1-15,0-13 0 16,0-12 33-16,0-15-32 16,0-7 35-16,2-3 36 15,12-28-54-15,2-16 6 16,3-14-24-16,5-14-11 15,4-11 2-15,-4-7-11 0,1 1 19 16,-4 3-15-16,-4 14 16 16,-3 14 56-16,-4 12-27 15,1 10-18-15,0 6-11 16,6 9-5-16,4 7 4 16,5 5 0-16,13 10-10 15,7 2 1-15,5 0 10 16,6 21 0-16,-1 11 0 15,-6 7-2-15,-9 12 2 16,-10 9 7-16,-16 2-1 16,-11 8 52-16,-4-4-44 15,0-6 22-15,-19-3-15 16,-1-8-14-16,1-2-8 0,2-7 1 16,10-2-29-16,2-7-10 15,5-7-68-15,0-11-89 16,2-9-15-16,6-4-167 0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03T15:29:17.66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35EEB1-5CFC-43D2-8A82-22B47D1842F8}" emma:medium="tactile" emma:mode="ink">
          <msink:context xmlns:msink="http://schemas.microsoft.com/ink/2010/main" type="inkDrawing" rotatedBoundingBox="17863,6857 17868,11298 17352,11299 17347,6858" semanticType="verticalRange" shapeName="Other">
            <msink:sourceLink direction="with" ref="{B13A3EF0-1019-4B6F-B3C3-EA0E22BE500C}"/>
          </msink:context>
        </emma:interpretation>
      </emma:emma>
    </inkml:annotationXML>
    <inkml:trace contextRef="#ctx0" brushRef="#br0">26 115 32 0,'0'0'43'15,"0"0"-10"-15,0 0 68 16,0 0-24-16,0 0-22 16,0 0 15-16,-3-76-60 0,3 68-1 15,0 3 0-15,0 1-8 16,0 0 11-16,0 4-12 15,0 0 0-15,0-1 2 16,0 1 5-16,0 0 17 16,0-3 31-16,0 3 0 15,3-2 1-15,-3-1-40 16,6 1-7-16,-1-1-9 16,3 3-7-16,3 0 6 15,5 0-5-15,1 0-10 16,-1 3 15-16,3 8-17 15,-3 5 18-15,1 1-7 0,-1-3 11 16,0 1-4-16,3-5 0 16,0 1 0-16,0 0-8 15,0-2 8-15,-5 6 0 16,0 0 0-16,-4 4-2 16,-1 3 2-16,-7 5 0 15,-2 2 0-15,0 4-2 16,0-1 3-16,-11 6-1 15,-8-4 11-15,0-2-11 16,0-3 0-16,3-2 6 16,2 1 7-16,0-5 8 15,4 4-21-15,1 2 10 16,4 7 3-16,3 10-11 16,-1 2 3-16,1 11-5 15,-2 1 0-15,1 7 11 0,1-4-11 16,2-4 1-16,0-3 6 15,0-9-6-15,0-8-1 16,0-7 0-16,0-11 1 16,9-3 2-16,3-6-3 15,4-7 0-15,7-5 7 16,4 0-5-16,5 0-2 16,4-8 0-16,-1-6-10 15,3 1 2-15,-3-1-11 16,-5 2-3-16,-6 2 22 15,-8 3-12-15,-4-1 12 16,-10 3 1-16,1 0 0 16,-3 1 29-16,0-4-24 0,0 2 31 15,-3-5 5-15,-8 6-25 16,-2 3-5-16,2 2-12 16,0 0 1-16,1 7-5 15,1 20 4-15,1 12 0 16,6 15-1-16,-1 14-5 15,3 35 6-15,0-2 0 16,0 8 2-16,0 0 1 16,0-24-3-16,0-2 0 15,0-15 0-15,0-13 8 16,0-1-6-16,0 5 48 16,0 4-44-16,-4 11 24 15,-6 5-17-15,1 12-1 16,2 6 2-16,1 0-6 15,1 1 0-15,0-6-6 0,2-6 6 16,-3-8-15-16,3-5 14 16,1-10-7-16,-1-3 0 15,3-7 3-15,0-4-3 16,0 2 0-16,0 0 0 16,0 6 0-16,0 0 0 15,0 11 0-15,-2-3 0 16,-1 6 3-16,-3 0-4 15,3-2 1-15,1-4-2 16,-1-2-6-16,1-4 8 0,-5-5 0 16,2-3-1-1,-2-4 8-15,-4-8-8 0,3-10 1 16,-3-6 0-16,2-6 9 16,1-5-9-16,-3 0 11 15,3 0-11-15,-3 3 0 16,4-1 0-16,-5 4-1 15,5 0-1-15,-2-2-5 16,1-2 14-16,2-4-2 16,3-5-4-16,3-3-1 15,-2-2 44-15,-3 0 4 16,-6 0-12-16,1 0-24 16,-4 0-2-16,2 0 0 15,2 0 35-15,-1 0-32 16,0-7 10-16,-6-5-15 0,5-2-7 15,-5-6 18-15,1 0-18 16,2-2 8-16,3 3-9 16,3-1 7-16,-1 6-7 15,4 1 0-15,3 4-9 16,-1 6 8-16,3 1-39 16,0 2-35-16,0 0-35 15,0 0-26-15,0 0 19 16,0 0-135-16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03T15:29:20.3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901E030-4A55-4D22-A19F-B3F3FB602749}" emma:medium="tactile" emma:mode="ink">
          <msink:context xmlns:msink="http://schemas.microsoft.com/ink/2010/main" type="writingRegion" rotatedBoundingBox="11163,6321 11178,6321 11178,6336 11163,6336"/>
        </emma:interpretation>
      </emma:emma>
    </inkml:annotationXML>
    <inkml:traceGroup>
      <inkml:annotationXML>
        <emma:emma xmlns:emma="http://www.w3.org/2003/04/emma" version="1.0">
          <emma:interpretation id="{0E7EFA5A-DB35-4585-863E-7D71B2A083B4}" emma:medium="tactile" emma:mode="ink">
            <msink:context xmlns:msink="http://schemas.microsoft.com/ink/2010/main" type="paragraph" rotatedBoundingBox="11163,6321 11178,6321 11178,6336 11163,6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CE65AC-070D-4644-80C2-0749CDE5126D}" emma:medium="tactile" emma:mode="ink">
              <msink:context xmlns:msink="http://schemas.microsoft.com/ink/2010/main" type="line" rotatedBoundingBox="11163,6321 11178,6321 11178,6336 11163,6336"/>
            </emma:interpretation>
          </emma:emma>
        </inkml:annotationXML>
        <inkml:traceGroup>
          <inkml:annotationXML>
            <emma:emma xmlns:emma="http://www.w3.org/2003/04/emma" version="1.0">
              <emma:interpretation id="{3B09C246-A421-4F2C-AA63-F50468A9C7F6}" emma:medium="tactile" emma:mode="ink">
                <msink:context xmlns:msink="http://schemas.microsoft.com/ink/2010/main" type="inkWord" rotatedBoundingBox="11163,6321 11178,6321 11178,6336 11163,6336">
                  <msink:destinationLink direction="with" ref="{DEF5EB57-548A-4C04-8370-53B494DEB791}"/>
                </msink:context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,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`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0 0 64 0,'0'0'0'0,"0"0"-18"15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03T15:29:23.3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9B314C-FD7A-401D-BDB4-4D3F62A7A229}" emma:medium="tactile" emma:mode="ink">
          <msink:context xmlns:msink="http://schemas.microsoft.com/ink/2010/main" type="writingRegion" rotatedBoundingBox="13585,4875 14241,4875 14241,5315 13585,5315"/>
        </emma:interpretation>
      </emma:emma>
    </inkml:annotationXML>
    <inkml:traceGroup>
      <inkml:annotationXML>
        <emma:emma xmlns:emma="http://www.w3.org/2003/04/emma" version="1.0">
          <emma:interpretation id="{62434838-C4EE-4CB1-ADBF-C577FE595250}" emma:medium="tactile" emma:mode="ink">
            <msink:context xmlns:msink="http://schemas.microsoft.com/ink/2010/main" type="paragraph" rotatedBoundingBox="13585,4875 14241,4875 14241,5315 13585,5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F302C6-D4C3-4173-8B83-34E8E28B260A}" emma:medium="tactile" emma:mode="ink">
              <msink:context xmlns:msink="http://schemas.microsoft.com/ink/2010/main" type="line" rotatedBoundingBox="13585,4875 14241,4875 14241,5315 13585,5315"/>
            </emma:interpretation>
          </emma:emma>
        </inkml:annotationXML>
        <inkml:traceGroup>
          <inkml:annotationXML>
            <emma:emma xmlns:emma="http://www.w3.org/2003/04/emma" version="1.0">
              <emma:interpretation id="{2BA65C4B-E59C-4463-8F9D-FB30526BD1E1}" emma:medium="tactile" emma:mode="ink">
                <msink:context xmlns:msink="http://schemas.microsoft.com/ink/2010/main" type="inkWord" rotatedBoundingBox="13585,4875 14241,4875 14241,5315 13585,5315">
                  <msink:destinationLink direction="with" ref="{DEF5EB57-548A-4C04-8370-53B494DEB791}"/>
                </msink:context>
              </emma:interpretation>
              <emma:one-of disjunction-type="recognition" id="oneOf0">
                <emma:interpretation id="interp0" emma:lang="en-US" emma:confidence="1">
                  <emma:literal>n</emma:literal>
                </emma:interpretation>
                <emma:interpretation id="interp1" emma:lang="en-US" emma:confidence="0">
                  <emma:literal>N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6 34 485 0,'0'0'83'15,"0"0"-53"-15,0 0-30 16,0 0 0-16,0 0 60 15,0 0-48-15,0 0-12 16,0-3-15-16,0 6 1 16,0 18 14-16,0-2 36 15,-2 6-9-15,2 1 40 16,0-1-37-16,0-3-8 16,0 2 1-16,0-5-22 15,10 4-1-15,4-3 23 16,0 1-23-16,-1 5 16 15,-2-3-15-15,-5 2 9 16,-4-2 8-16,-2 0-1 0,0-8 0 16,0-3-1-16,0-7-16 15,0-2 49-15,0-3 0 16,0 0 0-16,0 0 21 16,0-6-24-16,0-15-30 15,0-10-16-15,0-3-8 16,8-3-1-16,3-6 9 15,-1 3 0-15,2-1-3 16,-5 10-4-16,5 1 7 16,-4 9 0-16,2 4-4 15,4 2-4 17,5 3-4-32,9-4 1 0,7 5 3 0,3-4 2 0,2 5 6 0,-2 6 0 15,-5 4-23-15,-3 0 23 16,-4 0-7-1,-3 14 7-15,-2 4 11 0,-4-2-10 16,-1 4-1-16,1-1 5 16,-4 3 5-16,3 3 3 15,-3 1-3-15,-1 4-4 16,2 3 16-16,-4-1-21 16,-2 6 4-16,3-2 39 15,-5-4-21-15,-1-5 7 16,-3-5-29-16,-2-7-1 15,3-8 7-15,-3-2-6 0,0-2-1 16,0-3 0 0,0 0-31-16,0 0-8 0,0 0-57 15,0 0-40-15,0-5-69 16,0-15-421-16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03T15:29:22.37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F5EB57-548A-4C04-8370-53B494DEB791}" emma:medium="tactile" emma:mode="ink">
          <msink:context xmlns:msink="http://schemas.microsoft.com/ink/2010/main" type="inkDrawing" rotatedBoundingBox="11002,5674 15324,5476 15358,6230 11037,6427" semanticType="callout" shapeName="Other">
            <msink:sourceLink direction="with" ref="{2BA65C4B-E59C-4463-8F9D-FB30526BD1E1}"/>
            <msink:sourceLink direction="with" ref="{3B09C246-A421-4F2C-AA63-F50468A9C7F6}"/>
          </msink:context>
        </emma:interpretation>
      </emma:emma>
    </inkml:annotationXML>
    <inkml:trace contextRef="#ctx0" brushRef="#br0">141 757 155 0,'-41'48'196'0,"31"-48"-94"16,-4 0-70-16,0-1 83 16,0-7 48-16,7 0-89 15,-2 1 72-15,6 5-75 16,3-1-32-16,0 1-19 16,0 2-18-16,0 0-2 15,0 0 0-15,0 0 0 16,-2-3 13-16,2 2-3 15,-3-4 2-15,1-3-6 16,-1 0 1-16,-3-4-8 16,4-3 1-16,-1-2 0 15,3 0-7-15,0-3 7 16,0 1 0-16,0-1 14 0,0-2-7 16,0 3-14-16,0-3 0 15,0 0-3-15,9 3 8 16,1 1 2-16,4 2 0 15,0 1 0-15,2-2 0 16,0-3 0-16,3 4 0 16,3-5-2-16,2 3-6 15,3 0 8-15,-3 1 0 16,1 5 0-16,-8-1-1 16,-1 6-1-16,-6-1-11 15,2 3 3-15,1 2 9 16,6-5 1-16,5 2 0 15,6-3 2-15,3-1 1 16,7-3-4-16,1 1 1 0,5-2-4 16,6-3 3-16,2 2 1 15,-2 1 0-15,-3 4 0 16,-11 2 2-16,-3 3-4 16,-7 5 2-16,-5 0-3 15,5 0 3-15,-1 0 0 16,3 0 1-16,3 0 3 15,-4 0 3-15,3 0-7 16,1 0 0-16,2 0-12 16,3 0 12-16,4 0 0 15,-5 0 0-15,1 0 0 16,-3 0 6-16,-7 0-6 16,-4 0 0-16,-3 0 0 15,-2 0-1-15,4 8 1 0,1 2 0 16,6-1 0-1,-1 1 0-15,4-3 0 0,2-1 0 16,7-1-4-16,0-1-5 16,3-2 18-16,0 1-6 15,-4-1-2-15,-3 1 2 16,-8 2-3-16,-3 4 0 16,1-1-2-16,-7 4 0 15,3-2 3-15,1 2-1 16,1 1 0-16,5-4 5 15,-1 3-5-15,-1-2 0 16,4 1-4-16,-6 0 3 0,0-4 1 16,-2 3 0-16,-4-6 0 15,1 1 10-15,-1-5-9 16,-4 0-1-16,-1 0-3 16,-2 0-4-16,0 0 7 15,2-9 0-15,0-6 6 16,6-1 1-16,-6-4-7 15,1 4 0-15,-4-5-4 16,-3 1-2-16,2 1 6 16,-7-3 0-16,-3 0 3 15,-2 0 7-15,0 0-3 16,0 3-7-16,0-2 7 16,-7 5-2-16,2 1 14 0,-2 1-12 15,5 4-7-15,2-2-1 16,0 1 0-16,0 2-11 15,0-1-10-15,0 3 21 16,2 2 0-16,1 0 1 16,1 4 2-16,-4 1 9 15,0 0-11-15,0 0 13 16,0 0-11-16,0 0 32 16,0 0-26-16,0 0-7 15,0 0 1-15,0 0-2 16,0 0-2-16,0 0-14 15,0 0-7-15,0 0 22 16,0 0-24-16,0 5 25 0,0 6-7 16,0 4 14-1,0 2-9-15,0 2 2 0,-7 4 0 16,5 1 0-16,2 0 3 16,0 0-3-16,0 1 3 15,0 0-3-15,14-1 0 16,2-3 0-16,0-1 0 15,1-1-8-15,-7-4 8 16,1-2-1-16,-3-3 0 16,1-2 1-16,2-7-1 15,2-1 1-15,5 0 0 16,8 0-3-16,6-4 3 16,1-11 0-16,-1 0 0 15,0 1-14-15,4 1 2 0,-1-2 4 16,4 4 8-16,-8-2-5 15,0 3 6-15,-10 3-1 16,-5 2 0-16,-4 3 5 16,2 0-6-16,-2-1 1 15,4 1 0-15,7-4 0 16,4 2 0-16,5-6 0 16,6 0 0-16,4 1-3 15,0-4 3-15,-1 4 0 16,0-1 1-16,-8 0-7 15,-4 2 8-15,-6 6-2 16,-4 0 0-16,-3-2 6 16,3 4-12-16,5-1 6 0,6-1 0 15,8 2 14 1,2 0-14-16,7 0 0 0,2 0-2 16,0 0 5-16,-1 0-3 15,-2 11 0-15,-3 2 0 16,-4 2-9-16,-4-6 10 15,-6 1-1-15,-1 0 2 16,-7-3 6-16,1 0-14 16,-2 1 6-16,-1-1-2 15,0 3 0-15,0 2 2 16,0 0 0-16,2 2 0 16,-2-1-2-16,2-1 2 15,-1 1 0-15,2-2 1 0,-6-1-7 16,1 0 6-1,-5-1 0-15,-1-1 0 0,-2-3 0 16,-4 2-1-16,0 1 1 16,2 3-13-16,-5 7 11 15,1 7 2-15,-1 7 0 16,-2 4 0-16,3 3 1 16,-1 0-1-16,5-4 0 15,-2-11-7-15,2-7-5 16,2-5 13-16,-4-5-1 15,-3-2 0-15,1 0 7 16,-3-5-8-16,0 0 1 16,0 0 0-16,0 0-9 15,-5 0 9-15,-16 0-20 0,2-12-94 16,-3-7-455-16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03T15:30:02.53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11B0745-4E0D-4B8F-B57F-2C0C8ADE8F51}" emma:medium="tactile" emma:mode="ink">
          <msink:context xmlns:msink="http://schemas.microsoft.com/ink/2010/main" type="writingRegion" rotatedBoundingBox="14327,16612 15926,16232 16148,17165 14549,17544"/>
        </emma:interpretation>
      </emma:emma>
    </inkml:annotationXML>
    <inkml:traceGroup>
      <inkml:annotationXML>
        <emma:emma xmlns:emma="http://www.w3.org/2003/04/emma" version="1.0">
          <emma:interpretation id="{F3A67A61-86A9-4FF4-99CF-917DDA8C26FD}" emma:medium="tactile" emma:mode="ink">
            <msink:context xmlns:msink="http://schemas.microsoft.com/ink/2010/main" type="paragraph" rotatedBoundingBox="14327,16612 15926,16232 16148,17165 14549,17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E52A74-FE90-4126-A9B7-E5C63EB745B9}" emma:medium="tactile" emma:mode="ink">
              <msink:context xmlns:msink="http://schemas.microsoft.com/ink/2010/main" type="line" rotatedBoundingBox="14327,16612 15926,16232 16148,17165 14549,17544"/>
            </emma:interpretation>
          </emma:emma>
        </inkml:annotationXML>
        <inkml:traceGroup>
          <inkml:annotationXML>
            <emma:emma xmlns:emma="http://www.w3.org/2003/04/emma" version="1.0">
              <emma:interpretation id="{B37D82C6-77DB-4752-8507-5E27F43978C4}" emma:medium="tactile" emma:mode="ink">
                <msink:context xmlns:msink="http://schemas.microsoft.com/ink/2010/main" type="inkWord" rotatedBoundingBox="14327,16612 15926,16232 16148,17165 14549,17544"/>
              </emma:interpretation>
              <emma:one-of disjunction-type="recognition" id="oneOf0">
                <emma:interpretation id="interp0" emma:lang="en-US" emma:confidence="0">
                  <emma:literal>the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me</emma:literal>
                </emma:interpretation>
                <emma:interpretation id="interp3" emma:lang="en-US" emma:confidence="0">
                  <emma:literal>no</emma:literal>
                </emma:interpretation>
                <emma:interpretation id="interp4" emma:lang="en-US" emma:confidence="0">
                  <emma:literal>mm</emma:literal>
                </emma:interpretation>
              </emma:one-of>
            </emma:emma>
          </inkml:annotationXML>
          <inkml:trace contextRef="#ctx0" brushRef="#br0">0 193 134 0,'0'0'127'0,"0"0"-39"16,0 0 54-16,0 0 18 15,0 0-26-15,155-39-60 16,-117 23-1-16,1 9-3 15,6-5-46-15,7 3 17 16,16 2-12-16,11-2 17 16,18 2 44-16,15 2-61 15,8-6 0-15,-2 0 13 16,-1 6-26-16,-8-7-5 16,-14 4-11-16,-10 1 0 0,-15 3 3 15,-11-2 4-15,-12 1-7 16,-12 3 0-16,-8-3 0 15,-13 5 2-15,-6 0-1 16,-3 0-1-16,-2 0 0 16,-1 0-16-16,1 0-9 15,6 0-14 1,1-5-14-16,-1 5 5 0,-2 0-10 16,-1 0 6-16,-6-2-48 15,0 2-101-15,-18 0-206 0</inkml:trace>
          <inkml:trace contextRef="#ctx0" brushRef="#br0" timeOffset="1156.05">540 812 446 0,'0'0'115'0,"0"0"-14"0,0 0 16 15,0 0 9-15,0 0-10 16,0 0-57-16,0 0-13 16,-37-56-5-16,37 39 9 15,0-2 4-15,0-8-25 16,2 0-3-16,10 0-10 16,1-1-10-16,-5 5 20 15,1 2-15-15,-4 10-5 16,0-4 0-16,1 9-4 15,-1-1-4-15,3 1 2 16,3 3-33-16,3 1 5 16,5-3-1-16,5 5 6 15,-2 0 16-15,2 0-6 0,-2 0 13 16,-6 5 0-16,-2 6 0 16,-3 10 7-16,-6 9 6 15,-2 1-6-15,-3 1 29 16,0 7-20-16,0 0-8 15,0-7-2-15,9-1-5 16,-2-4-2-16,5-5 1 16,0-3-7-16,2-4 7 15,0-3 0-15,-3-2-1 16,-3 0 0-16,-3-10 1 16,-5 2 0-16,0-2 0 15,0 0 1-15,0 0 28 16,0-2 10-16,0-25-15 15,0-5-19-15,6-12-5 0,2-12-16 16,3 3-21-16,5-6 9 16,1 6 27-16,-5 2-17 15,5 13 18-15,-6 6 0 16,0 10 1-16,-6 10-1 16,-2 2 0-16,-1 6 2 15,-2 4 15-15,3 0-17 16,1 0-1-16,1 0-17 15,2 9 7-15,7 13 10 16,2 5 1-16,1 2 0 16,2 7 0-16,0-1 1 15,-3 2-1-15,-2-5 16 16,-4-2-13-16,-1-6 11 0,-4-7-14 16,1 0 1-16,-3-12 0 15,-1 0 0-15,1-5-2 16,4 0 1-16,2 0 0 15,10 0 7-15,5 0-6 16,6-10-1-16,5-13 8 16,6 2-8-16,0-6 0 15,-3-4-1-15,-5 1-8 16,-7 3 9-16,-3-6 1 16,-11 7 9-16,0 9 35 15,-7 0-29-15,-5 12 35 16,0 0 7-16,0 5-41 15,0 0 5-15,0 0-22 0,0 0-9 16,0 12 8 0,0 15-21-16,0 11 22 0,0-2 0 15,0 3-35-15,0 0 22 16,0 0-15-16,11-2 28 16,0-10 0-16,-3-6 0 15,-6-3 0-15,1-9-7 16,-3-4-9-16,0-5-24 15,-19 0-85-15,-2 0-263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5:00:04.59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58CED5-09EA-4C88-A483-91BADA4AA797}" emma:medium="tactile" emma:mode="ink">
          <msink:context xmlns:msink="http://schemas.microsoft.com/ink/2010/main" type="writingRegion" rotatedBoundingBox="2234,1581 6666,2263 6445,3701 2013,3019"/>
        </emma:interpretation>
      </emma:emma>
    </inkml:annotationXML>
    <inkml:traceGroup>
      <inkml:annotationXML>
        <emma:emma xmlns:emma="http://www.w3.org/2003/04/emma" version="1.0">
          <emma:interpretation id="{429AFD4F-CDA6-4F05-BC03-240DC2BA314D}" emma:medium="tactile" emma:mode="ink">
            <msink:context xmlns:msink="http://schemas.microsoft.com/ink/2010/main" type="paragraph" rotatedBoundingBox="2234,1581 6666,2263 6445,3701 2013,3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4668D6-9E4F-4556-9A1B-CD70EE0CB77B}" emma:medium="tactile" emma:mode="ink">
              <msink:context xmlns:msink="http://schemas.microsoft.com/ink/2010/main" type="line" rotatedBoundingBox="2234,1581 6666,2263 6445,3701 2013,3019"/>
            </emma:interpretation>
          </emma:emma>
        </inkml:annotationXML>
        <inkml:traceGroup>
          <inkml:annotationXML>
            <emma:emma xmlns:emma="http://www.w3.org/2003/04/emma" version="1.0">
              <emma:interpretation id="{76A0B101-13B0-4517-8E8E-3088D44FBC73}" emma:medium="tactile" emma:mode="ink">
                <msink:context xmlns:msink="http://schemas.microsoft.com/ink/2010/main" type="inkWord" rotatedBoundingBox="2217,1942 3941,2339 3738,3223 2014,2825">
                  <msink:destinationLink direction="with" ref="{49862A2F-4B36-4483-933A-17E9FD02F5FB}"/>
                </msink:context>
              </emma:interpretation>
              <emma:one-of disjunction-type="recognition" id="oneOf0">
                <emma:interpretation id="interp0" emma:lang="en-US" emma:confidence="0">
                  <emma:literal>a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°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193-8703 0,'0'-13'94,"13"13"-78,0 0-16,0 0 15,0 0-15,0 0 16,26 0-16,-27 0 16,40 0-16,-26 0 15,38 0-15,-12 0 16,25 0-16,26 0 16,0 0-16,-25 0 15,-1 0-15,1 0 16,-40 0-16,-12 0 15,-13 0 1,13 0 0,-13 0-16,0 0 15,-1 0 1,1 13 0,0 0-16,26-13 15,-26 0-15,0 0 16,0 0-1,-13 13-15,12-13 32,-12 13-17,13-13 1,0 0 0,13 0 109,-26 12-110,13-12 1,-13 13-16,0 13 15,0-13-15,13-13 16,-13 13-16,0 0 16,0 0-16,0 25 15,13 14-15,-13-13 16,25 12 0,-12-12-16,13-13 15,-26 12-15,13 1 16,0-13-16,13 12 15,-26 1-15,13-13 16,-13 13-16,0 12 16,13-12-16,12-26 15,-25 25-15,13-25 16,-13 13-16,0-13 16,0 26-16,0-26 15,0-1-15,0 1 16,0 0-16,0 0 15,0 26-15,0-26 16,0 13 0</inkml:trace>
          <inkml:trace contextRef="#ctx0" brushRef="#br0" timeOffset="41416.83">387-8832 0,'-13'0'15,"0"0"-15,0 0 0,0 0 16,0 0 0,-12 0-16,12 0 15,0 0-15,0 0 16,-13 0 46,13 0-46,-13 0-16,14 0 16,-1 0-16,-13 13 15,0 0-15,0-13 31,13 25 1,0-12-17,1 0-15,12 0 16,-26 0 0,13 0-16,0 26 15,0-1-15,-13-12 16,13-13-16,1 26 15,12-26-15,-13 25 16,13-25-16,0 0 16,-13 0-16,13 0 47,0 0-32,0 0-15,0 12 16,0-12-16,0 0 15,0 13-15,0-13 16,0 26-16,0-27 16,13-12 46,0 0-62,-1 0 16,1 0 31,0 0-47,13 0 15,0 0 1,12 0-16,-25 0 16,13 0-16,13 0 15,-13-25-15,-1 12 16,-12 13-16,0 0 15,0-13 1,0 13 0,0-13-16,0 13 15,25-39-15,-25 26 16,26 1-16,-26-1 16,0 0-16,0-26 15,0 26-15,12-13 16,-25 1-16,0 12 15,0 0 48,0 0-16,0 0-16</inkml:trace>
        </inkml:traceGroup>
        <inkml:traceGroup>
          <inkml:annotationXML>
            <emma:emma xmlns:emma="http://www.w3.org/2003/04/emma" version="1.0">
              <emma:interpretation id="{1B1DA3BA-C321-43EF-98F1-5383DEC5F291}" emma:medium="tactile" emma:mode="ink">
                <msink:context xmlns:msink="http://schemas.microsoft.com/ink/2010/main" type="inkWord" rotatedBoundingBox="4403,1915 6666,2263 6445,3701 4181,3353"/>
              </emma:interpretation>
              <emma:one-of disjunction-type="recognition" id="oneOf1">
                <emma:interpretation id="interp5" emma:lang="en-US" emma:confidence="0">
                  <emma:literal>ETTRT</emma:literal>
                </emma:interpretation>
                <emma:interpretation id="interp6" emma:lang="en-US" emma:confidence="0">
                  <emma:literal>ETRT</emma:literal>
                </emma:interpretation>
                <emma:interpretation id="interp7" emma:lang="en-US" emma:confidence="0">
                  <emma:literal>Enk</emma:literal>
                </emma:interpretation>
                <emma:interpretation id="interp8" emma:lang="en-US" emma:confidence="0">
                  <emma:literal>ETR,</emma:literal>
                </emma:interpretation>
                <emma:interpretation id="interp9" emma:lang="en-US" emma:confidence="0">
                  <emma:literal>EtiRt</emma:literal>
                </emma:interpretation>
              </emma:one-of>
            </emma:emma>
          </inkml:annotationXML>
          <inkml:trace contextRef="#ctx0" brushRef="#br0" timeOffset="13473.66">3636-8510 0,'0'13'94,"0"39"-79,0-26-15,0 38 16,0 13-16,0-25 15,0-1-15,0-12 16,0-13-16,0-13 16,0 13-16,0-13 15,0-1-15,0 1 16,0 0-16,0 0 16,0 0-1,0 13 1,0-13-1,0 0 1,0 12-16,0-12 16,0 13-16,0-39 93,0 0-77,0 0-16</inkml:trace>
          <inkml:trace contextRef="#ctx0" brushRef="#br0" timeOffset="14832.95">3636-8278 0,'13'-13'15,"-13"1"95,0-1-48,0-13-62,0 13 16,0 0-16,0 0 15,0 0-15,0 0 16,0 1-16,26-14 16,-26 13-16,13-13 15,-1-13-15,-12 26 16,39-25-16,-26 12 15,0 13-15,13-26 16,-13 27 0,-1-1-16,1 0 15,0-13-15,26 13 0,-26 0 47,0 13-47,0 0 63,-13 13-48,12-13-15,-12 13 16,0 13-16,0-13 16,0 12-16,0-12 15,0 26-15,0-26 16,0 13-16,0-13 15,0 25-15,0-12 16,0 13-16,0-1 16,0-12-16,0 13 15,-25 0-15,-1-14 16,0 14-16,-13 0 16,27-1-16,-1-12 15,0 0-15,-13-13 16,13 0-1,13 0-15,-13 0 16,0-1-16,-12-12 16,-1 13 62,13 13-78,13-13 62,0 0-46,0 0-16,26 13 31,115 180 188,-128-206-172,0 13-32,13-13-15</inkml:trace>
          <inkml:trace contextRef="#ctx0" brushRef="#br0" timeOffset="15816.65">3958-7826 0,'13'-13'140,"-13"-13"-124,13 13 62,0 13-31,0 0-31,-13-13-16,13 0 109,0 13-93,12 0-1,-25 13 1,0 0 0,0 13-16,0-13 15,0 12-15,0 14 16,0-13-16,0 38 15,0-38-15,0 26 16,0-14-16,0 14 16,0-13-16,0-65 187,0 0-171,0-13-16</inkml:trace>
          <inkml:trace contextRef="#ctx0" brushRef="#br0" timeOffset="16424.8">3842-7942 0,'13'0'16,"0"0"-16,0 0 16,0 0 15,0 0-15,12 0-1,-12 0-15,0 0 16,0 0-16,0 0 15,0 0-15,0 0 16,26 0-16,-14 0 16,40 0-16,-39 0 15,25 0-15,-12 0 16,12 0-16,-38 0 16,13 0 77,-13 12-77,-13 1 0,0 13-16,-39-13 15,1 0-15</inkml:trace>
          <inkml:trace contextRef="#ctx0" brushRef="#br0" timeOffset="8222.07">2140-8523 0,'0'-13'31,"13"13"-15,13 0 77,-13 0-93,0 0 16,0 0-16,38 0 16,-25 0-16,13 0 15,-1 0-15,-12 0 16,13 0-16,-26 0 16,0 0-16,12 0 93,-12 0-61,13 0-17,-26 13-15,13-13 16,13 13-16,12 13 15,1-26-15,-13 0 16,-13 0-16,26 0 16,-14 13 109</inkml:trace>
          <inkml:trace contextRef="#ctx0" brushRef="#br0" timeOffset="6968.52">2308-8574 0,'0'13'15,"0"0"-15,0-1 16,0 14-16,0-13 16,0 0-16,0 13 15,0 13-15,0-14 16,0 14-16,0-26 15,0 26-15,0-27 16,0 14-16,0 13 16,0-13-16,0 25 15,0-12-15,0 0 16,0-14-16,0 14 16,0 51 15,64-25 125,-25-65-156,-13 0 16,13 0-16,-14 0 15,40 0-15,-39 0 16,-14 0-16,14 0 16,-13 0 15,0 0 0,0 0-31,0 0 16,0 0-16,0 0 15,12 0 63,-25-13-62</inkml:trace>
          <inkml:trace contextRef="#ctx0" brushRef="#br0" timeOffset="8904.06">2243-8123 0,'13'0'16,"0"0"31,0 0-32,0 0 1,0 0-16,0 0 15,25 0-15,-12 0 16,13 0-16,-13 0 16,12 0-16,-12 0 15,0 0-15,-13 0 16,0 0 0,0 0-1,0 0 1,-1 0-16,1 0 15,13 0-15,-13 0 16,0 0-16,13 0 16,-13 13-16,12-13 15,-12 0 1,0 0 0</inkml:trace>
          <inkml:trace contextRef="#ctx0" brushRef="#br0" timeOffset="11057.63">2953-7878 0,'0'-13'109,"25"0"-93,1 13 0,-13 0-16,0 0 15,0 0-15,0 0 16,0 0-16,0 0 16,12 0-16,1 0 15,-13 0-15,13 0 16</inkml:trace>
          <inkml:trace contextRef="#ctx0" brushRef="#br0" timeOffset="10067.63">3004-7904 0,'13'0'156,"-13"13"-140,0 0-16,13 0 0,-13 26 15,26-14-15,-26 14 16,0 0-16,13 12 16,-13-12-16,0-13 15,0 12-15,0-25 16,0 13-16,0-13 31,0 0-15,0 13-16,0-13 15,0 0-15,0-1 16,0 1-16,0 0 16,0 0 62,0-26-31,0 0-32,0 0-15,0 1 16,0-1-16</inkml:trace>
          <inkml:trace contextRef="#ctx0" brushRef="#br0" timeOffset="12734.59">3546-8110 0,'-13'26'31,"13"-13"-31,-26-13 16,26 13-16,0 12 15,-13-12-15,13 26 16,0-26-16,0 13 16,0-1-16,0 1 15,0-13-15,0 13 16,0 0-16,0-1 15,0-12-15,0 26 16,0-26-16,0 13 16,0-13-16,0-1 15,0 14-15,0-13 16,0 0 0,0 0 77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7:33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8 40,'-4'-2'8128,"-9"-4"-5822,12 6-2320,-2 42-10,13 2 18,-7-38 5,-1 0 1,-1-1-1,1 1 0,-1 0 1,1 12-1,-3-11 0,1 1-1,1 0 1,-1 0-1,1 0 1,0 0 0,1 0-1,0-1 1,0 1-1,1-1 1,0 1-1,6 10 1,-4-7 10,0 1-1,0 0 1,-1 0-1,-1 1 1,0-1 0,0 1-1,0 16 1,-1 95 207,-2-81-184,2 60-23,-2 80 284,-14-48-204,13-120 20,0 0 0,-2 0 0,-4 17 0,4-17-73,0 0-1,0 0 1,0 18 0,3-19 100,0-24-6943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7:35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93 568,'0'0'1817,"-11"6"-1199,-64 33 1380,87-39 2681,14 1-3799,35 1-1223,70 0 1142,156-5 696,-232-3-1323,0-3 0,69-21 0,-32 8-116,-81 20-62,1 1 0,-1 0 0,1 1 0,12 1 0,-13 0 9,0-1 1,-1 0-1,1 0 0,0-1 0,12-3 0,49-24-56,-59 21 73,-1 1 0,1 1 1,1 1-1,-1-1 0,1 2 1,-1 0-1,20-1 0,-33 4 199,39 0-128,-13 0 18,1 0-634,-6 0-3969,-28 0-1174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7:37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1480,'0'0'6708,"20"5"-6380,13-1 146,-1-1-1,1-2 0,46-4 0,-2 1-437,-71 1-21,1 1-1,-1-1 1,1 0 0,-1 0 0,1-1-1,-1 0 1,0 0 0,0 0 0,0-1-1,0 0 1,0 0 0,-1-1-1,1 1 1,-1-1 0,0 0 0,0-1-1,8-9 1,-9 11 3,-4 7 114,-1 1 1,1 0 0,0-1 0,1 1 0,-1 0-1,1-1 1,0 1 0,2 4 0,0 11-83,-7 3 242,-10-21-390,12-2 93,0 0 0,-1 0 0,1 0-1,0 0 1,-1 0 0,1 0 0,0 1 0,0-1 0,-1 1 0,-3 1 0,4 0 53,1 1-36,-2-3-4,0 1 1,-1 0-1,1-1 1,0 1 0,0-1-1,0 0 1,-1 0 0,1-1-1,0 1 1,-3-1-1,-3 0-17,-11 1 151,0 1 0,0 1 0,0 1 1,-35 9-1,41-8-39,0-1 0,0 0 1,-20 1-1,33-4-49,1 2-13,0-2 95,-38 3-120,32-3-116,5 0 43,-1 0 0,0 1 0,0-2 0,0 1 0,0 0 0,0 0 0,0-1 0,1 1 0,-1-1 0,0 1 0,0-1 0,1 0 0,-1 1 0,0-1 0,1 0 0,-1 0-1,1 0 1,-1-1 0,1 1 0,-3-3 0,1 3 55,3 1 2,0-3-1422,0 2 1421,0 1-1,0-1 1,-1 1 0,1 0-1,0-1 1,0 1-1,0-1 1,0 1-1,0-1 1,0 1 0,0-1-1,0 1 1,0-1-1,0 1 1,0 0 0,0-1-1,0 1 1,1-1-1,-1 1 1,0-1-1,0 1 1,0 0 0,1-1-1,-1 1 1,0 0-1,0-1 1,1 1-1,-1-1 1,0 1 0,1 0-1,-1 0 1,0-1-1,1 1 1,-1 0 0,1 0-1,-1-1 1,0 1-1,1 0 1,-1 0-1,1 0 1,-1 0 0,1 0-1,-1 0 1,1 0-1,-1 0 1,0 0-1,1 0 1,0 0 0,0 0 159,-1-4 847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7:38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81 704,'0'0'6363,"-2"-10"-5522,-1-4-482,1 7-27,0 1 1,1-1 0,0 0 0,1 1 0,-1-14 0,2 20-346,0-1 1,-1 1 0,1 0-1,0-1 1,-1 1 0,1 0 0,0-1-1,-1 1 1,1 0 0,0 0 0,0 0-1,-1 0 1,1 0 0,0 0-1,-1 0 1,1 0 0,0 0 0,0 0-1,-1 0 1,1 0 0,0 1 0,0-1-1,-1 0 1,1 0 0,0 1 0,-1-1-1,1 0 1,-1 1 0,1-1-1,0 1 1,-1-1 0,1 1 0,-1-1-1,1 1 1,-1-1 0,1 1 0,-1 0-1,0-1 1,1 2 0,4 204-1063,-6-83 1422,0-16 821,0-58-802,7 84 0,-1-106-305,2-1 0,10 30 0,-9-34-84,-1 1 0,-1 0 0,4 38 0,-4 191 1602,-6-266-5393,0-1 1334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7:42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1112,'2'0'9319,"-2"0"-9249,3 26-43,-1 0 1,-2 0-1,-2 31 1,0 7 114,2 105-90,1-168-80,0 0 0,0 0 0,0 0 0,0 0 1,0-1-1,1 1 0,-1 0 0,0-1 0,1 1 0,-1-1 0,0 1 0,1-1 0,-1 0 0,1 1 1,-1-1-1,1 0 0,-1 0 0,3-1 0,30 3-129,10-1 335,-27 0-625,0 0 0,-1-1 0,1-1 0,0 0 0,0-1 0,-1-1 1,1-1-1,-1 0 0,19-8 0,-33 11 345,0 0 1,0 0 0,0-1 0,-1 1 0,1-1 0,-1 1-1,1-1 1,-1 1 0,0-1 0,0 0 0,1 0 0,-1 1-1,1-4 1,1 0-284,2-6-1119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7:4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1296,'0'0'7727,"5"-10"-7503,-3 5-229,0 1 11,-1-1 0,1 1 0,0 0 0,0 0 1,0 0-1,1 0 0,0 0 0,-1 1 0,1-1 0,0 1 1,1 0-1,-1-1 0,1 2 0,-1-1 0,1 0 0,0 1 1,0-1-1,0 1 0,0 0 0,0 1 0,1-1 0,-1 1 1,0-1-1,1 1 0,5 0 0,45 6 692,-49-4-667,0 0 0,0 0 0,1 0 0,-1 0 0,0-1-1,1 0 1,-1 0 0,0-1 0,1 0 0,-1 0-1,0 0 1,0-1 0,0 0 0,0 0 0,0-1 0,-1 1-1,1-1 1,0 0 0,-1-1 0,7-5 0,20-17 9,-32 26-46,-12 0-9856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7:43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3993,'0'0'6331,"17"-1"-6173,154-6 58,-164 7-202,-1-1 0,1 0 0,-1 0 0,1 0 0,-1-1 0,1 0 0,-1-1 0,0 1 0,0-1 0,0 0 0,0-1 0,6-4 1,-4 2-210,0 1 1,1 1-1,-1-1 1,15-4 0,-17 9-3918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7:44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1344,'0'0'9682,"2"-7"-9359,0 15-304,-1-1-1,1 0 1,-1 0-1,-1 0 1,1 1-1,-2 8 1,1-8-9,0 0 1,0 0-1,1-1 0,0 1 1,3 14-1,37 73-1263,-40-93 1016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7:46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0 128 432,'0'0'7754,"0"-13"-6534,2 21-1101,0-1 1,0 0-1,0 1 1,1-1-1,0 0 0,8 12 1,2 8-53,-4-3-53,-2 0 1,0 1-1,-2 0 0,3 35 1,-6-53-10,0-1 1,0 0-1,0 1 0,0-1 0,1 0 1,0 0-1,6 8 0,-6-9-2,0 0-1,0 0 1,0 0-1,-1 0 1,1 0-1,-1 1 0,-1-1 1,1 1-1,-1 0 1,1 8-1,-20-33 141,13 6-160,1 0-1,-1-1 1,2 1-1,0-1 1,1 0-1,-1-28 1,2 28 26,0-1 1,0 1-1,-2-1 1,0 1-1,0 0 1,-10-22-1,8 26 83,0 0 1,1 0-1,0 0 1,1-1-1,0 1 1,1-1-1,-2-15 1,4 22-83,0-1 0,0 1 0,1-1 0,0 1 0,0-1 0,0 1 0,1 0 0,-1-1 0,1 1 0,0 0 0,0 0 0,1 0 0,-1 0 0,1 1 0,0-1 0,0 1 0,0 0 0,0-1 0,1 1-1,4-3 1,-2 2-64,1-1 0,0 1 0,0 0 0,1 0-1,-1 1 1,1 0 0,0 1 0,0-1-1,0 2 1,14-3 0,9 2-20,47 1 1,-41 2 111,-24 0-70,0 0 0,1 2-1,-1-1 1,0 2 0,-1 0 0,1 0-1,-1 1 1,0 1 0,0 0 0,0 0-1,18 15 1,-17-8-1251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7:53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24 336,'0'0'6289,"0"-6"-2735,0-11-2191,-1 28-1486,1 1-1,1-1 0,0 0 0,0 1 0,1-1 0,1 0 0,7 21 1,-4-15-26,-6-15 42,0-1 1,1 0-1,-1 0 0,0 0 1,1 0-1,-1 1 0,0-1 1,1 0-1,0 0 0,-1 0 1,1 0-1,0 0 0,-1 0 1,1 0-1,0 0 0,0 0 1,0-1-1,0 1 0,0 0 1,0 0-1,0-1 0,0 1 0,0-1 1,0 1-1,0-1 0,0 1 1,0-1-1,1 0 0,-1 1 1,0-1-1,0 0 0,0 0 1,1 0-1,-1 0 0,0 0 1,0 0-1,0 0 0,3-1 1,7 1-1704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42.0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543A84-56E2-4BA8-8669-134FA3AA7A06}" emma:medium="tactile" emma:mode="ink">
          <msink:context xmlns:msink="http://schemas.microsoft.com/ink/2010/main" type="inkDrawing" rotatedBoundingBox="6017,13048 6668,12659 7009,13231 6359,13620" semanticType="callout" shapeName="Other"/>
        </emma:interpretation>
      </emma:emma>
    </inkml:annotationXML>
    <inkml:trace contextRef="#ctx0" brushRef="#br0">168 90 0,'-26'0'62,"26"13"-46,13 0 0,0 0 15,-13 13-16,13-13-15,-13 0 16,0-1-16,13 1 16,-13 0-16,13 26 15,-13-26-15,0 13 16,0-14-16,13 27 16,-13-26-16,25 26 15,-25-26-15,13 0 16,-13 12-16,0-12 78,13 13-47,-13-13-15,0 0-1,13 0-15,-13 0 16,13-1-16,26 79 141,-39-78-63,12-13-78,14-39 15,13-13 1,51-64-16,13 0 16,-25-13-16,-27 78 15,-12-14-15,0 14 16,-26 38 62,-13-13 31,-13 26 1,0 0-110,0 0 15,0 0-15,-13 0 16,13 0 0,-13 13-16,-25-13 15,12 13-15,-12-13 16,-14 0-16,52 0 16,-12 0-16,12 0 15,-13 0-15,0 0 16,-13 0-16,26 0 15,-12 0-15,12 0 32,0 0-32,-13 13 15,13-13-15,-13 0 16,14 0-16,-27 13 16,26-13-16,0 25 15,-13-25-15,-12 0 16,25 13-16,-26-13 15,26 0-15,0 0 188,0 0-172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20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503 305 832,'0'0'6887,"10"-24"-6662,4 12-348,1 1 0,0 0-1,1 1 1,0 1 0,1 0-1,0 1 1,0 1 0,1 1-1,19-5 1,53-22 93,-75 27 34,1 1 1,-1 0-1,2 1 0,-1 1 0,0 0 0,20 0 0,103 3-219,-58 3 175,-63-3 10,0 1 0,0 1 1,0 0-1,0 1 1,0 1-1,-1 1 0,1 1 1,26 12-1,25 11-117,-39-17 139,0 1 0,0 2 0,35 23 0,-25-15-205,-34-20 259,0 0 1,-1 0 0,1 0 0,-1 0-1,0 1 1,0 0 0,-1 0 0,1 1 0,-1-1-1,0 1 1,0 0 0,0 0 0,0 0 0,2 7-1,4 4-28,1 1-1,1-2 0,0 1 1,1-1-1,17 15 0,34 40 23,-62-66 25,0-1 0,-1 1 0,1-1 0,0 1 0,-1 0 0,0-1 0,0 1 0,1 8 0,-2-9-44,1 1 0,-1 0 0,1 0 0,0 0 0,1-1 0,-1 1 0,1-1 0,-1 1-1,1-1 1,3 5 0,0-2-20,-1 1 0,0-1 1,0 1-1,0 0 0,-1 0 0,0 0 0,-1 1 0,0-1 0,0 1 0,0-1 1,-1 1-1,1 9 0,8 37 14,-6-41-12,1 0 0,0-1 0,13 20 0,-12-23-5,-1 0 0,0 1 0,-1-1 0,0 1 0,0 0 0,-1 0 0,3 18 0,-1-3 57,0 1 1,2-1 0,15 40 0,-13-45-58,-2 0 1,0 1 0,-2 0 0,0 0 0,-2 0-1,2 29 1,-4-37-13,1 0 1,0 1-1,1-1 0,5 15 0,5 26 14,-5 18 206,-5-42-134,1 0 0,8 34 1,-6-33-139,-2-1-1,-1 1 1,-1 0 0,-5 60 0,0-11 169,4-36-97,0-19-58,-1-1-1,-1 0 1,-1 0-1,-9 42 1,10-61 60,0 0 1,-1 0-1,1 1 0,-1-1 1,-1 0-1,1-1 1,-1 1-1,1 0 1,-1-1-1,-1 1 1,1-1-1,-1 0 0,1 0 1,-1 0-1,0-1 1,-1 1-1,-7 4 1,5-2-12,-1 0 0,1 1 0,0 0 1,1 0-1,-1 1 0,1 0 0,-8 14 0,-32 70 7,25-50 1,6-11 7,-1 0 0,-2-2 0,-23 29-1,34-48 52,-2-1 0,1 0-1,-1-1 1,-1 0 0,1 0-1,-2-1 1,1 0 0,-1-1-1,1 0 1,-2-1 0,-22 8-1,22-8 25,-1 0 1,0 1-1,1 0 0,0 2 1,-11 7-1,13-7-17,-2 0 0,1-1 0,-1-1 0,0 0 0,-20 6 0,-24 4 657,-1-3-1,-1-3 1,0-2 0,-89 1-1,79-11-515,42 0-91,0 1-1,0 1 1,-51 8 0,57-6-29,-1 0 0,1-2 0,-1 0 0,1-1 0,-1-2 0,1 0 0,-1-1 0,1 0 0,1-2 0,-1-1 0,-20-9 0,18 5-71,1-2 1,0 0 0,1-1-1,0-1 1,1 0 0,1-2-1,0 0 1,-30-39 0,-1-12 13,-51-95 0,71 114-4,-5-12 1,3-2 0,-43-129 0,-17-143 9,81 272-42,2 0-1,3-1 0,6-108 1,1 67 12,0 65-23,2 1 0,2-1 0,21-71-1,-15 64 7,-1 0-1,4-49 0,-11 63-18,1 1-1,2 0 0,2 0 1,0 1-1,2 0 0,2 0 1,23-41-1,-29 62 13,1 0 1,0 0-1,0 1 1,1 0-1,12-9 1,9-9-13,243-254-79,-226 234 113,-44 46-22,5 0-6,0 0 0,0-1 0,0 0 0,0-1 0,0 1-1,10-7 1,18-5 51,1 9-258,-37 30-637,-3 6-543,-9 5-1323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1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89 225 24,'0'0'3809,"-6"-18"845,-41 18-3506,46 5-1144,0 0-1,0 0 0,1 0 0,0 0 1,0 1-1,0 8 0,1-9 4,-3 18 14,0 1-1,-1-1 1,-1 0 0,-12 39 0,13-53-21,2-4-17,0-1 1,1 1-1,-1 0 1,1-1 0,0 1-1,0-1 1,1 1-1,-1 0 1,1-1-1,0 1 1,0-1 0,0 1-1,4 6 1,33 54-83,-29-53 56,-7-9-21,1-1 0,-1 0 0,1 0-1,0-1 1,0 1 0,0 0 0,0-1 0,0 0 0,0 1 0,0-1 0,1-1 0,-1 1 0,0 0 0,0-1 0,1 0 0,-1 1 0,1-1 0,-1-1 0,5 0 0,-3 1 5,0 0 1,0 0-1,0-1 1,-1 0-1,1 0 1,0 0 0,-1-1-1,1 0 1,-1 0-1,1 0 1,-1 0-1,0 0 1,4-4 0,3-8 65,-1 0 0,0 0 0,-1-1 0,0 0 0,-2-1 0,10-24 0,25-102 830,-40 132-669,1 1-1,-2-1 1,1 0-1,-2-1 0,1 1 1,-1 0-1,-1 0 0,0 0 1,0 0-1,-1 0 0,0 0 1,-1 0-1,0 0 1,0 1-1,-1 0 0,0-1 1,-1 1-1,0 1 0,-1-1 1,0 1-1,-12-14 1,14 16-119,-1 0 1,1 1 0,-1-1 0,0 1-1,-1 0 1,1 1 0,-1 0 0,0-1 0,0 2-1,0-1 1,-1 1 0,1 0 0,-1 0 0,1 1-1,-1 0 1,0 0 0,0 0 0,0 1 0,-1 0-1,-8 0 1,15 2-108,0-1 1,0 1-1,0 0 0,0-1 0,0 1 1,1 0-1,-1 0 0,0-1 0,0 1 1,1 0-1,-1 0 0,1 0 0,-1 0 1,1 0-1,-1 0 0,1 0 0,-1 0 1,1 0-1,0 0 0,0 0 0,-1 0 1,1 1-1,0-1 0,0 1 0,-3 29-1306,3-31 1355,-1 26-1976,-2-4-724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1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4345,'0'0'3443,"7"9"-2744,92 107 1243,-58-61-1709,0 1-4214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2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4489,'0'0'5232,"1"-4"-5132,0 3-99,-1 0 0,0 0 1,1 0-1,0 0 0,-1 0 0,1 0 1,0 0-1,-1 0 0,1 0 0,0 0 1,0 0-1,0 0 0,0 1 0,0-1 1,0 0-1,0 0 0,0 1 0,0-1 1,0 1-1,0-1 0,0 1 0,1 0 1,-1-1-1,1 1 0,38 0 5,-25 2 127,45 2-1213,-57-4 866,-1 0 0,0 0-1,1-1 1,-1 1 0,0-1 0,0 1 0,1-1-1,-1 0 1,0 0 0,0 0 0,0 0-1,0 0 1,0-1 0,0 1 0,0 0 0,0-1-1,-1 0 1,1 1 0,-1-1 0,1 0-1,1-2 1,3-10-3416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2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0 199 4705</inkml:trace>
  <inkml:trace contextRef="#ctx0" brushRef="#br0" timeOffset="1">0 199 4705,'0'-177'2393,"0"174"-1561,0 0-200,0 1-96,0-4-432,6 4 8,15-1-112,-1 0-216,1 3-448,-3 0 56,-4 0-112,1 6-345,-3 4 73,-6-4 360,0-4-1248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3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4537,'0'0'6423,"-3"9"-6239,1-1-214,0 0 1,1 0 0,0 0 0,0 1-1,1-1 1,0 0 0,0 0 0,1 0-1,0 0 1,1 0 0,-1 1 0,2-2-1,-1 1 1,4 8 0,-1-4-137,0 0-1,-2 1 1,1-1-1,-1 1 1,2 24-1,-4 9-2712,-1-38 493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3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30 1592,'0'0'4811,"-6"13"-5350,6-13 680,39-1 1685,18-17-1475,-47 14-423,-1 1-1,1-1 0,0 2 1,0-1-1,0 2 0,20-2 1,-27 2-1025,0-1-943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3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2801,'0'0'8264,"17"-15"-7953,55-47-206,-67 57-164,1 0 0,-1 0 0,1 1 0,1 0 0,-1 0 0,1 0 0,-1 1 0,1 0-1,0 0 1,0 1 0,0 0 0,0 0 0,1 1 0,-1 0 0,0 0 0,10 0 0,-16 49-1936,-1-41-27,0-3-837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4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5265,'0'0'4937,"0"0"-4926,-1 0 0,1 0-1,0 0 1,0 1 0,-1-1 0,1 0-1,0 0 1,0 0 0,-1 0 0,1 0-1,0 0 1,0 0 0,-1 1 0,1-1 0,0 0-1,0 0 1,0 0 0,0 0 0,-1 1-1,1-1 1,0 0 0,0 0 0,0 1-1,0-1 1,0 0 0,-1 0 0,1 1-1,0-1 1,0 0 0,0 0 0,0 1-1,0-1 1,0 0 0,0 0 0,0 1-1,0-1 1,0 0 0,0 0 0,0 1-1,0-1 1,0 0 0,0 0 0,1 1-1,-1-1 1,0 1 0,6 13 23,-1 1 0,-1-1 0,0 1 0,-1 0 0,-1 1 0,0-1 0,-1 0-1,-1 1 1,-1 16 0,1-10 123,0-19-162,1 0 1,-1 0-1,1 0 1,0 0-1,1 0 0,-1 0 1,0 0-1,1 0 0,-1 0 1,1-1-1,0 1 1,0-1-1,4 4 0,36 35-90,-21-22-56,17 31-1532,-37-50 1646,0 1 1,1 0-1,-1-1 0,0 1 0,0-1 0,1 1 0,-1-1 0,0 0 0,1 1 1,-1-1-1,0 0 0,0 0 0,1 0 0,-1 0 0,0 0 0,1 0 0,-1-1 0,0 1 1,1 0-1,-1-1 0,0 1 0,1-1 0,-1 1 0,1-2 0,29-19-473,25-40-1849,-35 30-1745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4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3537,'0'0'1264,"150"-21"-1264,-138 26-128,-6 0 8,-3 1 56,0-4-40,-3-7-2001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5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4297,'0'0'5526,"0"18"-5490,-1 3-8,0-13-23,0 1 1,1-1-1,0 1 1,1-1 0,0 1-1,0-1 1,1 1 0,0-1-1,0 0 1,1 1 0,3 7-1,19 33 30,-18-36 16,0-1-1,-1 1 1,-1 0 0,0 1-1,0-1 1,-1 1 0,-1 0-1,-1 0 1,2 25 0,-21 163 1260,16-191-1317,1 0 1,1 0 0,0 0-1,1 0 1,0 0 0,0 0-1,1-1 1,0 1 0,1-1-1,1 0 1,-1 0 0,8 11-1,-4-7 9,-6-10-3,0 1-1,1-1 1,-1 0-1,1 0 1,0 0-1,0 0 1,6 5 0,-8-9 0,0 1 0,0-1 0,0 1 0,0-1 0,1 0 1,-1 1-1,0-1 0,0 0 0,0 0 0,1 0 0,-1 0 1,0 0-1,0 0 0,0 0 0,1 0 0,-1 0 0,0 0 1,0-1-1,0 1 0,0-1 0,1 1 0,-1-1 0,0 1 1,0-1-1,0 1 0,0-1 0,0 0 0,0 0 0,0 1 1,-1-1-1,1 0 0,0 0 0,0 0 0,-1 0 0,2-2 1,5-5 31,5-5 4,1 0 0,20-17-1,-29 27-46,0 0 0,1 0 0,-1 0 0,1 1 0,0 0 0,0 0-1,0 0 1,0 0 0,0 1 0,0 0 0,0 0 0,0 0 0,6 1 0,-8-1-127,1 1 1,-1-1 0,1 0 0,-1 0 0,1 0 0,-1 0-1,0 0 1,1-1 0,-1 1 0,0-1 0,0 0 0,0 0-1,0 0 1,-1-1 0,1 1 0,0-1 0,-1 1 0,0-1-1,0 0 1,0 0 0,0 0 0,0 0 0,0 0 0,-1 0-1,1-1 1,0-3 0,10-23-3365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23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271 111 360,'0'0'-243,"4"-2"306,4-4 4213,-10 3-1648,-19 4-848,17-1-1783,1 1 0,0-1 0,-1 1 0,1 0-1,0 0 1,0 1 0,0-1 0,0 0 0,0 1-1,0 0 1,0 0 0,0 0 0,1 0 0,-1 0-1,1 1 1,-3 3 0,-53 129 88,41-90 23,-2-1-1,-46 78 1,46-86-80,19-36-35,0 0 0,0 0 1,0 0-1,0 0 0,0 0 0,0 0 0,0 0 1,0 0-1,0 0 0,0 1 0,0-1 1,-1 0-1,1 0 0,0 0 0,0 0 0,0 0 1,0 0-1,0 0 0,0 0 0,0 1 0,0-1 1,0 0-1,0 0 0,0 0 0,0 0 1,0 0-1,0 0 0,0 0 0,1 1 0,-1-1 1,0 0-1,0 0 0,0 0 0,0 0 0,0 0 1,0 0-1,0 0 0,0 0 0,0 0 1,0 1-1,0-1 0,0 0 0,1 0 0,-1 0 1,0 0-1,0 0 0,0 0 0,0 0 0,0 0 1,0 0-1,0 0 0,0 0 0,1 0 0,-1 0 1,0 0-1,0 0 0,0 0 0,0 0 1,0 0-1,0 0 0,0 0 0,1 0 0,-1 0 1,0 0-1,0 0 0,0 0 0,0 0 0,0 0 1,0 0-1,19-16-205,-14 9 220,0 0 0,0 0 0,0 0 0,-1 0 1,0-1-1,-1 0 0,6-15 0,14-68 90,-7 20-58,-2 35-35,20-42 1,-19 47 5,22-64 0,-33 72 1218,7 51-1160,29 20-745,-32-40 644,0 0 0,-1 1 1,0 0-1,-1 0 1,0 0-1,8 17 0,-11-21 37,-1 0-1,0 0 1,1 0-1,0-1 1,0 1 0,1-1-1,-1 0 1,1 0-1,0 0 1,0 0-1,0-1 1,0 1-1,1-1 1,-1 0-1,7 2 1,29 24 9,-39-28 2,0 0 0,0 0 0,-1 0 0,1 0 0,0 0 0,-1 0 0,1 0 0,-1 0 0,0 1 0,1-1 0,-1 0 0,0 0 0,0 1 0,0-1-1,0 0 1,0 0 0,0 1 0,0-1 0,0 0 0,0 0 0,0 1 0,-1-1 0,1 0 0,-1 0 0,1 0 0,-1 0 0,1 1 0,-1-1 0,0 0 0,1 0 0,-1 0 0,0 0 0,0 0 0,0 0 0,0-1 0,-1 2 0,-37 30 591,28-26-478,0 0 0,-1-2 1,0 1-1,0-1 0,0-1 1,-17 3-1,-82 5 1071,61-8-638,6 3-314,-48 1 349,91-7-682,1 31-6422,-3-19 3884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6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4521,'0'0'2016,"132"-63"-1872,-120 63-136,-3 0 136,0 0-144,0 5 0,-3-3-8,2 1 8,1-3-240,12 0-264,-6 0-784,-1-10-1793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5601,'0'0'3486,"-6"14"-4522,-33 167 625,39-181 420,-2 20-516,2-19 369,0-1-1,0 1 1,1-1-1,-1 1 1,0-1 0,1 0-1,-1 1 1,0-1 0,1 0-1,-1 1 1,0-1-1,1 0 1,-1 1 0,1-1-1,-1 0 1,1 1 0,-1-1-1,0 0 1,1 0-1,-1 0 1,1 0 0,-1 0-1,1 1 1,-1-1 0,1 0-1,-1 0 1,1 0-1,-1 0 1,1 0 0,-1 0-1,2-1 1,1 1-2000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6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1 656,'0'0'12165,"0"0"-12162,0 0 0,-1 0 0,1 0 0,0 1 0,-1-1 0,1 0-1,0 0 1,-1 1 0,1-1 0,0 0 0,0 0 0,-1 1 0,1-1-1,0 0 1,0 1 0,-1-1 0,1 0 0,0 1 0,0-1-1,0 0 1,0 1 0,-1-1 0,1 0 0,0 1 0,0-1 0,0 0-1,0 1 1,0-1 0,0 1 0,0-1 0,0 0 0,0 1 0,0-1-1,0 0 1,1 1 0,-1-1 0,0 1 0,0-1 0,0 0 0,0 1-1,1-1 1,-1 1 0,5 12-266,1 1-1,1-1 0,0 0 1,0-1-1,11 14 1,7 12-656,-11-16 39,-8-14 682,0 1 1,0 0-1,-1 0 1,0 0-1,0 1 0,-1 0 1,-1 0-1,5 18 2081,-8-35-1810,0-7-1993,0-2-2082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7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8810,'0'0'3017,"68"-21"-6522,-42 21 760,-5-2-2664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7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5489,'0'0'5128,"-1"9"-4977,0 5-288,0 0 0,1 0 0,1 0 0,0 0-1,1 0 1,0 0 0,9 27 0,-4-19 133,-1-1 0,-2 0-1,0 1 1,-1 0-1,-1 0 1,-1 28 0,-1-49 62,12-26 324,-5 11-329,0-1 1,0 2-1,2-1 0,-1 1 1,19-20-1,-26 41-53,1-1 1,0 0-1,0 1 1,0-1-1,7 11 1,-8-15-12,1-1 0,0 0 0,0 0 1,0 1-1,0-1 0,0 0 1,1-1-1,-1 1 0,0 0 0,1-1 1,-1 1-1,1-1 0,0 0 0,-1 0 1,1 0-1,0 0 0,0 0 1,0 0-1,0-1 0,5 1 0,26 7-833,-32-6 433,-9-2-1831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18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7162,'0'0'2412,"11"0"-2549,10-2-10,-4 1 59,-1 0 0,0 0 0,1 2 0,26 3 0,-42-3 98,1 0 1,0 0-1,0 0 1,-1 0-1,1 0 1,-1 1-1,1-1 1,-1 0-1,0 1 1,1-1-1,-1 1 1,0-1-1,0 1 0,0 0 1,0 0-1,1 3 1,12 36 278,-7-21-215,15 42-37,-3 1-1,-2 0 0,9 71 1,-21-82 725,-5-38-687,2 0 1,-1 0-1,2-1 1,0 1-1,0-1 0,1 1 1,12 24-1,11 4-135,-21-33 56,0-1 0,0 1 0,-1 1 0,0-1 0,0 1 0,-1 0 0,4 14 0,-9-23 101,0 0 0,0 0 0,0 0-1,0 0 1,0-1 0,0 1-1,0 0 1,-1 0 0,1-1 0,0 1-1,0-1 1,-1 1 0,1-1 0,0 1-1,-1-1 1,1 0 0,0 0 0,-1 0-1,1 0 1,-1 0 0,1 0-1,0 0 1,-1 0 0,1 0 0,-3-1-1,-42-3 23,16-2-18,24 4-107,0 0-1,0 0 1,0 1 0,0 0-1,0 1 1,0-1-1,0 1 1,0 0-1,0 0 1,0 1 0,-8 2-1,12-1-80,0 1 1,1-1-1,-1 1 0,1 0 0,-1 0 1,1 0-1,0 0 0,0 0 0,0 0 0,1 0 1,-1 0-1,1 0 0,0 0 0,-1 0 0,1 0 1,1 1-1,-1 2 0,0-3-99,15 0-9278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31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 1136,'0'0'11595,"0"40"-11458,0-2-108,1-6 70,-1 1 0,-2-1 0,0 0 0,-3 1 0,-13 53 0,15-75-99,1 1 1,0 0 0,1-1-1,0 1 1,1 0-1,1 12 1,-3 48-2,0-63 99,0-1 1,-1 0 0,0 1 0,0-1 0,-1-1 0,-8 14 0,-11 23 397,21-34-490,1-1 0,0 0 0,0 0-1,1 0 1,0 0 0,2 18 0,0 8-13,-1-2 14,0-14 5,-1 0-1,-1 0 1,0 0-1,-2 1 0,0-2 1,-8 30-1,8-37-42,1-1 0,1 1 1,0 0-1,1 0 0,0 0 0,0 0 0,4 15 0,0-27-1706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33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85 1288,'0'0'8255,"39"5"-7500,-8 0-300,1-2 0,0-1-1,59-5 1,-45 1-403,273-11 211,-133 1 121,-130 7-331,394-20 1193,-435 24-1210,0 0-1,0-1 1,20-6 0,-18 3-8,1 2 0,0 0 1,27 0-1,-17-4-937,-18 2 23,-15 3-2264,-16 2 677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34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3 704,'0'0'7364,"8"2"-4269,35 6-3012,10-4 77,1-3 0,-1-2 0,62-10-1,-98 9-154,-1 1 1,0 0-1,31 3 0,-1 0 1573,-46-8-4758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35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0 704,'0'0'4622,"-5"1"-4574,-17 1 4888,23 38-3718,14-13-1379,-12-24 235,-1 0 1,-1 0 0,1 0-1,0 0 1,-1 0 0,1 0-1,-1 0 1,2 6 0,38-9 255,23-15-275,-63 15-23,4 0-47,0 1-1,0-1 1,0 1 0,0-2-1,0 1 1,7-1-1,-7 0 9,106-4-241,-111 5 226,25-13 162,-22 10-136,0 0-4,0 1 1,1-1-1,-1 1 0,0 0 0,1 0 0,-1 0 1,1 0-1,0 0 0,-1 1 0,6-1 0,-9-7 437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25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1800,'0'0'4336,"0"-4"-3789,0 4 100,-1 16-723,1 0 1,1 0 0,0 0 0,2 0 0,-1 0 0,2 0-1,0-1 1,1 1 0,0-1 0,12 22 0,-11-27-361,-1 0 0,0 1 0,-1 0 0,0 0 0,4 22 0,-7-16-1211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35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 1376,'0'0'5461,"0"37"-3968,0 13-1517,0-50 246,-20-8 2276,5-10-2134,-2-1 316,12 19-2259,3 11-2424,2 7 220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37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 3985,'0'0'7919,"0"0"-7914,-1 0 0,1 0 0,0-1 0,0 1 1,0 0-1,0 0 0,0 0 0,-1 0 0,1 0 0,0-1 0,0 1 1,0 0-1,-1 0 0,1 0 0,0 0 0,0 0 0,0 0 0,-1 0 1,1 0-1,0 0 0,0 0 0,0 0 0,-1 0 0,1 0 0,0 0 1,0 0-1,-1 0 0,1 0 0,0 0 0,0 0 0,0 0 0,0 0 1,-1 1-1,1-1 0,0 0 0,0 0 0,0 0 0,-1 0 1,1 0-1,0 0 0,0 1 0,0-1 0,0 0 0,0 0 0,0 0 1,-1 0-1,1 1 0,0-1 0,0 0 0,0 0 0,0 0 0,0 1 1,0-1-1,0 0 0,0 1 0,-9 20 59,2 1 0,0 1 0,1-1-1,1 1 1,2 0 0,0 0 0,1 1 0,1-1 0,3 26 0,15 29-126,-18-62 87,-2 0-1,0-1 0,-1 1 1,0-1-1,-1 0 0,-1 0 1,0 0-1,-16 24 0,-17 47 225,33-68-248,0-1 0,2 1-1,0 0 1,1 0-1,1 1 1,1-1 0,0 0-1,4 32 1,5 13 740,-7-59-648,-1-1 0,-1 1 0,1-1-1,0 0 1,-1 1 0,0-1 0,0 1 0,0-1-1,0 0 1,0 0 0,-1 0 0,1 0-1,-4 5 1,4 1-2036,12-11 1253,12-10-1235,-3-4-1871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42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75 1512,'0'0'9612,"13"-13"-8860,4 2-736,0 2 1,1 0-1,26-9 1,-35 15-68,1 0 0,0 1 0,0-1 0,-1 2 0,2 0 0,-1 0 0,0 0-1,16 3 1,-25-2 45,0 1 0,1 0 0,-1 0 0,0 0 0,0 0 0,0 0 0,1 0-1,-1 0 1,-1 1 0,1-1 0,0 0 0,0 1 0,0-1 0,-1 0-1,1 1 1,0-1 0,-1 1 0,1-1 0,-1 1 0,0-1 0,0 1 0,1 0-1,-1-1 1,0 2 0,2 41 47,-2-42-39,1 7-35,-1 1-1,-1 0 1,0 0 0,0-1 0,-1 1-1,-4 13 1,3-16 32,0-1 1,-1 0-1,1-1 0,-1 1 0,0 0 0,-1-1 1,1 0-1,-1 0 0,0-1 0,-6 5 0,-48 36-13,59-45 35,41 1-742,-30 2 490,-1 0 0,0 1 0,0 1 0,0-1-1,0 2 1,-1-1 0,0 1 0,15 13 0,-24-19 231,1 1 0,0-1 0,-1 1 0,1-1-1,-1 1 1,1 0 0,-1-1 0,1 1-1,-1-1 1,1 1 0,-1 0 0,0-1-1,1 1 1,-1 0 0,0 0 0,0-1-1,0 1 1,1 0 0,-1 0 0,0-1 0,0 1-1,0 0 1,0 0 0,0 0 0,0-1-1,-1 1 1,1 0 0,0 0 0,-1 1-1,-19 17 327,-37 5 579,54-23-832,-14 5 216,0 0 176,0 0 0,-1-1 0,0 0 0,0-2 0,0 0 0,-20 0 0,37-3-510,-26 10-6011,13-4 1397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42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2801,'0'0'8059,"-32"66"-7238,30-59-894,0-1 0,0 1 1,0 0-1,1 0 0,0 0 0,1 1 0,0-1 0,0 0 1,0 0-1,1 0 0,0 0 0,0 0 0,1 0 0,0 0 0,3 7 1,0 15-1559,-9-13-2280,-5-13-359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43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92 1280,'0'0'7903,"1"-14"-6913,2-41-309,-3 54-637,0 0 0,0 1 0,0-1-1,0 0 1,0 0 0,0 0-1,0 1 1,0-1 0,0 0 0,-1 0-1,1 0 1,0 1 0,0-1 0,-1 0-1,1 0 1,-1 1 0,1-1-1,0 0 1,-1 1 0,1-1 0,-1 0-1,0 1 1,1-1 0,-1 1 0,1-1-1,-1 1 1,0-1 0,1 1-1,-1 0 1,0-1 0,0 1 0,1 0-1,-1-1 1,0 1 0,0 0 0,0 0-1,1 0 1,-1 0 0,0 0 0,0 0-1,0 0 1,1 0 0,-2 0-1,0 0-29,0 0 0,1 1 0,-1-1 0,0 1-1,1-1 1,-1 1 0,1 0 0,-1-1-1,1 1 1,-1 0 0,1 0 0,-1 0-1,1 0 1,0 0 0,-2 3 0,-17 42-122,2 0 0,-16 67 0,21-67 125,11-40-31,0-1 0,1 0-1,0 0 1,0 1 0,0-1 0,0 1 0,1-1 0,0 1-1,0-1 1,1 1 0,1 5 0,-1-7-42,1-1-1,-1 1 1,1-1 0,0 0-1,1 0 1,-1 0 0,0 0 0,1 0-1,0 0 1,0-1 0,0 1 0,0-1-1,0 0 1,0 0 0,0 0-1,5 2 1,13 9-782,-13-8 482,-1 0 1,1-1 0,-1 0 0,1 0 0,12 3 0,-18-6 347,0-1 0,0 0 1,-1 1-1,1-1 0,0 0 0,0 0 0,-1 0 1,1 0-1,0-1 0,0 1 0,-1 0 0,1-1 1,0 1-1,-1-1 0,1 1 0,0-1 1,-1 0-1,1 0 0,-1 0 0,1 0 0,-1 0 1,0 0-1,1 0 0,-1-1 0,0 1 1,0 0-1,0-1 0,0 1 0,0-1 0,0 1 1,0-1-1,0-1 0,4-7 310,0 0-1,-1-1 1,0 1-1,-1-1 1,0 0-1,-1 0 1,0 0-1,-1-1 1,0-19-1,-28 31 874,21 3-1278,0 0 0,0 0 0,0 0 0,0 1 0,1 0 0,0 0 0,0 0 0,0 1 0,0-1 0,1 1-1,-1 1 1,1-1 0,1 0 0,-1 1 0,1 0 0,0 0 0,0 0 0,0 0 0,1 0 0,0 1 0,0-1 0,1 1 0,-1 9-1,3-5-2227,7-5-1440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44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69 5153,'0'0'6435,"0"0"-6441,-1 0 1,1 0-1,0-1 1,0 1-1,0 0 1,0 0-1,-1 0 1,1 0-1,0 0 1,0-1-1,0 1 1,-1 0-1,1 0 1,0 0-1,0 0 0,0 0 1,-1 0-1,1 0 1,0 0-1,0 0 1,-1 0-1,1 0 1,0 0-1,0 0 1,-1 0-1,1 0 1,0 0-1,0 0 1,0 0-1,-1 0 1,1 0-1,0 0 1,0 0-1,-1 0 1,1 0-1,0 1 1,0-1-1,0 0 1,0 0-1,-1 0 0,1 0 1,0 1-1,-14 192 297,13-184-268,0-5-21,0 0-1,1 0 1,-1 0 0,1 1-1,0-1 1,0 0-1,1 0 1,-1 0-1,1 0 1,0 1 0,0-1-1,0 0 1,0 0-1,1-1 1,0 1-1,0 0 1,0 0-1,0-1 1,0 1 0,6 5-1,-3-4-137,21 13 425,-24-18-258,-1 0 0,0 0-1,1 0 1,-1-1 0,1 1-1,-1 0 1,0-1 0,1 1-1,-1-1 1,0 1 0,0-1-1,1 1 1,-1-1 0,0 0 0,0 0-1,0 1 1,0-1 0,0 0-1,0 0 1,0 0 0,0 0-1,1-2 1,30-31-36,-2-1 0,43-63 0,-64 84 208,-1 0-1,-1-1 0,0 0 1,-1 0-1,0-1 0,-1 0 1,-1 0-1,-1 0 0,0 0 1,1-32-1,7 72-6966,-5-11 417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0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132 137 1984,'0'0'8328,"-7"-13"-6064,3 14-2273,1 0-1,-1 0 1,0 1 0,0-1 0,1 1-1,-1 0 1,1 0 0,-1 1 0,1-1-1,0 0 1,0 1 0,0 0-1,0 0 1,0 0 0,1 0 0,-1 0-1,1 1 1,0-1 0,0 1-1,-1 3 1,-8 14 12,0 0 0,-7 24-1,14-35-37,0 0 0,1 0-1,1 0 1,0 0 0,0 0 0,1 1-1,0-1 1,0 1 0,1-1 0,3 21-1,-2-29-6,0-1 0,0 1 0,0 0 0,0-1 0,0 1-1,0-1 1,0 1 0,0-1 0,1 0 0,-1 1 0,1-1 0,-1 0-1,1 0 1,-1 0 0,1 0 0,0 0 0,-1-1 0,1 1 0,0 0 0,0-1-1,-1 1 1,1-1 0,0 0 0,0 1 0,3-1 0,56 1-321,-43-2 441,1 1-83,-6 1 14,-1-2 0,0 1 0,23-5 0,-30 4 9,0-1 1,0 0 0,0 0-1,-1 0 1,1-1 0,0 1-1,-1-1 1,0-1 0,1 1-1,-1 0 1,6-8 0,-2 1 12,-1 0 1,0 0 0,0 0 0,-2-1-1,1 0 1,-1 0 0,-1 0 0,0-1-1,0 0 1,-2 1 0,1-1-1,-1 0 1,-1-1 0,0-19 0,-1 22 71,0 0 0,-1 0 1,0 0-1,0 0 1,-1 0-1,-1 0 0,0 0 1,0 1-1,-1-1 1,0 1-1,0 0 0,-1 0 1,0 1-1,-1-1 1,0 1-1,0 0 0,-1 1 1,-8-8-1,14 14-96,0 0-1,0 0 0,0-1 1,-1 1-1,1 1 0,0-1 1,-1 0-1,1 0 0,0 0 1,-1 1-1,1-1 0,-1 1 1,1-1-1,-1 1 0,0-1 1,1 1-1,-1 0 1,1 0-1,-1 0 0,0 0 1,1 0-1,-1 0 0,1 0 1,-1 1-1,1-1 0,-3 1 1,2 1-37,0-1 1,1 1 0,-1 0-1,0-1 1,1 1 0,-1 0-1,1 0 1,0 0 0,0 0-1,-1 0 1,1 0 0,1 1 0,-1-1-1,0 0 1,0 3 0,-2 10-481,0 1 0,1-1 0,1 27 1,1 4-1983,0-6-1587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3609,'0'0'9063,"0"17"-9022,-1 9-44,-1-1 0,-1 0 0,-13 48 0,-4-11-4025,17-54 1068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1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93 1240,'0'0'4424,"1"-3"-3596,-1 3-779,0 0 1,0-1-1,1 1 1,-1 0-1,0 0 0,0 0 1,0 0-1,0-1 1,0 1-1,1 0 0,-1 0 1,0 0-1,0-1 0,0 1 1,0 0-1,0 0 1,0 0-1,0-1 0,0 1 1,0 0-1,1 0 1,-1-1-1,0 1 0,0 0 1,0 0-1,0-1 1,-1 1-1,1 0 0,0 0 1,0 0-1,0-1 0,0 1 1,0 0-1,0 0 1,0-1-1,0 1 0,0 0 1,-1 0-1,1 0 1,0-1-1,0 1 0,0 0 1,0 0-1,-1 0 1,1 0-1,0 0 0,0-1 1,0 1-1,-1 0 0,1 0 1,0 0-1,0 0 1,0 0-1,-1 0 0,1 0 1,0 0-1,0 0 1,-1 0-1,1 0 0,0 0 1,0 0-1,-1 0 0,1 0 1,0 0-1,0 0 1,0 0-1,-1 0 0,-21 18 1071,16-12-1059,0 1 0,0 0-1,1 0 1,0 1 0,-8 14-1,9-5-178,1 0-1,1 1 0,0 0 1,1-1-1,1 1 0,1 0 1,4 25-1,-4-40 82,0 0 0,0-1-1,0 1 1,0 0 0,1 0 0,-1-1 0,1 1 0,0-1 0,-1 0-1,1 1 1,0-1 0,1 0 0,-1 0 0,0 0 0,1 0-1,-1 0 1,1-1 0,-1 1 0,1-1 0,0 0 0,-1 1 0,1-1-1,0-1 1,0 1 0,0 0 0,0-1 0,4 1 0,3 0-51,1 0 0,0 0 0,-1-1 0,1 0 1,-1-1-1,18-4 0,-23 4 80,-1 0 0,1-1 0,0 0 1,-1 0-1,0 0 0,0 0 0,1-1 0,-1 1 0,-1-1 1,1 0-1,0 0 0,-1-1 0,1 1 0,-1-1 0,3-4 1,-1 0 78,0 0 1,-1 0-1,0-1 1,0 0-1,-1 1 1,0-2 0,2-10-1,0-7 492,-2 0 0,-1-1-1,-1 1 1,-3-36 0,1 59-460,0 0 0,0 0 1,0 1-1,-1-1 1,1 0-1,-1 1 0,0-1 1,0 1-1,0-1 0,0 1 1,-1 0-1,1 0 1,-6-4-1,7 5-119,-1 0 0,0 1 0,0-1 0,0 0 0,0 1 1,0 0-1,0-1 0,0 1 0,0 0 0,0 0 0,-1 0 0,1 1 0,0-1 0,-1 0 0,1 1 0,0 0 1,-1-1-1,1 1 0,-1 0 0,1 0 0,-1 0 0,-4 2 0,5-1-89,0 1-1,1 0 0,-1 0 1,0 0-1,1 0 1,-1 0-1,1 0 0,-1 0 1,1 1-1,0-1 0,0 0 1,0 1-1,1-1 1,-1 1-1,0 2 0,-3 7-483,-22 56-4317,12-38 779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2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26 1144,'0'0'7839,"3"-4"-7492,0 2-280,-1-1 0,1 1 1,0 0-1,1 0 0,-1 1 0,0-1 1,0 1-1,1-1 0,-1 1 0,1 0 1,-1 0-1,1 1 0,-1-1 0,1 1 1,0-1-1,-1 1 0,1 0 0,0 1 1,5 0-1,-6-1-92,-1 0 30,0 0-1,0-1 0,0 1 0,-1 0 1,1 0-1,0 0 0,0 1 1,0-1-1,-1 0 0,1 1 0,0-1 1,0 1-1,-1 0 0,1-1 1,-1 1-1,1 0 0,0 0 0,-1 0 1,2 2-1,-1 0 0,-1 0 1,0 0-1,-1 0 0,1 0 1,0 0-1,-1 0 0,0 0 1,0 0-1,0 1 0,0 3 1,0-4 0,-1-1 24,1 1-1,-1-1 1,0 0 0,1 1-1,-1-1 1,0 0-1,0 0 1,-1 1 0,1-1-1,0 0 1,-1 0 0,1 0-1,-1-1 1,0 1-1,0 0 1,1-1 0,-1 1-1,0-1 1,0 1 0,-5 1-1,-18 19 485,24-19-487,2 0-99,0 0 0,0 1-1,0-1 1,0 0 0,1 0-1,0 0 1,-1 0 0,1 0-1,0-1 1,1 1 0,-1-1-1,0 1 1,1-1 0,3 4-1,20 23-370,-25-27 393,4 7-18,0-1-1,-1 1 1,0 0-1,0 0 1,-1 0 0,0 1-1,0-1 1,-1 1-1,-1-1 1,0 1-1,0 19 1,-1-28 129,-1 0 1,0 1-1,1-1 1,-1 0-1,0 0 1,0 0-1,0 0 1,0 0-1,0 0 0,0 0 1,-1 0-1,1 0 1,0 0-1,0-1 1,-1 1-1,1-1 1,0 1-1,-1-1 1,-2 1-1,-33 9 704,31-9-477,-15 2 424,0-1 0,0-1 0,-24-1 1,12-1-399,33 1-606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25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80 1696,'0'0'7087,"-3"-2"-6936,2 1-145,0 1-3,1 0 0,-1 0-1,0-1 1,0 1-1,0-1 1,0 1 0,0-1-1,0 1 1,1-1 0,-1 1-1,0-1 1,0 0-1,1 1 1,-1-1 0,0 0-1,1 0 1,-1 0 0,1 1-1,-1-1 1,1 0-1,-1 0 1,1-2 0,3 1 0,0 1 0,0-1 0,1 1 0,-1-1 0,1 1 0,0 0 0,-1 0 1,1 1-1,0-1 0,-1 1 0,6 0 0,0-1 1,71-15-80,-37 7-866,0 2 1,73-3-1,-119 4-3375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3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45 355 5817,'0'0'5397,"-8"9"-5185,6-6-181,-26 38-354,27-39 274,0 1 0,0-1 0,0 0 0,1 0 1,-1 0-1,1 1 0,-1-1 0,1 0 0,0 1 0,0-1 1,0 0-1,0 1 0,0-1 0,1 0 0,-1 0 0,1 1 0,-1-1 1,1 0-1,0 0 0,0 0 0,0 1 0,0-1 0,0 0 1,2 2-1,-1-2 78,-1 1 0,1 0 0,0-1 0,0 0 0,0 0 0,0 1 0,1-1 0,-1-1 0,0 1 0,1 0 0,0 0 0,-1-1 0,1 0 0,0 1 0,0-1 0,-1 0 0,1 0 0,0-1 0,0 1 0,0-1 0,0 1 0,0-1 0,0 0 0,5 0 0,-3-2 40,0 0-1,-1 0 1,1-1 0,-1 1 0,0-1 0,0 0 0,0 0 0,0 0-1,0-1 1,-1 0 0,0 1 0,1-1 0,-1 0 0,2-5-1,2-1-50,-1 0 0,0 0-1,-1 0 1,0-1-1,-1 0 1,0 0-1,-1 0 1,4-23-1,-3 1 40,-2-60 0,-1 1 856,0 87-897,-1 1 1,1-1-1,0 1 0,1-1 1,-1 1-1,1-1 1,0 1-1,0 0 0,0 0 1,1 0-1,-1 0 0,1 0 1,0 0-1,0 1 1,0-1-1,1 1 0,-1 0 1,1 0-1,0 0 1,0 1-1,0-1 0,5-1 1,0-1-74,1 1 0,0 0 0,0 1 0,1 0 0,-1 1 0,0 0 0,1 1 0,18-1 0,-29 2 54,1 1 1,0-1 0,-1 0-1,1 0 1,-1 1 0,1-1-1,-1 0 1,0 1 0,1-1 0,-1 1-1,1-1 1,-1 1 0,0-1-1,1 1 1,-1-1 0,0 1-1,1-1 1,-1 1 0,0-1-1,0 1 1,0-1 0,1 1-1,-1 0 1,0-1 0,0 1-1,0-1 1,0 1 0,0 0 0,2 28-57,-1-8 37,4-3 52,-2 0 1,0 1 0,-1-1 0,-1 1-1,-1-1 1,0 1 0,-1 0 0,-2-1-1,1 1 1,-2-1 0,-1 0 0,0 0 0,-1 0-1,-1-1 1,-9 18 0,-1 7 200,18-41-230,1-1 1,-1 1 0,1 0-1,-1-1 1,1 0 0,0 1-1,-1-1 1,1 0 0,0 0-1,-1 0 1,1 0 0,2 0-1,-3 0 3,8-1 3,1 0 0,-1 0 0,1-1 0,-1 0 1,0-1-1,0 0 0,0 0 0,0-1 0,0 0 0,9-7 0,10-7-2158,40-34 1,-67 51 2016,14-13-2683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14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1720,'0'0'8255,"22"-16"-5493,115 21-3173,0 0-5203,-131-5 3732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14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1280,'0'0'7842,"0"-1"-7732,0 1 0,0-1 0,0 1 0,0-1 0,0 0 0,0 1 0,0-1 0,1 1 1,-1-1-1,0 1 0,0-1 0,1 1 0,-1-1 0,0 1 0,1-1 0,-1 1 0,0-1 0,1 1 0,-1 0 0,1-1 0,-1 1 0,1 0 1,-1-1-1,1 1 0,-1 0 0,1-1 0,-1 1 0,1 0 0,0 0 0,51-3-143,-34 2-45,0 0-1,0 0 1,-1 2-1,1 0 0,24 5 1,-42-6 55,1 0 1,-1 0-1,0 0 1,1 0-1,-1 1 1,0-1-1,1 0 1,-1 0-1,1 0 1,-1 0-1,0 0 1,1 0-1,-1 1 1,0-1-1,1 0 1,-1 0-1,0 1 1,0-1-1,1 0 1,-1 0-1,0 1 1,0-1-1,1 0 1,-1 1-1,0-1 1,0 0-1,0 1 1,0-1-1,1 0 1,-1 1-1,0-1 1,0 1-1,0-1 1,0 0-1,0 1 1,0-1-1,0 0 1,0 1-1,0 0 1,-13 12-689,-21 5-2264,-1-7-3663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17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1768,'0'0'1146,"1"4"-1613,-1 7 5844,-2-12-5667,0 0-1,0 0 0,0 1 0,0-1 0,0 0 0,0 1 1,0-1-1,0 1 0,0-1 0,0 1 0,0 0 0,-4 0 1,0 0-2674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17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33 1584,'-82'-18'2074,"79"18"-1571,0-1 0,0 0 1,0 0-1,0 0 0,0 0 0,0-1 0,0 1 0,0-1 0,-6-2 1442,10 16-2181,-9 22 529,1 1 99,8-33-397,-1-1 0,0 0 0,1 0 0,-1 1 1,0-1-1,1 0 0,-1 0 0,1 0 0,0 0 0,-1 0 0,1 1 0,0-1 0,0-1 0,0 1 0,0 0 0,0 0 0,0 0 0,0 0 0,0-1 0,0 1 0,0 0 0,0-1 0,0 1 0,0-1 0,1 1 0,0-1 0,26 15-480,-28-15 491,1 1 0,-1-1 0,1 1 1,-1-1-1,0 1 0,1-1 0,-1 1 1,0 0-1,1-1 0,-1 1 0,0-1 1,0 1-1,1 0 0,-1-1 0,0 1 1,0-1-1,0 1 0,0 0 0,0-1 0,0 1 1,0 0-1,0-1 0,0 1 0,0 0 1,-1-1-1,1 1 0,0-1 0,0 1 1,-1 0-1,1-1 0,0 1 0,0-1 1,-1 1-1,1-1 0,-1 1 0,1-1 0,-1 1 1,1-1-1,0 1 0,-1-1 0,0 0 1,0 1-1,0 0-501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5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11 6137,'0'0'5555,"7"-10"-5138,7 10-447,1 1-1,-1 1 0,20 5 1,-28-6 30,-1 0 0,1 1 0,-1 0 0,1 0 0,-1 1 0,0-1 0,0 1 0,0 0 0,0 0 0,-1 1 0,7 6 0,-9-7 1,0 0 1,0 0 0,-1 0 0,1 0-1,-1 1 1,0-1 0,0 1 0,0-1-1,-1 1 1,1-1 0,-1 1 0,0-1-1,1 1 1,-2 0 0,1-1 0,0 1-1,-2 5 1,0-2 7,1-1 0,-1 0 0,0 0 0,-1 1 0,1-2 0,-1 1 0,0 0 0,-7 9 0,-51 51 148,60-66-177,3 3-160,0 0 112,0 0 0,1 0-1,0-1 1,-1 1 0,1-1 0,0 0 0,0 0 0,0 0 0,0 0-1,0 0 1,1-1 0,-1 1 0,0-1 0,6 1 0,13 9 39,-15-7 27,-1 0 1,0 1-1,0 0 1,-1 0-1,1 0 1,-1 1-1,0 0 1,-1 0-1,1 0 1,-1 0-1,5 11 1,-8-14 14,0 0 1,0 1 0,0-1 0,0 0 0,0 0 0,-1 1-1,0-1 1,1 0 0,-1 1 0,0-1 0,-1 0 0,1 1-1,-1-1 1,1 0 0,-1 0 0,0 1 0,0-1 0,0 0-1,-1 0 1,1 0 0,-1 0 0,0 0 0,1-1 0,-1 1-1,0 0 1,-1-1 0,1 0 0,-4 4 0,-9 8 254,-2 0 0,1-2 0,-2 1 1,1-2-1,-2 0 0,1-2 0,-1 0 0,-31 10 1,49-19-225,-1 1 1,1-1 0,-1 0-1,0 0 1,1 0 0,-1 0-1,1 0 1,-1 0 0,1 0-1,-1 0 1,0-1 0,1 1 0,-1 0-1,1-1 1,-1 0 0,1 1-1,0-1 1,-1 0 0,1 0-1,0 1 1,-1-1 0,1 0-1,0 0 1,0-1 0,0 1-1,0 0 1,0 0 0,0 0 0,0-1-1,0 1 1,0-1 0,1 1-1,-1 0 1,1-1 0,-1 1-1,1-1 1,-1 0 0,1 1-1,0-1 1,0 1 0,0-3-1,-1-30-880,3 12-4672,-2 38-1834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5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8194,'0'0'2544,"3"6"-2426,2 4-107,-1-1 1,0 1 0,0 0 0,-1 0-1,0 0 1,-1 0 0,0 0 0,-1 0-1,0 12 1,-2-12-177,0 1-1,-1-1 1,0 0-1,0 0 1,-1 0 0,-7 15-1,6-16-293,1 1 0,0 0 1,0 0-1,1 0 0,0 0 0,-1 15 0,3-13-4712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6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13 7538,'0'0'6961,"-15"-12"-7014,14 79-577,-1-24 646,6 57-1,-4-98-21,1 0 0,0 0 0,0 0 0,0-1 0,0 1 0,0 0 0,0-1 0,0 1 0,1 0 0,-1-1 0,1 0 0,-1 1 0,1-1 0,-1 0 0,1 0 0,0 0 0,0 0 0,-1 0 0,1 0 0,0 0 0,0-1 0,0 1 0,0 0 0,0-1 0,0 0 1,0 0-1,4 1 0,67 1-155,-58-2 156,-14 0 11,0 0 0,0 0 1,1 0-1,-1 0 1,0 0-1,1 0 0,-1 0 1,0 0-1,0-1 1,1 1-1,-1 0 0,0-1 1,0 1-1,0-1 1,1 1-1,-1-1 1,0 0-1,0 0 0,0 1 1,0-1-1,0 0 1,1-1-1,1-27 363,-4 12-265,2 0 1,2 36-148,2 39-29,-6 153-289,-13-159 233,14-52-156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6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7 1720,'0'0'10419,"-27"-6"-9675,23 12-748,0 1 1,1 0-1,0-1 0,0 2 1,0-1-1,1 0 1,0 0-1,0 1 0,-1 8 1,0 1 1,-9 23 39,-2 0 0,-34 67-1,16-56-3917,52-72 978,1-5-1852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6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15 1840,'0'0'12678,"-9"-14"-12501,10 21-188,1 0 0,0-1 0,0 1 0,0 0 0,0-1 0,1 1 0,0-1 0,5 7 0,9 20-78,-7-2-179,13 56-1,-3-4-157,-20-81 389,1-1 0,0 1 0,-1 0 0,1 0 0,0-1 0,0 1-1,0 0 1,0-1 0,0 1 0,0-1 0,0 1 0,0-1 0,1 0 0,-1 1-1,0-1 1,1 0 0,-1 0 0,4 2 0,33 2-4523,-26-5 1466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25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1 252 3929,'0'0'2236,"11"-25"-1800,39-80-69,-46 98-351,1 0 1,-1 1-1,1 0 0,1-1 1,-1 2-1,1-1 0,0 1 1,1-1-1,-1 2 0,1-1 0,0 1 1,0 0-1,0 0 0,1 1 1,-1 0-1,1 1 0,0-1 0,0 1 1,9-1-1,-3 0-12,36-2-560,-44 5 327,0 0 0,1 0 0,-1-1 0,0 1 0,0-2 0,0 1 0,1-1 0,9-4 0,2-4-2460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7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8530,'0'0'3609,"62"-29"-3609,-41 26-264,-1 3-97,-5 0-199,6 0-88,-9 0-768,-1 0-2609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8:57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1 160,'0'0'11976,"0"85"-10933,1-34-1084,0-17 42,-1 1 0,-2 0 0,-1-1 0,-11 51 0,6-62 50,8-23-46,0 0-1,0 0 1,0 0 0,0 0 0,0 0 0,0 0 0,0-1 0,0 1 0,0 0 0,0 0 0,0 0 0,0 0 0,0 0 0,0 0 0,0 0 0,0 0-1,0 0 1,0 0 0,0 0 0,-1 0 0,1 0 0,0 0 0,0 0 0,0 0 0,0 0 0,0 0 0,0 0 0,0 0 0,0 0 0,0 0-1,0 0 1,0 0 0,0 0 0,-1 0 0,1 0 0,0 0 0,0 0 0,0 0 0,0 0 0,0 0 0,0 0 0,0 0 0,0 0 0,0 0-1,0 0 1,2-40 418,0 16-550,-1 16 112,0 1-1,0-1 1,1 1 0,0-1-1,0 1 1,1 0-1,0 0 1,0 0 0,1 0-1,-1 1 1,2-1 0,-1 1-1,1 0 1,0 0-1,0 0 1,0 1 0,1 0-1,0 0 1,0 0-1,0 1 1,1 0 0,-1 0-1,1 1 1,0-1-1,0 1 1,0 1 0,1 0-1,-1 0 1,1 0-1,-1 1 1,1 0 0,8 0-1,-13 2-7,0-1 1,0 1-1,0 1 0,0-1 1,0 0-1,0 1 0,-1 0 0,1-1 1,0 1-1,-1 0 0,0 0 1,1 0-1,-1 1 0,0-1 0,0 1 1,0-1-1,0 1 0,-1 0 1,1-1-1,-1 1 0,0 0 1,0 0-1,0 0 0,0 0 0,0 0 1,0 0-1,0 6 0,2 11 32,0 0-1,-1 39 0,-3-40 107,1-14-95,0-1 0,0 1 0,0 0 0,0-1 0,1 1-1,-1 0 1,4 8 0,-3-11-20,-1-1 0,1 1 0,1-1-1,-1 0 1,0 1 0,0-1 0,0 0-1,1 0 1,-1 0 0,1 0 0,-1 0 0,0 0-1,1 0 1,0-1 0,-1 1 0,1 0 0,-1-1-1,1 0 1,0 1 0,0-1 0,-1 0-1,1 0 1,0 1 0,-1-1 0,1-1 0,2 1-1,5 0-74,0 0-1,0-1 0,0 0 0,0 0 0,0-1 0,0 0 0,-1 0 0,1-1 0,-1 0 1,12-7-1,-9 3-761,1-1 0,-1 0 0,15-16 0,2-5-3949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2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10 135 2288,'0'0'3913,"-9"-15"2454,115 15-6661,174-3-87,-206-1 294,129-24-1,-73-3 65,134-22-23,-250 53-188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39:5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1240,'0'0'5221,"0"-1"-5100,0 0-1,0-1 0,0 1 0,0 0 1,0-1-1,1 1 0,-1 0 1,0-1-1,1 1 0,-1 0 0,1 0 1,0 0-1,-1-1 0,1 1 1,1-1-1,277 12 360,111-2 296,-346-18-457,-31 7-215,-14 5-198,-1 0-197,-1 0 0,1 0 0,-1 0 0,1 0 0,0 1 0,0-1 0,0 1 0,0-1 0,-2 5 0,-1 0-739,-4 5-1520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3:32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72,'0'0'136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3:33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0 396 40,'0'0'1295,"11"-20"-1370,35-62 75,29-31 2729,-72 108-2699,5-8 2,0-1 1,-1 1-1,-1-1 1,0-1-1,-1 1 1,-1-1-1,0 0 1,-1 0-1,2-26 1,-5 41-20,0 0 0,0-1 0,0 1 0,0 0 0,0-1 0,0 1 0,0 0 1,0 0-1,0-1 0,0 1 0,0 0 0,-1-1 0,1 1 0,0 0 0,0 0 1,0-1-1,-1 1 0,1 0 0,0 0 0,0 0 0,0-1 0,-1 1 0,1 0 1,0 0-1,-1 0 0,1 0 0,0 0 0,0-1 0,-1 1 0,1 0 1,0 0-1,-1 0 0,1 0 0,0 0 0,0 0 0,-1 0 0,1 0 0,-1 0 1,-17 4-16,-14 12-532,3 11-747,2 4-558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3:35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2385 297 392,'0'0'8056,"-9"-5"-7387,6 4-654,1-1 0,-1 1 0,0 0 0,1-1 0,-1 0 1,1 1-1,-1-1 0,1 0 0,0-1 0,0 1 1,0 0-1,0 0 0,0-1 0,1 1 0,-1-1 0,1 0 1,-1 1-1,1-1 0,0 0 0,0 0 0,0 0 0,1 0 1,-1 0-1,1 0 0,0 0 0,-1 0 0,1 0 1,1-5-1,-28 4 101,-3-5-86,0 0 0,1-3 0,1 0 0,-47-29 0,-1 0-3,43 26 20,-1 2 1,0 1-1,0 1 0,-1 2 1,-61-7-1,-182 2 237,259 15-282,0 1 0,0 1-1,1 1 1,-1 0-1,1 2 1,0 0 0,0 1-1,1 0 1,0 2 0,0 0-1,1 1 1,0 0 0,-21 20-1,-16 16 8,3 2 0,-56 69-1,101-111-7,-58 75 13,3 2 1,-54 103-1,-18 26 5,39-70 23,-129 262 0,112-188-33,53-110 32,-60 157 0,106-225-41,2 0 0,1 0 0,2 0 0,2 1 0,1 0 1,2 0-1,2 0 0,1 0 0,2 0 0,2-1 0,2 1 0,24 72 0,4 5 0,44 111-1,-69-202 0,2 0 1,0-2 0,2 1-1,0-2 1,1 0 0,36 36-1,183 147-13,-97-88 67,-112-94 53,187 151 267,-186-154-344,1-2 0,1-2 0,0 0-1,1-2 1,0-1 0,41 11 0,-44-19-17,1-1 0,1-1 0,-1-2-1,35-2 1,-14 0 53,-26 0-45,0-1-1,0-1 0,-1-1 0,1-2 0,-1 0 0,0-1 0,29-14 0,148-85 191,-96 48-164,-43 26-40,84-60 0,-120 73-5,-2 0 1,0-1 0,-1-1-1,-1-1 1,-1-1 0,18-27 0,61-103 6,85-177 1,-172 306 11,-2-1 0,-1 0 0,0 0 1,-2-1-1,-1 0 0,2-30 0,-5-161 242,2-6-114,13-231-47,-18 431-39,-2 1 0,0-1 0,-1 1 0,-1 0 0,-16-41 0,-55-98 339,55 124-347,2-1 1,2-1-1,1-1 0,-17-68 0,23 43-2,-1-84-1,-4-31-21,11 154-27,-1 0 1,-2 0-1,0 1 0,-22-47 1,13 40 41,-2 1 0,-2 1 0,0 1 0,-2 0 1,-1 2-1,-43-40 0,-6 6 144,-102-68-1,155 114-175,17 12-90,0 0 0,-1 1 0,1 0 0,-1-1 0,1 1 0,-1 0 0,0 0 0,0 1 0,0-1 0,0 1 0,0-1 0,0 1 0,0 0 0,0 0 0,0 0 0,-1 0 0,1 1 0,0 0 0,-1-1 0,1 1 0,-1 0 0,1 1 0,-4-1 0,-3 5-541,0-1 0,0 1 0,1 1 0,-1 0 0,-16 13 1,-14 13-3895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3:52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1451 111 384,'0'0'2967,"-12"-22"1058,-32-2-1104,8 6-3049,-40-14 1,56 28 65,0 0 0,0 1 0,0 1 0,-1 1 0,1 0 0,-27 4 0,-8-1 88,15-2-34,0 2 1,1 2-1,-1 2 1,1 1-1,0 2 1,1 2-1,0 2 0,1 1 1,0 1-1,1 3 1,1 0-1,1 3 0,1 1 1,0 1-1,-42 40 1,32-20 12,2 2-1,-59 86 1,14-17-17,58-81 16,2 1 1,-31 53-1,50-73-16,0 1 0,1 0 0,0 0 0,1 1-1,1-1 1,0 1 0,2 0 0,-1 0 0,1 27 0,2 529 67,0-562-54,1 1 0,1-1 1,-1 1-1,2-1 0,-1 0 0,2 1 0,-1-1 1,1-1-1,1 1 0,-1-1 0,2 1 0,8 11 0,9 7-31,0 0-1,38 32 0,-33-34 11,39 48 0,25 67 22,-65-96 2,2-2-1,67 79 1,-86-113-17,0 0 0,1-1-1,0 0 1,0-1 0,1 0 0,0-1 0,0 0-1,14 4 1,110 28 47,-88-26-50,-27-7 4,0-2 0,0 0 1,0-1-1,0-1 1,39-3-1,101-25-69,-104 16 73,-35 7 8,17-3-8,-1-1 1,1-2 0,59-25 0,-81 27-17,0 0 1,0-2 0,-1 0-1,0 0 1,-1-2 0,0 0-1,20-22 1,14-9 2,-35 32 12,-1-1-1,0 1 0,-1-2 0,0 0 0,18-27 0,-18 10 16,-10 25-8,-1-1 1,1 1-1,1 0 1,-1-1 0,1 1-1,6-8 1,33-32-116,-31 35 61,-1-1 1,0 1 0,-1-2-1,0 1 1,9-18-1,-16 23 135,-1 0 0,1 0-1,-2 1 1,1-1 0,-1 0-1,0 0 1,0 0 0,0 0-1,-1 0 1,0 0 0,0 0-1,-1 0 1,1 0-1,-1 1 1,-5-11 0,-8-38 51,12-38-216,4 72 118,-1 0 0,-1 0 0,-1 0 0,-1 0-1,0 1 1,-7-20 0,-18-54 256,-20-130 0,29 126 286,14 75-410,-1 1 0,-1 0 0,-1 0-1,-1 0 1,-12-20 0,-65-91 309,78 121-466,-39-63 84,4-2 0,3-2 1,-30-85-1,61 148-51,-1-1 0,0 2 0,-1-1-1,0 1 1,-2 1 0,-13-13 0,1 1-8,19 21-67,0 0 0,0 0 0,-1 1-1,1-1 1,-1 2 0,0-1 0,0 1 0,0 0 0,0 0 0,-1 1 0,-7-1 0,-26-7-126,40 9-303,-4-1 952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04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215 196 208,'0'0'3686,"-12"-12"-3131,-36-39-59,12 3 2047,8 13-449,-9-14-336,36 48-1650,-1 1-31,1 0 126,-1 0-154,1 0-63,1 38-85,15 213 166,-14-157 60,-4 0 1,-28 168-1,20-201-203,2 0-1,4 1 0,1 67 1,5-129-205,0 1 1,0 0 0,1-1 0,-1 1 0,0 0-1,0-1 1,0 0 0,1 1 0,-1-1 0,0 0-1,1 1 1,-1-1 0,0 0 0,0 0 0,1 0 0,-1 0-1,0 0 1,1-1 0,-1 1 0,3-1 0,2-3-3379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06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118 131 2513,'0'0'3326,"-15"-18"-2813,-1-5-210,6 10 64,1 0 0,-2 1 1,1 1-1,-15-13 0,15 18 613,-2-4 1031,32 10-2091,273 17 379,-145-5 252,190-10 1,-160-4 16,188-12-91,-229 7-379,65 7-41,-86 2-43,-115-1-52,-1 1 38,0-2 43,-28 3-5432,0-3-2749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26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4537,'0'0'803,"-1"3"-1443,-4 17 894,2 0 1,0 0 0,1 0 0,1 29-1,3-48-226,0-1 1,0 1-1,0-1 0,0 1 0,0-1 0,0 1 0,0-1 1,1 0-1,-1 0 0,0 0 0,4-1 0,-2 1 0,-3 0-26,11-1-32,0 1 0,0 1 0,0 0 1,0 1-1,23 5 0,-32-5 22,0-1 0,0 0 0,0 1-1,0 0 1,0 0 0,-1 0 0,1 0-1,-1 0 1,1 0 0,-1 1 0,0-1-1,0 1 1,0-1 0,0 1 0,0 0 0,0 0-1,-1 0 1,0 0 0,1 0 0,-1 0-1,0 0 1,-1 0 0,1 1 0,-1-1-1,1 0 1,-1 7 0,0-6 84,0 1 0,0 0 0,0 0-1,0 0 1,-1 0 0,0-1 0,0 1 0,-1 0 0,1-1 0,-1 1 0,0-1 0,0 1-1,-1-1 1,1 0 0,-1 0 0,0 0 0,-3 4 0,-1-1 178,0-1 1,-1 0-1,1 0 1,-1-1-1,0 0 1,-1 0-1,-16 6 1,21-9-147,-1 0 1,1-1-1,-1 1 1,1-1-1,-1 0 1,0-1-1,1 1 1,-10-1-1,12 0-111,0 0-1,1 0 1,-1-1-1,0 1 1,1-1-1,-1 1 1,1-1-1,-1 0 1,0 1-1,1-1 0,0 0 1,-1 0-1,1 0 1,0 0-1,-1 0 1,1-1-1,0 1 1,0 0-1,0-1 1,0 1-1,0 0 1,0-1-1,0 1 1,1-1-1,-1 1 1,0-1-1,0-2 1,-13-67-3762,8 39-826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07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57 2761,'0'0'2788,"3"-9"-2149,7-26-154,-8 26 2147,73 8-2465,79 3 122,-150-2-279,0 0 1,0 1 0,-1 0-1,1 0 1,0 0 0,-1 0-1,1 1 1,-1-1 0,1 1-1,4 3 1168,-19-5-713,-129-18-421,91 16 126,0 3 0,0 1 0,0 3 0,-56 12 0,89-14-78,16-3-140,8 3-53,22 2 123,0-1 0,1-1 0,-1-1 0,42-4 0,123-20 140,-115 11-138,-75 10 712,-9 0-218,-19-1-95,-41 0-1716,50 10-4927,6 0 301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07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1256,'0'0'10789,"0"22"-10498,2 6-285,1-1 1,1 0-1,2 0 1,0 0-1,14 32 1,-10-29 11,-1 0-1,-2 0 1,0 1 0,1 33 0,-4 177 241,-5-135-182,4 0 1,18 108-1,-20-203-81,-1-8-5,0-1 0,0 0 0,1 1 0,-1-1 0,1 1 0,-1-1 1,1 0-1,0 0 0,0 1 0,0-1 0,0 0 0,1 0 0,-1 0 0,3 3 0,-3-42-2681,-8 14-3196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08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18 4545,'0'0'6035,"-9"-4"-5618,4 2-332,-23-9 160,27 11-237,0 0 0,0 0 0,-1 0-1,1 0 1,0 0 0,0 0 0,0 0-1,0 0 1,0 0 0,0 1 0,0-1-1,0 0 1,-1 1 0,1-1-1,0 1 1,0-1 0,0 1 0,1-1-1,-1 1 1,0 0 0,0-1 0,0 1-1,0 0 1,1 0 0,-1 0 0,0 0-1,1 0 1,-2 1 0,-18 33 74,2 1 1,1 1-1,2 0 1,2 1 0,1 1-1,2 0 1,1 0-1,3 1 1,-3 49-1,9-74-72,0 0 0,1 0-1,1 0 1,0 0-1,7 24 1,-7-35-12,-1 0 0,1 0 0,0 0 0,0 0 0,0-1 0,0 1 0,0-1 0,1 0-1,0 1 1,-1-1 0,1 0 0,1-1 0,-1 1 0,0 0 0,1-1 0,-1 0 0,1 0 0,-1 0 0,1 0 0,0-1 0,0 1 0,0-1 0,0 0-1,0 0 1,5 0 0,1 0 13,0-1 1,0 0-1,0 0 0,0-1 0,0-1 0,0 0 0,0 0 0,0-1 0,-1 0 0,1 0 1,15-10-1,6-4 60,-1-2 1,28-24-1,10-6-84,98-45-2738,-145 77-1413,-19 8 83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08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5049,'0'0'3486,"17"-16"-2904,52-46-342,-65 58-236,1 1 0,0 0 1,0 0-1,0 1 1,0-1-1,1 1 0,-1 0 1,0 1-1,1-1 1,-1 1-1,1 0 0,0 1 1,-1-1-1,1 1 0,0 0 1,-1 1-1,12 1 1,8 0 24,-22-2-51,27 0-1105,45-5 1,-62 2-1127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09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3489,'0'0'6569,"135"-27"-6329,-100 14 328,-5 3-568,-7 7 72,-2 3-184,-9 0-480,0 0-800,-4 10-553,-5 1-447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09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6281,'0'0'3200,"41"58"-2407,-34-46-711,0 0 0,-1 1 0,-1 0 1,0 0-1,-1 0 0,0 1 0,-1 0 0,0-1 0,-1 1 0,0 27 0,-2 19-1349,4-56-1169,-3-4 1935,2 0-2039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10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5129,'0'0'1498,"1"0"-1442,1 0 0,0 1-1,-1-1 1,1 1 0,-1-1 0,1 1 0,-1-1 0,1 1 0,-1 0 0,0-1 0,1 1 0,1 2 0,7 14 386,0 1 0,-2 0 0,0 0 0,6 24 0,21 45 348,12-15-674,-36-58-71,0 2-1,-1-1 1,-1 1-1,8 20 1,-15-29-26,3 10 1099,-3-14-723,-1-10-540,-1 1 119,0-23 85,1 28-59,-1 1 1,0-1-1,0 0 1,0 0-1,0 1 1,0-1-1,0 0 0,-1 0 1,1 1-1,0-1 1,0 0-1,0 1 0,-1-1 1,1 0-1,0 1 1,-1-1-1,1 0 1,0 1-1,-1-1 0,1 1 1,-1-1-1,1 1 1,-1-1-1,1 1 1,-1-1-1,1 1 0,-1-1 1,-1 0-1,2 1 8,0-4-121,0 3-397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10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0 304,'0'0'704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11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41 487 856,'0'0'6108,"-1"-4"-5418,-13-51 412,7 33-824,2-1 1,0 0 0,1 0-1,1 0 1,1-45 0,3 63-273,0 0 1,1 1-1,-1-1 1,1 1-1,0 0 1,0-1-1,0 1 1,1 0-1,-1 0 1,1 1-1,0-1 1,0 0-1,6-4 1,55-45 33,-32 28 10,2-5 133,-28 23-131,0 1 0,1-1-1,-1 1 1,1 1-1,1 0 1,-1 0-1,1 0 1,0 1-1,0 0 1,0 0-1,1 1 1,-1 0 0,1 1-1,-1-1 1,15 0-1,-18 2-36,30 0 123,-34 1-150,0 0 0,0 0 0,0 0 0,0 0 0,-1 0 0,1 0 0,0 0 0,0 0 0,0 0 1,0 0-1,0 0 0,-1 1 0,1-1 0,0 0 0,0 1 0,0-1 0,-1 1 0,1-1 0,0 1 0,-1-1 0,1 1 0,0-1 0,-1 1 0,1-1 1,-1 1-1,1 0 0,-1-1 0,2 3 0,-2-1-97,0 3-120,0-1 0,0 1 0,0 0 0,0-1 0,-1 1 0,0 0 0,0-1 0,0 1 0,0-1-1,-1 1 1,0-1 0,1 0 0,-6 7 0,-15 16-3286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14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63 1488,'0'0'7567,"-12"-10"-6625,-35-29-381,26 26 697,21 13-1251,-1 0 0,1 0 0,0 0 0,0 0 0,-1 0 0,1 1-1,0-1 1,0 0 0,-1 0 0,1 0 0,0 0 0,0 0 0,0 1 0,-1-1 0,1 0-1,0 0 1,0 0 0,0 1 0,0-1 0,0 0 0,-1 0 0,1 1 0,0-1 0,0 0-1,0 0 1,0 1 0,0-1 0,0 0 0,0 0 0,0 1 0,0-1 0,0 0 0,0 0-1,0 1 1,0-1 0,0 0 0,0 0 0,0 1 0,0-1 0,0 0 0,1 1-1,11 32-100,15 11 139,-2 2 1,-2 0 0,30 89-1,-5 64 202,-34-130-151,33 97 1,-46-165-273,-1 0 0,1 0-1,0 0 1,0 0 0,0-1-1,0 1 1,0 0 0,0-1 0,0 1-1,0 0 1,1-1 0,-1 1-1,0-1 1,0 0 0,0 1-1,0-1 1,1 0 0,-1 0-1,0 0 1,0 0 0,1 0-1,-1 0 1,0 0 0,0 0-1,1 0 1,-1-1 0,2 0-1,1 1-1868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26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1 112 4865,'0'0'2679,"4"-2"-2543,80-28-265,-58 22-276,-1-1 1,0-1 0,39-21-1,-52 16-1915,-11 9-669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15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20 109 4825,'0'0'6464,"-4"-4"-5922,-11-15-454,16 10-92,16 6-87,-15 4 86,74-24 56,-42 11 21,1 1-1,0 3 0,0 1 1,1 1-1,47-1 1,-83 47 328,0 57 249,0-96-646,9 42-7,-5-28 35,0 5 26,0 0 0,2 41 1,-6-61-22,2 0 8,-1 0 12,1 0-34,-2 0-52,2-4-92,-1 1 16,-1-1 1,1 0-1,0 1 0,-1-1 1,0 0-1,0 1 0,0-1 1,0 1-1,-1-5 1,0-2-789,0-16-1737,-6 2-1239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15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4489,'0'0'1056,"0"-2"-184,0-1-696,3 0-176,6-10-112,0 2-1256,-3 1-848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16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3953,'32'-44'1855,"-26"35"-303,2 41-1166,2-10 32,-2 0 1,0 0 0,-2 1 0,0-1-1,3 38 1,7 24-63,-9-55-288,6 25 119,2-1 0,24 56-1,-40-109-191,1 1 0,0-1-1,0 0 1,0 0 0,0 1-1,0-1 1,0 0 0,0 0-1,0 1 1,0-1 0,0 0-1,1 0 1,-1 1 0,0-1-1,0 0 1,0 0 0,0 0-1,0 1 1,0-1 0,0 0 0,0 0-1,1 0 1,-1 1 0,0-1-1,0 0 1,0 0 0,1 0-1,-1 0 1,0 1 0,0-1-1,0 0 1,1 0 0,-1 0-1,0 0 1,0 0 0,1 0-1,-1 0 1,0 0 0,0 0-1,1 0 1,-1 0 0,0 0-1,0 0 1,0 0 0,1 0-1,-1 0 1,1 0 0,0-13-1269,-1-7-1550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16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3425,'0'0'4391,"4"19"-4039,78 327 265,-73-291 29,-3 0 0,-1 68 1,-4-120-637,-1 0 1,1 0 0,0-1-1,-1 1 1,1 0-1,0-1 1,1 1 0,-1-1-1,0 0 1,1 1 0,0-1-1,-1 0 1,1 0-1,0 0 1,0 0 0,0 0-1,0 0 1,0 0 0,1-1-1,-1 1 1,0-1 0,1 0-1,-1 1 1,1-1-1,0 0 1,-1-1 0,1 1-1,0 0 1,-1-1 0,1 1-1,0-1 1,0 0-1,0 0 1,-1 0 0,4-1-1,16-1 125,-1 0 1,1-2-1,-1 0 0,0-1 0,30-12 0,-19 6 20,43-8 0,-73 18-169,0 1-141,-1 0 1,0 0 0,1 0-1,-1 0 1,0 0-1,1 0 1,-1-1 0,0 1-1,0 0 1,1-1 0,-1 1-1,0-1 1,0 1-1,0-1 1,1 0 0,-1 0-1,0 1 1,0-1 0,0 0-1,0 0 1,0 0-1,-1 0 1,1 0 0,0 0-1,0 0 1,-1 0-1,1-1 1,-1 1 0,1 0-1,0-2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17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9162,'0'0'443,"6"30"-437,4 8 72,-2-4 32,-1 1 0,-1 0 0,1 39 0,-1 83 533,-5-79-472,3-1 0,3 1 0,4-1-1,23 82 1,-15-105-131,2 0 0,2-2 0,59 94-1,-74-132-27,-3-8 9,-1 0 0,0 0 0,0 1 0,-1 0-1,0 0 1,0 0 0,2 10 0,-2-48-745,-3 7-1818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17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1 271 8058,'0'0'2720,"12"10"-2728,2 8 61,-1 1-1,-1 0 1,-1 1 0,0 0-1,-2 0 1,10 30-1,30 135 386,-45-168-134,-4-17-255,0 0 0,0 0 0,0 0 0,0 0 0,0 0 0,0 0 0,0 0 0,0 0 0,0 0 0,0 0 1,0 0-1,0 0 0,1 0 0,-1 0 0,0 0 0,0 0 0,1 0 687,-1 0-687,1-15 535,-2-24-525,-27-70 85,18 77-124,1-1 0,2-1 1,1 1-1,-2-52 0,8 72-33,0-1-1,1 1 1,1-1-1,0 1 1,0 0 0,1 0-1,7-15 1,-6 19 2,0 0 0,1 1 0,1-1 0,-1 1 0,1 0 1,1 1-1,-1 0 0,1 0 0,1 0 0,11-8 0,-9 7-6,0 1 0,0 0 0,1 1-1,0 0 1,0 1 0,13-4 0,-20 7-1,0 1 1,1 0-1,-1 1 1,0-1-1,1 1 1,-1 0-1,1 0 1,-1 0-1,0 0 1,1 1-1,-1 0 1,0 0-1,0 0 1,1 0-1,-1 1 1,0 0-1,0-1 1,0 2-1,-1-1 1,5 3-1,1 1-9,1 0 0,-1-1-1,1 0 1,0-1 0,0 0-1,0-1 1,13 3 0,36 14-1762,-48-15-775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20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96 968,'0'0'4539,"-2"-5"-3966,1 5-448,1-1-1,-1 1 1,1-1-1,0 1 1,-1-1-1,1 0 1,0 1-1,-1-1 1,1 0-1,0 1 1,0-1-1,0 0 1,-1 0-1,1 1 1,0-1 0,0 0-1,0 1 1,0-1-1,1 0 1,-1 0-1,0 1 1,0-1-1,0 0 1,0 1-1,1-1 1,-1 0-1,0 1 1,1-1-1,-1 1 1,0-1 0,1 0-1,31-7 1496,-31 7-1765,128-12 167,203 3 1,-322 9 10,-1 0 0,1-1 0,0 0 0,-1-1 0,0 0 0,11-4 0,-12 3-279,1 1 0,0 0 0,0 0-1,0 1 1,0 1 0,10-1 0,-29 11-3971,-8 5 2118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20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1856,'0'0'5395,"2"-4"-4688,-1 2-648,0 0 0,-1 1 1,1-1-1,0 1 1,0-1-1,0 1 0,0 0 1,0-1-1,0 1 0,0 0 1,0 0-1,1 0 0,-1 0 1,0 0-1,1 0 1,-1 0-1,4-1 0,36-5 1044,54 2-210,170 11 0,-194-1-793,-69-4-1,3 1-3110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21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8834,'0'0'1492,"28"-5"-1320,10-3-112,-2 1 26,0 1 0,57-2 0,-63 7-31,9-2 22,1 3 0,60 6 1,-91-5-57,1 1 0,0 0 0,-1 0 0,0 1 0,1 0 1,-1 0-1,0 1 0,-1 1 0,1-1 0,-1 1 0,0 1 0,0-1 1,0 2-1,-1-1 0,13 14 0,-16-13 80,1 0 1,-1 0-1,-1 1 0,1-1 0,-1 1 0,0 0 1,-1 0-1,0 0 0,2 16 0,-1 78 333,-4-68-400,0 1 9,-2 0-1,-1 0 1,-16 58-1,-41 103 118,10-34-13,44-148-264,7-36-1431,0 10-288,0-14-5692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27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47 4353,'0'0'7399,"-10"-9"-6528,-27-27-118,37 36-750,0 0 0,0 0-1,0 0 1,0 0 0,0-1 0,-1 1-1,1 0 1,0 0 0,0 0 0,0 0-1,0 0 1,0 0 0,0 0-1,-1 0 1,1 0 0,0 0 0,0 0-1,0 0 1,0 0 0,-1 0 0,1 0-1,0 0 1,0 0 0,0 0-1,0 0 1,0 0 0,-1 0 0,1 0-1,0 0 1,0 0 0,0 0 0,0 0-1,0 0 1,-1 0 0,1 0 0,0 0-1,0 0 1,0 0 0,0 0-1,0 1 1,0-1 0,-1 0 0,1 0-1,0 0 1,0 0 0,0 0 0,0 0-1,0 1 1,0-1 0,0 0-1,0 0 1,0 0 0,0 0 0,0 1-1,0-1 1,0 0 0,0 0 0,-3 17-56,4 20-114,7 15 195,1-1 1,4 1 0,1-2-1,3 0 1,1-1-1,37 67 1,-47-99-429,-1 1 0,0 0 0,-2 0 0,0 1 0,-1-1 0,0 1 0,-2 0 0,0 0 0,-2 20 0,-1-33-2338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0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1 288,'0'0'2703,"1"14"-1606,4 98 2930,10-7-4015,-8-72-156,-3 1 0,2 38 0,-6 73-2906,0-133 349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28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604 101 4825,'0'0'3127,"-3"-5"-2704,2 1-319,-1 1 0,-1 0-1,1-1 1,0 1 0,-1 0-1,0 0 1,0 0 0,1 1 0,-2-1-1,1 1 1,0-1 0,0 1-1,-1 0 1,1 1 0,-1-1 0,0 0-1,1 1 1,-1 0 0,0 0 0,0 0-1,-6 0 1,-43-10 452,34 7-486,0 0 0,0 0 0,-1 2 1,1 1-1,-1 0 0,1 1 0,-31 5 1,40-2-45,1 0 1,-1 1-1,1 1 1,0 0-1,0 0 1,0 1-1,0 0 1,1 0 0,0 1-1,1 0 1,-1 1-1,1-1 1,-10 17-1,-8 11 25,-37 75-1,55-97-62,-4 8 12,1 0 1,1 1 0,2-1 0,0 2 0,1-1-1,1 1 1,1 0 0,1 0 0,0 46 0,3-46-15,0 0 0,2-1 0,6 34 0,-5-45 7,1 0 1,0 0 0,0-1 0,1 1-1,1-1 1,0 0 0,0 0 0,14 15 0,32 41 66,-25-30-42,1-2-1,35 33 1,-54-60-2,0 0 1,0-1-1,1 0 1,-1-1-1,1 0 1,1 0-1,-1-1 1,0-1-1,1 0 1,16 3-1,14 0 132,62 1 1,-16-2-66,-74-4-65,0-1 0,-1 0-1,1-1 1,-1 0-1,0-1 1,1 0-1,-1-1 1,0 0-1,0-1 1,0-1 0,-1 0-1,0 0 1,0-1-1,0 0 1,0-1-1,-1-1 1,0 1-1,-1-2 1,0 1 0,0-1-1,-1 0 1,0-1-1,12-18 1,-15 15 95,0 0 1,-1 1 0,0-2-1,-1 1 1,-1 0 0,0-1-1,-1 1 1,0-20-1,5-33-88,3 8-14,-2-1 0,-3 0 0,-5-82 0,-3 121 49,-1 1 0,0 0 0,-2 1 1,0-1-1,-1 1 0,-20-31 0,5 6 163,13 21-212,-1 1 0,-1 0 0,-20-25 0,26 39-9,0 1 1,-1 0 0,1 0 0,-1 0 0,0 1 0,-1 0 0,1 0 0,-1 1 0,0 0 0,0 0-1,-1 1 1,-11-4 0,-9 1-88,-1 2-1,0 0 1,0 2-1,-39 2 1,39 1 15,25-1-54,0 0 0,-1 0 0,1 1-1,0-1 1,0 2 0,0-1 0,0 0 0,0 1 0,1 0 0,-1 0 0,0 0 0,1 1 0,-1 0 0,1-1 0,0 2 0,0-1 0,-4 5 0,3-3-600,0 1 0,1 0 1,-1 0-1,1 1 0,1-1 1,-6 15-1,2 2-2450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29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7466,'0'0'1044,"9"62"1544,5-5-2617,-1-12-35,-3 1 0,-1 0 0,3 82 0,-12-128 180,0-7-1224,0-37-3002,0 21 311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30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88 6649,'0'0'4595,"-12"-5"-4463,-33-18-126,34 17-63,9 11-220,0-1 243,-1 1 1,1-1-1,-1 0 1,0 0-1,0 0 1,0 0-1,-1 0 1,1-1 0,-1 1-1,0-1 1,-8 5-1,6-3 46,-48 40 292,53-45-228,2-22-374,0 17 270,0-1 0,0 1 0,1 0 1,0 0-1,0 0 0,0 0 1,1 0-1,0 1 0,0-1 0,0 1 1,7-8-1,47-43-283,-42 42 289,-13 12 28,0 1-1,0-1 1,1 1 0,-1-1-1,0 1 1,1 0-1,-1 0 1,1 0 0,-1 0-1,0 0 1,1 1 0,-1-1-1,0 1 1,1-1-1,-1 1 1,0 0 0,0 0-1,0 0 1,0 0-1,0 0 1,0 1 0,3 1-1,1 0 2,109 45-11,-22-12 26,-120-37 3492,-27 15-3674,24-6 334,47-4-5321,3-4 1099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30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6641,'0'0'3257,"0"15"-3262,0 2 5,-1 120 201,5-1 1,28 165-1,-25-257-124,-3 0 1,0 59-1,-4-103-88,-1 1 1,1-1-1,0 1 0,0-1 1,0 1-1,0-1 1,0 1-1,0-1 0,0 1 1,0-1-1,0 1 1,0-1-1,1 1 0,-1-1 1,0 1-1,0-1 0,0 1 1,1-1-1,-1 1 1,0-1-1,0 1 0,1-1 1,-1 1-1,0-1 0,1 0 1,-1 1-1,1-1 1,-1 0-1,0 1 0,1-1 1,-1 0-1,1 0 1,-1 1-1,1-1 0,-1 0 1,1 0-1,-1 0 0,1 1 1,-1-1-1,1 0 1,-1 0-1,1 0 0,-1 0 1,1 0-1,0 0 0,-1 0 1,1-1-1,1 1-27,-1-1 0,0 1-1,1-1 1,-1 0 0,0 1-1,1-1 1,-1 0 0,0 0-1,0 0 1,0 0 0,0 0-1,0 0 1,0 0 0,0-1-1,2-1 1,5-20-1273,-1-1-2135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33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82 3633,'0'0'8406,"-3"-3"-7962,1 1-426,-1 1 0,1-1 0,-1 1 0,0 0 1,1 0-1,-1 0 0,0 0 0,0 0 0,1 1 1,-1-1-1,0 1 0,0 0 0,0 0 0,0 0 1,0 0-1,0 0 0,0 0 0,0 1 0,1 0 1,-1-1-1,0 1 0,0 0 0,1 0 0,-1 1 1,0-1-1,1 1 0,-1-1 0,1 1 0,0 0 1,-1 0-1,1 0 0,0 0 0,0 0 0,1 0 1,-1 0-1,0 1 0,1-1 0,-1 1 0,1-1 1,0 1-1,0 0 0,0 0 0,0-1 0,0 1 1,0 0-1,1 0 0,-1 5 0,1-5-33,0-1-1,0 1 1,0 0-1,1 0 1,-1-1 0,1 1-1,0-1 1,-1 1-1,1 0 1,0-1-1,0 1 1,1-1 0,-1 0-1,1 1 1,-1-1-1,1 0 1,-1 0-1,1 0 1,0 0 0,0 0-1,0-1 1,4 3-1,-1-1-41,0-1-1,0 0 1,0 0 0,0 0-1,0-1 1,0 0-1,1 0 1,-1 0-1,1-1 1,7 1-1,-11-6 109,-1 0 0,-1 0 1,1 1-1,-1-1 0,0 0 0,0 0 0,-1-5 0,1 5 63,1-18 58,0 11-26,-1 0 1,-1 0-1,0 0 1,-3-17 0,3 26-91,0 0 1,0 0 0,0 0 0,0 0 0,0 0-1,-1 0 1,0 0 0,1 0 0,-1 1-1,0-1 1,0 1 0,0 0 0,-1-1 0,1 1-1,-1 0 1,1 0 0,-1 0 0,0 1 0,1-1-1,-1 1 1,-5-2 0,7 2-83,0 1 1,1 0-1,-1 0 1,0 0-1,1 0 1,-1 0-1,0 0 1,1 1-1,-1-1 1,0 0-1,1 0 1,-1 0-1,0 1 1,1-1-1,-1 0 1,1 1-1,-1-1 1,0 0-1,1 1 1,-1-1-1,1 1 1,-1-1-1,1 1 0,0-1 1,-1 1-1,1-1 1,-1 1-1,1 0 1,0-1-1,-1 1 1,1-1-1,0 1 1,0 0-1,0-1 1,-1 1-1,1 0 1,0-1-1,0 1 1,0 0-1,0-1 1,0 1-1,0 0 1,0 0-1,0-1 1,1 1-1,-1 0 1,0 1-291,0 0 1,0 0 0,0 0 0,0 0 0,0 0 0,1 0 0,-1 0-1,0 0 1,1 0 0,0 0 0,0 0 0,-1 0 0,1 0-1,3 3 1,1-4-3827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34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8794,'0'0'1372,"-1"16"-2163,2 6 829,0 0-1,2 1 0,0-1 1,7 24-1,-2-11 508,-2 0 0,-2 0 0,0 61 1,-5-67-424,2 0 0,1-1 0,1 1 1,2-1-1,1 0 0,12 39 1,-6-49 77,-8-29-75,-4-44-1177,-1 40-220,1-22-3383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32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 5065,'0'0'5868,"-2"-1"-5587,2 1-283,-1 0 0,1-1 0,0 1 1,-1 0-1,1 0 0,0 0 0,-1 0 0,1-1 0,0 1 0,0 0 0,-1 0 0,1 0 0,-1 0 0,1 0 0,0 0 0,-1 0 0,1 0 0,0 0 0,-1 0 0,1 0 0,0 0 0,-1 0 0,1 1 0,0-1 0,-1 0 0,1 0 0,0 0 0,0 0 0,-1 0 0,1 1 0,0-1 0,-1 0 0,1 0 0,0 1 0,0-1 0,-1 0 0,1 0 0,0 1 0,0-1 0,0 0 0,0 1 1,-1-1-1,1 0 0,0 0 0,0 1 0,0-1 0,0 0 0,0 1 0,0-1 0,0 1 0,0-1 0,0 0 0,0 1 0,0-1 0,0 0 0,0 1 0,0 24 78,0-21-61,3 56 9,3 0 0,27 116-1,-28-153-13,3 32 255,-3 1 0,-1 0 0,-7 79 0,1-28-436,7-85-2578,-1-13-1456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35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11 3001,'0'0'5371,"-4"2"-4396,3-2-937,0 1 1,-1-1-1,1 1 0,-1 0 0,1 0 0,0-1 0,0 1 0,0 0 0,-1 0 0,1 0 1,0 0-1,0 0 0,0 1 0,0-1 0,1 0 0,-1 0 0,0 1 0,0-1 1,1 0-1,-1 3 0,-3 37-83,4-37 53,2 8-6,-1 1 0,2-1 0,0 0 0,0 0-1,1 0 1,0 0 0,1 0 0,1-1-1,0 0 1,0 0 0,16 19 0,-21-29 17,1 1-1,-1 0 1,1 0 0,0-1 0,0 1 0,0-1-1,0 1 1,0-1 0,0 0 0,0 0-1,0 0 1,1 0 0,-1 0 0,0-1 0,1 1-1,-1-1 1,1 1 0,-1-1 0,0 0-1,1 0 1,-1 0 0,1 0 0,-1 0 0,0-1-1,1 1 1,-1-1 0,0 0 0,1 1-1,-1-1 1,3-2 0,-1 1 36,1-1 0,-1 0 0,-1 0 0,1 0 0,0 0-1,-1-1 1,1 1 0,-1-1 0,0 0 0,0 0 0,-1 0 0,1 0 0,2-8 0,-1 1 160,-1-1 0,0 1 1,-1-1-1,0 0 0,0 0 0,-2 0 1,1 0-1,-2 0 0,0 0 0,0 0 1,-5-18-1,4 26-124,-1 1 0,1-1 0,-1 1 1,0 0-1,0 0 0,0 0 0,-7-5 0,10 8-125,-1-1 0,1 0 0,-1 1 1,1-1-1,-1 1 0,1-1 0,-1 1 0,0-1 0,1 1 0,-1 0 0,0-1 0,1 1 1,-1 0-1,0-1 0,0 1 0,1 0 0,-1 0 0,0-1 0,0 1 0,0 0 0,1 0 0,-1 0 1,0 0-1,0 0 0,0 0 0,1 1 0,-1-1 0,0 0 0,0 0 0,1 0 0,-1 1 1,0-1-1,1 0 0,-1 1 0,0-1 0,1 1 0,-1-1 0,0 1 0,1-1 0,-1 1 0,1-1 1,-1 1-1,1 0 0,-1-1 0,1 1 0,-1 0 0,1-1 0,0 1 0,-1 1 0,-10 59-3848,5-34-208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3:55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136 117 2881,'0'0'4902,"-3"-16"-3896,-20-85 950,23 101-1948,0 1-1,0-1 1,0 0-1,0 1 1,0-1 0,-1 0-1,1 0 1,0 1 0,0-1-1,0 0 1,-1 0 0,1 1-1,0-1 1,0 0-1,-1 0 1,1 0 0,0 1-1,0-1 1,-1 0 0,1 0-1,0 0 1,0 0 0,-1 0-1,1 0 1,0 0-1,-1 0 1,1 0 0,0 1-1,-1-1 1,1 0 0,0 0-1,-1-1 1,1 1-1,0 0 1,0 0 0,-1 0-1,1 0 1,0 0 0,-1 0-1,1 0 1,0 0 0,0-1-1,-1 1 1,1 0-1,0 0 1,0 0 0,-1-1-1,1 1 1,0 0 0,0 0-1,0 0 1,-1-1-1,1 1 1,0 0 0,0-1-1,0 1 1,0 0 0,-1-1-1,-10 35-730,9-29 899,-30 87-94,-12 38 10,38-71-3304,14-78-461,-1-4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3:56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21 4809,'0'0'4416,"-1"0"-4415,1 0 0,0 0 0,-1 0-1,1 0 1,0 0 0,-1 0 0,1 0 0,0-1 0,0 1 0,-1 0 0,1 0 0,0 0 0,0 0 0,-1-1 0,1 1 0,0 0 0,0 0 0,-1-1 0,1 1 0,0 0 0,0 0 0,0-1 0,0 1 0,-1 0 0,1-1 0,0 1 0,0 0 0,0 0 0,0-1 0,0 1-1,0 0 1,0-1 0,0 1 0,0 0 0,0-1 0,0 1 0,0 0 0,0-1 0,0 1 0,0 0 0,0-1 0,0 1 0,0 0 0,1 0 0,-1-1 0,0 1 0,0 0 0,0-1 0,0 1 0,1 0 0,-1 0 0,0-1 0,1 1 0,7-2 28,1 0 0,-1 1 1,1 0-1,0 0 1,-1 1-1,17 1 0,64 9-89,-67-8 53,0 1-1,-1 1 1,1 1 0,-1 1 0,0 1-1,-1 1 1,1 1 0,22 14 0,-41-22 1,0 1 0,-1-1-1,0 1 1,1 0 0,-1 0 0,0 0 0,0 0 0,0 0 0,0 0 0,0 0 0,-1 0 0,1 0 0,-1 0 0,1 1 0,-1-1 0,0 0 0,0 0-1,0 1 1,0-1 0,0 0 0,0 0 0,0 0 0,-1 1 0,0-1 0,1 0 0,-1 0 0,0 0 0,0 0 0,0 0 0,0 0 0,0 0-1,-3 3 1,3-3-288,0-1 0,0 0 1,0 1-1,-1-1 0,1 0 0,0 0 0,-1 0 0,1 0 0,-1 0 0,1 0 0,-1 0 0,1 0 0,-1 0 0,0-1 0,-2 1 0,-2 0-4159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0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1 136 4241,'0'0'4504,"6"-2"-4304,72-13 37,87-20-476,-140 28-548,-1-1-1,0-1 0,-1 0 1,35-22-1,-29 11-1760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3:56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7258,'0'0'2472,"180"-13"-3616,-86 0 1144,3-3 0,-11 3-344,-19 5-905,-26 5-751,-29 3-969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42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1 336,'0'0'496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42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768 74 280,'-17'-32'648,"17"27"-120,0-1-528,-3 4-176</inkml:trace>
  <inkml:trace contextRef="#ctx0" brushRef="#br0" timeOffset="1">562 50 544,'0'0'1244,"-11"-7"-318,-37-22-59,43 27-849,0-1-1,-1 1 1,1 1 0,-1-1 0,1 1-1,-1 0 1,0 0 0,0 1 0,1-1-1,-1 1 1,0 1 0,0-1 0,-5 2-1,-14 0-152,10-1 72,1 0 1,0 1-1,0 0 1,0 1-1,0 1 0,0 1 1,1 0-1,-1 0 0,1 1 1,1 1-1,-1 0 1,1 1-1,1 0 0,-1 1 1,-11 12-1,0 1-117,1 2-1,1 1 1,2 1-1,0 0 1,-24 47 0,18-27-462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4:50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98 139 640,'0'0'3942,"2"-20"-2909,3-6-557,1-16-98,-4-8 3471,-2 50-3818,0 26-2198,1 27 2046,-3 0 1,-2-1 0,-18 94-1,6-84 45,-6 15-201,5 1 0,-10 91 0,24-117-2235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5:11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8 600,'0'0'5973,"-44"-3"-5384,88 1-1151,73 2-2851,-93-3 1026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5:1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1 928,'0'0'2977,"0"5"-3665,0 6 168,0 4 256,0 9 264,0 8-257,0 16-159,0-8-24,3-6-240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5:19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29 432,'0'0'6802,"-6"-28"-5354,6 27-1223,-9 15 1332,11 0-1415,0 0 1,1 0 0,1 0 0,0-1 0,1 1 0,0-1-1,12 21 1,11 29-153,-24-51 20,-2-5 0,1 0 1,-1 0 0,1 0-1,0-1 1,7 11 0,-8-15-13,0 0 0,-1-1 1,1 1-1,0 0 0,0-1 1,0 1-1,1-1 0,-1 1 1,0-1-1,0 0 0,1 0 1,-1 0-1,1-1 0,-1 1 1,0 0-1,1-1 0,0 0 1,-1 1-1,1-1 0,2 0 0,0-1 12,0 1-1,-1-1 0,1 0 0,0 0 0,-1-1 0,1 0 0,-1 1 0,1-1 0,-1-1 0,0 1 0,0-1 0,0 1 0,4-4 0,50-51-37,-20 19 25,6 2-91,49-47-1373,-92 83 1454,-1 0 0,0 0 0,0 0 0,1 0 0,-1 0 0,0 0 0,0-1 0,1 1 0,-1 0 0,0 0 1,0 0-1,1 0 0,-1 0 0,0-1 0,0 1 0,0 0 0,0 0 0,1 0 0,-1-1 0,0 1 0,0 0 0,0 0 0,0 0 0,0-1 0,0 1 0,1 0 1,-1 0-1,0-1 0,0 1 0,0 0 0,0 0 0,0-1 0,0 1 0,0 0 0,0-1 0,0 1 0,0 0 0,0 0 0,0-1 0,-1 1 0,1 0 0,0 0 1,0-1-1,0 1 0,0 0 0,0 0 0,0 0 0,-1-1 0,1 1 0,0 0 0,0 0 0,0 0 0,0-1 0,-1 1 0,1 0 0,0 0 0,0 0 0,-1 0 1,1 0-1,0 0 0,0-1 0,-1 1 0,1 0 0,0 0 0,0 0 0,-1 0 0,1 0 0,0 0 0,-1 0 0,-21 2-998,19-2 741,-28 7-2559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5:19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 5185,'0'0'2379,"-18"12"-2613,-55 40 208,69-48 61,-1 0-1,1 0 1,-1 1 0,1-1-1,0 1 1,1 0 0,-1 0-1,1 0 1,0 1-1,1-1 1,-1 1 0,1-1-1,0 1 1,0 0-1,1 0 1,0 0 0,0 0-1,0 0 1,1 0 0,-1 0-1,2 0 1,-1 1-1,2 9 1,-1 10 272,2-24-264,-1 0 1,1 0-1,-1 0 0,1 0 1,0-1-1,0 1 0,0-1 1,0 0-1,0 0 0,0 0 1,0 0-1,0 0 0,0-1 1,4 1-1,16 5 187,-7 8-160,-15-12-55,0-1 1,0 0-1,0 0 0,1 0 1,-1 0-1,0 0 0,0 0 0,1 0 1,-1 0-1,0 0 0,1 0 1,-1-1-1,1 1 0,-1 0 0,3 0 1,-2-4 48,0 0 0,0 0 1,0 0-1,-1 0 1,1 0-1,-1 0 0,0 0 1,0 0-1,0 0 0,1-6 1,-1 4-33,-1 4-31,16-55 223,38-88 0,-53 140-453,-1 4 166,0-1-1,0 1 0,0 0 1,0 0-1,0 0 0,0-1 1,0 1-1,0 0 0,0 0 0,0-1 1,0 1-1,0 0 0,0 0 1,0-1-1,0 1 0,0 0 1,0 0-1,1-1 0,-1 1 1,0 0-1,0 0 0,0 0 1,0-1-1,0 1 0,1 0 0,-1 0 1,0 0-1,0-1 0,0 1 1,0 0-1,1 0 0,-1 0 1,0 0-1,0 0 0,1 0 1,-1-1-1,0 1 0,0 0 1,0 0-1,1 0 0,-1 0 0,0 0 1,0 0-1,1 0 0,-1 0 1,0 0-1,0 0 0,1 0 1,-1 0-1,0 0 0,1 1 1,-1 3-2718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5:25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72,'0'0'0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5:32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21 196 704,'0'0'5615,"-21"-1"1885,93-18-7500,0 3-1,138-11 1,155 16 16,-329 9-9,-1-3 0,0 0 0,0-2 0,55-19 0,51-11 19,-137 37 21,-4 0 103,0-23-2462,0 6-3643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0.7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0 210 4785,'0'0'3283,"5"-3"-3643,10-7 379,1 1 0,0 0-1,34-12 1,7-3-278,143-95-614,-195 117 676,0-1 1,1 1-1,-1 1 1,1-1-1,0 1 1,0 0-1,0 0 1,-1 0-1,1 1 0,9 0 1,0 0-2013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5:33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5537,'0'0'4208,"17"-2"-1974,97 7-2028,227 43 0,4 1 96,-242-48 425,-102-1-697,-1 0 67,2 0-86,-1 0-66,-1 21-4283,0-10 1462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5:34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59 4417,'0'0'7428,"-7"0"-5910,4 0-931,6 0-319,616-8-123,-354 3-28,-234-11-382,-17 8-126,-11 6 128,9-6-852,-10-4-4131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5:35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4177,'0'0'5436,"0"-5"-5360,0-11 298,3 70-214,15 83 0,-1-25-21,16 205 248,-12 474 0,-56-437-155,-2 72-180,37-423-50,0 1 0,0-1 1,0 0-1,0 0 0,1 0 1,0 1-1,-1-1 0,1 0 1,0 0-1,0 0 0,1 0 0,-1 0 1,1-1-1,-1 1 0,1 0 1,3 3-1,-1-3 4,0 0 0,0 0-1,0 0 1,1-1 0,-1 1 0,1-1 0,-1 0 0,1-1-1,9 3 1,45 10 219,1-2-1,99 6 0,126-11 76,-120-6-247,322 4 280,220 7-9,239 48-154,-121-7-65,78 11-92,181 9 30,-1-74 17,74-26 185,-11-40-112,-763 34 125,93 8-209,-60 5-10,-396 15-343,-31-11-608,-12-4-1369,-6-3-2856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55:37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115 707 1256,'0'0'4284,"-12"-19"-3249,5 8-786,-20-32 1489,-38-80 1,64 122-1729,1 0 1,-1 0-1,1 0 0,0 0 1,-1 0-1,1 1 0,0-1 1,0 0-1,0 0 1,0 0-1,0-1 0,-1 1 1,2 0-1,-1 0 0,0 0 1,0 0-1,0 0 1,0 1-1,1-1 0,-1 0 1,0 0-1,1 0 0,-1 0 1,1 0-1,-1 0 1,1 0-1,0 0 0,-1 1 1,1-1-1,0 0 0,-1 1 1,1-1-1,0 0 0,0 1 1,0-1-1,-1 1 1,1-1-1,0 1 0,0-1 1,0 1-1,0 0 0,0-1 1,0 1-1,2 0 1,7-2-30,1 0 1,-1 1 0,21 1-1,-3 0 57,428-47 466,105-7-13,795-94 831,-1091 103-1143,469-72 179,9 58-284,406 59 633,-459 4-514,-51 32-140,6 0-6,5-60-97,345 21 107,-447-1 6,-193-2-243,-198 13 25,-150-5 165,0 0 0,0 1 1,0 0-1,0 0 0,-1 0 0,0 1 0,12 8 1,-3-3 12,-1 0-2,0 0 0,-1 2 0,0-1 0,0 1 0,-1 1-1,0 1 1,-2-1 0,1 2 0,10 16 0,-8-7 42,-2 1-1,0 0 1,-1 1 0,-1 0 0,6 31 0,174 617 353,-164-595-395,-3 0 0,-3 2 0,-4 0 0,-3 0-1,1 94 1,-21 158-45,1 79-33,8-382 25,1-1 1,1 0-1,1 0 0,1 0 1,2 0-1,12 33 1,-19-60 10,1 0 0,-1 0 0,0 0 0,1 0 0,-1-1 0,1 1 0,-1 0 0,1 0 0,-1 0 0,1-1 0,0 1 0,-1 0 0,1-1 0,0 1 0,-1 0 0,1-1 0,0 1 0,0-1 0,0 1 0,0-1 0,-1 1 0,1-1 0,0 0 0,0 0 0,0 1 0,0-1 0,2 0 0,22-8-638,-5 1-926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5:34:47.17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30 0,'0'-12'453,"13"12"-453,0 0 15,-1 0-15,1 0 16,0 0-16,39-13 31,-34 8 126</inkml:trace>
  <inkml:trace contextRef="#ctx0" brushRef="#br0" timeOffset="-1543.46">134 0 750,'-5'5'15,"-8"8"-15,0-13 16,13 12-16,-26-12 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11-03T15:41:47.0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 40 555 0,'0'0'110'15,"0"0"-76"-15,0 0-5 16,0 0 41-16,0 0 31 16,0 0-19-16,0 0-60 15,-19 0-15-15,19 0-7 0,0 0 0 16,0 0 0 0,0 0 0-16,0 0 1 0,0-4-1 15,0 3-4-15,0-4-41 16,0-10-93-16,0 0-134 15</inkml:trace>
  <inkml:trace contextRef="#ctx0" brushRef="#br0" timeOffset="41161.11">6406 442 532 0,'0'0'139'0,"0"0"-139"0,0 0 7 0,0 0-7 0,0 0 24 0,0 0-24 16,0 0-84-16,0-2-129 16,0 2-115-16</inkml:trace>
  <inkml:trace contextRef="#ctx0" brushRef="#br0" timeOffset="42401.17">5786 801 744 313,'18'0'-8'15</inkml:trace>
  <inkml:trace contextRef="#ctx0" brushRef="#br0" timeOffset="44545.56">5746 932 1017 500,'15'-25'0'16</inkml:trace>
  <inkml:trace contextRef="#ctx0" brushRef="#br0" timeOffset="43370.61">5798 854 924 219,'0'-22'-3'15,"0"-1"2"-15,0 7 1 16,0 10-15-16,0 6-2 15,0 0-20-15,-3 0 15 0,-2 0 9 16,-1 22 0-16,1 6 12 16,0 11 1-16,-1 4-4 15,3-19 3 1</inkml:trace>
  <inkml:trace contextRef="#ctx0" brushRef="#br0" timeOffset="42401.17">5807 844 1042 172,'-12'-3'0'16,"-1"-6"0"-16,11 8-1 15</inkml:trace>
  <inkml:trace contextRef="#ctx0" brushRef="#br0" timeOffset="40636.56">5769 892 773 250,'17'0'0'0,"16"0"0"15</inkml:trace>
  <inkml:trace contextRef="#ctx0" brushRef="#br0" timeOffset="42401.17">5761 907 597 78,'13'0'0'16,"22"0"1"0,-26 0-1-16</inkml:trace>
  <inkml:trace contextRef="#ctx0" brushRef="#br0" timeOffset="40636.56">5824 801 730 172,'0'14'1'0,"-5"3"8"15,-12 0 20-15,-2-2-15 0,11-7-4 16</inkml:trace>
  <inkml:trace contextRef="#ctx0" brushRef="#br0" timeOffset="44545.56">5769 892 1017 516,'13'-27'0'0,"3"-15"21"15,-5-2-21-15,-9 22 34 16</inkml:trace>
  <inkml:trace contextRef="#ctx0" brushRef="#br0" timeOffset="45155.21">5746 932 998 125,'24'14'12'15,"6"3"-5"-15,6 2-7 16,-9-4 0-16</inkml:trace>
  <inkml:trace contextRef="#ctx0" brushRef="#br0" timeOffset="43370.61">5823 1046 868 172,'-1'-1'2'0,"-9"-16"14"15,1-7 4-15,4-7 1 16,5-3-21-16,0-3 0 16,0 27-1-16</inkml:trace>
  <inkml:trace contextRef="#ctx0" brushRef="#br0" timeOffset="43370.61">5791 958 949 672,'7'-10'-11'15,"4"-7"11"-15,-3 3-6 16,-6-1 12-16,-2 1-4 16,0 1-2-16,0 1-25 15,-16 4 25-15,0 5-24 16</inkml:trace>
  <inkml:trace contextRef="#ctx0" brushRef="#br0" timeOffset="22117.09">219 1129 431 63,'-58'-17'18'0,"58"13"12"15,0 3-10-15,0 1 5 16,-4 0 21-16,4 0-11 16,-2 0-5-16,-1 0-30 15,1 0-3-15,-3 0 3 16,-2 0-14-16,0 0 14 0,-2 0 1 15,4 0-1-15,0 0 8 16,-1-3-8-16,-2-2 0 16,3-1 0-16,-1-1 0 15,1 0 0-15,0-1 12 16,5 8-12-16</inkml:trace>
  <inkml:trace contextRef="#ctx0" brushRef="#br0" timeOffset="23694.19">93 1175 629 156,'0'-11'0'16,"0"-9"-5"-16,0-4 4 15,3-3 1-15,7 3 1 16,-6 14 1-16</inkml:trace>
  <inkml:trace contextRef="#ctx0" brushRef="#br0" timeOffset="20842.74">77 1071 705 62,'5'-5'0'0,"30"-4"6"0,-24 7-7 16</inkml:trace>
  <inkml:trace contextRef="#ctx0" brushRef="#br0" timeOffset="23694.19">128 1055 623 281,'-2'19'6'0,"-2"0"-6"16,1 1 0-16,3-3 1 15,-2-4 5-15,2-4-5 0,-3 1 7 16,-2-5 8-1,-1 0-15-15,-1-3 31 0,-2 1-12 16,1-3-14-16,3 0 32 16,-1 0-29-16,3 0-9 15,3 0-23-15,0-3-115 16,5-7-141-16</inkml:trace>
  <inkml:trace contextRef="#ctx0" brushRef="#br0" timeOffset="43370.61">5819 894 1084 515,'-7'0'0'16,"-10"0"-14"-16,4 3-14 16,1 14-9-1,2 5-1-15,10-18 30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5:34:11.79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90 0,'0'-25'172,"0"-40"46</inkml:trace>
  <inkml:trace contextRef="#ctx0" brushRef="#br0">90 39 1578,'-25'0'15,"12"0"-15,0 0 79,0 0-64,0 0 173,0 0-173,26 0 48,0 0-48,0 0 1,0 0 78,12 0-79,-12 0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6:24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77 5521,'0'0'2929,"-59"-77"-4738,56 85-135,-12 37 720,-3-3 47,-5 1-991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6:32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55 158 864,'0'0'7524,"-3"-14"-6473,-3-11-530,-1 1 0,-20-48 0,16 49-1747,18 39-4679,-4-7 3442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6:35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62 800 536,'0'0'4298,"-4"0"-4032,-4 1-164,8-1-96,-1 0-1,0 0 1,0 1-1,0-1 1,1 0-1,-1 0 1,0 0-1,0 0 1,0 0 0,0 0-1,0 0 1,1 0-1,-1 0 1,0 0-1,0-1 1,0 1 0,1 0-1,-1 0 1,0-1-1,0 1 1,1-1-1,-1 1 1,0 0 0,1-1-1,-1 0 1,0 1-1,1-1 1,-1 1-1,1-1 1,-1 0 0,1 1-1,-1-1 1,1 0-1,-1 1 1,1-1-1,0 0 1,-1 0-1,1 0 1,0 1 0,0-1-1,0 0 1,-1 0-1,1 0 1,0 0-1,0 1 1,0-1 0,1-2-1,-14-10 3981,12 10-3967,-1-1-1,1 1 0,-1 0 1,1-1-1,0 1 0,0 0 1,1-1-1,-1 1 0,1-1 1,0 1-1,0-1 0,0 0 1,0 1-1,0-1 0,1 1 1,-1-1-1,3-5 0,1-1 77,1 0 0,0 0 0,0 1-1,9-12 1,12-25 96,-6-29-198,-15 55-3,0 0-1,11-26 1,-5 20 4,0-1 0,-1 0 0,-2-1 0,-1 0 0,-1-1 1,-1 1-1,1-40 0,-6 63-8,0 1-1,0-1 1,0 1 0,1-1 0,-1 1-1,1-1 1,0 1 0,1-1 0,-1 1-1,1 0 1,0 0 0,0 0 0,0 0-1,0 0 1,5-5 0,-7 9 10,12-27-187,-11 25 196,1 0 1,0 0-1,-1-1 0,1 1 0,-1-1 0,0 1 1,0-1-1,0 1 0,0-1 0,0 1 1,0-1-1,-1 0 0,1 0 0,-1-4 0,5-20-3152,-2 27 703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39.99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A2593F-B26F-480C-8C0E-BF20E3980B85}" emma:medium="tactile" emma:mode="ink">
          <msink:context xmlns:msink="http://schemas.microsoft.com/ink/2010/main" type="inkDrawing" rotatedBoundingBox="6330,10082 6330,13241 6315,13241 6315,10082" semanticType="verticalRange" shapeName="Other">
            <msink:sourceLink direction="with" ref="{D7233036-1882-49B0-BE71-0E99F46BC31C}"/>
          </msink:context>
        </emma:interpretation>
      </emma:emma>
    </inkml:annotationXML>
    <inkml:trace contextRef="#ctx0" brushRef="#br0">310-2875 0,'0'13'62,"0"0"-46,0 0-16,0-1 15,0 1 1,0 13-16,0 0 16,0-13-16,0 0 15,0 0-15,0-1 31,0 14-31,0-13 0,0 0 16,0 13 0,0-13-16,0 25 15,0-12-15,0 13 16,0 0-16,0-14 16,0 14-16,0-13 15,0 12-15,0-12 16,0 13-16,0-26 15,0 13-15,0 12 16,0 1-16,0 13 16,0-27-16,0 14 15,0-26-15,0 26 16,0-14-16,0 14 16,0-26-16,0 0 15,0 13-15,0-13 16,0 12-16,0-12 15,0 13-15,0-13 16,0 0-16,0 25 16,0-25-1,0 0-15,0 0 16,0 26 0,0-26-16,0 12 15,0-12-15,0 26 16,0-13-16,0 13 15,0-14-15,0 14 16,0 0-16,0-14 16,0 14-16,0-13 15,0 38-15,0-38 16,0 13-16,0 12 16,0-12-16,0 13 15,0-27-15,0 14 16,0-13-16,0 13 15,0-26-15,0 25 16,0-25-16,0 13 16,0-13-16,0 25 15,0-25-15,0 13 16,0-13-16,0 26 16,0-14-16,0 1 15,0 0-15,0-13 16,0 13-16,0 12 15,0 1 1,0-26-16,0 13 0,0 12 16,0-12-16,0 13 15,0-13 1,0 12-16,0 1 16,0-13-16,0-13 15,0 25-15,0-25 16,0 13-16,0 13 15,0-13-15,0-14 16,0 27-16,0-13 16,0 13-16,0 12 15,0 14-15,0-40 16,0 27-16,0-13 16,0-52 218,0-13-234,0 13 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1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 2697,'0'0'7507,"-5"-1"-7209,4 1-302,0-1-1,1 1 0,-1 0 0,0 0 1,0 0-1,0 0 0,0 0 1,0 0-1,0 0 0,0 1 0,1-1 1,-1 0-1,0 0 0,0 1 1,0-1-1,0 0 0,1 1 0,-1-1 1,0 1-1,0-1 0,1 1 1,-1 0-1,0-1 0,1 1 1,-1-1-1,1 1 0,-1 0 0,1 0 1,-1-1-1,1 1 0,-1 0 1,0 1-1,-11 43-203,7 59-582,5-99 696,0-4 88,0 0-1,1-1 0,-1 1 1,1 0-1,0-1 1,-1 1-1,1-1 0,-1 1 1,1-1-1,0 1 1,-1-1-1,1 1 0,0-1 1,0 0-1,-1 1 1,1-1-1,0 0 0,0 0 1,0 1-1,-1-1 0,1 0 1,0 0-1,0 0 1,0 0-1,-1 0 0,1 0 1,1 0-1,35 0 136,-24-1-117,-9 2-14,-1-1 0,1 0 0,0 1 0,-1-1 0,1 1 0,-1 0 0,1 1 0,-1-1-1,0 0 1,1 1 0,-1 0 0,0 0 0,0 0 0,0 0 0,0 0 0,-1 1 0,1-1 0,-1 1-1,1-1 1,-1 1 0,0 0 0,0 0 0,0 0 0,0 0 0,-1 1 0,3 5 0,-1 4-57,0-1 0,0 1 0,-1 0 0,-1 1 0,-1 24 0,0-35 91,0 1 1,-1-1 0,1 0 0,-1 1 0,0-1-1,0 0 1,0 0 0,-1 0 0,1 0 0,-1 0-1,0 0 1,1 0 0,-1 0 0,-1-1 0,1 1 0,0-1-1,-1 1 1,1-1 0,-1 0 0,1 0 0,-5 2-1,3-1 13,0-1 0,0 0 0,-1 0 0,1-1 0,0 1 0,-1-1 0,1 0 0,-1 0 0,0 0 0,1 0 0,-1-1 0,1 0 0,-1 0 0,0 0 0,-5-2 0,9 2-47,0-1-1,-1 0 0,1 0 1,0 1-1,1-1 0,-1 0 1,0 0-1,0 0 0,0 0 1,0 0-1,1 0 1,-1 0-1,0 0 0,1 0 1,-1 0-1,1 0 0,-1-1 1,1 1-1,0 0 1,0 0-1,-1 0 0,1-1 1,0 1-1,0-2 0,0-37-308,0 32 121,0-37-1098,0 2-1498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6:36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101 125 576,'0'0'5297,"0"-5"-4794,0 1-414,-1 0 0,1 0 1,-1 0-1,0 0 0,0 0 0,0 1 0,-4-8 1,4 9-41,1 1 0,-1-1 0,0 0 0,0 1 0,0-1 0,0 1 0,-1 0 0,1-1 0,0 1 0,0 0 0,-1 0 0,1 0 1,-1 0-1,1 0 0,-1 0 0,0 0 0,1 1 0,-1-1 0,0 0 0,1 1 0,-1-1 0,0 1 0,0 0 0,-2-1 0,4 1 201,1 3-978,0 0 722,-1 0 0,1-1 0,-1 1 0,1 0 0,-1 0 0,0 0 0,0 0 0,0 0 0,-1-1 0,0 6 0,0-6-9,1 0 0,-1 0 0,1 0 0,0 0 0,0 0 0,0 0 0,0 0 0,0 0 0,0 0 0,0 0 0,0 0 0,1 0 0,-1 0 0,1 0 0,0 0 1,0 0-1,-1 0 0,1 0 0,0-1 0,1 1 0,1 3 0,19 8-315,-22-13 330,0 0 0,1 0 0,-1 0 0,1 0 0,-1 0 0,1 0 0,-1 0 0,1 0 0,-1-1 0,1 1 0,-1 0 0,1 0 0,-1 0 0,0 0 0,1-1 0,-1 1-1,1 0 1,-1 0 0,0-1 0,1 1 0,-1 0 0,0-1 0,1 1 0,-1 0 0,0-1 0,0 1 0,1-1 0,-1 1 0,2-5 46,-1 1 0,0 0 0,0-1 0,-1 1-1,1-1 1,-1 1 0,0-8 0,0 7 32,0 1 0,0 0-1,0 0 1,-1 0 0,1 0 0,-1 0 0,0 0-1,0 0 1,0 0 0,-1 0 0,1 0 0,-1 0-1,0 1 1,0-1 0,-1 1 0,1-1 0,-1 1-1,1 0 1,-1 0 0,0 0 0,0 0 0,0 1-1,-1-1 1,1 1 0,-1 0 0,1 0 0,-1 0 0,0 0-1,0 1 1,0-1 0,0 1 0,0 0 0,0 0-1,-7 0 1,9 7-153,-1 0 1,1 0-1,0 0 0,1 1 1,-1-1-1,1 1 0,0 9 1,1 37-468,1-53-131,1 0 733,0 0-1,-1-1 1,1 1 0,-1-1 0,1 0 0,-1 1 0,1-1 0,-1 0-1,1 0 1,-1 0 0,0 0 0,1 0 0,-1-1 0,0 1 0,0 0-1,0 0 1,0-1 0,0 1 0,0-1 0,0 1 0,-1-1 0,1 1-1,0-1 1,-1 1 0,1-1 0,-1 0 0,0 1 0,0-1 0,1 0-1,-1 1 1,0-1 0,0 0 0,-1-2 0,1 4-201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6:38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48 547 40,'0'0'3993,"-4"0"-3736,1 0-236,0-1-7,1 1 0,0 0 0,0 0 0,0 1 0,0-1 0,0 0 0,-1 1 1,1-1-1,0 1 0,0 0 0,0 0 0,0-1 0,0 1 0,1 1 1,-1-1-1,0 0 0,-3 0 3627,12-20-3703,95-95 38,-97 106 29,0-1 0,-1 0 0,1 0 0,-2 0 0,1 0 0,-1-1 0,2-14 0,-2 11-39,1 0 0,-1 1 1,12-24-1,17-30 159,-11 11 46,-4-17 1480,-14 66-1623,0 1-1,-1-1 1,0 0 0,-1-1-1,1 1 1,0-11 0,-1 17 25,1 0-73,0 0-1,0 0 1,0 0-1,0 0 0,-1 0 1,1-1-1,0 1 0,0 0 1,0-1-1,0 1 0,0-1 1,-1 0-1,1 0 1,0 1-1,-1-1 0,1 0 1,0-1-1,-1 1 0,1 0 1,-1 0-1,2-3 0,-2 4 127,-19 22-1101,11 3-2063,-1-14-562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6:42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0 672,'0'0'1783,"-6"6"-1400,-20 19-200,17-19-53,9-6-114,0-8-54,0 18 271,0-9-32,0 31 193,3 20-145,2-1 1,19 82 0,6 52 358,-27-119-33,-3-66-536,-7-28 354,-44-100-333,19 50 102,-31-113 0,59 224-448,3 62 0,5-59 297,3 0 0,15 51 0,-14-57-23,0 0 0,-2 0 1,-1 0-1,1 37 0,-5-43-16,0-18 28,0 0 1,-1 0-1,0 0 0,0 0 0,0 0 0,-1 0 1,0 0-1,0 0 0,-4 9 0,4-14 47,-1-1 4,1-27 131,-1-89-153,-2-33-101,2 129 160,-1 1-1,0-1 1,-2 1-1,0 0 0,-12-26 1,15 47 904,0 14-861,2 19-291,2-28 105,0 1 1,0-1 0,1 0 0,0 0-1,0-1 1,0 1 0,1 0 0,0-1 0,1 0-1,-1 0 1,1 0 0,0-1 0,1 0-1,-1 0 1,1 0 0,0 0 0,7 3-1,-7 0-2837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15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25 1792,'0'0'870,"20"-7"5519,-20 6-6300,-1 0 0,1 0 0,-1 0 0,0 0 0,1 0-1,-1 0 1,0 0 0,1 0 0,-1 0 0,0 1 0,0-1 0,0 0 0,0 1-1,0-1 1,0 1 0,0-1 0,0 1 0,0-1 0,0 1 0,0 0 0,0-1-1,0 1 1,0 0 0,0 0 0,0 0 0,0 0 0,0 0 0,-3 0-1,-41-1-427,36 1 599,-1 0-224,5 0-13,0 0 0,0 0-1,0 0 1,0 1 0,0-1 0,0 1-1,-6 2 1,8-1-10,1-1 1,-1 1-1,1 0 0,-1 0 1,1 0-1,-1 0 0,1 1 1,0-1-1,0 1 0,0-1 0,1 1 1,-1 0-1,-2 4 0,-4 10 11,0 1-1,1 0 1,0 0 0,2 1-1,0 0 1,-4 36 0,2 120 12,7-155-24,1-16-16,-1 0 0,1 1 0,0-1 0,0 0 0,0 0 0,0 0 0,1 0 0,-1 0 0,1 0 0,0 0 0,0-1 0,1 1 0,-1-1 0,1 1 0,0-1 0,0 0 0,0 0 0,0 0 0,0 0 0,1-1 0,-1 1 0,1-1 0,0 0 0,-1 0 0,1 0 0,8 2 0,2 0-110,1 1 0,-1-2 0,1 0 1,0 0-1,0-2 0,20 1 0,-28-3 61,-1-1 0,1 1 0,0-1 0,-1 0-1,1 0 1,-1-1 0,1 0 0,-1 0 0,0 0-1,0-1 1,9-7 0,58-54-2976,-71 63 2870,27-32-2839,-22 21 776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17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1088,'0'0'8779,"0"-2"-8220,0-7-296,0 4-62,0-1 1,1 1-1,0 0 1,0-1-1,1 1 1,-1 0-1,1 0 1,3-6-1,-3 6-357,0 1 1,1-1-1,0 1 1,0 0-1,0 0 0,0 0 1,1 0-1,0 0 1,-1 1-1,1-1 0,0 1 1,1 0-1,5-3 1,-9 5-66,-5 112 99,0-71-13,3 0 0,7 76-1,-5-106-219,0 0-1,0 0 0,-1 0 0,0 0 0,0 0 1,-2 0-1,1-1 0,-1 1 0,0 0 0,-1-1 1,0 1-1,-1-1 0,-4 10 0,1-5-1805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18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6 672,'3'-1'8043,"12"-3"-10850,-6 4 500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1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0 54 992</inkml:trace>
  <inkml:trace contextRef="#ctx0" brushRef="#br0" timeOffset="1">0 54 992,'206'-37'1985,"-203"37"-1345,6 0-424,3 0 232,2 0-112,4-3-336,0-2-32,-1 0-328,1 2-184,-3 3-905,-6 0-103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19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1 760,'0'0'5617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19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13 904,'0'0'8170,"0"-13"-8274,0 26-24,0 6 192,0 0-64,0-1 128,0 1-128,0-1-96,0 3-152,3-2-1745,-3-8-2408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20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98 1696,'0'0'4007,"0"-14"-3502,0-40-181,0 40 103,-9 8 3279,-12-4-3207,18 10-506,0 1 0,0-1 0,-1 1 1,1-1-1,0 1 0,0 0 0,0 0 1,0 0-1,0 1 0,0-1 0,0 1 1,0 0-1,1 0 0,-1 0 0,1 0 1,-3 2-1,-1 2-6,1 0 1,0 0-1,1 1 0,-1 0 1,1-1-1,-4 12 1,0 1 1,1 2 0,0-1 0,2 0 0,-4 28 0,6-16-24,2 46 0,1-48 25,1-24-15,0-1 0,1 1 0,0 0-1,0-1 1,0 1 0,0-1-1,1 1 1,0-1 0,0 0 0,0 0-1,1 0 1,-1-1 0,1 1 0,7 5-1,67 58-684,-73-64 654,28 19-923,20 18-1868,-52-40 2709,1 1 0,-1-1 1,1 0-1,0 1 0,0-1 1,0 0-1,-1-1 1,1 1-1,0 0 0,0 0 1,0-1-1,0 1 0,0-1 1,0 0-1,0 1 1,1-1-1,-1 0 0,0 0 1,3-1-1,7 1-1660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1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6009,'0'0'2289,"171"-37"-2217,-136 34-72,-5 0-8,5 3-864,-12-2-721,-8 2-831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21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1 984,'0'0'6035,"3"16"-5927,-2-8-103,0 4 5,1 0-1,1 0 1,0 0-1,0 0 1,1-1-1,1 1 1,0-1-1,7 11 1,-6-10 121,0 1 0,-1 0 1,-1 1-1,0-1 1,0 1-1,-1-1 0,-1 1 1,-1 0-1,0 0 1,0 0-1,-3 22 0,2-16 954,-30-36-146,23 9-1208,0-1 0,0 1 0,1-1 0,0-1 0,1 1 0,-5-10 0,6 11-123,-11-19-2638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21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2777,'0'0'7249,"118"-6"-7297,-83 12-176,-3 2-344,-2 0-472,-10 0-265,-5 2 1,-9 3-200,-3-5-457,-3 0 289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22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1400,'0'0'10897,"0"-4"-10799,0 3-98,0 1 0,-1-1 0,1 1 0,0-1 0,0 0 1,0 1-1,0-1 0,0 0 0,0 1 0,0-1 0,0 0 0,0 1 1,1-1-1,-1 0 0,0 1 0,0-1 0,1 1 0,-1-1 0,0 0 1,0 1-1,1-1 0,-1 1 0,1-1 0,-1 1 0,1-1 0,0 0 1,9 13-107,-7-7 103,0 1 0,-1 0 1,1 0-1,-1 1 1,-1-1-1,2 7 1,-3 79-693,1-90 464,-1-1-1,1 0 1,0 0 0,-1 0 0,1 0 0,0 0 0,0 0-1,0 0 1,-1 0 0,1 0 0,0-1 0,0 1 0,0 0-1,0 0 1,1-1 0,-1 1 0,0-1 0,0 1-1,0-1 1,0 1 0,1-1 0,-1 0 0,0 0 0,0 0-1,2 1 1,14-1-3746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26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43 408,'0'0'2946,"-3"6"-1684,-1 3-1099,-1 4 378,0 0 1,0 0-1,1 0 0,1 1 1,0-1-1,-1 20 0,2 68-468,-1-49-25,3-1 1,2 1-1,13 80 0,-13-124-43,0 0 0,0 0 1,1 0-1,0-1 0,0 1 0,1-1 0,0 0 1,0 0-1,1 0 0,0 0 0,7 8 0,-7-11-16,-1-1-1,1 1 1,0-1-1,0 0 0,0 0 1,0 0-1,1-1 1,-1 1-1,1-1 0,-1-1 1,1 1-1,0-1 1,0 0-1,0 0 0,-1-1 1,8 1-1,-6-1-51,-1 1 0,1-1 0,0-1 0,-1 1 0,1-1 0,-1 0 0,1 0 1,-1-1-1,1 0 0,-1 0 0,0 0 0,0-1 0,0 0 0,0 0 0,-1-1 0,1 0 0,-1 0 0,0 0 0,0 0 0,0-1 0,0 0 0,-1 0 0,7-11 0,6-12 183,-2 0-1,-2-2 0,0 1 1,-2-2-1,-1 0 1,-2 0-1,9-61 1,-7-4 1626,-3-128 1,-7 223-1860,26 9-5686,-14 0 3123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2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26 1528,'0'0'8179,"-1"-4"-7329,0 3-787,1-1 1,0 1-1,0 0 1,-1 0-1,1 0 1,-1 0-1,1 0 1,-1 0-1,1 0 1,-1 0-1,0 0 1,1 0-1,-1 0 1,0 0-1,0 0 1,0 0-1,0 1 1,-1-2-1,0 1-34,1 1 0,-1 0 0,1 0 0,0 0 0,-1 0 0,1 0 0,-1 0 0,1 0 0,0 0 0,-1 0 0,1 1 0,0-1 0,-1 0 0,1 1 0,0-1 1,-1 1-1,1 0 0,0-1 0,0 1 0,0 0 0,0 0 0,-2 1 0,-15 12 41,0 2 1,1 0-1,1 1 1,0 0-1,1 1 1,-23 39-1,15-18-65,2 0-1,-27 74 0,36-77-15,2 0-1,1 0 1,-7 76-1,13 113-44,4-207 22,1 1-1,0-1 1,2 1 0,0-1 0,1 0-1,1-1 1,1 1 0,0-1 0,18 30 0,-5-18-170,1 0 0,1-1 1,1-1-1,33 29 0,-15-16-876,-3 3 0,-2 0 0,-1 3 0,-2 1 0,31 61 0,-17-14-3706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29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4457,'0'0'3858,"15"4"-3791,-9-3-43,2 0 5,0 0 1,0 1-1,-1 0 0,1 0 0,-1 1 0,0 0 1,1 0-1,-1 1 0,0 0 0,-1 0 1,1 0-1,-1 1 0,0 0 0,0 0 1,7 10-1,-4-2 85,-1 1 1,-1 0 0,-1 0-1,0 1 1,0 0-1,-2 0 1,0 0 0,2 17-1,9 131 1032,-12-110-1035,8 185-1268,-11-183 515,-2 0 0,-12 69 0,-8-45-1426,-6-17-1943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0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1032,'0'0'2881,"19"-1"-137,197-46-1925,133-24-1340,-317 69 110,-32 2 398,-1 0 0,1 0-1,0 1 1,0-1 0,-1 0-1,1 0 1,0 1 0,0-1-1,0 0 1,-1 1 0,1-1 0,0 0-1,0 1 1,0-1 0,0 0-1,0 1 1,-1-1 0,1 0-1,0 1 1,0-1 0,0 1-1,0-1 1,0 0 0,0 1-1,0-1 1,0 0 0,1 1-1,-1-1 1,0 0 0,0 1-1,0-1 1,0 1 0,0-1-1,1 0 1,-1 0 0,0 1 0,0-1-1,0 0 1,1 1 0,-1-1-1,0 0 1,1 0 0,-1 1-1,0-1 1,0 0 0,1 0-1,-1 0 1,0 1 0,1-1-1,-1 0 1,0 0 0,1 0-1,-1 0 1,1 0 0,-1 0-1,0 0 1,1 0 0,-1 0-1,0 0 1,1 0 0,-1 0 0,1 0-1,-42 18-1849,18-12-1747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1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1072,'0'0'4961,"27"-5"-4631,10-3-241,-3 0 0,53-5 1,-82 12-38,0 1 0,-1-1 0,1 1 0,0 0 0,0 0 0,0 0 0,-1 1 0,8 2 0,-10-3 27,-1 1 1,0 0 0,1 0 0,-1 0-1,0 0 1,0 1 0,0-1 0,0 0-1,0 0 1,0 1 0,0-1-1,0 1 1,0-1 0,-1 1 0,1-1-1,-1 1 1,1-1 0,-1 1 0,1-1-1,-1 1 1,0 0 0,0-1-1,0 1 1,0 0 0,0-1 0,-1 4-1,1 6 153,0 1 0,-1-1 0,-1 1-1,0-1 1,0 0 0,-1 0 0,-1 0-1,-5 13 1,1 6-38,-5 13-3116,7-37-1094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2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328 102 1040,'0'0'7391,"-5"-6"-6187,4 4-1128,-1 0 0,1-1 0,-1 1 0,0 0 0,1 0 0,-1 0 0,0 1 0,0-1 0,-1 0 0,1 1 0,0-1 0,0 1 0,-1 0 0,1 0-1,-1-1 1,1 2 0,-1-1 0,1 0 0,-1 1 0,0-1 0,1 1 0,-1 0 0,0-1 0,0 1 0,1 1 0,-1-1 0,0 0 0,1 1 0,-1-1 0,0 1 0,1 0-1,-1 0 1,1 0 0,-4 2 0,-9 7-81,1 0-1,0 1 1,0 1-1,1 0 1,1 1-1,-16 20 1,6-3-23,2 0 1,-20 39-1,31-48 18,1 0-1,1 1 1,1 0-1,1 0 1,1 0 0,0 1-1,2-1 1,1 1-1,2 30 1,-1-46-2,1 0 0,0 0 0,1-1 1,-1 1-1,1 0 0,1 0 0,-1-1 0,1 1 0,0-1 0,0 0 1,1 0-1,0 0 0,0-1 0,1 1 0,-1-1 0,1 0 1,0 0-1,0 0 0,10 5 0,-7-3-82,1-2-1,1 1 1,-1-1 0,1 0-1,0-1 1,0 0 0,0-1-1,0 0 1,1-1 0,-1 0 0,1 0-1,11-1 1,-11-2 27,-1 0 0,1-1-1,-1-1 1,1 0 0,-1 0 0,0-1-1,0 0 1,0-1 0,-1 0 0,1 0 0,-1-1-1,-1 0 1,1-1 0,-1 0 0,0 0 0,-1-1-1,10-12 1,-2 2-16,-1-1-1,-1 0 1,0-1 0,-2 0 0,0-1-1,-2 0 1,8-25 0,-10 24 194,-2 0 0,0 0 1,-1 0-1,-2-1 1,0 1-1,-2-1 1,0 0-1,-6-41 0,4 53 10,-1 0-1,1 0 0,-2 0 0,0 0 0,0 1 0,0-1 0,-2 1 0,1 0 0,-1 1 0,0 0 0,-1-1 0,0 2 0,-1-1 0,0 1 0,0 1 0,-1-1 0,0 1 0,0 1 0,-15-9 0,19 13-127,0 0-1,-1 0 1,1 0 0,-1 1-1,1 0 1,-1 0 0,1 0-1,-1 1 1,0-1 0,1 1-1,-7 1 1,10 0-65,1-1 0,0 1 0,0-1 0,0 1 0,0 0 0,0-1 0,0 1 0,0 0 0,0 0 0,1 0 0,-1 0 0,0 0 0,0 0 0,1 0 0,-1 0 0,1 0 0,-1 0 0,0 0 0,1 0 0,0 0 0,-1 1 0,1-1 0,0 0 0,0 0 0,0 0 0,-1 1 0,2 1 0,-3 43-2297,2-37 1458,0 26-1852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1200,'0'0'9194,"2"16"-9035,-1-6-135,-1-1-13,1-1 0,0 1 0,1-1 0,0 0 0,0 1 0,1-1 0,0 0 0,0 0 1,1-1-1,0 1 0,0-1 0,9 11 0,55 59 124,-26-29-356,54 77-1,-84-104 136,-10-12-3071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9114,'0'0'4097,"79"-24"-4233,-46 11-200,-4 2-512,-3 6-73,-5 5-335,-3 0-288,-7 0-313,-5 5-463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3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1 233 3793,'0'0'5386,"12"-22"-4231,35-70-448,-44 87-566,-1-1 1,0 0-1,0 0 1,0 0-1,0 0 0,-1 0 1,0 0-1,0 0 0,-1 0 1,0 0-1,0-1 1,0 1-1,-2-9 0,0-11 681,3 28-1430,11 24 67,13 41-1,-22-50 483,-1 0-1,-1 0 1,-1 25 0,0-18-1307,-1-20-1971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6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1272,'0'0'8487,"3"77"-6174,8 22-5014,-11-95 2470,1 0 0,-1 0 0,0 0 0,0 1 0,0-1 0,-1 0-1,0 0 1,0 0 0,0 0 0,0 0 0,0 0 0,-1 0 0,0 0-1,0-1 1,0 1 0,0 0 0,0-1 0,-5 5 0,-16 18-2685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6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3 888,'0'0'6426,"23"0"-6258,-11 0-168,3 0-424,6 0-457,-4 0-1047,1-3-2049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7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5673,'0'0'4449,"92"-29"-10322,-60 16 1736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7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40,'0'0'184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7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 1112,'0'0'8414,"2"7"-8031,-1 12-429,-1-1 0,-1 0 0,-1 1 1,0-1-1,-2 0 0,0 0 0,-1-1 0,-12 30 1,-18 27-4175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8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20 193 2761,'0'0'7358,"-2"4"-7331,-4 18-43,2-1 0,1 1 0,0 0 0,2-1 0,0 1 0,2 0 0,4 33 0,-2-35-12,0-1 1,1 0-1,14 36 0,-15-48-3,0 1 0,0 0 0,1-1 0,0 0-1,1 0 1,0 0 0,0 0 0,0-1-1,1 0 1,0 0 0,10 9 0,-12-13-123,-1 0 0,1 0 0,0 0 0,-1 0 0,1 0 0,0-1 0,0 0 0,0 0 0,0 0 1,1 0-1,-1-1 0,0 1 0,0-1 0,0 0 0,1 0 0,-1-1 0,0 1 0,0-1 0,6-2 0,-4 1 26,0-1-1,0 0 0,0 0 1,0-1-1,-1 0 0,0 0 0,0 0 1,0-1-1,0 1 0,-1-1 0,6-8 1,-1 0 95,0 0 1,-1-1-1,-1 0 0,0-1 1,-1 1-1,-1-1 0,0 0 1,-1-1-1,4-26 1,-7 22 449,0 0 1,-2 0-1,0 0 1,-1 0-1,-1 0 1,-1 0-1,-1 1 0,-1 0 1,-9-24-1,9 30-284,0 1-1,-1 0 1,0 0 0,-1 0-1,0 1 1,-1 1-1,0-1 1,0 1-1,-1 1 1,-1 0-1,1 0 1,-2 1-1,1 1 1,-18-10-1,0 7-300,28 9 78,1 1 0,-1 0-1,0 0 1,0-1-1,1 1 1,-1 0 0,0 0-1,0 0 1,0 0-1,1 0 1,-1 0-1,0 0 1,0 0 0,0 0-1,1 1 1,-1-1-1,0 0 1,0 0 0,1 1-1,-1-1 1,0 1-1,1-1 1,-1 0-1,0 1 1,1-1 0,-1 1-1,0-1 1,1 1-1,-1 0 1,1-1 0,-1 1-1,1 0 1,-1 1-1,-3 14-2596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8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2881,'0'0'6793,"27"148"-6577,-15-97-80,0-6-120,2-5-32,-2-6 16,0-10-592,-3-8 120,-4-6-544,4-7 39,0-3 169,0 0-232,-3-19-2961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9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0 392,'0'0'1179,"6"9"-570,20 29 433,-24-33-819,1-1 1,-1 1-1,0-1 0,0 1 0,-1 0 1,1-1-1,-1 1 0,0 0 0,-1 0 1,1 0-1,-1 0 0,0 8 1,1 5 186,2 14-278,1-1 0,2 0 0,11 41 2796,-35-95-1902,0-33-5060,9 27-1409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39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5009,'0'0'5713,"150"10"-5561,-102-10-152,2 0 0,8-21-608,-13 0-1088,-13 2-1361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2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41 592,'0'0'7722,"39"-38"-7666,-13 36-56,-5 2-8,-4 0-40,-5 0-160,-3 0 16,-3 0-88,-3 0 40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43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1432,'0'0'5722,"10"3"-523,-5 4-5571,3 23 117,-1 1 0,-2 0 0,-1 1 0,0 43 0,-3-35-2630,14 75 0,-12-100 422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45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54 212 1088,'0'0'3612,"-15"22"172,5 10-3513,2 1 0,1 0 0,1 0 0,2 1 0,1-1 0,2 1 0,6 61 0,-3-80-287,0-1 1,1 1 0,1-1 0,1 0-1,0-1 1,7 14 0,-8-18-48,0-1 1,0 0-1,1 0 1,0-1-1,1 1 0,0-1 1,0 0-1,0-1 1,1 0-1,12 9 1,-8-11-15,0 0 0,0-1 0,0 0 0,0 0 1,1-2-1,-1 1 0,1-2 0,-1 1 0,1-2 0,13-1 1,10 1-210,-32 1 258,0-1 0,0 1 0,-1-1 0,1 1 0,0-1 1,-1 0-1,1 0 0,-1 0 0,1-1 0,-1 1 0,0 0 0,1-1 1,-1 0-1,0 1 0,0-1 0,0 0 0,0 0 0,-1 0 0,1 0 0,0-1 1,-1 1-1,0 0 0,1-1 0,-1 1 0,2-6 0,2-6 66,0-1 0,-1 0 0,3-22 0,-5 22-41,8-57 793,-4 0 0,-4-115 0,-2 106-440,-1 65-257,0 0 0,0 1-1,-1-1 1,-1 1 0,-1-1-1,0 1 1,-1 0 0,-1 0 0,0 1-1,-1 0 1,-15-24 0,21 37-88,0-1 0,1 1 0,-1 0 0,0-1 0,0 1 1,0 0-1,0 0 0,0 0 0,0 0 0,0 0 0,0 0 1,-1 0-1,1 0 0,0 1 0,-1-1 0,1 0 0,0 1 0,-1-1 1,1 1-1,-1-1 0,1 1 0,-1 0 0,1 0 0,-1-1 1,1 1-1,-1 0 0,1 0 0,-1 1 0,1-1 0,-1 0 1,1 0-1,-1 1 0,1-1 0,-1 1 0,1-1 0,0 1 1,-1 0-1,1-1 0,0 1 0,-1 0 0,1 0 0,0 0 1,0 0-1,0 0 0,0 0 0,-1 2 0,-5 5-72,1 0-1,0 0 1,1 1-1,0 0 0,-7 16 1,-34 104-2830,28-72-985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7:45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1 256,'0'0'9782,"1"23"-9092,6 76 46,-6-92-707,0 1 0,1-1 0,-1 0 0,2 0 0,-1 0 1,1 0-1,0-1 0,1 1 0,-1-1 0,1 0 0,1 0 0,-1 0 0,8 7 1,3 6 33,22 25-60,1-1 1,45 39-1,-78-79-276,1 0 0,0 0 0,0 0 0,0-1 0,0 0 0,0 0 0,1-1 0,-1 0 0,0 0 0,1 0 0,-1-1 0,1 0 0,-1 0 0,1 0 0,-1-1 0,0 0 0,10-3 0,16-9-2677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22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5 1272,'0'0'1413,"-18"-5"1603,19 6-2967,0 1 0,-1-1 0,1 1 0,-1-1 0,1 0 0,-1 1 0,0-1 0,0 1 0,1-1 0,-1 1 0,0-1 0,-1 1 0,1-1 0,0 1 0,0-1 0,0 1 0,-1-1 0,1 0 0,-1 1 0,1-1 0,-1 1 0,-1 0 0,-65 105 693,-61 131 0,111-205-513,2 1 0,-21 72-1,33-92-1388,0 1-1,2 0 0,-1 19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23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82 4489,'0'0'4872,"-3"-11"-4634,-10-37-190,13 48-48,0-1 0,0 0 0,-1 1 0,1-1 0,0 0 0,0 1 0,0-1 0,0 0 0,0 1 0,0-1 0,0 0 0,0 1 0,0-1 0,0 0 0,1 1 0,-1-1 0,0 0 0,0 1 0,1-1 0,-1 0 0,0 1 0,1-1 0,-1 1 0,1-1 0,-1 0 0,0 1 0,1-1 0,-1 1 0,1 0 0,0-1 0,-1 1 0,1-1 0,-1 1 0,1 0 0,0-1 0,-1 1 0,1 0 0,0 0 0,-1 0 0,1-1 0,0 1 0,-1 0 0,2 0 0,-1 0 11,1 0 1,-1 0-1,0 0 1,0 0 0,0 0-1,0 0 1,0 1-1,0-1 1,0 0 0,0 0-1,0 1 1,0-1-1,0 1 1,0-1 0,0 1-1,0 0 1,0-1-1,0 1 1,-1 0 0,2 0-1,-1 3 62,3 11 7,0 0 1,1-1-1,0 1 1,1-1-1,1 0 0,1 0 1,0-1-1,0 0 0,1 0 1,1-1-1,16 16 1,-8-12-82,0 2 1,0 0-1,-2 0 1,24 35 0,-34-42-24,0 1 0,-1-1 0,0 1 0,0 0 0,-1 0 0,-1 0 0,0 1 0,-1-1 0,0 1 0,-1 25 0,-1 10-1168,0-17-3026,0-25 1230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23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84 2801,'0'0'7264,"-5"-5"-7116,4 5-147,0 0 0,1-1 0,-1 1 0,1-1 0,-1 1 0,0 0 0,1-1 0,-1 1 0,1-1 0,-1 0 0,1 1 0,-1-1 0,1 1 0,-1-1 0,1 0 0,0 1 0,-1-1 0,1 0 0,0 1 0,0-1 0,-1 0 0,1 1 0,0-1 0,0 0 0,0 0 0,0 1 0,0-1 0,0 0 0,0 0 0,0 1 0,0-1 1,0 0-1,0 0 0,1 1 0,-1-1 0,0 0 0,1 1 0,-1-1 0,0 0 0,1 1 0,-1-1 0,1 0 0,0 0 0,38-17 14,-15 8-14,-16 6-60,-1 1 0,0 0 1,1 0-1,0 1 0,0-1 0,0 2 0,0-1 0,0 1 0,0 1 1,0-1-1,0 1 0,1 1 0,13 2 0,24 0-2187,-19-3 123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28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 1256,'0'0'698,"0"2"-1159,-6 9 8751,4-10-8406,-1 0-1,1 0 0,0 0 0,-1 0 1,1 1-1,0-1 0,0 1 1,0 0-1,0-1 0,1 1 0,-1 0 1,0 0-1,1 0 0,-1 0 0,1 0 1,-2 3-1,-7 9-2130,-7 3-1897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28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93 3873,'0'0'6963,"0"-34"-5055,0-9-1404,0 28-748,0 23-808,-18-1-3738,7-4 1765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1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1 744,'0'0'6963,"-5"8"-6524,-7 15-120,1 0 1,2 1 0,-14 46 0,-12 87 763,23-100-1138,-1-25 77,3-16-371,10-54-3989,0 10-970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1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7482,'0'0'4749,"24"23"-4612,78 71-22,-86-80-173,0-1 1,2 0 0,-1-2-1,2 0 1,-1-1-1,2-1 1,21 8 0,9 3-651,-49-19 679,0-1 1,0 1 0,0-1-1,0 1 1,0-1-1,0 1 1,0 0 0,0-1-1,0 1 1,-1 0 0,1 0-1,0 0 1,0-1-1,-1 1 1,1 0 0,-1 0-1,1 0 1,-1 0-1,1 0 1,-1 0 0,1 1-1,-1-1 1,0 0 0,0 0-1,1 0 1,-1 0-1,0 0 1,0 0 0,0 0-1,0 1 1,-1-1-1,1 0 1,0 0 0,0 0-1,-1 0 1,1 0 0,0 0-1,-1 0 1,1 0-1,-1 0 1,1 0 0,-1 0-1,0 0 1,-1 1 0,-3 6-156,-1-1 0,0 0 0,0 0 0,-9 7 0,10-10 50,-25 25-1725,3-4-818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4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3065,'0'0'5102,"-11"3"-4973,-36 10-45,46-13-77,0 1 0,0-1 0,0 1 0,0-1 0,1 1 0,-1-1 0,0 1 0,0-1 0,1 1 0,-1-1 0,0 1 0,1 0 0,-1 0-1,1-1 1,-1 1 0,1 0 0,-1 0 0,1-1 0,0 1 0,-1 0 0,1 0 0,0 0 0,0 0 0,-1 0 0,1 0 0,0-1 0,0 1 0,0 0-1,0 0 1,0 0 0,0 0 0,1 0 0,-1 0 0,0 0 0,0 0 0,1 1 0,0 2 83,-3 29 335,-1-1-1,-2 1 1,-15 54-1,1-2-377,18-80-47,-2 10 20,0 0-1,2 0 0,-1 17 0,2-29-34,0-1-1,0 0 0,0 0 0,0 1 0,0-1 0,0 0 0,1 0 1,-1 1-1,1-1 0,0 0 0,-1 0 0,1 0 0,0 0 1,0 0-1,1 0 0,-1 0 0,0 0 0,0-1 0,1 1 1,-1 0-1,1-1 0,0 1 0,-1-1 0,1 0 0,0 1 1,0-1-1,0 0 0,0 0 0,3 1 0,9 0-60,0 0 0,0-1 0,0 0-1,-1-1 1,1-1 0,0-1 0,0 1 0,0-2-1,-1 0 1,1-1 0,-1 0 0,0-1 0,0-1-1,-1 0 1,13-7 0,9-9-739,0-1-1,-1-2 1,53-52-1,-47 37-2000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1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7634,'0'0'4625,"64"0"-4633,-22 0 0,-1 0-296,-6 0-393,-5 0-23,-4 0-496,-8 0-360,-6 0-1113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0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26 496,'0'0'1923,"17"0"-1051,-12-1-762,14 1 204,0-1 0,0-1 0,0-1-1,30-8 1,-40 9-203,-1 1-1,0 0 0,1 0 1,-1 1-1,1 0 0,-1 1 0,1 0 1,-1 0-1,0 1 0,15 4 1,-10-2-105,0-1 1,0-1 0,18 1 0,-8-3 4,-1-1 0,1-1 0,-1-1 0,35-10 1,-43 11-132,0 0 0,0 0 0,1 1 0,25 2 1,-8 0-2698,-28-1 726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0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0 968,'0'0'6164,"16"1"-5709,51 2 32,-63-2-381,0 0 0,-1 0 0,1 0 0,0 0 1,-1 0-1,1 1 0,0-1 0,-1 1 0,0 0 0,1 0 0,-1 0 1,0 1-1,3 2 0,13 8 203,45 17-13,-37-19-262,-1 1 0,-1 1-1,0 1 1,0 1 0,-1 1 0,-1 1 0,31 31 0,-25-17-25,-2 1 1,-1 1 0,33 55-1,-57-84-13,0-1 1,-1 1-1,1 0 0,-1 0 0,0 0 1,0-1-1,0 1 0,0 0 0,-1 0 1,0 0-1,1 1 0,-1-1 0,-1 0 1,1 0-1,-1 0 0,1 0 0,-1 0 1,0 0-1,-1-1 0,1 1 0,-1 0 1,1 0-1,-1-1 0,0 1 0,-4 3 1,-4 7-24,-2-1 1,0-1-1,0 0 1,-24 17 0,13-10 15,-174 132 397,35-28 83,118-80-113,42-41-350,1-1 1,-1 1-1,1 0 0,0 0 1,0 0-1,0-1 0,0 1 1,0 1-1,0-1 1,1 0-1,-1 0 0,0 0 1,1 0-1,0 0 0,0 1 1,-1-1-1,1 0 0,0 0 1,1 0-1,-1 1 1,0-1-1,1 0 0,-1 0 1,1 0-1,1 3 0,-1-4 12,0 0-1,0 0 1,1 1-1,-1-1 1,0 0-1,1-1 1,-1 1-1,1 0 1,-1 0-1,1-1 0,-1 1 1,1-1-1,-1 1 1,1-1-1,0 1 1,-1-1-1,1 0 1,0 0-1,1 0 1,41-1 541,-27 0-427,92-4-128,173-30 0,-204 19-1461,-78 16 1202,3-1-89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2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96 488,'0'0'10712,"-11"-2"-10495,-32-5-181,42 7-34,-1 0 0,1 0-1,-1 1 1,1-1 0,-1 0 0,1 1 0,0-1-1,-1 1 1,1 0 0,0-1 0,0 1-1,-1 0 1,1 0 0,0-1 0,0 1 0,0 0-1,0 0 1,0 0 0,0 1 0,0-1 0,0 0-1,0 0 1,1 0 0,-1 1 0,0-1-1,1 0 1,-1 1 0,1-1 0,0 0 0,-1 2-1,-1 3 7,-5 11-13,1 1-1,1 0 1,0 0 0,2 0 0,-4 36 0,6 99-22,2-87 127,-1-64-105,-1 1-1,1 0 0,1-1 0,-1 1 0,0 0 0,1-1 1,-1 1-1,1 0 0,0-1 0,0 1 0,0-1 0,0 1 0,0-1 1,0 0-1,1 1 0,-1-1 0,1 0 0,0 0 0,0 0 0,0 0 1,2 1-1,1 0-53,1 0 0,-1 0 0,1-1 0,0 0 0,0 0-1,0 0 1,0-1 0,8 1 0,33 2-484,0-1-1,66-5 0,-108 2 497,-1-1 1,1 1-1,0-1 0,-1 0 0,1 0 0,-1-1 0,0 1 1,1-1-1,-1 0 0,0 0 0,0-1 0,0 1 0,0-1 0,-1 0 1,1 0-1,3-4 0,-2 1 39,1-1 0,-1 0 1,0 0-1,-1-1 0,0 1 1,0-1-1,-1 0 0,3-10 1,1-9 133,-1 0 1,-1-1-1,-1 0 0,-1-38 1,-2 41 6,0 3 35,0-1-1,-1 1 1,-2 0-1,0 0 0,-6-24 1,7 41-160,-1 0 0,1 0 0,-1 1 0,0-1 0,-1 0 0,1 1 0,-1-1 0,0 1 0,0 0 0,0 0 0,-1 0 0,1 0 0,-1 1 0,0-1 0,0 1 0,0 0 0,0 0 0,-1 1 1,1-1-1,-1 1 0,0 0 0,1 0 0,-1 0 0,0 1 0,0 0 0,0 0 0,-9-1 0,8 1-94,0 1 0,0-1 1,0 1-1,0 0 0,0 1 1,-1-1-1,1 1 0,0 0 1,0 1-1,0 0 0,1 0 0,-1 0 1,0 0-1,-10 7 0,9-3-263,0 0-1,0 1 0,1 0 0,0 0 0,0 0 0,1 1 1,0-1-1,0 2 0,-4 8 0,-7 19-2582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2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5265,'0'0'4653,"7"24"-3535,29 79-257,-30-90-801,0-1-1,0 1 1,2-1-1,-1 0 1,1-1-1,1 0 1,0 0-1,1-1 1,0 0-1,0-1 1,1 0-1,0 0 1,1-2 0,0 1-1,0-1 1,1-1-1,0 0 1,20 6-1,-24-9-237,0-1 1,0-1-1,-1 0 1,19 1-1,-15 16-4064,-6-13-247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3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5673,'0'0'2089,"173"11"-2081,-137-11-16,-10-3-232,-2-5 136,-10 3 96,-5 0 16,0-1 40,-6 1 160,0-3-80,0-5-128,-3 0-1041,0-3-3151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3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2681,'0'0'8585,"174"-32"-8585,-127 29-24,-9 3-696,-11 0-880,-15 0-2481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4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9 197 1824,'0'0'4119,"0"7"-3887,-9 240 3526,9-245-3753,1-1 1,-1 1 0,0 0 0,0 0-1,1 0 1,-1-1 0,1 1-1,0 0 1,0 0 0,-1-1-1,1 1 1,0-1 0,0 1-1,0-1 1,1 1 0,-1-1-1,0 0 1,0 1 0,3 1-1,1 0 1,-1-1-1,1 1 1,0-1-1,-1 1 1,1-1-1,10 2 1,4 0-81,1 0-1,32 1 1,-51-5 69,7 1 0,1-1 0,0 0 0,-1 0 0,1 0 0,-1-1 0,11-3-1,-16 3 10,1 0-1,-1-1 0,0 0 0,0 0 0,0 0 0,0 0 0,-1 0 0,1 0 0,-1-1 0,1 1 0,-1-1 0,0 0 0,0 0 0,0 0 0,0 0 0,0 0 0,2-6 0,9-23 233,-1-2-1,-1 0 0,-2 0 0,-2 0 0,-1-1 1,-1 0-1,-2-1 0,-2 1 0,-4-52 0,3 84-177,-1 0-1,1 0 0,-1 0 0,0 1 1,1-1-1,-1 0 0,-1 1 0,1-1 1,0 1-1,0-1 0,-1 1 0,0-1 1,1 1-1,-1 0 0,0 0 1,0 0-1,0 0 0,-5-3 0,3 2-16,-1 1 0,1 0 0,-1 0 0,0 0 0,0 0 0,0 1 0,0 0 0,0 0 0,0 0 0,-5 0 0,2 1-43,1-1 0,-1 2 0,0-1 0,1 1 0,-1 0 0,1 0 0,0 1 0,-1 0 0,1 1 0,0-1 0,0 2 0,0-1 0,1 1 1,-9 5-1,6 1-212,1-1 1,0 1-1,0 1 1,1-1-1,1 1 1,0 1-1,0-1 1,1 1-1,-4 12 1,-6 14-1908,-5 5-2512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5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4417,'0'0'7910,"15"1"-7708,37 9-144,-11-2-589,62 5-1,-24-11-1570,-78-2 1985,-13 0-2576,-3 0-1446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8:4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1 115 2777,'0'0'9542,"19"-9"-9432,25-14-145,2 2-1,0 3 0,88-24 1,-108 41-69,-26 1 89,1 0-1,-1 0 0,0 0 1,1 0-1,-1-1 1,0 1-1,1 0 0,-1 0 1,0 1-1,0-1 0,1 0 1,-1 0-1,0 0 1,1 0-1,-1 0 0,0 0 1,1 0-1,-1 0 0,0 1 1,0-1-1,1 0 1,-1 0-1,0 0 0,0 0 1,1 1-1,-1-1 0,0 0 1,0 0-1,0 1 1,1-1-1,-1 0 0,0 1 1,0-1-1,0 0 0,0 0 1,0 1-1,0-1 1,1 0-1,-1 1 0,0-1 1,0 0-1,0 1 0,0-1 1,0 0-1,0 1 1,0-1-1,0 0 0,-1 1 1,1-1-1,0 0 0,0 0 1,0 1-1,0-1 1,0 0-1,0 1 0,-1-1 1,1 0-1,0 0 0,0 1 1,0-1-1,-1 0 1,1 0-1,0 0 0,-1 1 1,-11 6-1674,-6-3-2469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5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1 199 704,'0'0'3177,"156"-26"-2889,-115 2-232,3 0 64,0-2-120,-3 2-208,7-8-40,-13 8-728,-9 6-457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0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21 568,'0'0'1722,"-5"0"-1145,1 0-883,4 1 434,-1-1 0,0 0-1,1 0 1,-1 0 0,0 0-1,0 0 1,1 0 0,-1 0-1,0 0 1,1 0 0,-1 0-1,0 0 1,1 0 0,-1-1-1,0 1 1,1 0-1,-1-1 1,0 1 0,1 0-1,-1-1 1,0 1 0,1-1-1,-1 1 1,1 0 0,-1-1-1,1 0 1,-1 1 0,1-1-1,0 1 1,-1-1 0,1 0-1,0 1 1,-1-1-1,1 1 1,0-1 0,0 0-1,-1 0 1,1 1 0,0-1-1,0 0 1,0 1 0,0-1-1,0 0 1,0 1 0,0-1-1,0 0 1,1-2 998,-5 3-1085,1 1 0,-1-1 0,1 1 0,0 0 0,-1-1 0,1 2-1,0-1 1,0 0 0,0 1 0,-1-1 0,1 1 0,1 0 0,-1 0-1,0 0 1,0 0 0,1 0 0,-1 1 0,1-1 0,0 1 0,0 0 0,0 0-1,0 0 1,0 0 0,-1 3 0,-24 39 195,1 1 1,2 1-1,3 0 0,-19 61 1,35-91-294,1 0 1,1 0-1,0 0 1,1 0 0,1 0-1,1 1 1,0-1-1,1 1 1,1-1 0,1 0-1,0 0 1,1 0-1,10 24 1,4 8-51,20 47 198,-34-88-201,0-1-1,1 1 1,0-1 0,0 0 0,0 0-1,1 0 1,0-1 0,1 0-1,8 7 1,-11-10 63,1-1 0,0 1 0,0-1 0,0 0 0,1 0 0,-1-1 0,0 1 0,1-1 0,-1 0 0,0-1 0,1 0 0,-1 1 0,1-1 0,-1-1-1,1 1 1,-1-1 0,10-3 0,-7 2 35,0-1 1,0 0-1,0 0 0,0-1 0,-1 0 0,1 0 0,-1-1 0,0 0 0,-1 0 0,12-11 1,-4-2 23,0 0 0,-1-1 0,0-1 0,-2 0 0,-1-1 0,10-25 1,40-136-22,-54 161 23,1-4 64,-1 0 0,0-1-1,-3 0 1,0 0 0,-1-1 0,-3-41-1,0 64-25,1 1 0,-1 0 0,0-1 0,0 1 0,0 0 0,0 0 0,-1 0 0,0 0 0,1 0-1,-1 0 1,0 0 0,0 0 0,0 1 0,-1-1 0,1 1 0,-1 0 0,1-1 0,-1 1 0,0 0 0,0 1 0,0-1-1,0 0 1,0 1 0,0 0 0,0 0 0,-5-1 0,-6-2 36,0 1 1,0 1-1,0 1 0,-27-1 0,39 3-199,-1-1-1,1 0 0,-1 0 0,1 1 0,0 0 1,-1-1-1,1 1 0,-1 0 0,1 0 1,0 0-1,0 1 0,0-1 0,-1 1 0,1-1 1,1 1-1,-1-1 0,0 1 0,-2 3 0,-6 4-1086,-7 4-1505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10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1408,'0'0'8198,"27"26"-7943,9 7-222,89 90 26,-99-92 83,35 54-1,-39-53 173,40 47-1,-53-69-309,1-1 0,0 0 0,1 0 0,0-1 0,0 0 0,1-1 0,0 0 1,16 6-1,-12-8-323,22 8-121,-37-12 213,-1-1-1,1 0 1,0 0-1,-1 1 1,1-1 0,-1 1-1,1-1 1,0 0-1,-1 1 1,1-1-1,-1 1 1,1 0-1,-1-1 1,1 1-1,-1-1 1,0 1-1,1 0 1,-1-1-1,0 1 1,1 0 0,-1 0-1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11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13 360,'0'0'4884,"4"0"-3891,52-1 2986,80-10-3953,-132 10-465,-1 1 1,1 0-1,0 1 0,-1-1 0,1 0 1,0 1-1,-1 0 0,1 0 0,5 2 1,-9-3 432,6 1-4083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11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27 254 984,'0'0'4373,"6"-7"-4133,-7 26 813,-1 0 0,-1 0 1,-7 26-1,5-26-817,1 0 1,1 1-1,-2 27 1,6-34-215,0 0-1,1 0 1,0 0 0,1 0 0,0-1 0,1 1 0,0-1 0,1 0 0,13 22-1,-5-6-219,-11-25 131,-1 1 1,1-1 0,-1 1 0,1-1 0,0 0-1,0 0 1,1 0 0,-1 0 0,1 0 0,-1 0-1,1-1 1,0 1 0,0-1 0,0 0 0,0 0-1,1 0 1,-1 0 0,0 0 0,1-1-1,-1 0 1,1 1 0,0-1 0,-1 0 0,1-1-1,0 1 1,0-1 0,-1 0 0,1 0 0,0 0-1,6-1 1,-1 1 77,1-1 0,-1 0-1,1 0 1,-1-1 0,0 0 0,0 0-1,0-1 1,0-1 0,0 1 0,0-1-1,-1-1 1,14-9 0,-12 6-1,1-1 1,-1-1-1,-1 0 1,0 0-1,0-1 1,-1 0-1,14-24 1,-8 4 97,0 0 1,-2-1-1,-2-1 1,0 1-1,-3-2 1,6-46-1,-10 44 358,-1-1 0,-4-58 0,1 90-403,0 0-1,0 1 1,-1-1 0,1 0 0,-1 1 0,0-1-1,0 1 1,-1 0 0,1 0 0,-1-1 0,0 2 0,0-1-1,0 0 1,-1 1 0,1-1 0,-1 1 0,0 0 0,0 0-1,0 1 1,0-1 0,0 1 0,-1 0 0,1 0-1,-1 0 1,1 0 0,-1 1 0,0 0 0,-7-1 0,4 0-23,0 1 0,0 0 1,-1 0-1,1 1 0,0 0 1,0 1-1,-1 0 0,1 0 1,0 0-1,0 1 0,0 0 1,0 1-1,0 0 0,0 0 1,-13 9-1,8-1-292,1 0-1,0 1 1,1 1 0,0 0-1,1 0 1,0 1 0,1 1-1,-11 23 1,-9 14-3782,9-22-1232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12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1664,'0'0'9641,"13"22"-9428,44 70-113,-49-81-81,0 0-1,1-1 0,0 0 0,0-1 1,1 0-1,0 0 0,1-1 0,17 10 0,-20-13-16,0-1 0,-1 1 0,0 1 0,0-1 0,0 1-1,-1 1 1,0-1 0,0 1 0,-1 0 0,7 9 0,2 5-159,-3-11-2792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12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0 350 1592,'0'0'12207,"6"-4"-11822,9-9-378,0-1-1,-1-1 0,-1 0 0,0 0 0,-1-1 1,0-1-1,-2 0 0,0 0 0,-1-1 1,-1-1-1,0 1 0,-2-1 0,0 0 0,-1-1 1,-1 0-1,-1 1 0,2-35 0,-5 53 68,0 29-325,0 387-245,1-400 504,1 0 0,1-1 0,0 1 0,1-1 0,9 25 0,8 28 9,-16-41-25,-1-1 0,-1 0-1,0 42 1,-12-99-1836,0 4-2045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15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2777,'0'0'8176,"20"0"-7967,37-2-42,-20 1-127,55 4 0,-81-1-594,1 0 1,0 0 0,-1 1-1,22 9 1,-24-7-2740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15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145 168 5209,'0'0'4589,"-4"17"-4622,-3 9 115,0-1 1,-1 1-1,-2-1 0,0-1 1,-16 27-1,15-32 80,0 1 0,2 0 0,0 1-1,2 0 1,0 1 0,1-1-1,-5 46 1,10-56-140,0 0 0,1 1 0,1-1-1,0 1 1,0-1 0,1 0 0,5 15 0,-5-22-25,0 0 1,0-1 0,0 1-1,1 0 1,0-1 0,-1 0-1,1 1 1,1-1 0,-1 0-1,0-1 1,1 1 0,-1 0 0,1-1-1,0 0 1,0 0 0,0 0-1,0-1 1,0 1 0,0-1-1,0 0 1,1 0 0,3 0-1,8 3-111,0-2 0,-1 0-1,1 0 1,0-2 0,0 0-1,0-1 1,0 0 0,0-1-1,-1-1 1,1-1 0,-1 0-1,0-1 1,0 0 0,0-2-1,-1 1 1,0-2 0,0 0-1,0-1 1,-1 0 0,-1-1-1,0 0 1,0-1 0,-1 0-1,0-1 1,-1 0 0,-1-1-1,1 0 1,-2 0 0,8-18-1,-5 5 348,-1 0 0,-1-1-1,-2 0 1,0 0 0,-2-1-1,-1 0 1,-2 0 0,-1-53-1,-1 71-84,-1 0-1,0 0 1,-1 0 0,0 0-1,-1 0 1,0 0 0,-1 1-1,1 0 1,-2 0-1,1 0 1,-2 0 0,1 0-1,-1 1 1,0 0 0,0 1-1,-15-14 1,12 13-55,1 1 0,-1 0 0,-1 1 1,0 0-1,0 0 0,0 1 0,0 0 0,-1 1 1,1 0-1,-1 1 0,0 0 0,-1 0 0,1 2 1,-21-2-1,28 3-145,0-1 1,0 1 0,1 1-1,-1-1 1,0 1 0,0-1-1,1 1 1,-1 0-1,0 0 1,1 1 0,-1-1-1,1 1 1,-1-1 0,-3 4-1,4-2-322,0 1 0,1-1-1,-1 0 1,1 1-1,0 0 1,0-1 0,0 1-1,0 0 1,1 0 0,0 0-1,0 0 1,-2 8 0,0 7-3962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16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4185,'0'0'9279,"9"28"-8532,-6-15-706,16 52 153,42 96 0,-50-139-442,1 0-1,1-1 1,0-1-1,2 0 1,18 19-1,-13-18-1256,1-2-1,26 19 1,-36-27-1871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16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59 984,'0'0'4454,"21"-8"-3792,7-3-420,64-22 703,-90 32-847,0 0 0,0 0 1,1 0-1,-1 1 0,0-1 0,0 1 1,1-1-1,-1 1 0,0 0 0,0 0 0,1 0 1,-1 0-1,0 0 0,0 1 0,1-1 1,-1 1-1,0-1 0,0 1 0,0 0 1,0 0-1,1 0 0,-1 0 0,-1 0 1,1 0-1,0 1 0,0-1 0,0 1 1,-1-1-1,1 1 0,-1 0 0,1-1 0,-1 1 1,1 0-1,-1 0 0,1 3 0,1 3-87,-1 0 0,0 1-1,0-1 1,-1 1-1,0-1 1,-1 1-1,1-1 1,-2 11-1,-1-9 45,0-1 0,-1 1 0,0 0-1,-1-1 1,0 0 0,0 0 0,-1 0-1,0-1 1,0 1 0,-1-1-1,0 0 1,-13 13 0,8-9 122,1 1 0,0 0 0,-13 25 1,22-37-173,1 0-1,-1 0 1,0 0 0,1-1 0,-1 1 0,1 0 0,-1 0 0,1 0 0,0 0 0,-1 0 0,1 0 0,0 0 0,0 0-1,-1 0 1,1 0 0,0 0 0,0 0 0,0 0 0,1 0 0,-1 0 0,0 0 0,0 0 0,0 0 0,1 0 0,-1 0-1,0 0 1,1 0 0,-1 0 0,1 0 0,-1 0 0,1 0 0,0 0 0,-1-1 0,1 1 0,0 0 0,0 0-1,-1-1 1,1 1 0,0 0 0,0-1 0,0 1 0,0-1 0,0 1 0,1-1 0,5 2-6,-1-1 0,1-1 0,0 1 0,0-1 0,12-1 0,0 0 10,27-1-106,87-16-1,-99 12-195,11 3-134,-33 3-3911,-27 0 2549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5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1712,'0'0'4537,"16"0"-4185,9-2-201,1-2-1,-1 0 1,-1-2-1,1 0 0,-1-2 1,38-17-1,-31 12-832,1 2 0,0 1 0,39-7 0,-55 14-1924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19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51 104 1384,'0'0'4941,"6"-11"-4778,2-2-129,-4 8-10,-1 0 1,0-1-1,0 1 1,0-1-1,-1 0 0,0 0 1,2-7-1,-4 12 90,0 0 0,1 0 0,-1 1 0,0-1 0,1 0-1,-1 0 1,0 0 0,0 1 0,0-1 0,0 0 0,0 0-1,0 0 1,0 0 0,0 1 0,0-1 0,0 0-1,-1 0 1,1 0 0,0 1 0,-1-1 0,1 0 0,0 0-1,-1 1 1,1-1 0,-1 0 0,1 1 0,-1-1 0,1 0-1,-1 1 1,1-1 0,-1 1 0,-1-1 0,-25-2 2056,15 4-2622,11-1 453,1 1 1,-1 0-1,0 0 1,1-1-1,-1 1 1,1 0-1,-1 0 1,1 0-1,-1 0 0,1 0 1,0 0-1,-1 0 1,1 0-1,0 0 1,0-1-1,0 1 1,0 0-1,0 0 0,0 0 1,0 0-1,0 0 1,0 1-1,1 33-60,-1-28 34,-1 30-14,2 43 65,0-79-28,0 1 0,0 0 1,-1-1-1,1 1 0,0-1 0,1 1 0,-1-1 1,0 0-1,0 1 0,1-1 0,-1 0 1,0 0-1,1 0 0,-1 0 0,1 0 0,0 0 1,-1 0-1,1 0 0,0-1 0,-1 1 1,4 0-1,42 9-7,-44-9 9,140 28-61,-139-29 78,-4-30 127,0 17-111,-1-1 0,-1 1 1,0-1-1,0 1 0,-2 0 0,1 0 0,-2 1 1,0-1-1,0 1 0,-13-20 0,16 30-14,1 0 0,-1 0 0,0 1 0,0-1-1,-1 1 1,1-1 0,0 1 0,0 0 0,-1 0 0,1 0-1,-1 0 1,1 0 0,-1 0 0,1 1 0,-1-1-1,1 1 1,-1 0 0,0 0 0,1 0 0,-1 0 0,0 0-1,1 0 1,-1 1 0,1-1 0,-5 2 0,2 0-1,-1 0 0,0 0 0,1 1 0,0-1 0,-1 1 0,1 0 0,0 1 0,0-1 0,-7 8 0,3-1-29,-1 1 0,2 0 0,0 0 0,0 0 0,1 1 1,0 1-1,1-1 0,0 1 0,1 0 0,1 0 0,0 0 0,1 1 1,0 0-1,1-1 0,0 1 0,2 0 0,-1 0 0,2 0 0,3 25 0,-4-39 6,0 0-1,0 1 0,0-1 0,0 0 0,1 1 0,-1-1 0,0 0 0,0 1 0,0-1 1,0 0-1,1 1 0,-1-1 0,0 0 0,0 1 0,1-1 0,-1 0 0,0 0 0,1 0 1,-1 1-1,0-1 0,1 0 0,-1 0 0,0 0 0,1 0 0,-1 1 0,0-1 0,1 0 1,-1 0-1,1 0 0,-1 0 0,0 0 0,1 0 0,-1 0 0,0 0 0,1 0 0,-1 0 1,1 0-1,-1 0 0,0-1 0,1 1 0,-1 0 0,0 0 0,1 0 0,-1 0 0,0-1 1,1 1-1,-1 0 0,0 0 0,0-1 0,1 1 0,-1 0 0,0 0 0,0-1 0,1 1 1,-1 0-1,0-1 0,15-17 224,-10 5 4,-1-1 0,0 1-1,-1-1 1,-1 0 0,0 0 0,-1-27-1,11 41-1263,65 0-3043,-36 0-1995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3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1504,'0'0'5906,"-8"0"-5300,6 0-600,0 0-1,1-1 1,-1 1-1,0 0 0,0 0 1,0 1-1,0-1 1,0 0-1,0 0 0,0 1 1,0-1-1,0 1 1,1 0-1,-1 0 0,0-1 1,0 1-1,1 0 1,-1 0-1,1 1 0,-1-1 1,1 0-1,-1 0 1,1 1-1,0-1 0,-1 1 1,1-1-1,0 1 1,0 0-1,0-1 0,0 1 1,1 0-1,-1 0 1,0-1-1,1 1 0,-1 0 1,1 0-1,0 0 1,-1 0-1,1 3 0,-17 117 1192,16-105-1164,0 0 0,1 0 0,1 0 1,1 0-1,0 0 0,2 0 0,-1 0 1,2-1-1,8 20 0,-6-14 119,0 1 0,-1 0 0,4 44 0,-10-32-44,-1 14 629,3-41-1360,2-23-1378,-3-1-2036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4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1224,'0'0'3798,"21"-9"-3715,64-26-16,-81 33 62,0 0-1,0 0 1,0 1 0,0-1-1,1 1 1,-1 0 0,0 0 0,1 1-1,-1-1 1,1 1 0,-1 0 0,1 1-1,-1-1 1,1 1 0,-1-1 0,0 1-1,1 1 1,-1-1 0,0 0 0,0 1-1,0 0 1,0 0 0,0 0 0,0 1-1,-1-1 1,1 1 0,-1 0-1,1 0 1,-1 0 0,0 1 0,0-1-1,-1 1 1,1-1 0,-1 1 0,1 0-1,-1 0 1,1 4 0,3 8 29,0-1 0,-2 1 0,0 0 0,0 1 1,-2-1-1,0 1 0,0 25 0,-2-41-121,0 0 0,1 1 0,-1-1 0,0 1-1,0-1 1,0 0 0,-1 1 0,1-1 0,0 1 0,0-1 0,-1 0 0,1 1 0,-1-1-1,1 0 1,-1 1 0,1-1 0,-1 0 0,0 0 0,0 0 0,0 0 0,0 0 0,0 0-1,0 0 1,0 0 0,0 0 0,0 0 0,0 0 0,0 0 0,0-1 0,-1 1-1,0 0 1,3 20-18,5-17-107,0 0 0,0-1-1,0 0 1,0 0 0,1 0 0,-1-1-1,1 0 1,-1 0 0,13 2 0,13 4-212,-30-7 307,1 0 0,-1 0-1,1 0 1,-1 0-1,1 0 1,-1 1 0,0-1-1,0 1 1,1-1-1,-1 1 1,0 0 0,-1 0-1,1 0 1,0 0-1,-1 0 1,1 1 0,-1-1-1,1 0 1,-1 1-1,0-1 1,0 1 0,0 0-1,0 2 1,0-2 49,-1 1 1,0-1-1,0 1 0,-1-1 1,1 0-1,0 1 0,-1-1 1,0 0-1,0 1 1,0-1-1,0 0 0,-1 0 1,1 0-1,-1 0 1,0 0-1,0 0 0,0 0 1,-3 4-1,-12 11 116,0-1 0,0 0 0,-27 19 0,37-31-37,-1 1-1,0-1 1,0-1-1,0 1 1,-1-2-1,0 1 1,1-1-1,-1 0 0,0-1 1,-1 0-1,-16 2 1,25-5-133,0 1 1,0 0-1,0-1 0,0 1 1,0-1-1,0 1 1,1-1-1,-1 0 0,0 1 1,0-1-1,1 0 1,-1 1-1,0-1 0,1 0 1,-1 0-1,1 0 1,-1 0-1,1 1 0,-1-1 1,1 0-1,-1-2 1,-11-29-184,4 9-253,8 23 384,-1-1-1,1 0 0,-1 1 0,1-1 1,-1 0-1,1 1 0,-1-1 1,1 1-1,-1-1 0,1 1 0,-1-1 1,0 1-1,1-1 0,-1 1 0,0 0 1,1-1-1,-1 1 0,0 0 0,0 0 1,0-1-1,-12 1-3514,13 0 3500,-9 0-4395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4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9514,'0'0'4273,"13"-10"-4153,40-33-57,-47 41 278,-14 11-420,-15 13-2120,9-14-2147,4-2-3341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4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6129,'0'0'7330,"35"0"-7330,-32 0-248,0 0-56,-3 8-3329,-18 5 680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6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 3849,'0'0'8872,"6"6"-8673,3 4-259,-1 0 0,0 1 0,-1 0 0,0 0 0,0 1 0,-2 0-1,1 0 1,-1 0 0,-1 1 0,0-1 0,-1 1 0,0 0 0,-1 0 0,-1 1 0,0-1 0,-2 25 0,1-38 51,1 1 0,-1-1 1,0 1-1,0 0 0,0-1 1,0 1-1,0-1 1,0 1-1,0 0 0,0-1 1,-1 1-1,1 0 0,0-1 1,0 1-1,0-1 1,-1 1-1,1-1 0,0 1 1,-1-1-1,1 1 0,0-1 1,-1 1-1,1-1 1,-1 1-1,1-1 0,-1 1 1,1-1-1,-1 0 0,1 1 1,-1-1-1,1 0 1,-1 1-1,1-1 0,-1 0 1,0 0-1,1 0 0,-1 0 1,1 1-1,-2-1 1,1-1-27,1 1 0,-1 0 0,0-1 0,0 1 0,1 0 0,-1-1 0,0 1 0,1-1 0,-1 1 0,0-1 0,1 1 0,-1-1 0,1 0 0,-1 1 0,1-1 0,-1 0 0,1 1 0,0-1 0,-1 0 0,1 0 0,0 1 0,-1-1 0,1 0 0,0 0 0,0 0 0,0 1 0,0-1 0,0 0 0,0 0 0,0-1 0,1-20-560,2 0 1,1 0-1,0 0 1,2 1-1,15-42 0,7-22 1232,-24 70 478,-1 0 0,-1 0-1,1-30 1,27 49-631,-26-2-496,0 0 0,0-1 0,1 2-1,-1-1 1,-1 0 0,1 1 0,0 0 0,-1 0-1,1 0 1,-1 0 0,0 0 0,0 1 0,0-1-1,0 1 1,-1 0 0,0 0 0,0 0-1,0 0 1,0 0 0,0 1 0,-1-1 0,0 1-1,0-1 1,0 0 0,0 1 0,-1 0-1,0-1 1,0 1 0,0-1 0,-1 8 0,0-9 28,1-1 0,-1 1 0,0-1 0,0 0 1,0 1-1,0-1 0,0 0 0,-1 0 0,1 1 1,-1-1-1,1 0 0,-1-1 0,0 1 0,0 0 1,1 0-1,-1-1 0,-1 1 0,1-1 0,0 1 1,-4 0-1,-14 13 298,19-15-18,29 0-533,-10 0 228,-12-1-26,0 1 0,-1 0-1,1 0 1,-1 1 0,1-1 0,9 3 0,-13-2 28,-1 0 0,1 0 1,-1-1-1,0 1 0,1 0 0,-1 0 0,0 0 1,0 0-1,1 1 0,-1-1 0,0 0 0,0 0 1,0 1-1,-1-1 0,1 0 0,0 1 0,0-1 1,-1 1-1,1-1 0,-1 1 0,1-1 1,-1 1-1,0 0 0,0-1 0,1 1 0,-1-1 1,0 1-1,-1 2 0,1 3 81,0 1 1,0-1-1,-1 0 0,0 0 0,0 0 1,-1 0-1,0 0 0,0 0 1,-1-1-1,-3 8 0,3-10-49,0 0 0,0 0 0,0 0 0,-1-1-1,1 1 1,-1-1 0,0 0 0,0 0 0,0 0 0,0 0 0,0-1-1,-1 1 1,1-1 0,-1 0 0,-8 2 0,7-2 22,-1-1 0,1 1 0,0-1 0,-1-1 0,1 1 0,-1-1 0,1 0 0,-1-1 0,1 1 0,-1-1 0,1-1-1,0 1 1,-1-1 0,1 0 0,0-1 0,0 1 0,1-1 0,-1 0 0,0 0 0,1-1 0,0 0 0,-7-6 0,11 9-198,0 1 0,0-1-1,-1 0 1,1 1 0,0-1 0,-1 0-1,1 1 1,0 0 0,-1-1-1,1 1 1,-1 0 0,1 0 0,0-1-1,-1 1 1,1 0 0,-1 1 0,1-1-1,-1 0 1,1 0 0,-2 1-1,-8 3-5001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5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4729,'0'0'4300,"8"-3"-4216,18-5-62,1 2 0,0 0 0,27-1 0,52-11-13,72-35 112,-81 22-3307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5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1672,'0'0'8564,"31"-1"-8058,198-3-119,-226 3-389,-1 1-1,1 0 1,-1 0-1,1 0 1,0 0-1,-1 0 1,1 1-1,-1-1 1,1 1 0,-1 0-1,1 0 1,-1 0-1,1 0 1,-1 0-1,0 0 1,0 1 0,1-1-1,-1 1 1,0-1-1,0 1 1,0 0-1,-1 0 1,1 0-1,0 0 1,1 4 0,-1 0 36,0 0 0,0 1 0,-1 0 1,0-1-1,0 1 0,-1 0 1,0 0-1,-1 13 0,-3 2 36,-1 0 0,-1 1 0,-1-2 0,-1 1 0,-1-1 0,-1 0 0,-16 26 0,4-4-32,-26 39 65,-9 20 233,59-101-325,0-1 0,1 1 0,-1-1 1,0 1-1,0-1 0,1 0 0,-1 0 1,0 0-1,1 0 0,-1 0 0,0-1 1,0 1-1,3-2 0,39-11-11,-31 9-46,1 0 0,-1 0 0,1 1 0,-1 1 0,24-1 0,-23 2 72,1 0 0,-1-1-1,0-1 1,0 0 0,0 0 0,18-9-1,79-40-1182,-76 34-617,-25 12-1166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7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93 3713,'0'0'5729,"0"-1"-5712,-1 1 1,1-1-1,-1 1 1,1-1-1,-1 1 0,0-1 1,1 1-1,-1-1 1,0 1-1,1 0 0,-1 0 1,0-1-1,1 1 1,-1 0-1,0 0 0,1 0 1,-1 0-1,0 0 0,0-1 1,1 1-1,-1 1 1,0-1-1,-1 0 0,-3 4 83,-1 1 0,1 0 0,0 0 0,0 0 0,1 1 0,0-1 0,0 1 0,0 0 0,-4 10 0,6-12-35,-5 7-3,2 0 0,-1 1 0,2 0 1,-1 0-1,2 0 0,-1 0 0,2 1 1,0-1-1,0 1 0,1 0 1,1-1-1,0 1 0,0 0 0,2-1 1,-1 1-1,2-1 0,-1 1 0,6 12 1,1-1-120,-4-11-87,0 1 1,1-1-1,1-1 0,10 16 1,-15-25 114,0 0 1,1 0-1,0 0 1,-1 0-1,1 0 1,0-1-1,1 0 1,-1 1 0,0-1-1,1 0 1,-1-1-1,1 1 1,-1-1-1,1 1 1,0-1-1,0 0 1,-1 0 0,1-1-1,0 1 1,6-1-1,-5 0 13,1 0 0,-1 0 0,1 0 0,-1-1 0,1 0 0,-1 0 0,0 0-1,0-1 1,1 0 0,-1 0 0,0 0 0,0 0 0,-1-1 0,1 0 0,0 0 0,-1 0-1,0-1 1,0 0 0,0 1 0,0-1 0,0-1 0,-1 1 0,0 0 0,5-9 0,5-6 46,0-1 1,-2 0 0,0-1 0,-1 0 0,-1 0 0,-1-1 0,-1 0-1,-1-1 1,-1 1 0,-1-1 0,-1 0 0,-1-1 0,-1 1-1,-3-24 1,2 41 11,-2 0-1,1 1 1,-1-1-1,1 0 1,-1 1-1,-1-1 1,1 1-1,-1 0 1,0 0-1,-1 0 1,1 0-1,-1 0 1,0 1-1,0 0 1,0 0-1,0 0 1,-1 0-1,0 0 1,1 1-1,-1 0 1,-1 0-1,1 0 1,0 1-1,-1 0 1,-10-3-1,9 3-17,0 0-1,0 0 0,0 1 0,0 0 0,0 0 0,-1 1 0,1 0 0,0 0 0,0 1 0,0 0 1,-1 0-1,1 0 0,0 1 0,1 0 0,-1 1 0,0-1 0,0 1 0,1 1 0,0-1 1,-12 9-1,11-5-89,-1 1 0,1 0 1,0 0-1,1 1 0,0 0 1,1 0-1,-1 0 0,2 0 0,-5 12 1,5-9-754,0 0 0,1 0 1,1 0-1,-2 17 0,3 2-3972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8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0 1 3849</inkml:trace>
  <inkml:trace contextRef="#ctx0" brushRef="#br0" timeOffset="1">0 1 3849,'49'81'4966,"-41"-61"-2859,-11-13-1923,0-3 187,2 5-254,1-1-1,0 1 1,0 0 0,1-1-1,0 1 1,0-1 0,1 1-1,0-1 1,1 0 0,-1 1-1,2-1 1,-1-1-1,1 1 1,0 0 0,1-1-1,0 0 1,0 0 0,0 0-1,9 7 1,14 13-466,0-1 1,2-2-1,35 23 0,-33-25-214,-22-15 70,10 7-508,-14 0-3721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6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0 348 3265,'0'0'5489,"20"0"-4637,42-4-627,0-3 0,110-26 0,-78 13-120,63-9-22,9-1-79,216-69 0,-261 55-2,127-37-1798,-270 85 520,-6 8-1018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9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1824,'0'0'9985,"14"-7"-9754,3-4-155,-4 3-7,0 0 0,1 1 1,-1 1-1,1 0 0,23-7 0,-19 11-20,0 1 0,0 1 0,1 0 0,-1 2 0,29 5 0,44 2-4308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9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5065,'0'0'7722,"39"0"-7722,-19 0-40,1 0 32,-1 0-376,-5 0-248,0 0-17,2 0-711,1 0-744,-6 0-1185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29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25 6185,'0'0'5133,"-6"7"-5102,3-3-45,0-1 0,0 1-1,1-1 1,0 1 0,-1 0 0,1 0 0,1 0-1,-1 0 1,0 1 0,1-1 0,0 0 0,0 1-1,1-1 1,-1 1 0,1-1 0,0 1 0,0-1-1,0 1 1,0-1 0,1 0 0,0 1 0,2 5-1,13 42-169,43 91-1,-57-139 159,0-1 0,0 1 0,0-1 0,1 1 0,-1-1 0,1 0-1,-1 0 1,1 0 0,0 0 0,1-1 0,-1 1 0,0-1 0,1 0 0,-1 1 0,1-2 0,0 1 0,-1 0 0,9 1 0,-6-2-65,0 0-1,0 0 1,1-1 0,-1 0 0,0 0 0,0-1 0,1 1 0,-1-1 0,0-1 0,0 1-1,9-5 1,-6 3-4,0-1-1,-1 0 0,1 0 1,-1-1-1,-1 0 0,1-1 0,0 1 1,-1-1-1,0-1 0,-1 0 1,0 0-1,0 0 0,0 0 1,-1-1-1,0 0 0,7-15 1,-10 15 258,0-1 1,-1 1 0,0 0-1,0 0 1,-1-1 0,0 1 0,0 0-1,-1-1 1,0 1 0,-1 0 0,0 0-1,0 0 1,-1 0 0,1 0-1,-2 0 1,-7-12 0,7 11 21,-1 1 0,-1 1 0,1-1 1,-1 1-1,-1 0 0,1 0 0,-1 1 0,0 0 1,-1 0-1,1 0 0,-1 1 0,-1 0 0,1 1 1,-16-6-1,21 9-202,1 0 1,-1 0-1,1 0 1,-1 0 0,1 1-1,-1 0 1,0-1-1,1 1 1,-1 0-1,0 0 1,1 0-1,-1 1 1,0-1 0,1 1-1,-1-1 1,1 1-1,-1 0 1,1 0-1,-1 0 1,1 0 0,0 0-1,-1 1 1,1-1-1,0 1 1,0-1-1,0 1 1,0 0-1,-2 2 1,-1 4-260,0 1 0,0 0 1,1-1-1,0 2 0,1-1 0,-4 12 0,1-2-370,-11 34-3170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2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0 1320,'0'0'7953,"-22"6"-7571,-69 22-132,87-26-220,0 0 0,1 0 1,-1 1-1,0 0 0,1 0 0,0 0 1,0 0-1,0 0 0,0 0 1,0 1-1,1 0 0,-1-1 0,1 1 1,0 0-1,0 0 0,0 0 1,1 0-1,-1 1 0,1-1 0,0 0 1,0 9-1,-4 5 93,-8 23 50,2 1 0,1 1 0,3 0 0,-5 76-1,12-115-177,0 0-1,1-1 0,-1 1 1,1 0-1,0 0 0,0 0 0,0 0 1,0 0-1,1-1 0,-1 1 0,1 0 1,0-1-1,0 1 0,0-1 0,1 0 1,-1 0-1,5 4 0,-2-2-15,1-1-1,0 0 1,0 0-1,0-1 1,0 0-1,1 0 1,-1 0-1,1-1 0,8 3 1,12 0-135,1-1-1,1-1 1,51-1-1,-70-2 103,-6 0 7,0 0 0,0 0 0,1-1 0,-1 1 0,0-1 0,0 0 0,0 0 0,-1-1 0,1 1 0,0-1 0,0 0 0,-1 0 0,1 0 0,-1 0 0,1-1 0,-1 1 0,3-5 0,-1 2 6,-1-1-1,0 1 0,0-1 1,0 0-1,-1-1 0,0 1 1,0-1-1,-1 1 0,3-10 0,0-13 145,-1 0 0,-1 0-1,-1-55 1,-2 66 80,0 5-34,-1 0 0,0 0 0,-1 0-1,0 0 1,-1 0 0,0 0 0,-1 1-1,-1-1 1,-8-17 0,10 25-102,0 1 1,0-1-1,0 0 1,-1 1 0,1 0-1,-1 0 1,0 0-1,0 0 1,-1 1-1,1 0 1,-1-1 0,1 1-1,-1 1 1,0-1-1,0 1 1,-1 0-1,1 0 1,0 1 0,-1-1-1,1 1 1,0 0-1,-1 1 1,0-1-1,-8 1 1,10 1-114,0-1 0,1 1 0,-1 0-1,0 0 1,1 0 0,-1 1 0,1-1 0,-1 1 0,1 0 0,0 0 0,0 0-1,0 0 1,0 1 0,0-1 0,0 1 0,1 0 0,-1 0 0,1 0-1,0 0 1,0 0 0,0 0 0,0 0 0,0 1 0,1-1 0,-1 1-1,0 5 1,-3 6-694,1 1-1,1 0 1,0-1 0,0 32-1,3-6-3907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2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3137,'0'0'9210,"38"143"-8930,-23-114-176,-1 0-96,4-2 128,0-1-136,-1-5-144,1-2 144,8 2-656,-5-5-785,-3-6-3040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3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0 207 4417,'0'0'4522,"3"-24"-4026,-1 5-202,8-68 222,-7 11 2651,-3 76-3015,0 36-471,2 16 219,10 55 0,0-1-34,-12-63-896,0-27-3847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4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1176,'0'0'10449,"51"-5"-8921,-37 5-1549,1 0 0,0-1-1,-1-1 1,1-1 0,-1 0-1,1 0 1,25-11 0,-24 6-120,-10 5 43,-1 1-1,0-1 1,1 1-1,-1 0 1,1 0 0,7-1-1,-27 9-9966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4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68 186 1200,'0'0'9504,"-8"1"-9426,6 0-76,-1-1 0,0 1-1,0-1 1,1 1 0,-1 0-1,1 0 1,-1 0 0,1 0-1,-1 1 1,1-1 0,-1 1-1,1-1 1,-4 5 0,4-3 3,0 0 1,0 0-1,0 0 1,1 1 0,-1-1-1,1 0 1,0 1-1,0 0 1,0-1-1,0 1 1,1 0 0,-1-1-1,1 5 1,-2 4 32,1 0 1,1 0-1,0 0 0,0 0 1,1 0-1,1-1 1,0 1-1,0 0 1,1 0-1,1-1 0,0 0 1,0 0-1,1 0 1,1 0-1,0-1 1,8 11-1,-10-15-68,0-1-1,1 1 0,0-1 1,0 0-1,1-1 1,-1 0-1,1 1 1,0-2-1,0 1 0,1-1 1,-1 0-1,1 0 1,-1 0-1,1-1 1,0 0-1,0-1 1,0 0-1,0 0 0,0 0 1,0-1-1,0 0 1,0 0-1,0 0 1,13-4-1,-16 3 32,-1-1-1,1 1 1,-1-1-1,1-1 1,-1 1 0,1 0-1,-1-1 1,0 1 0,0-1-1,0 0 1,-1 0-1,1 0 1,-1-1 0,0 1-1,0 0 1,0-1-1,2-3 1,28-70 40,-30 71-32,7-22 152,-2 1 0,0-1 1,-2-1-1,0 1 0,-3-1 0,0 0 0,-2 1 0,-4-39 0,4 62-95,-2 0-1,1 0 1,-1 0 0,0 0-1,0 1 1,0-1 0,0 0-1,-1 1 1,0 0 0,0-1-1,0 1 1,-1 0 0,1 1-1,-1-1 1,0 1 0,0-1-1,0 1 1,0 0 0,-1 0-1,1 1 1,-7-3 0,7 3-95,1 1 1,-1 0-1,0 0 1,1 0-1,-1 0 1,0 0 0,0 1-1,0 0 1,0 0-1,0 0 1,0 0-1,1 0 1,-1 1 0,0 0-1,0 0 1,0 0-1,1 0 1,-1 0-1,1 1 1,-1 0 0,1 0-1,-1 0 1,1 0-1,0 0 1,0 0-1,0 1 1,0 0 0,-5 5-1,-38 65-3556,31-43-509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5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5369,'0'0'7762,"30"156"-7586,-16-127-168,4 1 160,0-9-168,-1-3-312,1-4-240,0-4-505,2-2-367,-5 0-984,-3-5-873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5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7274,'0'0'5426,"4"3"-5562,51 41-483,-45-38 575,0 0 0,-1 1 0,0 0-1,0 1 1,0 0 0,-1 0-1,0 1 1,-1 0 0,0 0 0,9 18-1,-14-23 86,-1 0 0,0 1-1,0-1 1,-1 1 0,1-1-1,-1 1 1,0-1 0,0 1-1,0-1 1,-1 1 0,0-1-1,1 0 1,-2 1 0,1-1-1,0 0 1,-4 7 0,4-8-7,-1-1 1,1-1 0,0 1 0,-1 0 0,1 0 0,-1 0 0,0-1-1,1 1 1,-1-1 0,0 1 0,0-1 0,0 0 0,0 0 0,0 0-1,0 0 1,-1 0 0,1 0 0,0 0 0,0-1 0,-1 1 0,1-1-1,0 0 1,-1 0 0,1 0 0,0 0 0,-1 0 0,1 0 0,0 0-1,-1-1 1,1 1 0,0-1 0,0 0 0,0 0 0,-4-1 0,-1-2-336,1-1 0,-1 1 0,1-1 0,0 0 0,0-1 1,0 1-1,1-1 0,-6-9 0,-4-3-2381,-3-3-3730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8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60 122 4097,'0'0'6573,"-3"18"-6339,2 51-261,13 129 0,-3-100-171,-8 13 12,-4-109 54,1-1 0,0 0 0,0 0-1,-1 0 1,1-1 0,0 1 0,-1-1-1,1 1 1,-1-1 0,1 0 0,0 0-1,-1 0 1,1 0 0,-1 0 0,1 0 0,-1-1-1,1 1 1,0-1 0,-4-1 0,4-1 12,-1-1 0,1 0 0,-1 0 1,1 0-1,0 0 0,0-1 0,1 1 1,-1 0-1,1-1 0,0 1 0,0-1 1,0-7-1,-2-60-84,3 71 200,0-289 969,0 286-949,1 1 0,-1-1 0,1 0 0,0 1 0,0-1 0,1 0 0,-1 1 0,1 0 0,-1-1 0,1 1 0,0 0 0,0 0 0,1 0 0,-1 0 0,1 0 0,-1 0 0,1 1 0,0-1 0,4-2 0,8-5-56,1 0 0,30-13-1,-21 10-13,5-3 32,-13 6-23,1 0 0,0 2 0,0 0 0,1 1 0,20-5 0,-34 12 93,-4 0 184,-1 10-97,-1-1 1,-1 1-1,0 0 0,0 0 1,-1 0-1,0-1 0,0 1 1,-1-1-1,-1 0 0,0 0 1,-6 8-1,-10 14-89,-44 46-1,10-12 467,44-50-356,6-10-108,0 0-1,1 0 0,0 1 1,0 0-1,1-1 0,-1 1 1,1 1-1,1-1 0,-1 0 1,1 1-1,0-1 0,0 1 1,0 8-1,4-10-56,1 1 0,0-1 1,1 0-1,-1-1 0,1 1 0,0-1 1,0 1-1,0-1 0,8 6 0,1 1 14,-10-6-17,1-1 0,0 1 0,1-1 0,-1 0 0,1 0 1,0 0-1,0-1 0,0 0 0,0 0 0,0 0 0,1-1 0,-1 1 0,1-1 0,0-1 0,0 1 0,-1-1 0,1 0 0,0 0 0,0-1 0,6 0 0,-1 0-192,-1-1 0,0 0 0,0-1-1,0 0 1,-1 0 0,1-1-1,0 0 1,-1-1 0,0 0-1,0-1 1,0 0 0,0 0-1,-1-1 1,14-12 0,3-3-3278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6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0 136 8194</inkml:trace>
  <inkml:trace contextRef="#ctx0" brushRef="#br0" timeOffset="1">0 136 8194,'27'-96'1704,"-24"91"-1080,6 2 32,2-2 169,4 0-513,3-1-312,2 1 152,-2 0-152,0 2 0,-4 1-8,1 2-16,-3 0 8,-3 0-216,3 0-192,-1 0-81,4 0-847,-3 0-1200,-3 0-2433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6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7482,'0'0'5465,"164"-35"-5465,-143 30-120,-6 2-96,-3 3-208,-4 0-40,-2 0-361,0 0-623,-3 8-416,-3 0-1233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6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47 146 5737,'0'0'5637,"-2"7"-5531,-9 24-93,2 2 0,1-1 0,2 1 0,1 0 0,1 1 0,2 46-1,3-72-11,0 0 0,1-1-1,0 1 1,0-1 0,1 1-1,0-1 1,0 0 0,0 0-1,1 0 1,0-1 0,1 1-1,0-1 1,-1 0-1,2 0 1,-1-1 0,1 1-1,0-1 1,0-1 0,0 1-1,1-1 1,-1 0 0,1 0-1,0-1 1,1 0 0,-1 0-1,0-1 1,1 0-1,14 2 1,-11-3-14,0 0 0,0-1 0,1 0 0,-1-1 0,0-1 0,11-2-1,-17 2 9,-1 0-1,1 0 1,-1 0-1,0-1 1,0 1-1,0-1 1,0 0-1,0-1 1,-1 1-1,1 0 1,-1-1-1,0 0 1,0 0-1,0 0 1,-1 0-1,3-6 1,7-13 60,-1-1 0,-1 0-1,-2-1 1,0 0 0,-1 0 0,-2-1 0,-1 1 0,0-1 0,-2 0 0,-2-1-1,0 1 1,-6-41 0,5 59 11,-1 0 0,-1 0-1,1 0 1,-2 0-1,1 1 1,-1 0 0,0-1-1,0 1 1,-1 1 0,0-1-1,0 1 1,0-1-1,-1 1 1,0 1 0,0-1-1,-1 1 1,1 0 0,-1 1-1,0 0 1,-1 0-1,1 0 1,-1 1 0,1 0-1,-1 0 1,0 1 0,0 0-1,0 1 1,-1 0 0,1 0-1,0 0 1,0 1-1,-11 1 1,17-1-91,0 1 0,0-1 0,0 1 0,-1-1-1,1 1 1,0-1 0,0 1 0,0 0 0,0 0 0,0 0 0,0 0-1,1 1 1,-1-1 0,0 0 0,1 1 0,-1-1 0,0 1 0,1 0 0,0 0-1,-1-1 1,1 1 0,0 0 0,0 0 0,0 0 0,0 0 0,0 0-1,1 0 1,-2 4 0,0 4-780,0 1 0,1 0-1,0 0 1,1 15 0,0-22 199,0 24-4483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7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4993,'0'0'9562,"20"159"-9514,-2-133-96,0-2-24,-1-5-208,1-4-144,0-4-192,-7 0 184,1-1-745,0 3-895,-3-2-1041,-3 0-2056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7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63 8002,'0'0'5504,"13"-10"-5456,42-30-58,-53 38-13,0 1 1,0-1-1,0 1 0,0 0 0,1 0 0,-1 0 0,0 0 0,0 0 0,1 1 1,-1-1-1,0 1 0,1 0 0,-1-1 0,4 1 0,-5 0 10,0 1 0,0-1 0,0 0 1,0 1-1,0-1 0,0 1 0,0-1 0,0 1 0,-1 0 0,1-1 0,0 1 0,0 0 0,-1-1 0,1 1 0,0 0 0,-1 0 0,1 0 0,-1-1 0,1 1 1,-1 0-1,1 0 0,0 2 0,0 4-12,1 0 0,-1 1 1,0-1-1,-1 1 0,0-1 1,-1 12-1,0-6 146,-14 55 87,17-67-211,0 0 1,0 0-1,0 0 1,0 0-1,0 0 0,1-1 1,-1 1-1,0-1 0,0 1 1,0-1-1,0 0 0,1 0 1,3 0-1,-4 0 0,8 0-8,-1 1 1,1 0-1,0 0 0,0 1 0,-1 1 1,14 4-1,-20-6 11,-1 1 0,1-1 1,-1 1-1,1-1 0,-1 1 0,0 0 1,0 0-1,0 0 0,0 0 0,0 0 1,0 0-1,-1 1 0,1-1 1,-1 1-1,1-1 0,-1 1 0,0-1 1,0 1-1,0 0 0,0 0 0,-1-1 1,1 1-1,-1 0 0,0 0 1,1 0-1,-2 3 0,1 3 41,0 0 0,-1 0 0,-1 0 0,1 0 0,-1 0 0,-1-1 0,0 1 0,0-1 0,-1 1 0,0-1 0,0 0 0,0 0 0,-1-1 0,-1 0 0,1 0-1,-1 0 1,0 0 0,-1-1 0,0 0 0,-13 9 0,13-12-512,0 0-1,0-1 0,-1 0 1,1-1-1,-13 2 0,11-1-1036,-6-2-3077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7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11570,'0'0'2925,"10"-3"-3020,90-21-608,-51 19-5331,-49-3-909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8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8938,'0'0'4769,"30"-11"-7170,5 9 457,-3-4-2713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19:38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41 6753,'0'0'6030,"-16"19"-5928,-50 64-75,62-78-33,1 1-1,0 0 0,0-1 1,0 1-1,1 0 1,0 0-1,0 0 0,0 0 1,1 1-1,0-1 1,0 0-1,1 1 1,-1-1-1,2 1 0,-1-1 1,2 10-1,0 7-154,-1-17 122,0-1 1,0 1-1,1 0 1,-1-1-1,2 0 1,-1 1 0,0-1-1,1 0 1,0 0-1,0-1 1,0 1-1,1 0 1,0-1-1,0 0 1,0 0-1,5 4 1,1 0 174,1 1 1,0-2-1,1 1 0,-1-2 0,25 11 1,-30-15-134,0 0-1,0-1 1,0 1 0,0-1 0,0-1-1,0 1 1,0-1 0,1 0 0,-1-1 0,0 1-1,0-1 1,0 0 0,0-1 0,0 0-1,0 1 1,-1-2 0,1 1 0,0-1 0,-1 0-1,0 0 1,0 0 0,0-1 0,0 0-1,0 0 1,5-6 0,-3 3-11,0-1 0,-1 0 1,0 1-1,-1-2 0,0 1 0,0-1 1,-1 1-1,0-1 0,0-1 0,-1 1 1,0 0-1,-1-1 0,0 0 0,0 1 0,-1-14 1,0 13 113,-1 0 0,0 0 0,-1 0 0,0-1 0,0 1 0,-1 1 0,-1-1 0,0 0 0,0 0 0,-1 1 0,0 0 0,0 0 0,-1 0 0,-1 0 1,1 1-1,-1 0 0,-1 0 0,1 0 0,-1 1 0,-1 0 0,1 0 0,-16-10 0,20 16-100,1-1 0,-1 0 0,0 0 0,0 1 0,0 0 0,0 0 0,0-1 0,0 2 0,0-1 0,0 0 0,0 1 0,-1-1 0,1 1 0,0 0 0,0 0 0,-1 0 0,1 1 0,0-1 0,0 1 0,0-1 0,0 1 0,0 0 0,0 1 0,0-1 0,0 0 0,0 1 0,0-1 0,0 1 0,1 0 0,-1 0 0,1 0 0,-1 0 0,1 1 0,-2 2 0,-7 9-521,1 0 0,1 1-1,1-1 1,0 2 0,-7 18 0,4-10-1096,-14 28-4278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32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66 1872,'0'-1'199,"0"-1"0,0 1 0,0-1 0,0 1 0,0 0 0,0-1 0,0 1 0,0-1 0,-1 1 0,1-1 0,-1 1 0,1 0 0,-1-1 0,1 1 0,-1 0 0,0-1 0,0 1 0,1 0 0,-1 0 0,0 0 0,0 0 0,0 0 0,-1 0 0,1 0 0,0 0 0,0 0 0,0 0 0,-1 1 0,1-1 0,0 0 0,-2 0 0,0 0-1,-4-13 2843,7 13-3002,0 1 0,0-1 0,-1 1 0,1-1 0,0 0 0,0 1 0,0-1 0,0 1 0,0-1 0,-1 1 0,1-1 0,0 1 0,-1-1 0,1 1 0,0 0 0,-1-1 0,1 1 0,0-1 0,-1 1 0,1 0 0,-1-1 0,1 1 0,-1 0 0,1-1 0,-1 1 0,0 0 0,64 17-272,-45-11 126,0-1 0,32 5 1,-12-7-59,57-5 0,-70 0 141,0 1 0,0 1 0,0 1 0,0 1 0,-1 1 0,37 10 0,-13 9 26,-38-17-23,1 1-1,0-2 1,0 0-1,17 5 1,19-3-6,87 1 1,-99-7 13,-1 1 1,1 2 0,-1 1 0,0 2-1,45 13 1,-50-11 15,0 0-1,1-2 1,0-1 0,34 2 0,124-6-7,-113-2-7,83 8 0,328 31-64,-461-38 76,34-2 19,0 4 0,0 2 0,94 18-1,-80-9-70,2-3-1,-1-3 0,1-3 1,77-7-1,86 4-52,-160 4 69,115 3 55,619-8-36,-702-5 56,136-24 1,-147 15 130,29-4 115,6-2-89,175-3 0,-308 23-506,-5 5-513,-1-2 603,1 1 0,-1-1 0,0 1 0,0-1-1,-10 4 1,-9 2-1326,0-1-948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38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1 776,'0'0'1255,"20"4"9322,-20 38-10576,-1 0 0,-3 0 0,-14 71 0,8-61 4,3 0 0,2 1 1,3 0-1,5 76 0,-4 92 0,-1-210 18,0 0 0,-1 0 0,0 0 1,-1-1-1,0 1 0,-1-1 1,-11 17-1,10-16-15,0 1 0,0-1-1,1 1 1,1 0 0,-5 17 0,9-18 132,0-10-244,0-1 0,0 0 0,0 1 0,0-1 0,0 0 0,0 1 1,0-1-1,0 0 0,0 1 0,0-1 0,0 0 0,0 1 0,0-1 0,0 0 1,0 1-1,0-1 0,0 0 0,0 1 0,0-1 0,0 0 0,-1 1 0,1-1 0,0 0 1,0 0-1,0 1 0,-1-1 0,1 0 0,0 0 0,0 1 0,-1-1 0,1 0 1,0 0-1,0 1 0,-1-1 0,1 0 0,0 0 0,-1 0 0,1 0 0,0 0 0,-1 0 1,1 0-1,0 1 0,-1-1 0,1 0 0,0 0 0,-1 0 0,1 0 0,0 0 1,-1-1-1,-5 1-1813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8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6121,'0'0'2198,"18"3"-2190,50 12-161,-66-14 138,-1 0 1,1 0 0,-1 1 0,1-1-1,-1 0 1,1 0 0,-1 1 0,0-1-1,0 1 1,0-1 0,0 1 0,0 0-1,0-1 1,0 1 0,-1 0 0,1 0-1,-1-1 1,1 1 0,-1 0 0,0 0-1,1 0 1,-1 0 0,0 0 0,0 0-1,0-1 1,-1 1 0,1 0 0,0 0-1,-1 0 1,0 3 0,-1 5 290,2-10-146,4 0-142,-1 0 0,0-1 0,0 2 0,0-1 0,0 0 0,0 0 0,0 1 0,0 0 0,0-1 0,0 1 0,0 1 0,0-1 0,0 0 0,0 1 0,-1-1 0,1 1 0,-1 0 0,1 0 0,-1 0 0,0 0 0,1 0 0,-1 0 0,0 1 1,0-1-1,-1 1 0,1-1 0,-1 1 0,1 0 0,-1 0 0,0-1 0,0 1 0,0 0 0,0 0 0,0 0 0,-1 1 0,1-1 0,-1 5 0,1-1 19,0-1 0,-1 1-1,0 0 1,0 0 0,0 0 0,-1 0 0,0 0-1,-1 0 1,1-1 0,-6 14 0,4-16 147,0 1 1,0-1-1,0 1 1,0-1-1,-1 0 1,0 0-1,0-1 1,0 1-1,0-1 1,-1 0-1,1 0 1,-1 0-1,0 0 1,-7 2-1,-6-5-1954,7 0-1746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39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240 160 616,'0'0'5736,"2"-5"-4418,-1 3-1137,0 1 1,0-1 0,0 1 0,-1-1 0,1 1 0,0-1 0,-1 0-1,1 1 1,-1-1 0,0 0 0,0 0 0,1 1 0,-1-1-1,0 0 1,0 1 0,-1-4 0,0 4-178,1 1-1,0 0 1,-1 0 0,1-1 0,-1 1-1,1 0 1,-1 0 0,1 0 0,-1-1-1,1 1 1,-1 0 0,0 0 0,1 0-1,-1 0 1,1 0 0,-1 0 0,1 0-1,-1 0 1,1 0 0,-1 0 0,1 1-1,-1-1 1,1 0 0,-1 0 0,1 0-1,-1 1 1,1-1 0,-1 0 0,1 0-1,-1 1 1,1-1 0,0 1 0,-1-1-1,1 0 1,0 1 0,-1 0-1,-13 18-446,13-17 604,-15 20-57,0-1 1,-2-1-1,0-1 0,-34 29 1,26-26 32,-44 51 0,102-120-56,-2-1 1,-2-1-1,24-61 1,-33 27-5,-16 81-84,0 0 0,0 0 1,0 0-1,0 0 0,0 1 0,0-1 1,0 1-1,1 0 0,-1 0 0,0 0 1,1 0-1,-1 1 0,4-1 0,4-1-7,4-2-28,0 0 1,1 2 0,-1 0 0,17 0 0,-31 3 30,0-1 1,0 1-1,0 0 0,0 0 0,0 0 0,-1 0 0,1 0 1,0 0-1,-1 0 0,1 0 0,0 0 0,-1 0 1,1 0-1,-1 0 0,0 1 0,1-1 0,-1 0 1,0 0-1,0 0 0,0 1 0,0-1 0,0 0 1,0 0-1,0 2 0,1 41 322,-2-37-229,2 1-75,0-1 0,0 1 0,0-1 0,1 1 0,0-1 0,1 0 0,0 1 0,0-1-1,0-1 1,1 1 0,0 0 0,0-1 0,1 0 0,-1 0 0,1 0 0,1 0 0,5 4 0,-3-2 3,0 1-1,0 0 0,-1 1 1,0 0-1,9 18 0,-15-26-17,0 1 0,0-1-1,-1 1 1,1-1 0,-1 1-1,1-1 1,-1 1 0,0-1-1,0 1 1,0 4 0,-1 9 66,1-16 82,-34 0 255,-189 6 589,222-6-1042,0 0 1,1 0 0,-1 0-1,1 0 1,-1 0 0,1 0-1,-1 0 1,1 0 0,-1 0-1,1 0 1,-1 0 0,0 0-1,1 0 1,-1 1 0,1-1-1,-1 0 1,1 0 0,-1 1-1,1-1 1,0 0 0,-1 1-1,1-1 1,-1 0 0,1 1-1,-1-1 1,1 1 0,0-1-1,-1 0 1,1 1-1,0-1 1,0 1 0,-1-1-1,1 1 1,0-1 0,0 1-1,0-1 1,0 1 0,0 0-1,-1-1 1,1 2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0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513 59 2529,'0'0'4462,"-30"-9"-3158,-96-29-341,116 35-888,-1 1 1,1-1-1,-1 2 0,0-1 1,1 1-1,-1 1 0,0 0 1,0 1-1,1 0 0,-1 0 1,0 1-1,1 1 1,0 0-1,-1 0 0,1 1 1,0 0-1,1 1 0,-1 0 1,1 0-1,0 1 0,0 0 1,0 1-1,1 0 0,0 0 1,1 1-1,0 0 0,0 0 1,0 1-1,1 0 0,0 0 1,1 0-1,0 1 1,-4 12-1,7-17-187,1 1 1,0 0-1,0 0 0,0 0 1,1 0-1,0 9 1,0-13-34,41 0-243,-36-2 388,1 1 0,-1 1 0,0-1 0,0 1 0,0 0 0,0 0 0,-1 0 0,1 0 0,-1 1 0,1 0 0,-1 0 0,0 0 0,0 1 0,0-1 0,0 1 0,-1 0 0,1 0 0,-1 0 0,0 1 0,-1-1 0,1 1 0,-1 0 0,0-1 0,0 1 0,0 0 0,0 0 0,1 9 0,2 12 34,-1 0 0,0 0 0,-2 1 0,-2 29 0,-3-55 201,-1 0 0,0 0 0,0 0 0,0 0 0,0 0 0,0-1 0,0 0 0,0 0 0,0 0 1,-6-1-1,4 1 45,0 0-243,0 0 0,0 0 0,1 0 1,-1-1-1,0 0 0,1 0 0,-1 0 1,1 0-1,-1-1 0,1 0 0,0 0 1,0-1-1,0 0 0,-10-6 0,11 6-229,0 1-1,0 0 0,0 0 0,0 0 1,0 0-1,-1 1 0,1-1 0,-1 1 0,1 0 1,-9 0-1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1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0 6601,'0'0'4579,"0"6"-4433,0 13-188,-5 120 65,3-120-56,-1-1 0,0 0 1,-2 0-1,0 0 0,-13 29 0,33-58-3928,61-55 2764,120-135 1045,-193 198 463,-2 2-76,0 0-1,0 0 0,0 0 0,0 0 0,0 0 0,0-1 1,0 1-1,0 0 0,0-1 0,-1 1 0,1-1 1,0 1-1,0-4 1455,-9 5-166,2 1-1499,1 0 0,-1 0 1,1 0-1,-1 1 0,1 0 0,-1 0 0,1 0 0,0 1 1,0 0-1,0 0 0,0 0 0,1 0 0,-1 1 0,1-1 1,0 1-1,0 1 0,0-1 0,-3 6 0,-5 6-45,1 0-1,0 1 0,-16 37 0,24-45 7,0 0-1,0 1 1,1 0-1,1-1 1,-1 1-1,1 15 1,2-24 13,-1 0 0,1 0 0,0 0 0,-1 0 1,1 0-1,0 0 0,0 0 0,0 0 0,0 0 0,-1-1 0,1 1 0,0 0 0,0-1 1,1 1-1,-1 0 0,0-1 0,0 1 0,0-1 0,0 0 0,0 1 0,1-1 0,-1 0 0,2 0 1,38 8-29,-31-7 28,10 2-346,15 2-1541,-34-4 1789,0-1-1,0 1 0,0-1 0,0 1 0,0-1 0,0 1 0,0-1 1,-1 1-1,1 0 0,0 0 0,0-1 0,-1 1 0,1 0 1,-1 0-1,1 0 0,0 0 0,-1 0 0,0-1 0,1 1 1,-1 0-1,1 0 0,-1 0 0,0 0 0,0 1 0,0-1 1,0 0-1,0 2 0,0 5-4793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3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35 1608,'0'0'6440,"1"-6"-5952,3-17 30,-4 17 3220,17 94-4112,-11-60 379,-1 0-1,3 56 1,-26 323 178,16-313-170,-4-1 0,-27 133 1,26-183-99,2 0 0,-1 68 0,9-98-29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283 55 760,'0'0'5268,"0"-9"-5085,0-26-75,0 34-96,0 1 0,0-1-1,0 1 1,-1-1 0,1 1 0,0-1 0,0 1 0,0 0 0,-1-1 0,1 1 0,0-1 0,0 1 0,-1 0 0,1-1 0,0 1 0,-1-1-1,1 1 1,0 0 0,-1 0 0,1-1 0,-1 1 0,1 0 0,-1 0 0,1-1 0,0 1 0,-1 0 0,1 0 0,-1 0 0,1 0-1,-1 0 1,1 0 0,-1 0 0,1 0 0,-1 0 0,1 0 0,-1 0 0,0 0 0,-15 3 407,3 5-258,0 1-1,1 0 1,0 0 0,-18 19 0,3-3 84,4-6-168,6-6 5,1 1 0,0 0 0,1 1 1,1 1-1,-23 33 0,36-47-99,0 0 1,0 0-1,0 1 1,0-1-1,0 1 1,1-1-1,-1 1 1,1-1-1,0 1 1,0-1-1,0 1 1,0 2-1,18-26 440,0-4-369,31-36 1,-40 52-69,-1 0-1,2 1 1,-1-1-1,1 2 1,0 0-1,19-11 1,-22 17 111,0 0 0,0 1 0,0-1-1,0 1 1,0 1 0,0-1 0,1 1 0,-1 1 0,0-1 0,8 4-1,-3-1-97,-1 0 0,0 1 0,0 1-1,0 0 1,-1 0 0,11 9 0,-17-12 12,0 0 0,0 0 0,-1 0 0,1 0 0,-1 1 0,0 0 0,0 0 0,0-1 0,-1 2 0,0-1 0,1 0 0,-1 0 0,-1 1 0,1-1 0,0 1 0,-1 0 0,0-1 0,0 8 0,0 5 13,-1-14 19,1-1 1,-1 0 0,0 0 0,0 0-1,0 1 1,0-1 0,0 0-1,0 0 1,0 1 0,-1-1-1,1 0 1,-1 0 0,0 0-1,0 0 1,0 0 0,0 0-1,0 0 1,0 0 0,0 0 0,0 0-1,-1 0 1,1-1 0,-1 1-1,0 0 1,1-1 0,-1 0-1,0 1 1,0-1 0,0 0-1,0 0 1,0 0 0,0 0 0,-3 1-1,2-1-19,-5 3 88,0 0 1,0 0 0,0-1-1,-1 0 1,1 0-1,-1-1 1,0 0 0,0-1-1,-12 1 1,50 9-6197,-17-6 873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5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17 1488,'0'0'7067,"-11"-4"-6717,-39-8-168,48 12-174,-1 0 0,1-1 1,0 1-1,-1 0 0,1 1 0,0-1 0,-1 0 0,1 1 0,0-1 0,-1 1 0,1 0 0,0 0 0,0 0 0,0 0 1,0 0-1,-1 0 0,2 1 0,-1-1 0,0 1 0,0-1 0,0 1 0,1 0 0,-1-1 0,1 1 0,-1 0 1,1 0-1,-2 4 0,-2 4-20,-1 0 0,2 0 0,-7 22 0,9-27 8,-4 20 71,1 0 0,1 1 0,1 0 0,2-1 0,0 1 0,4 32 0,-2-52-51,1 1 0,-1 0-1,2 0 1,-1-1 0,0 1-1,1-1 1,1 0 0,-1 0-1,1 0 1,0 0 0,0-1-1,0 1 1,1-1 0,0 0-1,0-1 1,0 1 0,0-1-1,1 0 1,0 0 0,0-1-1,0 1 1,0-1 0,1-1 0,-1 1-1,1-1 1,-1 0 0,1-1-1,0 0 1,0 0 0,0 0-1,0-1 1,0 0 0,0 0-1,0 0 1,13-4 0,-15 2 18,0 0 0,0-1 0,-1 0 0,1 0 1,-1 0-1,1 0 0,-1-1 0,0 0 0,0 1 1,-1-1-1,7-10 0,32-54 170,-37 59-192,3-5 114,-1-1-1,0 0 0,-1 0 0,-1 0 0,0-1 0,-2 1 1,1-1-1,-2 0 0,0 0 0,-1 0 0,-1-1 0,0 1 1,-4-22-1,4 35-99,-2 0 0,1 0 0,0 0 1,-1 1-1,1-1 0,-1 1 0,0-1 0,0 1 1,0-1-1,0 1 0,0 0 0,0 0 1,-1 0-1,1 0 0,0 1 0,-1-1 0,0 1 1,1-1-1,-1 1 0,0 0 0,0 0 1,0 0-1,0 0 0,0 1 0,0-1 0,-6 1 1,-5-2-262,0 1 0,0 1 0,-1 1 0,-18 2 0,30-2 40,0-1 0,0 1 0,1 0 0,-1 1 0,1-1 0,-1 0 0,1 1 0,-1-1-1,1 1 1,0 0 0,0 0 0,0 0 0,0 0 0,0 0 0,0 0 0,-2 3 0,-5 7-1841,-6 2-2620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5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6729,'0'0'4401,"70"153"-4241,-52-116-80,0-5 48,-6-8-128,-1-6 80,-2-7-80,-3-6 0,3-2-120,0-3 120,11 0-880,-2-13-360,0-8-3929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7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80 2657,'0'0'9004,"-5"-2"-8516,1 1-443,3 0-45,0 0-1,-1 0 1,1 0-1,0 1 1,-1-1-1,1 1 1,-1-1-1,1 1 1,-1-1-1,0 1 1,1 0-1,-1 0 1,1 0-1,-1 0 1,1 0-1,-1 0 1,0 0-1,1 0 1,-1 1-1,1-1 1,-1 0-1,1 1 1,-1 0-1,1-1 1,-1 1 0,1 0-1,0 0 1,-1 0-1,1 0 1,0 0-1,-2 2 1,-26 29 43,7-7 46,-38 53 0,55-69-89,0-1 0,0 1 0,1 0 0,0 1 0,1-1 1,0 0-1,0 1 0,1 0 0,0 0 0,0 19 0,2-27-16,0 0-1,0 0 1,1 0-1,-1 0 1,1 0-1,0 0 0,-1 0 1,1 0-1,0 0 1,0 0-1,0-1 1,0 1-1,1 0 1,-1-1-1,0 1 0,1-1 1,-1 1-1,1-1 1,0 0-1,-1 0 1,1 1-1,0-1 0,0-1 1,-1 1-1,1 0 1,0 0-1,0-1 1,0 1-1,0-1 1,0 1-1,3-1 0,10 3-100,-1-2-1,0 0 0,22-1 0,-21 0 79,2 0-39,7 1-39,-1-2-1,0 0 0,0-1 1,31-8-1,-47 8 116,1-1 0,-1 1-1,0-2 1,0 1 0,0-1 0,0 0-1,-1 0 1,1-1 0,-1 0 0,-1 0-1,1-1 1,-1 1 0,1-1 0,-2 0-1,1-1 1,7-13 0,-6 6 157,-1-2-1,0 1 1,-1 0 0,0-1 0,-2 0-1,0 0 1,0 0 0,-2 0-1,0 0 1,-3-24 0,3 34-103,-1 2-36,1 1 1,0-1 0,-1 1 0,1-1 0,-1 1-1,0 0 1,0-1 0,0 1 0,-1 0 0,1 0 0,-1 0-1,0 0 1,0 0 0,0 0 0,0 0 0,0 1-1,-1-1 1,1 1 0,-1-1 0,1 1 0,-1 0-1,0 0 1,0 0 0,0 1 0,0-1 0,0 1-1,-7-3 1,5 3-123,1 0 0,0 1 0,-1-1 0,1 1 0,-1 0 0,1 0 0,-1 0 0,1 0 0,-1 1 0,1 0 0,0 0 0,-1 0 0,1 0 0,0 1 1,0 0-1,0 0 0,0 0 0,0 0 0,0 0 0,-6 6 0,-19 25-3040,7 2-2019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7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1 0 9154</inkml:trace>
  <inkml:trace contextRef="#ctx0" brushRef="#br0" timeOffset="1">1 0 9154,'153'40'1752,"-156"-32"-1384,0 5-136,0 6 57,3 15-281,0 6 272,17 5-280,13 3-80,2-6 72,-2-5-224,-1-10 15,-5-6 9,-4-3-360,-5-4 120,-6 2-656,-9-3-488,0-5-793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8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1408,'0'0'7786,"153"-24"-6738,-136 24-448,7 0-416,2 0 152,13 0-336,8 0 48,9 0 88,6 0-136,-4 0-440,10-5-648,-18-3-1536,-18-2-2986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9:28.3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EBB658-E867-4C16-B95F-3A2F2B8E78B6}" emma:medium="tactile" emma:mode="ink">
          <msink:context xmlns:msink="http://schemas.microsoft.com/ink/2010/main" type="inkDrawing" rotatedBoundingBox="12653,16774 12989,17325 12672,17518 12337,16966" semanticType="callout" shapeName="Other"/>
        </emma:interpretation>
      </emma:emma>
    </inkml:annotationXML>
    <inkml:trace contextRef="#ctx0" brushRef="#br0">6550 3868 0,'0'13'79,"0"0"-64,0 0-15,0 25 16,0-12-16,0 13 15,0-26-15,0 13 16,0 12 0,0-25-16,0 26 15,0-26-15,0 0 0,0 0 16,0-1 0,0 1-1,0 0 1,13-13-16,-13 26 15,13-13-15,-13 0 16,0 0-16,0 12 16,0 14-16,0-26 15,0 13-15,0 0 47,0-14-31,0 1-1,13-13-15,-13 13 16,13-13 93,0 0-109,12 0 16,-12 0-16,0 0 16,13 0-16,-13 0 15,0 0-15,13 0 16,-14 0-16,1 0 16,0 0-1,0 0-15,0 0 16,0 0-16,13-13 15,-13 13-15,0-13 16,-1-12-16,1 25 16,0-13 15,0 13-15,-13-13-1,26 13-15,-13-13 156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9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6241,'0'0'2094,"-3"25"-2098,-3 81-28,6-99-2,0 1 0,1-1 0,1 0 0,-1 0 0,1 0 0,0 0 0,1 0 0,-1 0 0,2-1 0,-1 1 0,0-1 0,1 0 0,1 0 0,7 10 0,11 16-179,-16-20 112,-4-9 70,-1 0 1,0 1-1,-1-1 0,1 0 0,-1 1 0,1-1 1,-1 0-1,0 1 0,0 0 0,-1-1 0,1 5 1,-13-4-405,1-3-843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8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13 4601,'0'0'6355,"-4"-3"-5990,4 2-353,-1 0 1,1 1-1,-1-1 1,1 0-1,-1 1 1,1-1-1,-1 1 0,0-1 1,1 1-1,-1-1 1,0 1-1,1-1 0,-1 1 1,0 0-1,0-1 1,1 1-1,-1 0 0,0 0 1,0-1-1,1 1 1,-1 0-1,0 0 0,0 0 1,0 0-1,0 0 1,1 0-1,-1 0 0,0 1 1,0-1-1,0 0 1,1 0-1,-1 1 0,0-1 1,0 0-1,1 1 1,-1-1-1,0 0 0,0 2 1,-1 1 19,-1 1 1,1 0 0,0 0-1,0 0 1,1 0 0,-1 0-1,1 0 1,-1 6 0,-2 12-16,0 0 0,1 0 0,1 0 0,2 0 0,0 0 0,5 39 1,-4-57-18,0-1 0,0 1 1,1 0-1,-1-1 0,1 1 1,0-1-1,0 1 0,0-1 1,0 0-1,1 0 1,-1 0-1,1 0 0,0 0 1,0-1-1,0 1 0,0-1 1,0 0-1,1 0 0,-1 0 1,1 0-1,-1 0 0,1-1 1,-1 0-1,1 0 0,0 0 1,0 0-1,0 0 1,0-1-1,5 1 0,2-1-22,0 0-1,0 0 1,0-1 0,0 0-1,-1-1 1,1 0-1,0-1 1,-1 0 0,15-6-1,12-11-1323,0-1 0,66-52 0,-69 44-1588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9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3289,'0'0'8239,"3"75"-7390,-3-17-949,0 43 279,0-33-2853,-1-68 2603,1 0 1,0 1-1,0-1 0,0 0 1,0 1-1,0-1 0,0 0 1,-1 1-1,1-1 0,0 0 1,0 1-1,0-1 1,-1 0-1,1 1 0,0-1 1,0 0-1,-1 0 0,1 1 1,0-1-1,-1 0 0,1 0 1,0 0-1,-1 0 0,1 1 1,0-1-1,-1 0 0,1 0 1,0 0-1,-1 0 0,1 0 1,-1 0-1,1 0 0,0 0 1,-1 0-1,-2 1-309,-11 1-1788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49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4977,'0'0'6900,"0"0"-6888,0-1 0,0 1-1,0 0 1,0-1 0,0 1-1,0 0 1,0-1 0,0 1 0,0 0-1,1-1 1,-1 1 0,0 0-1,0-1 1,1 1 0,-1 0 0,0 0-1,0-1 1,1 1 0,-1 0-1,0 0 1,0-1 0,1 1 0,-1 0-1,0 0 1,1 0 0,-1 0-1,1-1 1,-1 1 0,0 0 0,1 0-1,-1 0 1,0 0 0,1 0-1,-1 0 1,0 0 0,1 0 0,4 0-8,146-5-262,-131 3 38,1-1 0,-1-1 1,0-1-1,0-1 0,25-11 0,-44 17-272,-4 0-692,-12 0-1173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50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0 968,'0'0'5268,"-13"5"-5040,-39 17 37,48-20-151,0 1-1,1-1 0,-1 1 0,1 0 1,-1 0-1,1 0 0,0 0 0,0 0 1,0 1-1,1 0 0,-1-1 0,1 1 0,-3 8 1,-11 14 1061,-1-6-683,0 2 0,-24 43 0,36-55-378,0 1-1,0 0 0,1 0 0,1 0 0,0 1 1,0-1-1,1 1 0,0-1 0,1 15 1,0 20-107,5 114 79,-2-137-73,2 0 0,0 0 0,1 0 0,15 40 0,-17-56-3,1-1-1,-1 0 0,1 0 1,0 0-1,0 0 0,1-1 1,0 1-1,0-1 0,0 0 1,1-1-1,-1 1 0,1-1 1,0 0-1,0-1 0,1 0 1,-1 1-1,1-2 0,-1 1 1,1-1-1,0 0 1,8 1-1,16 2-7,0-2 0,0-1 0,52-4 0,-29 1 34,-35 1-22,0-1 1,0-1 0,-1 0-1,1-2 1,-1 0-1,0-1 1,0 0 0,0-2-1,32-16 1,-39 16 2,1-1 0,-2 1 0,1-1 0,-1-1 0,-1 0-1,1-1 1,-1 0 0,-1 0 0,0-1 0,-1 0 0,0 0 0,0 0 0,-1-1 0,8-24 0,-4 0 40,-3 0 1,0 0 0,-3 0 0,0-1-1,-3 0 1,-4-57 0,2 83-38,0 1 0,-1-1 0,0 1 0,-1 0-1,0 0 1,0 0 0,-1 0 0,0 0 0,-1 0 0,0 1 0,0 0 0,-13-14 0,13 17-39,0 0 0,0 1 1,-1 0-1,0 0 0,0 1 1,0-1-1,-1 1 0,1 1 1,-1-1-1,0 1 0,0 0 1,0 1-1,-1 0 0,1 0 1,0 0-1,-1 1 0,0 0 0,-9 0 1,13 2-37,1 0 0,-1-1-1,0 1 1,0 1 0,1-1 0,-1 0 0,1 1 0,-1 0 0,1 0-1,0 0 1,0 0 0,0 0 0,0 1 0,0-1 0,0 1 0,-4 6 0,-42 59-1645,33-43 161,-14 19-2459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0:59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0 80,'0'0'11085,"0"0"-11052,0 0-1,0 1 1,0-1 0,0 0-1,0 0 1,0 0 0,0 0-1,0 0 1,0 0 0,0 0-1,0 1 1,0-1 0,0 0-1,0 0 1,-1 0-1,1 0 1,0 0 0,0 0-1,0 0 1,0 0 0,0 0-1,0 0 1,0 0 0,-1 1-1,1-1 1,0 0 0,0 0-1,0 0 1,0 0 0,0 0-1,-1 0 1,1 0 0,0 0-1,0 0 1,0 0 0,0 0-1,0 0 1,0 0-1,-1 0 1,1-1 0,0 1-1,0 0 1,0 0 0,0 0-1,0 0 1,0 0 0,0 0-1,-1 0 1,1 0 0,0 0-1,0 0 1,0 0 0,0-1-1,0 1 1,0 0 0,0 0-1,0 0 1,0 0-1,0 0 1,-6 42-37,2 1-1,2 80 0,4-83 1,-3-1 0,0 0 1,-3 1-1,-10 47 0,11-78 4,-14 52-5,2 1 0,3 1 0,2 0 1,-1 66-1,19 7 318,-1-1-3716,-1-152 880,0 0-330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00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150 195 1120,'0'0'3377,"4"-18"-3353,18-90 427,-20 93 759,1 7-58,13 6-1741,-15 5 516,-1-1 0,1 1 0,0-1 0,-1 1 0,0-1-1,1 1 1,-1-1 0,0 1 0,0 0 0,-1-1 0,1 1 0,0-1-1,-2 5 1,-6 6 335,1 0 1,-2-1-1,0 0 0,0-1 0,-21 20 1,8-7 244,14-16-405,5-6-82,1 0-1,0 0 1,-1 0 0,1 0 0,0 1 0,1-1-1,-1 1 1,0-1 0,1 1 0,-1 0 0,1 0-1,0-1 1,0 1 0,0 0 0,0 0 0,0 4-1,1-6-53,-38-1 267,36 0-234,1 0 0,0 0-1,0 0 1,0 0 0,0 0 0,0-1-1,0 1 1,0 0 0,0-1 0,0 1-1,0 0 1,0-1 0,0 1 0,0-1 0,0 0-1,0 1 1,0-1 0,1 0 0,-1 0-1,0 1 1,0-1 0,1 0 0,-1 0-1,1 0 1,-2-2 0,1 1-6,0-1 1,0 0-1,1 0 0,-1 0 1,1 0-1,0 0 0,0 0 1,0 0-1,0-5 1,1 1-5,0 0 0,0 0 0,1 1 0,0-1 0,0 0 0,1 1 1,6-12-1,25-25-25,-23 32 58,-1-2 1,-1 1-1,0-1 0,10-19 1,-19 31-9,0 1-13,0-1 1,0 0-1,1 0 1,-1 1-1,0-1 1,0 0-1,0 1 1,1-1-1,-1 0 1,0 1 0,1-1-1,-1 0 1,1 1-1,-1-1 1,1 1-1,-1-1 1,1 1-1,-1-1 1,1 1-1,-1-1 1,1 1 0,-1-1-1,1 1 1,0 0-1,-1-1 1,1 1-1,0 0 1,0 0-1,-1-1 1,1 1-1,0 0 1,-1 0-1,1 0 1,0 0 0,0 0-1,-1 0 1,1 0-1,0 0 1,0 0-1,0 1 1,7-1-49,-7 0 39,0-1-1,0 1 0,0 0 0,0 0 0,0 0 0,0 1 0,0-1 0,0 0 0,0 0 0,0 0 0,0 1 0,0-1 0,0 1 0,0-1 0,0 1 0,0-1 0,0 1 0,0-1 0,0 1 1,-1 0-1,1-1 0,0 1 0,-1 0 0,1 0 0,0 0 0,-1-1 0,1 1 0,-1 0 0,1 0 0,-1 0 0,1 0 0,-1 1 0,-1 39 82,1-40-67,-2 7 40,0-1 0,-1 1 0,1-1-1,-1 0 1,-1 0 0,0 0-1,0 0 1,-9 12 0,8-13-48,1-1 1,0 1-1,0 0 0,1 0 1,0 0-1,0 1 1,0-1-1,1 1 0,0 0 1,0 0-1,1 0 1,-2 11-1,15 22 56,-12-40-29,0 0 1,0 1-1,0-1 1,0 0 0,0 0-1,0 0 1,0 1 0,0-1-1,0 0 1,1 0-1,-1 0 1,0 0 0,0 1-1,0-1 1,0 0 0,0 0-1,0 0 1,0 0-1,1 1 1,-1-1 0,0 0-1,0 0 1,0 0 0,0 0-1,1 0 1,-1 0 0,0 0-1,0 1 1,0-1-1,0 0 1,1 0 0,-1 0-1,0 0 1,0 0 0,0 0-1,1 0 1,-1 0-1,0 0 1,0 0 0,0 0-1,1 0 1,-1 0 0,0 0-1,0 0 1,0-1-1,1 1 1,-1 0 0,0 0-1,0 0 1,0 0 0,0 0-1,1 0 1,-1 0 0,0-1-1,0 1 1,0 0-1,0 0 1,0 0 0,1 0-1,-1 0 1,0-1 0,0 1-1,0 0 1,0 0-1,0 0 1,0-1 0,0 1-1,0 0 1,0 0 0,21-25 220,-17 19-268,-1 0 1,1 0-1,-1 0 0,0 0 1,0 0-1,-1-1 1,0 1-1,0-1 0,1-7 1,-6-15 561,3 27-558,-1 1 1,1-1-1,-1 0 0,1 0 1,0 0-1,0 0 1,0 0-1,0 0 0,0 0 1,0 0-1,1 0 1,-1 0-1,1 0 0,-1 0 1,1 0-1,0 0 1,0 0-1,0 1 0,0-1 1,0 0-1,0 1 1,0-1-1,0 0 0,1 1 1,-1 0-1,1-1 1,-1 1-1,1 0 0,2-2 1,-2 2-11,13-12-217,2 1 0,0 0 0,28-13 0,-42 24 199,-2 1 125,-25 0 655,22 0-749,1-1 1,0 1 0,-1 0 0,1 0 0,-1 0 0,1 0 0,0 0 0,-1 0 0,1 0 0,-1 0 0,1 0 0,0 1 0,-1-1 0,1 1 0,0-1 0,-1 1 0,1-1 0,0 1 0,0 0 0,0 0-1,0-1 1,-1 1 0,1 0 0,0 0 0,0 0 0,1 0 0,-1 0 0,0 1 0,0-1 0,0 0 0,0 2 0,1-1-57,1 0 0,-1 0 0,1 0 0,0-1 0,0 1 0,-1 0 0,1 0 0,0-1 0,1 1 0,-1-1 0,0 1 0,0-1 0,1 1 0,-1-1 0,1 0 0,-1 0 1,1 0-1,-1 0 0,1 0 0,0 0 0,0 0 0,3 1 0,8 3-1,-12-5 65,0 0 1,1 0-1,-1 0 1,1 1-1,-1-1 1,0 0-1,1 1 1,-1 0-1,0-1 1,0 1-1,1 0 1,-1-1-1,0 1 1,0 0-1,0 0 1,0 0-1,0 0 1,0 0-1,0 0 1,0 0-1,0 0 1,-1 1-1,1-1 1,0 0-1,-1 0 1,1 1-1,-1-1 1,0 0-1,1 1 1,-1-1-1,0 2 1,-1-1 83,0-1 0,0 0 0,0 0 0,0-1 0,0 1 0,-1 0 0,1 0 0,0 0 0,-1-1 0,1 1 0,-1-1 0,1 1 0,-1-1 0,-2 1 0,-18 8 569,19-2-658,0 0 0,0 1 0,0 0 0,1-1 0,0 1 0,0 0 0,1 0 0,0 14 0,0-19 11,-1 45 1415,-14-48-1794,-4 1-4738,12 3 1328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01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31 4097,'0'0'3009,"-4"-5"-2885,2 3-51,-1-1 1,0 1 0,0-1 0,0 1 0,0 0 0,0 1 0,0-1 0,-1 0 0,1 1 0,-1 0 0,1 0 0,-1 0 0,1 0 0,-1 0 0,1 1 0,-1-1 0,0 1-1,1 0 1,-1 0 0,0 1 0,1-1 0,-1 1 0,1 0 0,-1 0 0,1 0 0,-7 2 0,5 0-56,-1-1 0,0 1 0,1 0 0,-1 1 0,1-1 0,0 1-1,0 0 1,0 0 0,1 1 0,-1-1 0,1 1 0,0 0 0,1 0 0,-1 0 0,-4 10 0,4-6-72,1-1-1,0 1 1,1 0 0,0 0 0,1 0 0,-1 0-1,2 0 1,-1 0 0,1 0 0,2 13 0,1-12-29,2 0 1,-1 0 0,1 0 0,0-1 0,1 1 0,0-1 0,1-1-1,12 14 1,-8-9-135,31 28-39,-33-32 208,0-1 1,0 1-1,-1 0 0,8 11 0,-14-16 73,0-1 1,0 1-1,0-1 0,0 1 0,-1 0 1,0 0-1,0 0 0,0 0 1,0 0-1,0 0 0,-1 0 1,0 0-1,0 0 0,0 0 0,0 0 1,-2 7-1,0-8 25,1-1 0,-1 1 0,0-1 0,0 0 1,0 1-1,0-1 0,0 0 0,0 0 0,-1 0 0,1-1 0,-1 1 0,1 0 0,-1-1 0,0 0 1,1 1-1,-1-1 0,0 0 0,-3 0 0,-55 16 857,53-16-714,-1 0 0,1 0 0,-1 0-1,0-1 1,0 0 0,1-1 0,-1 0 0,-16-4-1,20 3-448,0 1 0,0-2 1,0 1-1,0 0 0,0-1 0,1 0 0,-1 0 0,1 0 0,-6-6 0,-2-6-3281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0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1144,'0'0'7791,"3"19"-7100,-3 310-1124,2-335 130,0-1 0,0 1 0,1-1 0,-1 1 0,2 0 0,-1 0 0,1 1 0,0-1 0,0 1 0,0 0 0,9-9 0,4-6-124,33-37-286,-37 43 964,0 0-1,0-1 0,-2-1 1,0 0-1,13-24 1,-31 50 625,0 1 1,0-2-1,-1 1 1,-13 12-1,-31 39-820,51-59-56,0-1 0,0 1 0,-1-1 0,1 1 0,0-1 0,1 1 0,-1 0 0,0-1 0,0 1 0,1 0 0,-1 0 0,1 0 0,-1 0 0,1-1 0,0 1 0,0 0 0,0 0 0,0 0 0,0 0 0,0 0 0,0 0 0,1 0 0,-1 0 0,1-1 0,-1 1 0,1 0 0,0 0-1,0-1 1,0 1 0,0 0 0,0-1 0,0 1 0,0-1 0,0 1 0,1-1 0,-1 0 0,1 1 0,-1-1 0,1 0 0,-1 0 0,1 0 0,0 0 0,-1 0 0,1-1 0,0 1 0,0 0 0,3 0 0,7 3 26,0-1 0,0-1 0,1 1 0,-1-2 0,24 0 0,154-1-293,-190 0 208,0 0-1,0 0 0,0 0 1,0 0-1,0 0 0,-1 0 1,1 0-1,0 0 0,0 0 1,0 0-1,0 0 0,0 0 1,0 0-1,0 0 0,0 0 1,-1 0-1,1 0 0,0-1 1,0 1-1,0 0 1,0 0-1,0 0 0,0 0 1,0 0-1,0 0 0,0 0 1,0-1-1,0 1 0,0 0 1,0 0-1,0 0 0,0 0 1,0 0-1,0 0 0,0-1 1,0 1-1,0 0 1,0 0-1,0 0 0,0 0 1,0 0-1,0 0 0,0-1 1,0 1-1,0 0 0,0 0 1,0 0-1,0 0 0,0 0 1,0 0-1,0 0 0,1-1 1,-1 1-1,0 0 0,-25-5-5369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03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16 2841,'0'0'7080,"-6"-16"-5245,26 379-1700,-14-2-1643,-9-204 466,11-156-2933,5-1 2130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0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58 2817,'0'0'7481,"-8"-9"-6727,-23-30-288,29 38-458,1 0-1,0 0 0,-1 0 1,1 0-1,-1 0 0,1 0 0,-1 1 1,0-1-1,1 1 0,-1-1 1,0 1-1,1 0 0,-1-1 0,0 1 1,0 0-1,1 0 0,-1 0 1,0 0-1,0 1 0,1-1 0,-1 0 1,0 1-1,1-1 0,-1 1 0,0-1 1,1 1-1,-1 0 0,1 0 1,-1 0-1,1 0 0,-1 0 0,1 0 1,0 0-1,0 0 0,-1 1 1,1-1-1,0 0 0,-1 3 0,-2 0 16,-126 132 176,21-19 189,70-77-268,53-43-625,202-146-798,-214 148 1363,-1 0 0,-1-1 0,1 1 0,0 0 0,0-1 0,0 1 0,-1 0 0,1-1 0,-1 1 0,1-1 0,-1 1 0,0-1 0,1 1 0,-1-1 0,0 1 0,0-1 0,0 0 0,0 1 0,0-1 0,0 1 0,-1-1 0,0-2 0,0-1 73,2 1-148,-1-1-1,1 1 1,0-1-1,1 1 1,-1 0-1,1-1 1,-1 1-1,1 0 1,1 0 0,-1 0-1,0 0 1,1 1-1,0-1 1,0 1-1,0-1 1,5-2-1,-2 0-13,0 0-1,1 1 1,0 1-1,0-1 1,1 1 0,-1 0-1,1 0 1,10-2-1,-15 5-27,-3 1 26,-3 7 70,-18 45 5,20-49-50,1-1-1,0 1 1,0-1-1,-1 1 1,1 0-1,1-1 1,-1 1-1,0 0 1,1-1-1,-1 1 1,1-1-1,0 1 1,0-1-1,0 1 1,0-1-1,0 1 1,1-1-1,-1 0 1,3 3-1,5 6 33,-1 0 0,-1 0 0,1 1 0,-2 0 0,9 20 0,-12-25-14,-1-1 0,0 1 1,0 0-1,-1 0 0,0 0 1,0 0-1,-1 1 1,0-1-1,0 0 0,0 0 1,-1 0-1,-3 11 1,4-16-1,-1-1 0,0 1 0,0-1 0,1 0 0,-1 1 0,0-1 0,0 0 0,0 1 0,0-1 0,-1 0 0,1 0 0,0 0 0,0 0 0,-1 0 0,1 0 0,-1 0 0,1-1 0,-1 1 0,1 0 0,-1-1 0,1 1 0,-1-1 0,1 0 0,-4 1 0,-45 0 470,33-1-379,-31 0 308,1 1 279,-76-9-1,106 2-1013,28 1-959,-7 4 945,-1 1 0,1-1 0,-1 1 0,1 0 0,-1 0 0,1 0 0,-1 1 0,1-1 0,6 2 0,-2 9-2602,-7 0-2099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9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7298,'0'0'2040,"98"-19"-3760,-72 16 639,-5 3 65,-4 0 48,-2 0-96,-6 0-737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06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14 1856,'0'0'11232,"0"-2"-10810,0-7-133,0 7-273,-2 30-363,0 1 181,-8 29 0,5-30 173,1 0-1,0 30 1,4-46-22,0 0 1,1 0-1,0 0 0,4 16 1,-4-23 9,1-1 0,0 1 1,0-1-1,0 0 0,1 1 1,-1-1-1,1 0 0,0 0 1,0-1-1,1 1 0,-1-1 1,1 0-1,5 4 0,-4-4-49,1-1-1,0 0 0,-1-1 0,1 1 0,0-1 1,0 0-1,0-1 0,0 1 0,0-1 0,11-1 0,-6 1-71,5-1-176,-1 1-1,0-2 1,0 0-1,0-1 1,18-5 0,-22 4-491,1-1 0,-1 0 0,0 0 0,0-1 0,-1-1 1,19-14-1,-10 2-2019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07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3209,'0'0'7919,"4"-6"-7826,-1 2-82,1-1 0,0 1 1,-1 0-1,2 1 0,-1-1 0,0 0 1,1 1-1,0 0 0,-1 0 0,1 1 0,1-1 1,-1 1-1,0 0 0,7-1 0,19-6-29,45-5 0,0 0-674,-58 10-3156,-17-1 60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07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5497,'0'0'5833,"159"-39"-5617,-97 15-208,-3 8 0,-15 13-8,-18-2-1032,-20 5-3649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0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4849,'0'0'6668,"-3"4"-6069,0 6-634,0-1 0,0 1 0,1-1 0,0 1 0,1 0 0,0 0 0,0 0 1,1 0-1,1 0 0,2 17 0,-1-16 39,-1 1 0,0-1 0,-1 0 0,0 1 0,-1-1 1,0 0-1,-1 0 0,0 1 0,-8 20 0,8-27-242,1-1-1,-1 1 1,1 1-1,0-1 0,0 0 1,0 0-1,1 0 1,0 0-1,0 6 1,0-6-527,0 10-2297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09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5217,'0'0'6428,"12"-2"-6411,90-17 18,0 4-1,167-2 0,-268 17-418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11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2 264,'0'0'12284,"0"-2"-12079,-2 26-90,-2 1 0,0-1 0,-11 35 0,7-32 116,2 0 0,0 1 1,-2 49-1,8-60-224,-1-8-13,1-1-1,0 1 1,1 0 0,0-1 0,0 1-1,4 11 1,-4-17-4,1 0 0,-1 0 0,1 0 0,0 0 0,0-1 0,0 1 0,0-1 0,1 1-1,-1-1 1,1 0 0,-1 0 0,1 0 0,0 0 0,0 0 0,0-1 0,0 1 0,0-1 0,0 0 0,0 0 0,5 1 0,17 3-84,0 0 1,1-2-1,-1-2 1,1 0-1,31-3 1,2 1-219,-48 1 144,0-1-1,1 0 0,-1-1 0,0 0 0,0-1 0,0 0 1,-1 0-1,1-2 0,15-7 0,-12 4-851,-1-1 0,0 0 0,18-16 1,-3-4-3086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11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6001,'0'0'5560,"27"-18"-5393,85-57-123,-107 71-41,0 1-1,0 0 1,1 0 0,-1 1-1,1-1 1,0 1 0,-1 0-1,1 1 1,0-1 0,0 1-1,0 1 1,0-1 0,1 1-1,-1 0 1,0 0 0,8 2-1,11 0-52,-19-2 35,0 1 1,-1 0 0,1 0-1,0 0 1,-1 1 0,7 3 0,-6-3-480,-1 0 0,0-1 0,1 1 0,-1-1 0,1 0-1,6 0 1,-5-1-2553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1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0 165 3369,'0'0'10458,"198"-82"-10458,-116 53-16,-3 0-504,-14 5-144,-30 24-737,-17 0-1423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3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88 1120,'0'0'8326,"-1"-13"-7486,-7-62 1363,-10 528-2091,19-434-222,1 0-1,7 32 0,-5-33-1373,-1 0 0,2 32-1,-5-63-5707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3.9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5705,'0'0'6023,"4"5"-5999,17 16-31,0-2 1,2 0 0,0-1-1,1-2 1,42 23 0,53 38 0,-106-67-30,0 0 0,0 1 0,-2 1 1,1 0-1,-1 1 0,11 17 0,-20-26-4,0-1 0,-1 0 0,1 1 0,-1-1 0,0 1 0,0 0 0,0-1 0,-1 1 0,1 6 1,0 9-4292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39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6553,'0'0'3241,"2"14"-3234,4 30 5,15 49 1,-16-67-3,0 0 0,-2 1 0,-1 0 0,-2 36 0,0-61-11,0-1-69,0-1-1,0 0 0,1 1 0,-1-1 0,0 0 0,0 1 0,0-1 0,0 0 0,0 0 0,1 1 0,-1-1 0,0 0 0,0 0 0,0 1 0,1-1 1,-1 0-1,0 0 0,0 0 0,1 1 0,-1-1 0,0 0 0,0 0 0,1 0 0,-1 0 0,0 0 0,1 1 0,-1-1 0,0 0 0,1 0 1,-1 0-1,0 0 0,1 0 0,-1 0 0,0 0 0,1 0 0,-1 0 0,0 0 0,1 0 0,-1-1 0,0 1 0,0 0 0,1 0 0,-1 0 1,0 0-1,1 0 0,-1-1 0,0 1 0,0 0 0,1 0 0,-1 0 0,0-1 0,0 1 0,0 0 0,1 0 0,-1-1 0,0 1 0,0 0 0,0-1 1,1-8-2700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4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6737,'0'0'6439,"-11"11"-6360,5-6-69,3-2-8,-1 0-1,0 0 1,1 1-1,0-1 1,0 1-1,0 0 1,0 0-1,0 0 1,1 0-1,0 0 1,0 0 0,0 1-1,0-1 1,1 1-1,-1-1 1,1 1-1,0 0 1,1 0-1,-1-1 1,1 1-1,0 8 1,8 20-15,1-1 1,2-1-1,1 1 0,28 51 1,-23-50-14,-1 1-1,-2 1 1,17 61 0,-28-85-297,-1 0 0,-1 0 0,0 1 0,-1-1 0,0 0 0,0 1 0,-2-1 0,1 0 0,-1 0 0,-6 17 0,-5-3-3390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4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9 3833,'0'0'7887,"0"-1"-7883,-1 1 1,1 0 0,0-1-1,0 1 1,0-1 0,0 1-1,-1-1 1,1 1 0,0 0-1,0-1 1,-1 1 0,1 0-1,0-1 1,-1 1-1,1 0 1,0-1 0,-1 1-1,1 0 1,0 0 0,-1-1-1,1 1 1,-1 0 0,1 0-1,0 0 1,-1-1 0,0 1-1,2 52 95,13 72 0,-12-22-3467,-2-88 606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5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6689,'0'0'5684,"0"0"-5682,-1 0 0,1 0 0,0 0 0,-1 0 1,1 0-1,0 0 0,-1 0 0,1-1 0,0 1 0,-1 0 0,1 0 0,0 1 0,-1-1 0,1 0 0,0 0 0,0 0 0,-1 0 0,1 0 0,0 0 0,-1 0 0,1 0 0,0 1 0,-1-1 0,1 0 0,0 0 0,0 0 0,-1 1 0,1-1 0,0 0 1,0 0-1,0 0 0,-1 1 0,1-1 0,-2 11-12,1-1 1,0 1-1,1-1 1,0 0-1,0 1 1,1-1-1,3 14 1,6 33 21,3 31-939,-9-32-3880,-4-36-1502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5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3913,'0'0'6002,"0"0"-5996,0 0 0,0-1-1,0 1 1,-1 0-1,1-1 1,0 1-1,0 0 1,0-1-1,0 1 1,0 0 0,0-1-1,0 1 1,0 0-1,1-1 1,-1 1-1,0 0 1,0-1-1,0 1 1,0 0-1,0 0 1,0-1 0,1 1-1,-1 0 1,0-1-1,0 1 1,1 0-1,-1 0 1,0 0-1,0-1 1,1 1 0,-1 0-1,0 0 1,0 0-1,1-1 1,-1 1-1,0 0 1,1 0-1,-1 0 1,0 0 0,1 0-1,-1 0 1,1 0-1,271 0-10,-271 0-89,-1 0 0,1 0 0,-1 0 0,1-1 0,-1 1 0,1 0 1,-1 0-1,1 0 0,-1 0 0,0-1 0,1 1 0,-1 0 0,1 0 0,-1-1 0,1 1 0,-1 0 1,0-1-1,1 1 0,-1 0 0,0-1 0,1 1 0,-1-1 0,0 1 0,1 0 0,-1-1 0,0 1 1,0-1-1,0 1 0,1-1 0,-1 1 0,0-1 0,0 1 0,0-1 0,0 1 0,0-1 0,0 1 1,0-1-1,0 0 0,0-12-4081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6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93 2657,'0'0'4809,"5"-5"-4160,4 0-507,-1 0-1,1 1 1,0 0-1,0 0 1,1 1-1,-1 0 1,0 1-1,1 0 1,12-1-1,-16 2-157,231-45-1508,-212 40-601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6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4585,'0'0'4842,"0"10"-4586,1-3-250,0 1 0,0-1 0,1 0 0,0 0 0,0 0 0,0 0 0,1 0 0,0 0 0,1-1 0,4 9 0,-5-11 6,0 1 1,0 0-1,-1-1 0,1 1 1,-1 0-1,0 0 1,-1 0-1,1 1 1,-1-1-1,0 0 1,-1 0-1,1 1 0,-1-1 1,0 1-1,0-1 1,-1 0-1,-1 7 1,0-5-80,-1-1 0,1 1 0,-1-1 0,-1 0 0,1 0 0,-1 0 1,0 0-1,-1-1 0,1 1 0,-1-1 0,0-1 0,-9 8 0,0-1-225,3-2-925,5-5-3303,18-15 1966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7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35 1224,'0'0'9597,"-5"-5"-9306,-17-18-161,14 17-158,4 28-69,4-19 88,-3 21 86,-2-1 0,-1 1 0,-1-1 0,-1 0 0,-1 0 0,-1-1 0,-1-1 0,-1 1 0,0-2 0,-2 0 0,-31 36 0,115-54 91,-42-2-61,-11-1-89,-1 1 1,1 1 0,-1 0-1,1 1 1,30 8 0,-45-9-195,1 0 1,-1 0 0,0-1 0,0 1 0,0-1 0,1 0-1,-1 1 1,0-1 0,0 0 0,1 0 0,-1 0-1,0-1 1,0 1 0,1 0 0,-1-1 0,0 0 0,0 1-1,0-1 1,0 0 0,0 0 0,0 0 0,0 0 0,0-1-1,0 1 1,0-1 0,-1 1 0,4-4 0,7-15-4626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7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1 384,'0'0'1048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8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1432,'0'-43'1990,"0"18"3454,2 23-5379,0 0 1,0 1-1,0-1 0,0 1 1,1 0-1,-1-1 1,0 1-1,1 0 0,-1 0 1,1 1-1,-1-1 1,1 1-1,-1-1 0,5 1 1,-2-2 74,105-38 1795,-65 21-1723,1 2 0,1 3 1,71-13-1,-117 26-217,-1 1 0,1 0 0,0 0-1,-1-1 1,1 1 0,0 0 0,-1 0 0,1 0 0,0 0 0,-1 0 0,1 0 0,0 0 0,-1 0 0,1 0 0,0 1 0,-1-1 0,1 0-1,0 0 1,-1 1 0,1-1 0,0 0 0,-1 1 0,1-1 0,-1 0 0,1 1 0,-1-1 0,1 1 0,-1-1 0,1 1 0,-1-1 0,1 1-1,0 0 1,-1 1 17,0-1 0,-1 1-1,1-1 1,0 1 0,0-1-1,-1 1 1,1-1 0,0 1-1,-1-1 1,0 0 0,1 1-1,-1-1 1,0 0 0,-1 2-1,-40 50 405,37-48-450,-40 45 104,17-21-7,1 2-1,-40 59 1,66-88-74,-1 0 1,1 0-1,-1 1 1,1-1-1,0 1 1,0-1-1,0 1 1,0-1-1,0 1 1,1-1-1,-1 1 1,1 0-1,-1-1 1,1 1-1,0 0 1,0-1-1,1 1 1,-1 0-1,0-1 1,1 1-1,-1 0 1,1-1 0,0 1-1,0-1 1,0 1-1,0-1 1,1 0-1,-1 1 1,1-1-1,-1 0 1,1 0-1,0 0 1,0 0-1,4 3 1,10 12 93,-15-16-85,0 0 0,0 1 0,-1-1 0,1 0 0,1 0 0,-1 0 0,0 0 0,0 0 0,0 0 0,0 0 0,1-1 0,-1 1 0,0 0 0,1-1 0,-1 1 0,0-1 0,1 1 0,-1-1 0,1 0 0,-1 1 0,3-1-1,35 3 58,51-3-1,-43 0-491,-47 0 319,1 0-1,0 0 0,-1 0 0,1 0 0,-1 0 0,1 0 1,-1 0-1,1 0 0,0 0 0,-1-1 0,1 1 0,-1 0 1,1 0-1,-1 0 0,1-1 0,-1 1 0,1 0 0,-1-1 1,1 1-1,-1 0 0,0-1 0,1 1 0,-1-1 0,1 1 1,-1-1-1,0 1 0,1-1 0,-1 0 0,1-4-3963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8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1592,'0'0'11779,"53"-82"-11659,-30 76 16,-2 6-136,3 0 112,-7 0-112,-2 0-48,-3 0-144,-6 6-320,-6 1-857,0 1-1263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40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19 231 856,'0'0'4140,"-3"-24"-2656,-11-75-434,14 96-1024,-1 0 1,1 0 0,0 0 0,0 0-1,0 0 1,0 0 0,0 0 0,1 0-1,-1-1 1,1 1 0,0 0 0,0 1-1,0-1 1,0 0 0,0 0 0,1 0-1,-1 1 1,1-1 0,0 0 0,0 1-1,0 0 1,0-1 0,4-2 0,0 1 15,0 1 1,0 0-1,0 0 1,1 0-1,-1 1 1,1 0 0,9-2-1,-2 0-24,-1 2-15,-1-1 0,0 2 0,0-1 1,18 2-1,-29 0 0,0 0 1,0 0-1,-1 1 1,1-1 0,0 1-1,-1-1 1,1 1-1,0-1 1,-1 1-1,1-1 1,0 1-1,-1-1 1,1 1 0,-1 0-1,1-1 1,-1 1-1,0 0 1,1 0-1,-1-1 1,0 1-1,1 0 1,-1 0 0,0 0-1,0-1 1,0 1-1,0 0 1,0 1-1,4 33 334,-2-17-96,0-12-225,0 0 0,1-1 0,-1 1 0,1 0 0,0-1 0,1 0 0,-1 0 0,1 0 0,0 0 0,7 6 1,-7-8-19,0 1 1,0 0 0,0 0-1,-1 1 1,0-1 0,0 1 0,0 0-1,0 0 1,-1 0 0,0 0 0,0 0-1,0 0 1,0 1 0,-1-1 0,1 6-1,-2-6 2,1-1 0,-1 1-1,0-1 1,-1 1 0,1 0-1,-1-1 1,0 0 0,0 1-1,0-1 1,-1 1 0,1-1-1,-1 0 1,0 0 0,-3 4-1,1-3 32,-1 0 0,1-1 0,-1 1 0,0-1 0,-1 0 0,1-1 0,0 0 0,-1 1 0,-9 2-1,6-1 261,-1 0 0,0-1 0,0 0-1,0-1 1,-1 0 0,1-1 0,-20 2-1,30-4 90,20 39-1017,-17-38 642,0 0 0,-1 0 0,1-1 0,0 1 0,0-1-1,-1 0 1,1 1 0,0-1 0,0-1 0,0 1 0,-1 0 0,1-1 0,0 1 0,0-1 0,-1 0 0,4-1 0,41-20 107,-39 17-279,0 1-1,0 0 0,0 0 0,1 1 0,-1 0 0,1 0 1,0 1-1,0 1 0,15-2 0,-19 5-2148,-4 7-1869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1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30 6241,'0'0'5819,"-1"-4"-5492,-1-21 366,19 26-800,3 3 66,1 0-1,-1 2 1,23 10-1,-27-10-447,0 0 1,1-1-1,-1 0 0,1-2 0,0 0 1,21 1-1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6937,'0'0'2249,"165"-43"-2249,-103 30 0,-3 5 0,-9 6 48,-9-4-184,-18 4-112,-17 2-872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5329,'0'0'5249,"-3"36"-5157,-14 412 758,16-421-858,1 0-1,2 0 1,0 0 0,2 0 0,1-1 0,2 0 0,0 0 0,19 44-1,-26-70-28,0 0-1,-1 0 1,1 0-1,0 0 1,0-1-1,-1 1 0,1 0 1,0 0-1,0 0 1,-1 0-1,1 0 1,0 0-1,0 0 0,-1 0 1,1 0-1,0 0 1,0 1-1,-1-1 1,1 0-1,0 0 0,0 0 1,-1 0-1,1 0 1,0 0-1,0 0 1,-1 1-1,1-1 0,0 0 1,0 0-1,0 0 1,0 1-1,-1-1 1,1 0-1,0 0 0,0 0 1,0 1-1,0-1 1,0 0-1,0 0 1,-1 1-1,1-1 0,0 0 1,0 0-1,0 1 1,0-1-1,0 0 1,0 0-1,0 1 0,0-1 1,0 0-1,0 1 1,0-1-1,1 0 1,-1 0-1,0 1 0,0-1 1,0 0-1,0 0 1,0 0-1,0 1 1,0-1-1,1 0 0,-1 0 1,0 0-1,0 1 1,-8-2-883,-15 1-4262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2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25 5921,'0'0'6623,"-5"-4"-6704,-7-9-38,15 7 36,33 5 33,-13 1 79,-17 0-26,1 1 0,0-1 1,0 1-1,-1 1 0,1-1 0,0 1 0,-1 0 1,0 1-1,1-1 0,-1 1 0,0 1 0,-1-1 1,1 1-1,0 0 0,-1 0 0,0 0 0,0 1 1,0 0-1,4 6 0,5 9 24,0 1 1,-1 0-1,19 45 0,-20-39 9,25 39-1,-34-62-66,-1-1 1,1 0-1,0 1 1,0-1-1,0-1 1,0 1-1,0 0 1,1-1-1,3 2 1,21 4-4371,-22-8 1776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2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5569,'0'0'5657,"-3"7"-5539,1-3-120,0 1-1,1-1 1,0 0 0,0 1 0,0-1 0,1 1-1,-1 0 1,1-1 0,0 1 0,0-1-1,1 1 1,-1-1 0,1 1 0,0-1 0,0 1-1,3 4 1,5 15-21,23 43 0,1 1 11,-26-46 57,0 0-1,-2 1 1,-1 0 0,0 0 0,-2 0 0,-1 31-1,-16 138-2528,12-172-368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3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50 5009,'0'0'5839,"-16"2"-5646,-47 13-434,62-15 231,0 1 0,0-1 1,0 1-1,-1 0 0,1-1 1,0 1-1,0 0 0,0 0 1,1 0-1,-1 0 0,0 0 0,0 0 1,0 0-1,1 0 0,-1 0 1,1 0-1,-1 1 0,1-1 1,-1 0-1,1 0 0,-1 0 1,1 1-1,0-1 0,0 0 1,0 1-1,0-1 0,0 0 1,0 1-1,0-1 0,0 0 0,0 0 1,1 2-1,13 33-392,-9-25 303,-1-3 99,-1 0 0,1 0 0,1-1 0,-1 1 0,1-1 0,1 0 0,-1 0 0,1-1 0,11 10 0,-16-16 11,1 1-1,-1 0 0,1-1 0,-1 1 0,1-1 0,-1 1 0,1-1 0,0 0 0,-1 0 0,1 0 0,-1 0 1,1 0-1,0 0 0,-1 0 0,1 0 0,-1 0 0,1-1 0,0 1 0,-1-1 0,1 1 0,-1-1 0,1 0 0,-1 0 1,0 1-1,1-1 0,-1 0 0,0 0 0,0 0 0,1 0 0,-1-1 0,0 1 0,0 0 0,0 0 0,0-1 1,-1 1-1,1-1 0,0 1 0,0 0 0,-1-1 0,1 0 0,-1 1 0,0-1 0,1 1 0,-1-1 0,0-2 1,3-11 75,-1 1 1,-1-1 0,0-28 0,-1 33-61,-1 5 56,0 0 0,0 0-1,0 0 1,0 0 0,-1 0 0,0 0-1,0 0 1,0 1 0,-1-1 0,1 1 0,-1 0-1,0 0 1,-1 0 0,1 0 0,0 0-1,-1 1 1,0-1 0,0 1 0,0 0-1,0 0 1,-10-4 0,-3 1 544,11 13-461,6-5-189,0 0-1,1-1 1,-1 1-1,0 0 0,1-1 1,-1 1-1,1-1 1,0 1-1,0-1 1,-1 1-1,1-1 1,0 1-1,0-1 1,0 0-1,1 1 1,-1-1-1,3 2 0,10 7-279,1-1-1,0-1 0,0 0 0,25 9 0,23 10-480,-60-25 769,-1 0 0,0 0 0,0 0 1,0 0-1,0 0 0,0 0 1,0 1-1,0-1 0,-1 1 0,1-1 1,-1 1-1,0 0 0,1-1 1,-1 1-1,-1 0 0,1 0 0,0 0 1,-1 0-1,1 0 0,-1 4 1,-1 71 388,0-44-319,1-25-43,0 0 0,1 0 1,0-1-1,0 1 0,1-1 0,0 1 0,1-1 1,0 0-1,0 0 0,1 0 0,0 0 1,0-1-1,1 1 0,0-1 0,0 0 0,8 7 1,6 9 68,-3-4-114,27 42 0,-40-56 133,0 0-1,-1 0 0,1 0 0,-1 0 1,0 1-1,0 0 0,-1-1 1,1 1-1,-1 0 0,-1-1 0,1 1 1,-1 0-1,0 0 0,-1 6 1,0-11-62,-1 1 0,1-1 1,0 0-1,-1 1 0,1-1 1,-1 0-1,0 0 0,1 0 1,-1 0-1,0 0 0,0-1 1,0 1-1,0-1 0,1 1 1,-1-1-1,-2 1 0,-34 6 3,21-4 96,0-1-1,0-1 0,-1 0 1,1-2-1,0 0 0,0 0 1,0-2-1,0 0 0,0-1 0,-20-8 1,34 10-117,-1 0 1,1 0 0,0 0 0,-1-1-1,1 1 1,0-1 0,1 0-1,-1 0 1,0 0 0,1 0-1,0-1 1,0 1 0,0-1-1,0 1 1,0-1 0,1 0-1,-1 0 1,-1-7 0,1-1-39,1 0 1,-1 0-1,2 0 1,0 0-1,1-12 1,0 20-7,0 0 1,0 1-1,0-1 1,0 1 0,0 0-1,1-1 1,-1 1 0,1 0-1,0 0 1,0 0 0,0 0-1,1 0 1,-1 0 0,0 1-1,1-1 1,3-2 0,56-36-1286,-28 19 338,-5 1-1560,36-36 1,-26 17-3063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4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1608,'0'0'10725,"18"0"-10945,215-18 961,-170 10-652,-49 8-1198,-24 0-5212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7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6 2833,'0'0'6158,"-1"-6"-6312,1 6 148,0 0 0,-1 0-1,1 0 1,0 0 0,0 0-1,0 0 1,0 0 0,0 0-1,0 0 1,0 0 0,0 0 0,0 0-1,2 31 322,0 0 0,-2 0-1,-2 0 1,0 0 0,-10 42 0,6-46-317,1 0 0,2 0 0,0 1 0,2 0 0,2-1 0,0 1 0,2-1 0,0 1 0,2-1 0,14 44 0,-12-53-155,0-2-169,0 1 1,-1 0-1,-2 0 0,1 1 0,-2-1 0,2 29 0,-4-45 278,-1 0-1,0-1 1,0 1-1,0 0 0,0-1 1,0 1-1,0 0 1,0-1-1,-1 1 0,1-1 1,0 1-1,0 0 1,0-1-1,-1 1 0,1 0 1,0-1-1,0 1 1,-1-1-1,1 1 0,-1-1 1,1 1-1,-1-1 1,1 1-1,0-1 1,-1 1-1,1-1 0,-1 0 1,0 1-1,1-1 1,-1 0-1,1 1 0,-1-1 1,0 0-1,1 0 1,-1 0-1,0 1 0,1-1 1,-1 0-1,1 0 1,-2 0-1,-15 1-2606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8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23 4217,'0'0'7332,"-1"-4"-7391,0 4 56,1-1 0,0 1 0,0-1 0,-1 1-1,1-1 1,0 1 0,0-1 0,0 1-1,0-1 1,0 0 0,0 1 0,0-1-1,0 1 1,0-1 0,0 1 0,0-1-1,0 1 1,0-1 0,1 1 0,-1-1 0,0 0-1,0 1 1,0 0 0,1-1 0,-1 1-1,0-1 1,1 1 0,-1-1 0,0 1-1,1-1 1,-1 1 0,1 0 0,-1-1 0,1 1-1,-1 0 1,1 0 0,0-1 0,25 5 0,33 25 50,-46-20-49,0 0-1,-1 1 1,0 1 0,0-1 0,-1 2-1,14 18 1,48 84 91,-52-78-449,43 56 1,-55-84-347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8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11 5537,'0'0'6210,"-4"-9"-5909,4 10-304,0-1 0,0 0 0,0 0 1,0 0-1,-1 0 0,1 0 0,0 0 0,0 0 0,0 0 1,0 0-1,0 0 0,0 0 0,0 0 0,0 0 0,-1 0 0,1 0 1,0 0-1,0 0 0,0 0 0,0 0 0,0 0 0,0 0 0,0 0 1,-1 0-1,1 0 0,0 0 0,0 0 0,0 0 0,0 0 1,0 0-1,0 0 0,0 0 0,0 0 0,-1 0 0,1 0 0,0 0 1,0-1-1,0 1 0,0 0 0,0 0 0,0 0 0,0 0 1,0 0-1,0 0 0,0 0 0,0 0 0,0 0 0,0-1 0,0 1 1,0 0-1,0 0 0,2 38 44,2 0 0,2-1 0,16 57 0,5 24 12,-9-29 196,-3-18-1097,-7-24-2722,-7-36 807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40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0 2457,'0'0'8609,"2"8"-8553,3 6-106,0-1-1,1 0 0,0 0 0,1-1 0,1 0 0,12 16 0,-12-18 20,0 0 0,-1 0-1,0 0 1,-1 1-1,0-1 1,-1 2 0,0-1-1,-1 1 1,0-1-1,-1 1 1,0 0 0,1 20-1,-4-30 68,0 0-1,-1 0 1,1 0-1,-1 0 1,1 0-1,-1 0 1,0-1-1,0 1 1,0 0-1,0-1 1,0 1-1,0 0 1,0-1-1,0 1 1,-1-1-1,1 0 1,-1 1-1,1-1 1,-1 0-1,1 0 1,-1 0-1,0 0 1,1 0-1,-1 0 1,0-1-1,0 1 1,0-1-1,0 1 1,0-1-1,1 1 1,-1-1-1,-4 0 1,3 0-8,0 1 0,0-1 0,0 0 0,0 0 0,0 0 0,0-1 0,1 1 0,-1-1 0,0 0 0,0 1 0,0-1 0,1-1 0,-1 1 0,0 0 0,1 0 0,-1-1 0,1 0 0,-1 1 0,1-1 1,0 0-1,-4-4 0,-35-70-1059,14 24-3217,7 19-2620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19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54 432,'0'0'8040,"0"-5"-7070,1 2-619,-1 1-191,0 0 0,1 1-1,-1-1 1,0 1-1,0-1 1,0 1 0,0-1-1,0 1 1,0-1 0,0 0-1,0 1 1,-1-1 0,1 1-1,-2-3 1,1 2-107,0 1-1,-1-1 1,1 0-1,-1 1 1,1 0 0,-1-1-1,0 1 1,0 0-1,1 0 1,-1 0 0,0 0-1,0 0 1,0 1 0,0-1-1,0 1 1,0-1-1,0 1 1,0 0 0,-1-1-1,1 1 1,0 0-1,0 0 1,0 1 0,0-1-1,0 0 1,0 1-1,0-1 1,0 1 0,0 0-1,0 0 1,0-1 0,0 1-1,0 0 1,1 1-1,-1-1 1,0 0 0,1 1-1,-1-1 1,-2 3-1,-1 13-90,-1-1 0,2 1 0,1 0-1,0 1 1,1-1 0,0 0 0,2 1-1,1 22 1,0-9-199,-1-29 206,0 0-1,0 0 1,1 0-1,-1 0 1,0 1 0,1-1-1,0 0 1,0 0 0,-1 0-1,1-1 1,0 1-1,1 0 1,-1 0 0,0 0-1,0-1 1,1 1 0,-1-1-1,1 1 1,-1-1-1,1 1 1,0-1 0,0 0-1,-1 0 1,1 0-1,0 0 1,0 0 0,0 0-1,0-1 1,0 1 0,0-1-1,0 1 1,3-1-1,7 2-276,1-1 0,-1 0 0,1-1 0,14-2 0,-25 2 266,2-1-241,-1 0 1,1 0-1,0 0 0,-1-1 0,1 1 1,-1-1-1,1 0 0,-1 0 0,0-1 1,0 1-1,0-1 0,0 1 1,0-1-1,0 0 0,-1 0 0,3-4 1,8-12-5221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20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1616,'0'0'7001,"6"21"-6723,7 0-18,1 0 0,0-1 0,20 19-1,-18-19-59,-15-19-195,0 1 0,0-1-1,1 0 1,-1 0 0,0 1 0,0-1 0,1 0-1,-1 0 1,1 0 0,-1 0 0,1-1-1,-1 1 1,1 0 0,0-1 0,-1 1-1,1-1 1,0 1 0,-1-1 0,1 0-1,0 0 1,0 0 0,-1 0 0,3 0 0,-1-1 49,0 0 1,0 0 0,-1 0 0,1 0-1,0 0 1,-1-1 0,1 0 0,-1 1 0,0-1-1,1 0 1,-1 0 0,4-4 0,-2 1-95,0 0 1,0 0-1,-1-1 1,0 1-1,1-1 1,-2 0-1,1 1 1,-1-2-1,0 1 1,0 0-1,0 0 1,0-9 0,-14 15-7272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21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5009,'0'0'8703,"0"-2"-8499,0-5-174,0 5-24,0 7-119,1 80-775,18 135 0,-18-202-2784,-1-12 602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21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5089,'0'0'6605,"0"-1"-6483,1 0-124,-1 0 1,1 1-1,-1-1 0,1 1 1,0-1-1,-1 0 0,1 1 1,-1 0-1,1-1 1,0 1-1,-1-1 0,1 1 1,0 0-1,0-1 0,-1 1 1,1 0-1,0 0 1,0 0-1,-1-1 0,1 1 1,0 0-1,0 0 0,-1 0 1,1 0-1,0 0 0,0 1 1,0-1-1,-1 0 1,1 0-1,1 1 0,0-1 0,93 0 82,161-20 0,-241 18-864,-28 3-3906,-14-1-1615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22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93 5905,'0'0'7874,"-1"-6"-7721,-1-56-210,-1 38-8,-3 49 65,-2 287-250,2-21 69,5-245-4791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26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3905,'2'-1'6833,"21"2"-6889,71 9 98,-22-5-22,0 4 0,-1 2 0,89 27 0,-123-26-9,0-1-1,0-2 1,1-2 0,0-1 0,59 0 0,372-6 46,-418 3-62,0 2 0,91 21 0,-92-14 6,1-3 0,93 5 0,134-6 7,-221-3-7,-1 3 0,104 28 0,-120-26 38,0-1 1,1-2-1,62 2 0,127-9 401,-48-2-182,-138 6-116,1 2-1,70 17 1,41 7-87,-69-23 74,0-4 0,157-14 0,-117-7 80,-67 9-124,101-5-1,487 16 454,-414-24-393,-153 11-38,89 0 0,55 15-89,91-2 100,-229-5-89,139-24 0,208-22 251,-76 13-73,74-19-151,-355 49-56,-77 6-109,-2 0-106,-180 9-2419,90 1-3370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3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598 1 440,'0'0'6409,"-165"55"-5888,135-55-161,-2 0-312,-3 0-48,2 0-16,-2 0-64,0 0 16,-1 0 64,-2 0-96,-21-8-96,9-2-1201,0-4-3944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5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5 4849,'0'0'3585,"-26"-5"-639,23 6-2939,1 0 1,0 0 0,0 0-1,0 0 1,0 0 0,0 1-1,0-1 1,1 1-1,-1-1 1,0 1 0,1 0-1,-1-1 1,1 1 0,-1 0-1,1 0 1,0 0 0,0 0-1,0 0 1,0 1-1,0-1 1,0 4 0,-15 58-46,13-47 28,-33 133-27,-26 136 38,55-222-340,7-63 148,4-1-2452,-2 0 2207,0 0-1,0-1 0,0 1 0,1-1 1,-1 1-1,0-1 0,0 0 1,3-1-1,1-10-2068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5761,'0'0'5119,"-4"0"-4954,3 0-167,1 0 1,0 0-1,-1 0 0,1 0 1,0 0-1,-1 0 0,1 0 0,0 1 1,-1-1-1,1 0 0,0 0 1,0 0-1,-1 0 0,1 0 1,0 1-1,-1-1 0,1 0 0,0 0 1,0 0-1,0 1 0,-1-1 1,1 0-1,0 0 0,0 1 0,0-1 1,0 0-1,-1 1 0,1-1 1,0 0-1,0 1 0,0-1 1,0 0-1,0 0 0,0 1 0,0-1 1,0 0-1,0 1 0,0-1 1,0 0-1,0 1 0,0-1 1,0 0-1,0 1 0,0-1 0,0 0 1,0 1-1,1-1 0,-1 0 1,0 0-1,0 1 0,0-1 1,0 0-1,1 0 0,-1 1 0,0-1 1,0 0-1,1 0 0,-1 0 1,0 1-1,0-1 0,1 0 1,-1 0-1,1 0 0,30 30-32,51 26 38,-45-33 43,-19-13-19,0 1 1,31 26 0,-45-33-15,0 0 1,1 0-1,-2 1 0,1-1 0,0 1 1,-1 0-1,0 0 0,0 1 0,-1-1 1,1 1-1,-1-1 0,-1 1 1,1 0-1,1 10 0,-2-9-353,3 20 564,-4-26-409,0-1 0,0 1 0,0-1 0,1 0 0,-1 1 1,0-1-1,0 1 0,1-1 0,-1 0 0,0 1 0,1-1 0,-1 1 0,0-1 0,1 0 0,-1 1 0,0-1 0,1 0 1,-1 0-1,1 1 0,-1-1 0,1 0 0,-1 0 0,1 0 0,-1 0 0,0 0 0,2 1 0,3-1-4205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5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7178,'0'0'5201,"-9"6"-4893,6-4-309,0 0 1,1 0 0,-1 1-1,0-1 1,1 1 0,-1-1-1,1 1 1,0 0-1,0 0 1,0 0 0,0 0-1,1 0 1,-3 6 0,4-5-8,-1 1 0,1-1 0,0 1 0,0 0 0,0-1 0,0 1-1,1-1 1,0 1 0,0-1 0,0 1 0,0-1 0,1 0 0,3 6 0,17 39-71,-12-30 77,-1 1 0,-1 0 0,-1 0 0,0 0-1,-1 1 1,-2 0 0,5 43 0,-10-46 11,-1 0-1,-1-1 0,0 1 0,-2 0 0,0-1 1,0 0-1,-11 21 0,-12 38-7,25-68-101,1-1 0,0 1 0,0-1 0,1 1 0,0 0 0,1-1 0,0 17 0,0-24-1,1 1 0,-1 0 0,1-1 0,0 1 0,-1-1 0,1 1 0,0-1 0,-1 1 0,1-1 1,0 1-1,0-1 0,0 0 0,-1 1 0,1-1 0,0 0 0,0 0 0,0 1 0,0-1 0,0 0 0,-1 0 0,1 0 0,0 0 0,0 0 0,0 0 1,0 0-1,0-1 0,0 1 0,1-1 0,25-5-1398,0-16-1115,-6-8-2086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40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3273,'0'0'7433,"106"0"-7433,-71 0-24,-3 3-88,-5-1-1000,-6-2-584,-10 3-633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6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5 1560,'0'0'8904,"-1"-1"-8885,0 1 0,1-1 0,-1 1 1,0 0-1,0-1 0,0 1 1,1 0-1,-1-1 0,0 1 1,0 0-1,0 0 0,0 0 1,0 0-1,0 0 0,0 0 0,1 0 1,-1 0-1,0 0 0,0 0 1,0 0-1,0 0 0,-1 1 1,-3 10 43,1 0 0,0 0 0,0 0 1,1 1-1,1-1 0,0 1 0,-1 18 1,1 5-339,5 46 0,3-60-61,-5-18-31,0-1 1,0 0 0,-1 0-1,1 1 1,0-1 0,-1 0-1,0 1 1,1-1 0,-1 1-1,0-1 1,0 0 0,-1 5-1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6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4457,'0'0'5979,"21"0"-6042,-18 0 62,24 2 12,0-2 1,0-1 0,0-1 0,-1-2 0,1 0 0,-1-2-1,45-15 1,-59 16-81,-11 5-4,1 0-1,0-1 1,-1 1-1,1-1 0,0 1 1,0-1-1,-1 0 1,1 1-1,-1-1 1,1 0-1,-1 0 1,1 0-1,-1 0 1,0-1-1,1 1 1,-1 0-1,0 0 1,0-1-1,0 1 0,0-1 1,0 1-1,0-1 1,0 0-1,-1 1 1,1-1-1,-1 0 1,1 1-1,-1-1 1,1-2-1,-1-6-2572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7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80 6065,'0'0'1438,"7"-2"-1281,42-11-143,43-14 302,-32 0-4081,-42 17-460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7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5353,'0'0'4136,"0"20"-3956,0 181 44,0-145-243,1-55 51,1 1-28,-2-1-32,0-8-3367,0-5-1076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7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1 4097,'0'0'7137,"-3"3"-6958,-22 27-131,3 1-1,0 1 1,-31 65-1,26-47-32,22-41-21,1-4-16,1 1 1,0 0 0,0-1-1,0 1 1,1 0 0,0 0-1,0 0 1,-1 13 0,30-18 25,-6-2 93,0-2 1,0 0-1,-1-1 1,28-8-1,13-4-28,-2 12-403,-58 4 186,14-6-5362,-6-6-286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8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87 8146,'0'0'2823,"-3"-6"-3007,3 5 180,-1 0 1,0 0-1,1 0 1,-1 0-1,1-1 1,0 1-1,-1 0 1,1 0-1,0-1 1,0 1-1,0 0 0,-1 0 1,1-1-1,1 1 1,-1 0-1,0-1 1,0 1-1,0 0 1,1 0-1,-1 0 1,1-1-1,-1 1 0,1 0 1,-1 0-1,1 0 1,0 0-1,-1 0 1,1 0-1,0 0 1,0 0-1,0 0 1,1-1-1,5-3 35,0 0-1,1 0 1,0 1-1,12-5 1,-19 9-27,3-2 4,-1 0 1,1 0-1,-1 1 0,1-1 0,0 1 1,0 0-1,0 0 0,-1 0 0,1 1 1,0-1-1,0 1 0,0 0 1,5 1-1,-7 0 24,0 0 1,0 0-1,0 1 1,0-1-1,-1 1 1,1-1-1,0 1 1,-1 0-1,1 0 1,-1 0-1,0 0 1,0 0-1,0 0 1,0 0-1,0 0 0,0 0 1,0 0-1,-1 0 1,1 1-1,-1-1 1,1 0-1,-1 5 1,2 6 8,0 1 1,-1 0-1,0 0 1,-1 0-1,-1 0 1,-1 0-1,1 0 0,-5 14 1,-5 8-3,-24 56 0,-8 26 81,42-117-123,1 0-1,0 0 1,-1 0 0,1-1 0,0 1 0,-1 0 0,1 0 0,0 0 0,0 0 0,0 0 0,0 0 0,0 0-1,0 0 1,0 0 0,0 0 0,0 0 0,1 0 0,-1 0 0,0-1 0,0 1 0,1 0 0,-1 0 0,1 0-1,-1 0 1,1-1 0,-1 1 0,1 0 0,-1 0 0,1-1 0,0 1 0,-1 0 0,1-1 0,0 1 0,0-1 0,0 1-1,0 0 1,38 1-96,-23-2 222,17 0-341,-21 1-275,0 0 0,0-1 1,1 0-1,-1-1 1,0-1-1,0 0 1,0-1-1,0 0 1,17-7-1,6-8-4146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6129,'0'0'5816,"31"-2"-5150,153 2-2027,-182-1 1202,-1 1-1,1-1 1,0 0-1,-1 1 1,1-1-1,-1 0 1,1 0-1,-1 0 1,1 0-1,-1 0 1,0 0-1,1 0 1,-1-1-1,0 1 1,0 0-1,0-1 1,0 1-1,0-1 1,0 1-1,0-1 1,0 0-1,-1 1 1,1-1-1,-1 0 1,1 1-1,-1-1 1,1-3-1,-1 3-199,7-22-4994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9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6545,'0'0'3177,"112"-31"-4161,-65 17 544,0 4-640,-6 2-217,-8 8-127,-13 0 320,-11 0-1785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1:59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5945,'0'0'4142,"0"6"-4080,3 117 130,0-62 243,-2-1 1,-3 1-1,-15 93 1,15-137-543,-1 1 0,2 32 1,1-49-573,0-16-4062,0-7-106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0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9938,'0'0'2051,"10"7"-2304,6 4 237,152 119-433,-143-109 446,-2 1 1,0 2-1,-2 0 1,34 49-1,-53-70-235,9 10 577,0-10-4635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4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3689,'0'0'5034,"0"-6"-4367,0-23 719,2 26-1371,1 1 1,0 0-1,0 0 1,0 0-1,0 0 1,0 1 0,1-1-1,-1 1 1,0-1-1,1 1 1,-1 0-1,7 0 1,-3-1-10,19-6-247,1 1 0,0 1 1,0 2-1,0 1 0,40 0 0,-66 3 404,-8 4 7,0 0-1,1 1 1,0-1-1,0 2 1,0-1-1,-9 12 1,12-14-223,1 1 0,-1 0 0,1 0 0,0 1 0,0-1 0,1 0 1,-1 1-1,1-1 0,0 1 0,0-1 0,1 1 0,-1 0 0,1-1 0,0 1 0,0 0 0,1-1 0,-1 1 0,3 6 0,-3-10 30,1 0 0,0 1-1,0-1 1,-1 0 0,1 0-1,0 0 1,0 0-1,0-1 1,0 1 0,0 0-1,1 0 1,-1 0 0,0-1-1,0 1 1,0-1-1,3 1 1,-3 0 15,0-1-1,0 0 1,0 1 0,0-1 0,0 1-1,0 0 1,1-1 0,-1 1 0,0 0-1,-1-1 1,1 1 0,0 0-1,0 0 1,0 0 0,0 0 0,-1 0-1,1 0 1,0 0 0,-1 0-1,1 0 1,-1 0 0,1 0 0,-1 0-1,0 1 1,1-1 0,-1 0 0,0 0-1,0 2 1,0 1 52,-1 0 1,0-1-1,-1 1 1,1 0-1,0-1 1,-1 1-1,0-1 1,0 0-1,0 1 1,0-1-1,-1 0 1,1 0-1,-1 0 1,0-1-1,0 1 1,0-1-1,0 1 1,0-1-1,-1 0 1,-4 2-1,-6 4 362,0-1-1,-1 0 1,-26 8 0,41-16-495,-1 1 1,1 0-1,-1-1 1,1 1-1,-1-1 1,1 1-1,-1-1 1,1 0-1,-1 1 1,1-1-1,-1 1 1,1-1-1,0 0 1,0 1-1,-1-1 1,1 0-1,0 1 1,0-1-1,0 0 1,-1 0-1,1 1 1,0-1-1,0 0 1,0 1-1,0-1 1,1 0-1,-1 0 1,0 1-1,0-1 1,0 0-1,1-1 1,-1 0-817,0-13-5905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0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10458,'0'0'2371,"-1"14"-2348,1 8-68,0 0 0,2 0 0,1-1 0,0 1-1,10 32 1,6 8-11,-2 0-1,-4 0 0,9 96 1,-13-98-1935,-3-48-1684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0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5 5937,'0'0'6999,"-22"-1"-6900,-68-2 3,88 3-104,0 0 0,0-1 0,0 1 0,0 0 0,0 1-1,0-1 1,0 0 0,0 1 0,0-1 0,0 1-1,0-1 1,0 1 0,0 0 0,0 0 0,0 0-1,0 0 1,1 0 0,-1 1 0,0-1 0,1 0-1,-1 1 1,1-1 0,-1 1 0,1 0 0,0-1-1,0 1 1,0 0 0,0 0 0,0 0 0,0-1-1,0 1 1,0 0 0,1 0 0,-1 0 0,1 1-1,0-1 1,-1 0 0,1 3 0,-3 9-10,-2-2 17,0 1 0,1 0 0,1 0 0,0 1 0,1-1 0,0 1 1,1 24-1,1-32-16,1-1 0,0 0 0,0 0 0,1 0 0,-1 0 0,1 0 1,0 0-1,1 0 0,-1-1 0,1 1 0,0-1 0,0 1 0,0-1 1,1 0-1,-1 0 0,1-1 0,0 1 0,0-1 0,0 0 0,1 0 1,-1 0-1,1 0 0,5 1 0,3 3-214,1-2 1,0 0-1,1 0 0,-1-2 0,1 1 1,-1-2-1,1 0 0,0-1 1,0 0-1,0-2 0,28-3 0,-40 4 56,0-1-1,-1-1 1,1 1-1,0 0 1,-1-1-1,1 1 1,-1-1-1,0 0 1,0 0-1,1 0 1,-1 0-1,0 0 1,-1 0-1,1 0 1,0-1-1,1-3 1,13-22-2080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1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8066,'0'0'2252,"4"-7"-2081,17-21-65,-20 27-109,1 0 1,-1 0-1,0 0 0,0 0 0,0 0 0,1 1 0,-1-1 1,0 0-1,1 1 0,-1-1 0,1 1 0,-1-1 0,1 1 1,-1 0-1,1-1 0,-1 1 0,1 0 0,-1 0 1,1 0-1,-1 0 0,1 0 0,-1 1 0,1-1 0,-1 0 1,0 1-1,1-1 0,-1 1 0,1 0 0,-1-1 0,2 2 1,-2-1 28,1 1 0,-1-1 1,0 1-1,0 0 1,0-1-1,0 1 1,0 0-1,0 0 0,0 0 1,-1 0-1,1-1 1,-1 1-1,1 0 1,-1 0-1,0 0 0,0 3 1,2 42 578,-2-29-391,0 1 30,4 30-4,-4-47-239,0-1 0,1 0 0,-1 0 0,1 1 0,-1-1 0,1 0 0,0 0 0,-1 0 0,1 1 0,0-1 0,0 0 0,0 0 0,0 0 0,0 0 0,0-1 0,0 1 0,0 0 0,0 0 0,0-1 0,1 1 0,-1 0 0,0-1 0,0 1 0,1-1 0,-1 0 0,0 1 0,1-1 0,-1 0 0,0 0 0,3 0 0,3-1 14,1 0 0,-1-1 0,0 0 0,0 0 1,0-1-1,0 0 0,0 0 0,-1-1 0,1 0 0,-1 0 1,0 0-1,0-1 0,-1 1 0,1-1 0,5-7 1,11-12-17,-1 0 1,18-29-1,-37 50 13,0 1 0,-1-1 0,1 0 0,-1 1 0,1-1 0,-1 0 0,0 0 0,0 0 0,0 0 0,0 0 0,-1-1 0,1 1 0,-1-5 0,-34 10 329,16 16-1230,10-3-2637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1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9274,'0'0'2999,"22"4"-3032,39 5 78,79 2 1,-91-9-193,-30 0-58,0-2-1,0 0 0,0-1 0,19-3 1,-20-5-2053,-1-7-1791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02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1 304 7602,'0'0'4731,"4"-4"-4639,10-9-120,-2-1 0,0-1 0,0 0 0,-1 0 0,-1-1 0,14-32 0,-10 17 172,-1-1-1,-2-1 1,7-34 0,-10 317 603,1-179-856,30 114 0,-9-56-1205,-24-115-835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2:28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78 568,'0'0'5148,"0"0"-5084,0-1 0,0 1 0,0 0 0,0-1 0,0 1 0,0 0 0,1-1 0,-1 1 0,0 0 0,0-1 0,0 1 0,0 0 0,1 0-1,-1-1 1,0 1 0,0 0 0,1 0 0,-1-1 0,0 1 0,0 0 0,1 0 0,-1-1 0,0 1 0,1 0 0,-1 0 0,0 0 0,0 0 0,1 0 0,-1-1 0,1 1 0,-1 0 0,75 5 151,-1 3 0,-1 3 0,91 27-1,-39-10-81,-66-16-88,1-2 0,115 3 0,-48-12 243,164 22 0,153 22 128,-373-39-418,-1 4 0,126 35-1,-131-34 109,0-2 0,0-3 0,1-3-1,85-6 1,-23 0-20,127 5 32,617-20 660,-742 9-750,589-61 533,-558 47-267,266-2 1,-364 25-193,0-2 0,0-4 0,0-2 0,119-32-1,-71 6-76,-6-1 43,214-39 1,-276 70-71,65 3 1,-57 1 948,-50 0-959,-1 0 0,1 0 0,-1 0 0,1 0 1,-1 0-1,1 0 0,-1 0 0,0 0 0,1 0 0,-1 1 0,1-1 0,-1 0 0,1 0 1,-1 0-1,0 0 0,1 1 0,-1-1 0,0 0 0,1 0 0,-1 1 0,0-1 0,1 0 1,-1 0-1,0 1 0,1-1 0,-1 1 0,0-1 0,0 0 0,1 1 0,-1-1 0,0 0 1,0 1-1,0-1 0,0 1 0,0-1 0,1 1 0,-1-1 0,0 0 0,0 1 0,0-1 1,0 1-1,0-1 0,0 1 0,0-1 0,-1 0 0,1 1 0,0-1 0,0 1 1,0-1-1,0 1 0,0-1 0,-1 0 0,1 1 0,0-1 0,0 0 0,-1 1 0,-14 20-520,-68 52-2506,51-49 76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2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 2697,'0'0'5093,"-12"-6"-526,72 7-4637,105 14-1,-47-1-514,229-6 0,-236-8 16,-108 0 525,0 0-1,0 0 1,0 1 0,0-1-1,0 1 1,0 0 0,0 0-1,0 0 1,0 0 0,0 1-1,0-1 1,-1 1 0,1-1-1,-1 1 1,1 0 0,-1 0-1,4 4 1,26 17-1379,-28-23-827,-9-2 429,-6 2-852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3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52 1688,'0'0'6991,"-4"-9"-6724,-12-28-212,10 32-161,2 14 111,2 14 140,-9 103 1583,5-78-1560,2 0 0,2 1 1,3-1-1,1 1 0,12 64 1,0-42-172,-4 1 0,4 118 0,-23 146-24,8-218-1355,-1-138-872,-1-3-1640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3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0 122 184,'0'0'5713,"5"-13"-5158,12-41 23,-7 39 4461,7 14-5611,-12 2 967,212-20-468,4 1-164,58 15-1083,-279 3 1254,-5 1-3393,-10 3 1539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4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8 1768,'0'0'7542,"0"-8"-6474,3 440-1508,-5-426 593,-1 1-624,2 1-2834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2:59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37 2985,'0'0'2770,"-2"-5"-2589,-1 0-96,2 3-44,0 0 0,0 0 0,0 1 0,1-1 1,-1 0-1,0 0 0,1 0 0,0 0 0,-1 0 0,1 0 1,0 0-1,0-2 2374,-8 5 136,4 3-4215,6 50 1373,0-39 303,-1 1 0,-1 0 0,-1 0 0,0 0 0,0 0 0,-2 0 0,0-1 0,-10 30 0,6-31 14,1 1 0,0 0-1,1 1 1,1-1 0,0 1 0,1 0 0,1 0-1,1 0 1,0 0 0,1 1 0,0-1-1,2 0 1,0 0 0,0 0 0,2 0 0,0-1-1,1 1 1,0-1 0,1 0 0,14 25 0,-14-30-84,-1-1 0,0 1 0,1-1 0,0 0 1,8 8-1,-12-14-75,1-1-1,-1 0 1,1 1-1,0-1 1,0 0-1,0-1 1,0 1-1,0-1 1,0 1 0,0-1-1,0 0 1,1 0-1,-1 0 1,1 0-1,-1-1 1,0 1-1,5-1 1,5 0-318,-1 0 0,0-1 1,0 0-1,1-1 0,-1-1 0,0 0 1,-1 0-1,1-1 0,21-11 0,-5-1-1476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4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2777,'-2'2'6701,"0"13"-6565,6 2-67,1-1 0,1 1 1,1-1-1,0-1 0,19 30 0,5 12 12,-26-44-87,0 0 0,0 1 0,-1-1 0,-1 1-1,2 17 1,-4-24 40,-1 0-1,1 0 0,-1 0 1,-1 1-1,1-1 1,-1 0-1,0 0 1,-1 0-1,0 0 0,0 0 1,-5 11-1,4-15 39,3-3-53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5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24 1240,'-6'-5'10122,"536"5"-9962,-394-10-181,-98 6 6,0 1 1,-1 1-1,52 6 0,-74-1-87,-19 0-163,-27 3-486,21-5 458,-35 11-2947,27-9 682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6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3 4065,'0'0'6308,"0"0"-6303,0-1 1,-1 1 0,1 0-1,0 0 1,0 0-1,0 0 1,0-1 0,-1 1-1,1 0 1,0 0-1,0 0 1,0 0 0,-1 0-1,1 0 1,0 0-1,0 0 1,-1 0-1,1 0 1,0 0 0,0 0-1,-1 0 1,1 0-1,0 0 1,0 0 0,-1 0-1,1 0 1,0 0-1,0 0 1,0 0 0,-1 0-1,1 0 1,0 0-1,0 0 1,0 0 0,-1 1-1,1-1 1,0 0-1,0 0 1,0 0-1,-1 0 1,1 0 0,0 1-1,0-1 1,0 0-1,0 0 1,0 1 0,-6 18 3,1 0 0,1 0 1,1 0-1,1 1 0,0 28 1,-2 13 186,-3 164-164,8-175-3244,-1-62-1287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6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4217,'0'0'4642,"2"8"-4396,6 74 342,-3-1 0,-6 99 1,-1-58-805,4-113 91,-1-4-3963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7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3697,'0'0'6747,"25"2"-6386,382 6 127,-263-5-400,-73-1-1106,0-1-3732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8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1 384,'0'0'9519,"27"1"-9644,81 15 178,145 3 0,112-19-9,-165-2-7,-197 35-64,5 8 124,-3 2 0,-2-1 1,-1 0-1,-2 1 0,-12 82 0,-2-1 163,11-83-79,-2 0 0,-15 60 0,4-48-132,3 1 0,2 0 1,2 1-1,-3 89 0,12-111-48,0 12-5,9 81 1,-7-117-244,-2-12-425,0 2 576,-1-1 0,1 1-1,-1 0 1,1 0 0,-1 0-1,1 0 1,-1 0 0,0-1-1,1 1 1,-1 0 0,0 0-1,0 1 1,0-1 0,0 0-1,0 0 1,0 0 0,-1 0-1,-9-5-2114,-1-1-2369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29:5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3241,'0'0'4297,"19"2"-3801,41 1 287,1-2 0,117-15 1,298-81 668,-461 91-1596,-20 3-14,-35 2-640,17 1-360,-23 0-1691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0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391 77 1344,'0'0'6071,"-18"-6"-5844,-138-41 1237,126 40-596,0 1 0,0 1 1,-42-1-1,71 7-871,-1-1 1,0 1-1,1 0 1,-1-1-1,0 1 1,1 0-1,-1 0 1,1 0 0,0 0-1,-1 0 1,1 0-1,0 0 1,0 1-1,-1-1 1,1 0-1,0 1 1,0-1-1,1 1 1,-1-1 0,0 1-1,0-1 1,1 1-1,-2 3 1,-11 42-10,8-18-32,1-1-1,2 1 1,1 0-1,2 0 1,0 0 0,8 38-1,-8-64 26,0-1 0,1 1-1,-1-1 1,0 1 0,1-1-1,0 1 1,0-1-1,0 0 1,0 0 0,0 0-1,0 0 1,0 0 0,0 0-1,1-1 1,-1 1 0,1-1-1,-1 1 1,1-1 0,0 0-1,0 0 1,-1 0 0,1-1-1,0 1 1,0-1-1,0 1 1,0-1 0,3 0-1,14 1-225,1 0 0,34-4 0,-36 2-133,29-4-1359,-6-5-1963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3081,'0'0'5041,"1"-9"-4566,-1-1-353,0 7-68,0-1 0,1 0 0,-1 1-1,1-1 1,0 1 0,0 0 0,0-1-1,0 1 1,1 0 0,-1-1 0,3-3 0,-5 10 87,1-1 1,-1 0-1,1 1 1,0-1 0,0 0-1,0 1 1,0-1-1,0 0 1,1 1-1,-1-1 1,1 0 0,-1 1-1,1-1 1,1 3-1,17 43-438,-8-23 399,-7-13-516,0-1-1,-1 0 0,0 1 1,-1 0-1,0 0 1,0 16-1,-4-15-2372,-13-4-2817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1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52 3953,'0'0'6577,"-6"-8"-6222,-21-23-154,25 29-160,1 1-1,-1 0 0,0 0 1,0 0-1,0 0 0,0 0 1,1 0-1,-1 0 0,0 1 0,-1-1 1,1 1-1,0-1 0,0 1 1,0 0-1,0 0 0,0 0 1,0 0-1,0 0 0,0 0 0,0 1 1,-3 0-1,2 0-24,-1 0 0,0 0 0,1 0 0,-1 0-1,1 1 1,-1 0 0,1 0 0,-5 3 0,-3 5 14,1 1 1,0 1-1,0 0 1,1 0-1,1 1 1,0 0-1,0 0 1,-6 18-1,10-21-33,0 0 0,1 0 0,0 0 0,1 1 0,0-1-1,1 1 1,0-1 0,1 1 0,0-1 0,0 1 0,1-1-1,5 20 1,-5-27-21,1-1-1,-1 1 1,1-1-1,0 0 1,0 0-1,0 1 1,0-1 0,0-1-1,0 1 1,1 0-1,-1-1 1,1 1-1,-1-1 1,1 1-1,-1-1 1,1 0-1,0 0 1,0-1-1,-1 1 1,1 0-1,0-1 1,0 0-1,0 0 1,5 0-1,8 1-108,0-1 0,0-1-1,18-2 1,-23-1-441,1 1 0,0-2 0,-1 0 1,0 0-1,0-1 0,0 0 0,-1-1 0,0 0 0,9-9 1,-15 13 112,24-19-3864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0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1432,'0'0'5539,"-7"8"-5384,2-1-124,-1 1 1,2 0 0,-1 1 0,1-1 0,0 1 0,1-1 0,0 1 0,0 0 0,1 0 0,0 1 0,1-1 0,0 0-1,0 1 1,2 9 0,0 81 266,-3 109 128,0-197-482,-1 12-97,2-17-3300,-1-7 1404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1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4401,'0'0'3717,"25"0"-3492,73 1 27,-97-1-237,0 0 0,0 0 0,1 0-1,-1 1 1,0-1 0,0 0 0,0 1-1,1-1 1,-1 1 0,0-1 0,0 1 0,0 0-1,0-1 1,0 1 0,0 0 0,0 0-1,0 0 1,0 0 0,-1 0 0,1 0 0,0 0-1,-1 0 1,1 0 0,0 0 0,-1 0-1,1 0 1,-1 0 0,0 1 0,1-1 0,-1 0-1,0 0 1,0 0 0,1 1 0,-1-1-1,0 0 1,0 0 0,-1 2 0,1 1 106,-1 0 0,1 0 1,-1-1-1,0 1 1,0 0-1,0-1 0,-1 1 1,-2 4-1,-25 22 715,22-24-717,0 0-1,1 1 0,0 0 0,0 0 1,-8 12-1,14-18-116,-1 1 0,0-1 0,1 1 0,-1-1 0,1 1 0,-1-1 0,1 1 0,0-1-1,-1 1 1,1 0 0,0-1 0,0 1 0,0-1 0,1 1 0,-1 0 0,0-1 0,0 1 0,1-1 0,-1 1 0,1-1 0,-1 1 0,1-1 0,0 1-1,0-1 1,0 0 0,0 1 0,-1-1 0,2 0 0,-1 0 0,0 0 0,0 0 0,0 0 0,0 0 0,1 0 0,-1 0 0,3 1 0,9 5-23,0-2 1,1 0 0,-1 0 0,1-1 0,0-1 0,0 0 0,0-1 0,1 0 0,-1-1 0,0-1 0,19-2 0,-17 2-101,-14 0-69,1-1 1,-1 1-1,1-1 0,-1 1 1,1-1-1,-1 0 0,1 0 1,-1 0-1,0 0 0,1-1 1,-1 1-1,0-1 0,0 1 1,0-1-1,0 0 0,0 0 1,0 1-1,-1-1 0,1-1 0,-1 1 1,1 0-1,-1 0 0,0-1 1,0 1-1,2-4 0,6-18-5471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3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161 128 440,'0'0'3011,"-8"-2"-2616,4 2-231,0-1 0,0 0 0,0-1 0,0 1 0,0-1 0,1 1 0,-1-1 0,0 0 0,1-1 0,-1 1 0,1-1 0,0 1 0,0-1 0,0 0 0,0 0 0,0 0-1,-3-6 1,-6-8 1748,7 9-1445,0 0 0,0 1 0,-1-1 0,0 1-1,-1 1 1,1-1 0,-12-7 0,15 24-582,-6 89 299,5 0-1,11 142 1,25-79-237,-32-162-183,0 6 440,-12-4-9518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4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4457,'0'0'55,"9"13"435,24 39 116,-31-47-268,0 0 1,0 1-1,0-1 1,-1 0-1,0 1 1,0-1-1,0 1 0,-1 0 1,0-1-1,0 1 1,0-1-1,-1 1 1,0 0-1,0-1 1,0 1-1,-1-1 0,-2 7 1,-7 21-298,2 0 0,1 0 0,2 0 1,1 1-1,1 0 0,3 0 0,1 39 0,1-72-113,-1 0-1,0-1 1,0 1-1,-1 0 1,1 0-1,0-1 1,0 1-1,0 0 1,0-1-1,-1 1 1,1 0-1,0 0 1,-1-1-1,1 1 1,0-1-1,-1 1 0,1 0 1,-1-1-1,1 1 1,-1-1-1,1 1 1,-1-1-1,0 1 1,1-1-1,-1 0 1,1 1-1,-1-1 1,0 0-1,1 1 1,-1-1-1,-1 0 1,-17 6-3876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587 95 4913,'0'0'5156,"-23"-15"-4661,-72-43-155,91 55-309,0 0 1,0 1-1,-1 0 1,1 0-1,0 0 1,-1 0 0,0 1-1,1 0 1,-1 0-1,0 0 1,1 0-1,-1 1 1,0 0-1,0 0 1,1 0 0,-1 0-1,-5 2 1,-10 0 361,7 0-318,1 0-1,-1 1 1,1 1 0,-1 0-1,1 0 1,0 1 0,0 1-1,1 0 1,-11 7-1,-6 5-30,2 1 0,-35 33 0,49-40-16,0-1 0,1 2 1,1 0-1,0 0 1,1 1-1,1 0 0,-14 30 1,18-33-26,0-1 0,1 1 0,0 0 0,1 0 0,0 0-1,1 0 1,0 0 0,1 0 0,0 0 0,1 1 0,0-1 0,5 18 0,-3-20-4,0-1 0,1 0 0,0-1 1,0 1-1,1-1 0,0 1 0,1-1 0,-1-1 0,1 1 0,1-1 0,-1 0 0,1-1 0,0 1 1,0-1-1,11 5 0,1 1-32,0-2 0,0 0 1,1-1-1,1-1 0,24 6 0,-17-8-277,0 0 0,1-2-1,-1-1 1,35-3-1,-46 0-720,0-1 1,-1 0-1,1-1 0,27-10 0,-10 0-2844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6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10 6057,'0'0'4392,"-6"-2"-4303,4 1-80,-1 0-9,1 0-1,0 0 1,0 0-1,0 0 0,-1 1 1,1-1-1,0 1 0,-1-1 1,1 1-1,0 0 1,-1 0-1,1 0 0,-1 0 1,1 1-1,0-1 0,-1 0 1,1 1-1,-4 1 1,-4 7 66,2 0 0,-1 0 0,1 1 1,1 0-1,-1 0 0,2 1 0,0 0 0,0 0 1,1 1-1,0-1 0,1 1 0,0 0 1,1 1-1,0-1 0,1 0 0,1 1 1,-1 23-1,3-31-74,0-1 1,0 1 0,0-1-1,1 1 1,-1-1 0,1 0-1,0 1 1,1-1-1,-1 0 1,1 0 0,-1-1-1,1 1 1,0 0 0,0-1-1,1 0 1,-1 0-1,1 0 1,0 0 0,-1 0-1,1-1 1,0 0 0,1 0-1,7 3 1,10 5-68,1-2 0,-1-1 0,32 7 1,-51-14 63,67 11-681,-66-11 577,0 0 1,1 0-1,-1 0 1,0 0 0,0-1-1,1 1 1,-1-1-1,0 0 1,0 0 0,0-1-1,0 1 1,0-1-1,0 0 1,5-4 0,1-3-747,-1 0 1,0-1 0,11-15 0,-4-3-2107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6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4241,'0'0'2662,"16"2"-2261,51 7-85,-65-9-276,-1 0 0,0 0 0,0 1 0,0-1 1,0 0-1,0 1 0,0-1 0,0 1 0,0-1 0,0 1 0,0 0 0,-1-1 0,1 1 0,0 0 0,0 0 0,0 0 0,-1-1 0,1 1 0,0 0 0,-1 0 0,1 0 0,-1 0 0,1 0 0,-1 0 0,0 0 0,1 0 0,-1 0 0,0 1 1,0-1-1,1 0 0,-1 0 0,0 0 0,0 0 0,0 0 0,-1 2 0,1 0 103,-1-1 1,1 0 0,-1 1-1,1-1 1,-1 0 0,0 0-1,0 1 1,0-1-1,0 0 1,0 0 0,-1 0-1,-1 2 1,-12 6 308,0 0-1,-31 16 1,-8-7-6005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7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5977,'0'0'4257,"162"-21"-4353,-129 16 96,-7 2 0,-8 3 0,-9 0-48,-15 0-1312,-15 0 112,-2-5-1561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7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0 236 8690,'50'-164'4729,"-44"164"-4441,24 0-232,11 0-56,12-11-192,18-10-672,-13 0-1577,-16 3-5264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7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0 1304,'0'0'9357,"-17"5"-9262,-55 19-63,65-20-27,0 0 1,0 1 0,1 0-1,0 0 1,0 0 0,0 1-1,1 0 1,0 0 0,0 1-1,0-1 1,1 1 0,0 0-1,0 0 1,-4 16 0,-3-1 25,3-9 66,1 1 1,0 0 0,1 0 0,0 1 0,1 0 0,1 0-1,0 0 1,2 1 0,-1-1 0,2 1 0,0 0 0,1-1-1,2 20 1,-1-30-108,1 1 0,-1-1 1,1 0-1,1 0 0,-1 0 0,1 0 0,-1 0 0,2-1 0,-1 1 0,0-1 0,1 1 0,0-1 0,0-1 0,0 1 0,0 0 1,0-1-1,1 0 0,0 0 0,8 4 0,2 0-568,1 0 0,0-1 0,0-1 0,0-1 0,20 4 0,1-3-3396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8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7178,'0'0'4183,"9"-22"-3987,0-6-178,-3 11-10,0 0 0,1 0 1,14-24-1,-29 115 456,7-68-420,-2 6-12,0 1 0,1 0 1,1 0-1,0 0 0,0 1 1,1-1-1,1 0 0,3 14 1,8-8-372,-11-18 62,0 0-1,0 0 1,0 1-1,0-1 1,0 0-1,0 1 1,0-1-1,0 1 1,0-1-1,-1 1 1,1-1-1,-1 1 1,1 0-1,-1-1 1,0 1-1,1 0 1,-1 2 0,0 1-2660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0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8 744,'0'0'5969,"-6"-1"-5387,-3 0-351,3-1-79,0 1-1,0 0 1,1 0-1,-1 1 1,0-1-1,0 1 1,0 1-1,0-1 1,0 1-1,1 0 1,-1 0 0,0 1-1,1 0 1,-1 0-1,1 0 1,-9 5-1,6 0-124,0 0 1,0 1-1,0 0 0,1 0 0,0 1 0,-6 10 1,11-15-38,0 0 1,0 0 0,0 0-1,1 0 1,-1 1 0,1-1-1,0 0 1,0 1 0,1-1-1,-1 1 1,1-1 0,0 1-1,0-1 1,1 1 0,-1-1-1,1 0 1,2 9 0,-2-10-9,1-1 1,-1 1-1,1-1 0,-1 1 1,1-1-1,0 0 1,0 0-1,0 0 1,0 0-1,0 0 0,1 0 1,-1-1-1,0 1 1,1-1-1,-1 0 0,1 1 1,0-1-1,-1 0 1,5 1-1,61 11-872,-36-8 370,-7 1-173,-12-2-235,1-1 0,-1 0 0,24 0 0,-21-3-1062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8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9434,'0'0'3409,"-3"124"-4177,6-81-433,12-6-39,0-8 24,-4-5-16,1-8 639,-12-9 169,0-1-376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8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8482,'0'0'4625,"71"0"-4737,-36 0-520,15 0-1041,-6 0-911,-12 0-1385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6 7938,'0'0'3630,"-3"-1"-3596,0 0 22,1 0 0,-1 0-1,0 1 1,1-1 0,-1 1-1,1-1 1,-1 1 0,0 0-1,1 0 1,-1 0 0,0 1-1,1-1 1,-1 0-1,0 1 1,1 0 0,-1 0-1,1 0 1,-1 0 0,1 0-1,0 0 1,-5 3 0,2 1-14,-1 1 0,1 0 1,0 0-1,0 0 0,0 1 0,-5 10 1,3-4-25,0 0 1,2-1 0,0 2-1,0-1 1,1 1-1,1-1 1,-3 22 0,2 8-38,2 47 1,2-70 16,1-9-28,-1 0 0,1 0 0,1 0-1,0 0 1,0 0 0,1 0-1,1-1 1,0 1 0,0-1-1,1 0 1,0 0 0,1-1-1,0 0 1,11 14 0,-15-22-167,0 1 1,0 0 0,1-1-1,-1 0 1,1 1 0,-1-1-1,1 0 1,-1 0 0,1 0-1,0-1 1,-1 1-1,1-1 1,0 1 0,0-1-1,-1 0 1,1 0 0,0 0-1,0 0 1,-1-1 0,1 1-1,0-1 1,-1 0 0,1 0-1,0 0 1,-1 0 0,1 0-1,-1 0 1,0-1-1,3-1 1,16-14-5084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09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7986,'0'0'3512,"18"-2"-3481,58-2-10,-74 4-17,-1 0 0,0 0 0,1 0-1,-1 0 1,0 0 0,1 1-1,-1-1 1,0 1 0,1-1 0,-1 1-1,0-1 1,0 1 0,0 0-1,1-1 1,-1 1 0,0 0-1,0 0 1,0 0 0,0 0 0,0 0-1,-1 0 1,1 0 0,0 0-1,0 0 1,-1 0 0,1 0 0,-1 1-1,1-1 1,0 3 0,0 35 42,-2-30 6,1-2 6,-1 1-1,-1-1 1,1 0 0,-1 0-1,-1-1 1,1 1 0,-7 11-1,7-13-32,-1-1 0,1 1 0,0 0 0,0 0 0,0 1 0,1-1-1,0 0 1,0 1 0,0-1 0,0 0 0,1 1 0,0-1 0,1 9-1,0-13-23,-1 1-1,1-1 0,0 0 0,0 0 1,-1 0-1,1 0 0,0 0 1,0 0-1,0 0 0,0 0 0,1 0 1,-1 0-1,0-1 0,0 1 1,0 0-1,1-1 0,-1 1 0,0-1 1,1 1-1,-1-1 0,0 0 1,2 1-1,35 3 42,-34-4-36,42 3-158,-1-2 1,58-6-1,-94 4-136,-1-1 0,1 0 0,-1-1-1,0 0 1,0 0 0,0-1 0,0 0-1,-1 0 1,1-1 0,-1 0-1,0 0 1,-1-1 0,7-6 0,2-11-4133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16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3569,'0'0'8472,"13"9"-8390,1-5-46,0 0 0,0 0 0,0-2 0,1 1 0,-1-2 1,1 0-1,0-1 0,28-3 0,2 2 33,190-2 2,322 11-98,-506-4 90,102 5-582,-152-9 498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17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8202,'0'0'2234,"-2"0"-2174,1 0-60,1 0 1,-1 0-1,0 0 1,1 1-1,-1-1 1,1 0-1,-1 0 1,1 0-1,-1 0 1,1 1-1,-1-1 1,1 0-1,-1 1 1,1-1-1,-1 0 1,1 1-1,-1-1 1,1 1-1,-1-1 1,1 0-1,0 1 1,-1-1-1,1 1 1,0-1-1,0 1 1,-1-1 0,1 1-1,0-1 1,0 1-1,0 0 1,-1-1-1,1 1 1,0-1-1,0 2 1,1 17 12,0-16-4,-2 34 316,1 122 375,27 224-1,-11-271-667,-4 1 0,-5 157 0,-13-203 425,2-26-1579,3-20-2958,1-39 462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17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11 3273,'0'0'2870,"-9"-11"2199,0 387-3953,10-358-1118,1 0 1,1 0-1,1 0 0,9 29 1,-7-28 14,-1 1 0,0-1 0,3 38 0,-8 11 194,-17 125 1,16-102-916,22-96-2413,-9-9 300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18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1376,'0'0'9092,"5"0"-8958,37-2-6,-1-2 0,72-17 0,-72 11-3,2 3 1,74-4-1,-93 11-131,-1 1 0,0 1-1,0 1 1,0 1-1,30 9 1,-39-10 12,0-1 0,1 0 1,-1-1-1,0 0 0,1-1 0,-1-1 1,0-1-1,1 0 0,22-6 0,-14 7 100,-6 1-1082,-12-6-3416,-5-1-1076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19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3473,'0'0'4963,"0"13"-4282,13 259 1690,1 29-1640,-23 88 137,6-172-775,3-217-186,4-19-5295,4 4 2586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19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4017,'0'0'5118,"0"33"-2919,0-13-2096,0 41 32,2 0 0,11 64 1,-2-36 38,-4 2 0,-4 98 0,-3-145 20,-1-29-49,-1 0 0,0 0 0,-7 28 0,4-27-112,2 0-1,0 1 1,-2 33 0,5-49-207,0-18-2205,1-6-767,1-3-2553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9:30.74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37FC83-0494-4639-97D0-11D5BD28B7E1}" emma:medium="tactile" emma:mode="ink">
          <msink:context xmlns:msink="http://schemas.microsoft.com/ink/2010/main" type="inkDrawing" rotatedBoundingBox="10662,17012 12891,16485 13258,18039 11028,18565" semanticType="callout" shapeName="Other">
            <msink:sourceLink direction="to" ref="{7AF6CFB2-420F-402C-81EE-DC8A184988F4}"/>
            <msink:sourceLink direction="from" ref="{5FEEDD7E-46C3-4A95-95E6-041AF362D68A}"/>
          </msink:context>
        </emma:interpretation>
      </emma:emma>
    </inkml:annotationXML>
    <inkml:trace contextRef="#ctx0" brushRef="#br0">1817 0 0,'0'-13'109,"0"39"-93,0 12 0,0-25-16,0 39 15,0-14-15,0 14 16,0 25-16,0-25 15,0-1-15,0-12 16,0 13 0,0-39-16,0 103 312,0-103-296,0-1 203,0 1-173,0 0 1,0 0-31,-12-13 0,-1 0-16,0 0 15,0 0-15,0 0 16,-26 0-16,-12 0 15,-1 0-15,1 0 16,-14-26-16,14 26 16,-1 0-16,-12 0 15,12 0-15,0 0 16,14 0-16,-14 0 16,13 13-16,-12-13 15,-1 13-15,14-13 16,-14 0-16,-12 26 15,12-26 1,0 0-16,-25 13 16,-13 13-16,12-14 15,27 14-15,-1-13 16,27-13 31,-1 26-47,13-26 31,0 0-31,-13 0 16,13 0-16,0 0 15,0 0 32,1 0-31,-1 0-16,0 0 15,-13 0-15,13 0 16,0 0-16,-13 0 16,-12 0-16,25 0 78,0-13-63,0 13 1,0 0-16,13-13 16,-13 13 124,-12 0-108</inkml:trace>
    <inkml:trace contextRef="#ctx0" brushRef="#br0" timeOffset="-5103.29">1624-838 0,'90'-65'125,"-64"52"-109,-13 0 0,0 0 15,0 13-31,13-25 16,-14 25-1,1 0-15,0 0 31,0 0-31,0 0 32,0 0-1,13 0 16,-13 0 0,0 13-16,-1-1-15,-12 1-1,0 0-15,0 0 16,0 26-16,0-13 15,0 12-15,0-12 16,0 13-16,0 12 16,0-38-16,0 39 15,0-39-15,0 25 16,0-25 0,0 0-16,0 13 15,0-13-15,0 13 16,0-14-16,0 14 15,0 13-15,13-26 16,-13 13-16,0-13 16,0 12-16,0-12 15,0 0-15,0 0 16,0 0 0,0 0 15,0-26 172,0 0-203,0 0 16,0-26-16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1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2633,'0'0'4222,"-4"5"-4149,1 2 24,-1-1-1,1 1 0,0 0 1,1-1-1,0 1 1,0 1-1,0-1 0,1 0 1,0 0-1,0 1 0,1-1 1,0 10-1,3 10-632,0 1-1,9 28 1,-11-35-1100,-1-15 309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0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2841,'0'0'7437,"18"0"-6919,189 13 619,109-9 623,-271-5-1802,116-11 148,25 0-28,-146 14-59,75 11 1,-93-11 16,0 0 0,39-3 0,-15-1 62,-46 2-110,0 1-275,0-1 177,0 1-1,0 0 1,0-1 0,0 1 0,0 0 0,0-1-1,0 1 1,0-1 0,0 1 0,0 0 0,-1-1-1,1 1 1,0-1 0,0 1 0,-1-1 0,1 1 0,0 0-1,-1-1 1,1 0 0,-1 1 0,1-1 0,-1 1-1,1-1 1,0 1 0,-1-1 0,0 0 0,1 1-1,-1-1 1,1 0 0,-1 0 0,1 1 0,-1-1-1,0 0 1,1 0 0,-1 0 0,1 0 0,-1 0 0,0 0-1,1 0 1,-1 0 0,0 0 0,1 0 0,-1 0-1,1 0 1,-1 0 0,0 0 0,0-1 0,-3 1-656,-16 0-6280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1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269 57 5521,'0'0'4284,"-12"-8"-3697,-39-28-269,45 34-275,0-1 0,0 1 0,0 1 0,-1-1 0,1 1 0,0 0 0,-1 1 0,1-1 0,0 1 0,-1 1 0,1-1 0,-1 1 0,1 0 0,0 0 0,-11 4 0,12-3-19,0 1-1,0-1 0,0 1 1,0 0-1,0 0 0,0 1 0,1-1 1,0 1-1,0 0 0,0 0 0,0 1 1,0-1-1,1 1 0,0 0 0,0-1 1,0 1-1,1 1 0,0-1 0,0 0 1,0 1-1,-2 8 0,0 9 56,1 0 0,0 1 0,2 42 0,1-54-76,0-6-32,0 0-1,0 0 0,1 0 1,0-1-1,0 1 1,0 0-1,1 0 0,0-1 1,0 1-1,0-1 0,1 0 1,-1 1-1,1-1 1,1 0-1,-1-1 0,1 1 1,0-1-1,0 1 0,8 5 1,-5-5-58,0 0 0,1-1 1,0 0-1,-1-1 0,2 0 0,-1 0 1,0 0-1,1-1 0,-1-1 0,1 1 1,-1-1-1,1-1 0,9 0 0,78 0-3935,-51 0 111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1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0 135 7946,'0'0'3364,"13"-22"-3280,40-67-82,-52 87-10,0 0 0,0 0-1,0 1 1,0-1 0,1 0 0,-1 1 0,0-1 0,1 1 0,0-1 0,-1 1-1,1-1 1,0 1 0,2-1 0,-3 2 4,-1 0 1,0 0-1,1 0 0,-1 0 1,1 0-1,-1 1 0,0-1 1,1 0-1,-1 0 0,0 1 0,1-1 1,-1 0-1,0 1 0,1-1 1,-1 0-1,0 1 0,0-1 1,1 0-1,-1 1 0,0-1 1,0 0-1,0 1 0,1-1 1,-1 1-1,0-1 0,0 0 0,0 1 1,0-1-1,0 1 0,0-1 1,0 1-1,0-1 0,0 1 1,0-1-1,-2 38 137,2-38-125,-3 26 174,0-1-1,-10 33 0,8-36-173,0 1 0,1 0-1,-1 32 1,5-31-1219,0-12-2421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2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14 5753,'0'0'5425,"-8"-3"-5186,4 1-230,-1 0 1,0 1-1,0-1 0,1 1 0,-1 0 1,0 0-1,0 1 0,0-1 1,0 1-1,0 0 0,0 1 0,0-1 1,0 1-1,0 0 0,0 0 0,0 0 1,0 1-1,1 0 0,-1 0 1,-7 4-1,-9 6 207,0 1 1,1 1-1,1 1 0,-20 19 1,33-28-200,0 1 1,1-1 0,0 1 0,0 0 0,1 1 0,0-1-1,0 1 1,1 0 0,0 0 0,0 0 0,1 0-1,0 0 1,0 1 0,1-1 0,-1 11 0,1-3-4,1 1 0,1 0-1,2 18 1,-1-28-13,-1 0 0,1 0 0,1 0 0,0 0 0,0 0-1,0-1 1,0 0 0,1 1 0,8 8 0,-4-5-90,0 1 1,1-2-1,1 1 0,-1-1 1,1-1-1,16 11 1,-19-16-254,-1 0 1,1 0 0,0 0 0,-1-1 0,1 1-1,0-2 1,0 1 0,1-1 0,-1 0 0,0-1-1,0 1 1,14-2 0,6-4-1829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2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6633,'0'0'2420,"15"7"-2276,49 21 6,-61-26-95,-1 0 0,0 0 0,0 0 0,0 1 0,0-1 0,-1 1 0,1-1 0,0 1 0,-1 0 0,0-1 0,0 1 0,0 0 0,0 0 0,0 0 0,0 0 1,-1 0-1,1 0 0,-1 0 0,0 0 0,0 0 0,0 0 0,-1 0 0,1 0 0,-1 0 0,-1 5 0,1 8 571,1-13-557,-1 0 0,1 0 1,-1 0-1,0 0 0,0 0 0,0 0 1,0-1-1,0 1 0,0 0 0,-1-1 1,1 1-1,-3 2 0,2-3-34,0 0 0,1 0 0,-1 1 0,1-1 0,0 1 0,0-1 0,0 1 0,0 0 0,0-1 0,1 1 0,-1 0 0,0 2 0,2-4-39,-1-1-1,0 1 1,1-1 0,-1 1 0,0 0 0,1-1-1,-1 1 1,1-1 0,-1 0 0,1 1 0,-1-1-1,1 1 1,-1-1 0,1 0 0,0 1 0,-1-1-1,1 0 1,-1 0 0,1 0 0,0 1 0,-1-1-1,1 0 1,0 0 0,-1 0 0,1 0 0,-1 0 0,1 0-1,1 0 1,27 0-27,-22 0 21,44-1-208,87-12 0,-108 7-1087,0-1 0,32-11-1,-25 2-5018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3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23 101 40,'0'0'7219,"-4"-5"-6447,2 1-526,-1 0 0,1 0-1,0 0 1,0 0 0,1-1 0,-1 1 0,1 0-1,0-1 1,0 0 0,0 1 0,0-1-1,1 1 1,0-1 0,0 0 0,0 1 0,1-1-1,0 0 1,0 1 0,2-8 1171,-3 38-2099,6 26 553,22 97 0,-16-104 120,-3 1 0,-2 0 1,1 57-1,-8-88-196,0 14-546,4-10-2629,1-6-3018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4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1408,'0'0'9316,"11"-17"-8855,51-82 2377,-62 150-2716,2-1-1,2 1 1,2 0 0,24 93-1,-25-128-404,-1 1-1,0 0 1,-1 1-1,-1-1 1,-1 0-1,0 1 1,-1-1-1,-5 33 1,-4-25-3691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5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331 117 2937,'0'0'7168,"5"-35"-5378,-4 31-1698,0 0 0,-1 0 0,1 0 0,-1 0 0,0 0 0,0 0 0,0 1 0,-1-1 0,1 0 0,-2-5 1,1 8-90,0-1 0,0 0 1,0 1-1,0 0 0,0-1 1,0 1-1,0-1 1,-1 1-1,1 0 0,0 0 1,-1 0-1,1 0 1,-1 0-1,0 0 0,1 0 1,-1 1-1,1-1 0,-1 0 1,0 1-1,0-1 1,1 1-1,-4 0 0,-10-4-8,0 2 0,-1 0 0,1 0 0,-1 2-1,0 0 1,-21 2 0,30 0 4,1 0-1,-1 0 0,0 0 1,0 1-1,1-1 1,-1 2-1,1-1 1,0 1-1,0 0 1,0 0-1,1 1 1,0-1-1,-1 1 0,1 0 1,1 1-1,-5 6 1,0 1 15,1 0 1,1 1 0,0 0-1,1 0 1,1 1-1,0-1 1,1 1 0,0 0-1,1 1 1,-1 15-1,1 26 119,4 80 0,1-52-66,-3-68-53,2 0 0,0 0 0,1 0 0,0 0 0,2 0 0,0-1 1,6 19-1,-7-30-19,-1 0 0,0-1 0,1 1 1,0 0-1,0-1 0,0 0 1,1 0-1,-1 0 0,1 0 1,0 0-1,0-1 0,1 0 0,-1 0 1,0 0-1,1 0 0,0-1 1,0 0-1,0 0 0,0 0 0,0 0 1,0-1-1,0 0 0,1 0 1,-1 0-1,0-1 0,11 0 1,13 1-169,1-1 0,-1-2 1,1-1-1,-1-1 0,0-2 1,35-11-1,33-23-2726,-65 21 206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6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22 4001,'0'0'7557,"-10"-4"-7256,4 2-279,-1-1 7,-1 0 1,1 1-1,-1 0 1,0 0 0,0 1-1,-9-1 1,14 2-25,0 0 0,1 0-1,-1 1 1,0-1 0,0 1 0,0-1 0,0 1-1,1 0 1,-1 0 0,0 1 0,1-1 0,-1 0-1,1 1 1,-1 0 0,1-1 0,0 1 0,0 0-1,0 0 1,0 0 0,0 1 0,0-1 0,0 0-1,1 1 1,-2 2 0,-4 9 27,1-1-1,0 1 1,1 1 0,1-1-1,0 0 1,-3 26 0,3 3 149,2 44 0,2-84-181,0 0 1,0 0-1,1 0 0,-1-1 0,1 1 1,0 0-1,0 0 0,0-1 1,0 1-1,0-1 0,0 1 0,1-1 1,-1 1-1,1-1 0,-1 0 1,1 0-1,0 0 0,0 0 0,0 0 1,0 0-1,1 0 0,-1-1 1,0 1-1,1-1 0,-1 1 0,1-1 1,0 0-1,-1 0 0,1 0 0,0-1 1,3 2-1,11 1-89,-1-1 1,1-1-1,-1 0 0,22-2 1,-12 0-163,-21 1-19,0 0 1,0-1-1,1 0 1,-1 0-1,0 0 1,0 0-1,-1-1 1,1 0-1,0 0 1,0 0 0,-1-1-1,1 0 1,-1 1-1,0-2 1,0 1-1,0 0 1,0-1-1,5-6 1,3-8-3741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6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0 5697,'0'0'5503,"-1"29"-4820,-1-24-609,0 0 0,-1 0 1,1 0-1,-1-1 1,0 1-1,-1-1 1,1 1-1,-1-1 1,1 0-1,-1-1 1,-1 1-1,1-1 1,0 0-1,-1 0 0,1 0 1,-1 0-1,-10 3 1,4-1-347,-1-1 0,1-1 0,-1 0 0,1-1 0,-1 0-1,0 0 1,-13-1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1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3273,'0'0'1357,"23"-10"-1318,75-27-164,-95 36 87,0-1 0,0 1 0,1 0 1,-1 0-1,1 0 0,-1 0 0,1 1 1,-1 0-1,1-1 0,-1 1 0,1 0 1,-1 1-1,1-1 0,-1 1 0,1-1 1,-1 1-1,1 0 0,-1 0 0,0 1 1,6 2-1,-5-1 86,-1 1 0,0 0 0,1 0 0,-1 0 0,0 0 0,-1 0 0,1 1 0,-1-1 0,0 1 0,2 5 0,18 32 653,-17-36-537,0 0 25,0 0 0,-1 0 0,1 0 0,-1 0 0,-1 1 0,6 13 0,-8-18-111,-1 1 0,1-1 0,-1 0 0,0 0 0,0 1 0,0-1 0,0 0 0,-1 0 0,1 1 0,-1-1 0,1 0 0,-1 0 0,0 0 0,0 0 0,0 0 0,0 0 0,0 0 0,0 0 0,0 0 0,-1 0 0,1 0 0,-1-1 0,1 1 0,-1-1 0,0 1 0,1-1 0,-1 0 0,-4 3 0,0 1 106,-1 0 1,0 0 0,0 0 0,0-1-1,-1 0 1,0 0 0,1-1 0,-2 0 0,1 0-1,0-1 1,0 0 0,-1 0 0,1-1 0,-1 0-1,-14-1 1,22-1-256,-1 0 1,2 0-1,-1 0 0,0 0 0,0 0 1,0 0-1,0-1 0,1 1 0,-1 0 1,1 0-1,-1-1 0,1 1 0,-1 0 1,1-1-1,0 1 0,-1-1 0,1 1 1,0 0-1,0-1 0,0 1 1,0-1-1,1 1 0,-1-1 0,0 1 1,1-2-1,-1-4-1513,0-1-1173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7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1512,'0'0'9298,"5"0"-8795,35-2-408,1-2 1,-2-2-1,52-14 0,-90 20-161,-1 0-1,1 0 1,-1 0-1,1 0 0,-1 0 1,0-1-1,1 1 0,-1 0 1,1 0-1,-1 0 0,1-1 1,-1 1-1,0 0 0,1 0 1,-1-1-1,0 1 1,1 0-1,-1-1 0,0 1 1,1 0-1,-1-1 0,0 1 1,0 0-1,1-1 0,-1 1 1,0-1-1,0 1 0,0-1 1,0 1-1,0-1 1,1 1-1,-1 0 0,0-1 1,0 1-1,0-1 0,0 0 1,0-8-1977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7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3409,'0'0'7753,"71"-18"-8041,-24 15-592,-6 3-752,-8-2-1193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7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62 7786,'0'0'5776,"-7"-9"-5515,-27-27-150,31 34-109,-1 0 0,1 0 0,-1 0 0,1 1 1,-1-1-1,0 1 0,0 0 0,0 0 0,0 0 1,0 0-1,0 1 0,0 0 0,0 0 1,0 0-1,0 0 0,0 1 0,0-1 0,0 1 1,0 0-1,1 0 0,-1 0 0,0 1 0,0 0 1,1-1-1,-5 4 0,1 0-5,1 0-1,0 0 1,0 1 0,0 0 0,0 0-1,1 1 1,0 0 0,0-1 0,1 2-1,0-1 1,0 0 0,1 1 0,0 0-1,0 0 1,-1 8 0,0 4-9,1 1 1,1 0 0,1 0-1,3 39 1,-1-55-21,0 0 0,0 0 0,0 0 0,1 0 0,0 0 0,0 0 0,0 0 0,0 0 0,1-1 0,0 0 1,0 1-1,0-1 0,0 0 0,1 0 0,-1-1 0,1 1 0,0-1 0,0 0 0,1 0 0,-1 0 0,1 0 0,-1-1 1,1 0-1,0 0 0,0 0 0,7 2 0,7 1-1051,1 0 0,0-1 0,0-1 0,0-1-1,28 0 1,-26-2-3878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8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49 4121,'0'0'9695,"0"-8"-9571,-3-24-92,1 24-9,1 11-136,0 1-1,0 0 1,0-1 0,1 1-1,-1-1 1,1 1 0,0 0-1,1 6 1,-1-1 54,-3 193-267,3-134-3992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8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6497,'0'0'7306,"0"-11"-6794,0 8-632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9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291 36 4705,'0'0'6824,"-8"-6"-6645,5 3-163,1 0-13,0 1 1,0 0 0,0 0-1,0 0 1,0 0-1,0 1 1,0-1-1,-1 1 1,1-1 0,-1 1-1,1 0 1,-1 0-1,1 0 1,-1 0-1,0 0 1,0 1 0,1-1-1,-1 1 1,0 0-1,0-1 1,1 1-1,-1 1 1,0-1 0,0 0-1,1 1 1,-1-1-1,0 1 1,0 0-1,1 0 1,-4 1 0,-31 20 204,19-13 241,1 1 0,-24 19-1,35-23-357,0 0-1,0 0 0,1 0 0,0 0 0,0 1 0,0 0 1,1 0-1,0 1 0,-4 10 0,0 5-92,2 1-1,0 1 1,2-1 0,0 1-1,2-1 1,1 1-1,2 32 1,-1-28-3,0-28-3,0 1 0,1 0 0,-1 0 0,0-1 0,1 1 1,-1 0-1,1-1 0,-1 1 0,1 0 0,0-1 0,0 1 0,0-1 0,0 1 0,0-1 0,0 0 0,0 1 0,0-1 0,1 0 0,-1 0 1,0 0-1,1 0 0,-1 0 0,1 0 0,-1 0 0,1 0 0,-1 0 0,1-1 0,0 1 0,-1-1 0,1 1 0,0-1 0,3 0 1,7 2-42,1-1 1,-1-1 0,23-1 0,-10 0-23,-15 0-48,0 0 1,1 0 0,-1-1-1,0 0 1,0-1 0,0 0 0,0 0-1,9-6 1,42-25-3482,-37 19-820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29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4185,'0'0'8464,"14"-4"-8354,12-2-84,0 1 0,0 1 1,33-1-1,-58 6-19,0-1 0,0 1 0,0-1 0,0 1 0,0-1-1,0 1 1,0-1 0,-1 1 0,1 0 0,0 0 0,-1-1 0,1 1 0,0 0-1,-1 0 1,1 0 0,-1 0 0,1 0 0,-1 0 0,1-1 0,-1 1 0,0 0 0,0 0-1,1 0 1,-1 0 0,0 1 0,0-1 0,0 0 0,0 0 0,0 0 0,0 0 0,-1 2-1,-3 35 418,-25 8-74,25-42-338,0 1-1,1 0 1,-1 0 0,1 0 0,0 0-1,1 0 1,-1 1 0,1-1 0,0 1 0,0-1-1,1 1 1,-2 10 0,3-15-12,0 0 0,0-1 0,0 1 0,1 0 0,-1 0 0,0-1 0,1 1 0,-1 0 0,0 0 0,1-1 0,-1 1 0,1 0 0,-1-1 0,1 1 0,-1-1 0,1 1 0,-1-1 0,1 1 0,0-1 0,-1 1 0,1-1 0,0 1 0,-1-1 0,1 0 0,0 1 0,0-1 0,-1 0 0,1 0 0,0 0 0,0 0 0,-1 1 0,1-1 0,1 0 0,34 0 0,-22-1 0,-3 1-31,3 1-170,0-1 0,0 0 0,0-1 0,0-1 0,0 0 0,0-1 0,0 0 0,0-1 0,13-6 1,-26 9-45,1 1 1,-1-1 0,0 0 0,0 1-1,0-1 1,-1 0 0,1 1 0,0-1-1,0 0 1,0 0 0,0 0 0,-1 0-1,1 0 1,-1 0 0,1 0 0,0 0-1,-1 0 1,0 0 0,1 0 0,0-3-1,-1-4-6204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30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35 488,'0'0'10142,"7"-5"-9826,0 1-184,1 0 0,0 0-1,0 0 1,1 1 0,-1 1 0,1-1-1,-1 1 1,1 1 0,0 0-1,-1 0 1,11 0 0,196 11 738,-49 0-384,-114-9-422,112 5 18,225-22 0,-251 6-545,-79 9-3048,-72 7-1177,-9 1 871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30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27 4081,'0'0'7892,"-2"-3"-7390,0 1-456,1 0 1,-1 0-1,1 0 1,-1 1-1,0-1 1,0 1-1,0-1 0,0 1 1,0 0-1,0-1 1,0 1-1,-1 0 1,1 1-1,0-1 1,-1 0-1,1 1 1,0-1-1,-1 1 1,1 0-1,-1 0 1,1 0-1,0 0 1,-1 0-1,1 0 1,-1 1-1,1-1 0,0 1 1,-1-1-1,1 1 1,0 0-1,-4 2 1,0 0-37,1 0 0,-1 0 0,0 0 0,1 1 0,0 0 0,-1 0 0,2 1 0,-1 0 0,0-1 0,1 1 0,-4 7 0,2-1-9,0 0 0,2 1 0,-1-1 1,2 1-1,-1 0 0,2 0 0,-1 0 1,2 0-1,-1 0 0,2 1 0,0-1 1,0 0-1,4 22 0,-2-29-3,0-1 1,0 0-1,0 0 0,0 0 1,1 0-1,0 0 0,-1-1 1,2 1-1,-1-1 0,0 0 1,1 1-1,-1-2 0,1 1 1,0 0-1,0-1 1,0 0-1,0 1 0,0-2 1,0 1-1,1 0 0,-1-1 1,1 0-1,5 1 0,10 2-1141,0 0 0,0-1 0,37-1 0,-30-2-3839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31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0 175 8874,'0'0'5084,"12"-24"-4924,36-75-115,-23 59 29,-24 39-74,-1 0-1,1 0 1,0 1-1,0-1 1,0 0-1,-1 0 1,1 0-1,0 1 1,0-1-1,0 1 1,0-1-1,0 0 1,0 1-1,1 0 0,-1-1 1,2 1-1,-3 0 7,-5 60 176,3-49-217,0 0 0,1 0 0,0 0 1,1 0-1,0 0 0,1 1 1,0-1-1,1 0 0,3 12 0,3 15-1549,-8-10-2937,0-25 3873,0 20-6627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2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3777,'0'0'4263,"32"0"-4045,28 2-479,-40 0 15,1-1 0,-1-1 0,1-1 0,-1-1-1,29-6 1,-40 3-1905,-8 2-106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31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9554,'0'0'3897,"-1"1"-3909,0-1 0,0 1 0,1-1 0,-1 1 0,0 0 0,0-1 0,0 1 0,1 0 0,-1 0 0,0-1 0,1 1 0,-1 0 0,1 0 0,-1 0 0,1 0 0,-1 0 0,1-1 0,0 1 0,-1 0 0,1 0 0,0 0 0,0 1 0,5 14-185,-1 0 0,0 0 1,-1 0-1,2 29 0,-5-41 97,0 0 0,0 0 0,-1 0 0,1 0 0,-1 0 0,0 0 0,0 0 0,0 0 0,0-1 0,-1 1 0,1 0 0,-1-1 0,0 1 0,0-1 0,-1 0-1,1 1 1,-1-1 0,1 0 0,-1-1 0,0 1 0,0 0 0,0-1 0,-1 0 0,1 1 0,-5 1 0,-7 2-4177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32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6129,'0'0'6906,"115"-42"-7674,-71 37-177,-9-1-935,-8 6-2201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32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44 3441,'0'0'9314,"-5"-7"-9038,-15-22-58,19 28-207,0 1-1,1-1 0,-1 0 1,0 1-1,0-1 0,0 0 1,0 1-1,0-1 0,-1 1 0,1 0 1,0-1-1,0 1 0,0 0 1,0-1-1,0 1 0,-1 0 0,1 0 1,0 0-1,0 0 0,0 0 1,0 0-1,0 1 0,-1-1 0,1 0 1,0 1-1,0-1 0,0 0 1,0 1-1,0 0 0,0-1 0,0 1 1,0-1-1,0 1 0,0 0 1,0 0-1,0 0 0,1-1 0,-1 1 1,0 0-1,-1 2 0,2-2 3,-11 9 8,1 1 1,0 1-1,1-1 0,0 2 0,1-1 0,0 1 1,1 0-1,1 1 0,0-1 0,1 1 0,0 0 1,1 1-1,1-1 0,0 1 0,1 0 0,0 0 0,2 26 1,-1-27-31,1-6 8,0 1 0,0 0-1,1-1 1,0 1 0,0-1 0,5 16 0,-5-22-7,0 1 0,0-1 0,1 0-1,-1 0 1,1 0 0,0 0 0,-1 0-1,1 0 1,0 0 0,0-1 0,0 1 0,0-1-1,1 1 1,-1-1 0,0 0 0,1 0-1,-1 0 1,0 0 0,1 0 0,-1 0 0,1-1-1,0 1 1,-1-1 0,1 0 0,-1 0-1,1 0 1,4 0 0,3 0-373,0-1 0,0 0 0,0 0 0,-1-1 0,1 0 1,0 0-1,-1-2 0,1 1 0,-1-1 0,0 0 0,0-1 0,9-6 0,16-13-6021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0:32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0 4745,'0'0'4854,"5"2"-4662,-3-2-130,-1 1 0,0 0 0,1-1 0,-1 1 0,1 0 0,-1-1-1,0 1 1,0 0 0,1 0 0,-1 0 0,0 0 0,0 1 0,0-1-1,0 0 1,0 0 0,0 0 0,-1 1 0,1-1 0,0 1 0,-1-1 0,1 0-1,-1 1 1,1-1 0,-1 1 0,1-1 0,-1 1 0,0-1 0,0 1-1,0 0 1,0-1 0,0 1 0,0-1 0,-1 1 0,1-1 0,0 1-1,-1-1 1,1 1 0,-1-1 0,1 1 0,-1-1 0,0 0 0,0 1-1,-1 1 1,-23 39 377,20-35-416,0 0 1,1 0 0,0 0 0,1 0-1,-1 1 1,1-1 0,1 1 0,-1 0-1,1 0 1,1 0 0,0 0-1,-1 12 1,2-19-13,1-1 1,-1 1-1,0 0 0,1-1 0,-1 1 0,0-1 1,1 1-1,-1-1 0,1 1 0,-1-1 1,1 1-1,-1-1 0,1 0 0,0 1 0,-1-1 1,1 0-1,-1 0 0,1 1 0,0-1 1,-1 0-1,1 0 0,0 0 0,-1 0 0,1 1 1,0-1-1,-1 0 0,1 0 0,1-1 0,27 1 48,-22 0-36,4 0-109,0-1 1,0 0-1,0 0 0,0-2 1,0 1-1,0-1 0,-1-1 1,11-4-1,105-43-8020,-104 40 3316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43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8 1216,'0'0'3985,"-9"-8"-2417,9 8-1533,0 0-1,0 0 1,0 0 0,0 0-1,0 0 1,0 1-1,0-1 1,0 0-1,0 0 1,0 0-1,0 0 1,0 0-1,0 0 1,0 0-1,0 0 1,0 0-1,0 0 1,-1 0-1,1 0 1,0 0-1,0 0 1,0 0 0,0 0-1,0 0 1,0 0-1,0 0 1,0 0-1,0 0 1,0 0-1,0 0 1,-1 0-1,1 0 1,0 0-1,0 0 1,0 0-1,0 0 1,0 0-1,0 0 1,0 0-1,0 0 1,0 0 0,0 0-1,0 0 1,0 0-1,-1 0 1,1 0-1,0 0 1,0 0-1,0 0 1,0-1-1,-7 16 252,-6 18-419,0 44 185,4 1 1,3 0-1,6 130 0,1-88 103,-1-118-174,1 1 0,-1-1-1,0 0 1,1 0-1,-1 0 1,1 0 0,0 0-1,-1 0 1,1 0-1,0 0 1,0 0 0,0-1-1,0 1 1,1 0 0,-1-1-1,1 1 1,-1 0-1,1-1 1,-1 0 0,1 1-1,0-1 1,-1 0 0,1 0-1,0 0 1,0 0-1,0 0 1,0 0 0,0-1-1,0 1 1,0-1 0,2 1-1,9 1-224,0 0 0,0-1 0,0 0 0,13-2 0,-11 1-224,-10 0 307,0 0 0,0-1 0,0 0 0,1 0 0,-1-1 0,-1 1 0,1-1 0,0 0 0,0 0 0,-1-1 0,1 1 0,-1-1 0,1 0 0,-1 0 0,0-1 0,-1 1 0,6-6 0,15-15-2064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43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30 6225,'0'0'4961,"-5"-5"-4905,-17-14-158,17 14 14,5 15 42,-8 179 1000,2-104-917,6 110-1,3-178-359,0 0 0,0-1-1,2 1 1,9 24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44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2 288 2617,'0'0'6189,"0"-9"-5877,-2-128 424,4 120-629,-1 0 1,2 0-1,1 0 1,0 0-1,1 1 1,10-24-1,8 182 559,-19-94-719,-3 58 1,-2-50-257,-7-27 279,3-17-962,3 1-4000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45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 2657,'0'0'4314,"6"-7"-4134,21-21-29,-26 27-119,0 0 0,0 0 0,1 0 0,-1 0 0,0 0 0,0 1 0,1-1 0,-1 0 0,0 0 0,1 1 0,-1-1 0,1 1 0,-1 0 0,1-1 1,-1 1-1,1 0 0,-1 0 0,1 0 0,-1 0 0,1 0 0,-1 0 0,1 0 0,-1 1 0,1-1 0,-1 0 0,0 1 0,1-1 0,-1 1 0,1 0 1,-1-1-1,0 1 0,0 0 0,1 0 0,1 1 0,1 2 82,0 0 0,-1 0 0,1 1 1,-1-1-1,1 1 0,2 6 0,-1 0-17,-1 0-1,-1 0 0,1 0 0,-2 0 0,0 1 1,0-1-1,-1 1 0,0-1 0,-1 1 1,0-1-1,-1 1 0,-1 0 0,0-1 0,0 0 1,-1 1-1,0-1 0,-1 0 0,0-1 1,-10 17-1,13-24-94,-1 0 1,0 0-1,1 0 0,0 0 1,-1 0-1,1 1 1,0-1-1,1 0 1,-1 1-1,1-1 0,-1 0 1,1 1-1,0-1 1,0 1-1,1-1 1,-1 0-1,2 7 0,-1-8 9,1 0 0,-1 0-1,1 0 1,0 0-1,-1 0 1,1 0-1,0-1 1,0 1 0,0-1-1,0 0 1,0 1-1,0-1 1,1 0-1,-1 0 1,0 0 0,0 0-1,1-1 1,-1 1-1,1-1 1,-1 1-1,1-1 1,-1 0 0,1 0-1,2 0 1,3 0 6,20 2 109,46-5-1,-66 2-163,0 0 1,1 0-1,-1-1 0,0-1 0,0 1 0,-1-1 0,1-1 0,-1 1 0,1-1 1,7-6-1,-13 8-66,0 0 0,0 0-1,-1 0 1,1 0 0,-1-1 0,1 1 0,-1 0 0,0-1 0,0 1 0,0-1-1,0 1 1,0-1 0,0 0 0,-1 1 0,1-1 0,-1 0 0,0 1 0,0-1-1,0 0 1,0 0 0,-1-3 0,1 0-503,0-22-3458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46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1 3689,'0'0'2739,"-16"29"107,-12 3-2350,1 1 0,2 2 0,-40 71 0,30-37-348,-33 92 0,64-153-191,1 1 0,1-1 0,0 1 0,0-1 0,1 1 0,-1 11 0,2-19-101,-1-4-1244,-7-33-3044,2 14 31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46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4153,'0'0'7095,"2"3"-6571,7 8-517,0 0 0,1-1 0,0 0 0,1-1 0,0 0 0,0-1 1,1 0-1,22 10 0,42 31-15,-70-44 15,0 0-1,-1 0 0,1 1 1,-1 0-1,0 0 0,0 0 1,-1 0-1,0 1 1,4 8-1,-4 0-14,0 0-1,0 1 1,-2 0 0,0 0-1,-1-1 1,0 1 0,-2 0-1,-2 18 1,2 17-563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2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70 3689,'0'0'5617,"14"-6"-5421,12-4-458,0 2 0,1 0 0,0 2 0,1 1 0,53-3 0,-64 9-212,-13 0 273,1 0 1,-1-1 0,0 1 0,0-1 0,0 0 0,1 0 0,-1-1 0,0 1 0,0-1 0,1 0 0,-1 0 0,0 0-1,0-1 1,0 1 0,4-4 0,-4-4-1221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47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0 133 4121,'0'0'3119,"26"-13"-2767,84-41-38,-98 49-79,1 0 1,-1 1-1,1 0 1,0 1-1,0 0 1,0 1-1,0 1 1,0 0-1,15 1 1,33-3 975,18-10-850,-37 5-663,1 2 0,47-1-1,-109 18-4206,-8 2-44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47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6601,'0'0'1963,"20"0"-1790,180-1 1507,-108 2-865,-68 0-780,-1 0 0,0-1 0,1-1-1,-1-1 1,1-2 0,-1 0 0,40-13-1,-62 17-68,-1 0 0,0 0 0,0 0 0,0 0 0,0 0-1,1 0 1,-1 0 0,0 0 0,0 0 0,0 0 0,0 0-1,0 0 1,1 0 0,-1 0 0,0 0 0,0-1-1,0 1 1,0 0 0,0 0 0,0 0 0,1 0 0,-1 0-1,0 0 1,0 0 0,0 0 0,0-1 0,0 1 0,0 0-1,0 0 1,0 0 0,0 0 0,0 0 0,0 0-1,0-1 1,1 1 0,-1 0 0,0 0 0,0 0 0,0 0-1,0-1 1,0 1 0,0 0 0,0 0 0,0 0 0,0 0-1,-1 0 1,1-1 0,0 1 0,0 0 0,0 0-1,0 0 1,0 0 0,0 0 0,0 0 0,0-1 0,0 1-1,0 0 1,0 0 0,0 0 0,-1 0 0,1 0 0,0 0-1,0 0 1,0 0 0,0-1 0,0 1 0,-1 0 0,-11-4-2245,10 3 1664,-25-6-5110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48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1064,'0'0'6516,"4"0"-5990,161-2 3958,86-15-3886,-56 4-1803,-209 13-961,2 0-1746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49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0 170 336,'0'0'9226,"9"-18"-9125,32-55-90,-38 69-17,1 2 0,-1-1 1,0 0-1,1 1 0,0-1 0,-1 1 1,1 0-1,0 0 0,0 0 0,0 1 0,0 0 1,0-1-1,1 1 0,-1 1 0,0-1 0,1 1 1,-1-1-1,0 1 0,1 1 0,-1-1 1,0 0-1,5 2 0,10-1-14,-12-1 25,0 1 0,0-1 0,0 1 0,0 0 0,0 1 0,-1 0 0,1 0 0,0 0 0,-1 1 0,1 0 0,-1 0 0,0 1 0,6 4 0,2 4 168,-1 0 0,0 1-1,18 22 1,-1 0 283,-26-31-406,0 0 0,0-1 0,1 0-1,-1 0 1,1 0 0,0 0 0,0-1 0,0 0-1,0 0 1,0 0 0,0-1 0,0 1 0,1-1-1,-1-1 1,1 1 0,-1-1 0,0 0-1,1 0 1,-1 0 0,1-1 0,10-2 0,9-3 168,-1-1 1,1-1-1,31-16 1,-33 14-346,-18 8 116,0 0 0,0 0 0,-1 0 0,1-1 0,0 0-1,-1 0 1,0-1 0,1 1 0,-1-1 0,-1 0 0,8-7-1,-10 8 11,-1 1-1,1 0 0,0 0 1,0 0-1,-1-1 1,1 1-1,-1 0 0,0-1 1,0 1-1,0 0 0,0-1 1,0 1-1,0 0 1,0 0-1,-1-1 0,0 1 1,1 0-1,-1 0 1,0-1-1,0 1 0,0 0 1,0 0-1,0 0 0,0 0 1,-1 0-1,1 1 1,-1-1-1,0 0 0,-2-2 1,2 2-291,-1-1 0,1 0 1,1 1-1,-1-1 0,0 0 1,1 0-1,-1 0 0,1 0 1,0 0-1,0 0 0,0 0 0,0 0 1,0-5-1,1-3-4142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50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1304,'0'0'8586,"-1"0"-8539,1 0 0,-1 0 0,1 0 0,-1 0 0,0 1-1,1-1 1,-1 0 0,1 0 0,-1 1 0,1-1 0,-1 0 0,1 1 0,-1-1 0,1 0-1,-1 1 1,1-1 0,-1 1 0,1-1 0,0 1 0,-1-1 0,1 1 0,0-1 0,-1 1-1,1 0 1,-12 353 1896,12-261-1940,-1-12 59,-1-23-90,6 62-1,-1-108 28,1 1-1,0-1 1,1 1-1,0-1 1,0 0-1,1-1 1,1 0-1,0 0 1,1 0-1,0-1 1,0 0-1,1 0 1,1-1-1,0 0 1,16 11-1,-22-18-33,0 0 0,0 0-1,0-1 1,0 0-1,0 1 1,1-2 0,-1 1-1,0 0 1,0-1-1,1 0 1,-1 0-1,0 0 1,0 0 0,1-1-1,-1 0 1,0 0-1,0 0 1,0 0 0,0-1-1,0 1 1,0-1-1,0 0 1,0 0 0,-1-1-1,1 1 1,-1-1-1,0 0 1,0 0-1,0 0 1,3-4 0,9-10-63,-1 0 1,0-1 0,-2-1 0,14-26-1,-24 41 111,20-37 110,-1 0-1,-3-1 1,-1-2-1,-2 1 1,-2-2-1,-2 0 0,-2 0 1,-2-1-1,1-57 1,-8 101-118,0 0 0,0 0 0,0 0 0,0 0 0,0-1 1,-1 1-1,1 0 0,-1 0 0,1 0 0,-1 0 0,0 1 0,0-1 1,0 0-1,0 0 0,0 0 0,0 1 0,-1-1 0,1 0 1,-1 1-1,1-1 0,-1 1 0,1 0 0,-1 0 0,0-1 0,1 1 1,-1 0-1,0 0 0,0 1 0,0-1 0,0 0 0,-3 0 0,-20-13-119,23 13-86,1-1-1,0 0 0,0 1 0,0-1 0,0 0 1,1 0-1,-1 0 0,0 0 0,1 0 1,0 0-1,-1 0 0,1 0 0,0 0 0,0 0 1,0 0-1,0 0 0,1-4 0,5-34-2410,3 17 911,-5 6-1124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51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1 211 280,'0'0'5715,"2"-24"-4762,0-15-569,9-109 3194,-11 186-3415,1 0 0,2-1 0,12 57-1,4 52-501,-18-143-68,0 15 1021,0-13-2080,-1-19-7489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51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4945,'7'-7'142,"1"0"1,0 0-1,0 1 0,1 0 1,0 0-1,0 1 0,0 1 0,0-1 1,1 2-1,0-1 0,-1 1 1,1 1-1,1-1 0,-1 2 1,0-1-1,11 1 0,-20 2-106,1-1-1,-1 1 1,1 0-1,-1-1 1,1 1-1,-1 0 0,0 0 1,0 0-1,1 0 1,-1 0-1,0 0 1,0 1-1,0-1 1,0 0-1,0 0 1,0 1-1,0-1 1,-1 1-1,1-1 1,0 0-1,-1 1 0,1 0 1,-1-1-1,0 1 1,0-1-1,1 1 1,-1-1-1,0 1 1,0 0-1,0-1 1,-1 3-1,-1 56 2132,0-54-1993,0 1-1,0-1 0,-1 0 0,0 0 1,-7 11-1,-13 27 108,23-42-287,-1 0 0,0 0-1,1 0 1,-1 0 0,1 0-1,-1 1 1,1-1 0,0 0-1,0 0 1,0 0 0,0 0-1,1 0 1,-1 0 0,0 1-1,1-1 1,0 0 0,1 3-1,-1-4-1,0 0 0,1 1 0,-1-1 0,1 0 0,-1-1 0,1 1 0,0 0 0,-1 0 0,1-1 0,0 1 0,0-1 0,-1 1 0,1-1 0,0 0 0,0 0 0,2 0 0,38 1 82,-34-1-28,116 0-363,-124 0 232,1 0 0,-1 0 0,1 0 0,0 0 1,-1 0-1,1 0 0,-1 0 0,1 0 0,-1 0 0,1 0 0,-1 0 1,1-1-1,-1 1 0,1 0 0,-1 0 0,1 0 0,-1-1 1,1 1-1,-1 0 0,1-1 0,-1 1 0,1 0 0,-1-1 0,0 1 1,1-1-1,-1 1 0,0 0 0,1-2 0,0-7-2225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52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4353,'0'0'4910,"-2"16"-4935,15 113 1419,-13 53-1605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52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0 568,'0'0'7866,"-7"11"-7129,-110 142 2163,115-150-2891,0 0 1,1 1 0,-1-1-1,1 0 1,0 1 0,0-1-1,0 1 1,0 0-1,1-1 1,-1 1 0,1-1-1,0 1 1,0 0 0,1 5-1,-1 2-149,0-11-401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1:53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1280,'0'0'10168,"18"4"-9547,-4 4-540,-1 0-1,0 1 0,-1 1 1,0 1-1,0-1 0,-1 2 1,0-1-1,-1 2 0,-1-1 0,0 1 1,0 1-1,6 14 0,-14-26-88,0 0-1,1 0 0,-1 0 1,0 0-1,1-1 0,-1 1 1,1-1-1,0 1 0,0-1 1,-1 1-1,1-1 0,0 0 1,0 0-1,0 0 0,0 0 1,0 0-1,0-1 0,1 1 1,-1-1-1,0 1 0,0-1 1,1 0-1,2 0 0,-5 0-273,-3-10-2422,-12-1-2742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4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4 4761,'0'0'2670,"3"-4"-1754,-17 113 1022,16-52-1949,16 86 0,-4-36-386,-10 5-75,-6-106 321,0 0-1,0 0 1,0 0-1,-1-1 1,0 1-1,0-1 1,0 0 0,-1 0-1,0 0 1,0 0-1,0 0 1,0-1-1,-9 6 1,-4 8-1977,7-8-273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2:21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1001 112 544,'0'0'840,"-6"-11"1242,-43 11 1152,31-29-3023,14 27-153,-1-1-1,1 1 1,-1 0 0,0 0 0,1 1 0,-1-1-1,0 1 1,0 0 0,0 1 0,0-1-1,0 1 1,-9 0 0,-62 7 632,10 3-196,1 4 0,-116 39 0,75-2-398,90-44-96,1 0 0,0 1 0,0 1 0,1 1 0,0 0 0,1 1 0,0 0 0,1 1 0,0 0 0,1 1 0,0 0 0,1 1 0,1 0 0,0 1 0,1 0 0,-7 17 0,-6 18-1,-2 4-3,3 1 0,-20 80 0,24-55 152,3 0 1,-4 150-1,19-213-152,1 0 1,1-1-1,0 1 0,1-1 0,13 28 0,-11-26 3,8 20-97,30 53 0,-37-77 69,1 0 0,0-1 0,1-1 0,1 0 0,0 0 0,22 18 0,-27-26 24,1 0 0,-1 0 0,1 0 0,0-1 0,0 0 0,0-1 0,0 1 0,0-1 0,11 1 0,32 11-51,-42-10 23,1 1 1,-1-1 0,0 2 0,-1-1-1,1 1 1,9 10 0,-13-11-5,1-1-1,1 1 1,-1-1 0,0 1 0,1-1 0,0-1-1,0 1 1,0-1 0,0 0 0,1-1 0,-1 1-1,1-1 1,10 1 0,61 1-398,-61-4 417,1 0 1,-1 1-1,0 1 0,1 0 1,-1 2-1,28 8 0,-19-4 0,0-2 0,0-1 0,1-1 0,0-1 0,0-1 0,37-3-1,12 3-3,-21 4-39,-45-4 36,0-1 1,0 0 0,1 0 0,-1 0 0,0-2 0,1 1 0,-1-1 0,0-1-1,0 0 1,0 0 0,12-5 0,115-38-1596,-92 32 499,-41 9 1125,0 0 0,-1 0 0,1 0 0,-1-1 0,0 1 0,0-1 0,0 0 0,-1 0 0,0 0 0,4-10 0,1-2 26,23-47 58,-4-1 1,32-117-1,-57 178-73,13-46 560,-3 1 0,-1-2 0,3-65 0,-9 74 235,14-57-1,-10 63-566,-1 0-1,2-65 0,-6 36-133,-1 48 43,-1 0-1,-1 0 0,0 0 0,-1 1 0,0-1 0,-2 0 0,0 1 0,-1-1 0,-10-26 1,-4 1-31,7 19 153,-23-42 1,30 59-194,0 0 0,0 0 0,-1 0-1,0 1 1,0 0 0,0 0 0,-1 0 0,0 1-1,0 0 1,0 0 0,-8-4 0,6 3-26,0 0-1,0 0 1,1-1 0,0 0-1,0-1 1,0 0 0,1 0-1,0 0 1,0-1 0,-8-15-1,7 12 57,-1 0-1,-1 0 0,-18-19 0,23 27-111,0 0 0,0 0-1,0 1 1,0-1 0,0 1 0,-1 0 0,1 0-1,-1 0 1,1 0 0,-1 1 0,0 0 0,0 0-1,0 0 1,0 1 0,-5 0 0,-264 0-573,261 2 391,0 1 1,0 0-1,1 1 0,-1 0 0,1 1 0,0 1 0,0 0 0,1 0 0,-12 9 0,-25 12-2454,16-13-1764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2:23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50 496,'0'0'4749,"-9"6"-4082,-10 9-179,1 1 1,0 1-1,1 1 0,1 1 1,-20 28-1,-110 179 1592,242-407-2781,-74 140 845,-3-1-1,-1-1 1,14-53 0,-31 95-134,0 0 1,-1 0 0,1 0-1,0 1 1,0-1-1,0 0 1,0 1 0,0-1-1,0 0 1,0 1 0,0-1-1,0 1 1,0 0 0,0-1-1,1 1 1,-1 0-1,0 0 1,0-1 0,0 1-1,0 0 1,1 0 0,0 1-1,36-1 169,-27 1-156,-8-1-45,1 0-1,-1 0 1,1 0-1,0 0 0,-1 1 1,1-1-1,-1 1 0,1 0 1,-1 0-1,0 0 0,1 1 1,-1-1-1,0 1 1,0 0-1,0-1 0,5 5 1,-6-3 0,0 0 0,0 0 0,0 1 0,0-1 1,-1 1-1,0-1 0,1 1 0,-1-1 0,0 1 1,0 0-1,-1-1 0,1 1 0,-1 0 1,0 0-1,0 6 0,0-1 87,-1 9-3,0 0 1,2-1-1,0 1 0,1-1 1,1 1-1,1-1 1,0 0-1,8 19 1,-8-4 636,-44-33-78,-56-11 1,57 6 161,-56-1 0,94 7-817,-2-11-8963,3 3 4152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2:28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1800,'0'0'4213,"6"5"-3715,38 45 1730,0 11-1788,-3 2 0,45 91 0,-69-116-434,2 0-1,2-1 0,1-1 1,1-1-1,57 62 0,-59-75-108,-12-12-87,1-1-1,0 1 1,0-2-1,1 1 1,0-1-1,0-1 1,17 8-1,-25-13-89,0-1-1,0 0 0,0 1 0,-1 0 0,1 0 1,-1 0-1,1 0 0,-1 0 0,0 0 0,0 1 0,0-1 1,0 1-1,0-1 0,0 1 0,-1 0 0,1 0 1,-1 0-1,0 0 0,0 0 0,1 4 0,1 1-1142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2:2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3105,'0'0'5366,"0"3"-5156,0 205 582,-1-206-750,1 0 0,0 0 0,0 0 1,-1 1-1,1-1 0,-1 0 1,0 0-1,0 0 0,0 0 0,0 0 1,0 0-1,0 0 0,0 0 0,-1-1 1,1 1-1,-1 0 0,1-1 1,-1 1-1,1-1 0,-1 1 0,0-1 1,-2 1-1,0 1-10,1-1 0,0 1 0,0 0 1,0 0-1,0 1 0,0-1 0,-4 7 0,7-9-50,2-4-125,13-15 135,-1-1-1,-1 0 1,0 0 0,-2-2-1,0 1 1,-1-1 0,12-43-1,-20 60 6,13-37-185,-14 40 184,-1 0 0,1 0 0,0 1 0,-1-1 0,1 0 0,0 1 0,0-1 1,0 0-1,-1 1 0,1-1 0,0 1 0,0-1 0,0 1 0,0 0 0,0-1 0,0 1 0,0 0 0,0 0 0,0-1 0,0 1 1,0 0-1,0 0 0,0 0 0,0 0 0,0 0 0,0 1 0,0-1 0,0 0 0,0 0 0,0 1 0,0-1 0,0 0 1,0 1-1,0-1 0,0 1 0,-1-1 0,1 1 0,0 0 0,0-1 0,0 2 0,8 6 88,-2 0 0,1 1 0,-1-1 0,-1 1 0,0 1 0,0-1-1,-1 1 1,0 0 0,0 1 0,-1-1 0,4 17 0,0-3-8,-6-20-123,-2-7-718,-4-8-1656,-8-7-4519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2:3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493 43 784,'0'0'3556,"0"-4"-3246,0 2-166,0 0 0,-1 0-1,1-1 1,0 1 0,-1 0-1,1 0 1,-1 0 0,1 0-1,-1 0 1,0-1 0,0 1-1,0 0 1,-2-2 0,2 4-116,0-1-1,0 0 1,0 1 0,0-1 0,0 0-1,0 1 1,0 0 0,0-1 0,0 1-1,0 0 1,-1-1 0,1 1 0,0 0 0,0 0-1,0 0 1,-1 0 0,1 0 0,0 0-1,0 0 1,0 1 0,-1-1 0,1 0-1,0 1 1,0-1 0,0 0 0,0 1-1,0 0 1,0-1 0,0 1 0,0 0 0,0-1-1,0 1 1,0 0 0,-1 1 0,-16 13 25,0 1 0,1 1 0,1 1 0,0 1 1,2 0-1,0 0 0,-14 28 0,-45 59 195,-10-13-243,-41 54 90,121-144-105,1 0 0,-1 0 1,1 0-1,0 1 0,0-1 0,0 1 0,1-1 1,-1 1-1,1 0 0,-1 5 0,2-9-107,0-14-2983,0-1 611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2:30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0 2136,'0'0'3352,"-15"24"-3011,-47 73-97,43-58-220,19-21-53,2-5 332,42-13 1216,-35-4-1429,1 0 0,-2 0 0,1-1 0,0 0 0,-1 0 0,0-1 0,-1 0 0,1-1 0,8-9 0,4-2 297,82-60-162,-101 77-534,-8 30-4239,-4-10 395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2:31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3697,'0'0'5165,"17"5"-2709,169-20-2171,5 1-527,-156 14 84,20-2-723,-1 3-1,0 2 1,1 3 0,72 17-1,-116-21-262,0 1-1,0-2 1,0 1-1,12-2 1,-19 0 270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2:32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4185,'0'0'1880,"26"3"-1874,82 13-20,-97-15-21,0 1-1,0 1 1,0 0-1,0 0 1,15 7-1,-19-6-25,-6-4 181,-1 0 0,0 1 0,1-1 0,-1 0 0,1 1 1,-1-1-1,0 1 0,0-1 0,1 1 0,-1-1 1,0 1-1,0-1 0,1 0 0,-1 1 0,0-1 1,0 1-1,0 0 0,0-1 0,0 1 0,0-1 0,0 1 1,0-1-1,0 1 0,0-1 0,0 1 0,0-1 1,0 1-1,0-1 0,-1 1 0,1-1 0,0 1 0,0-1 1,-1 1-1,1-1 0,0 0 0,0 1 0,-1-1 1,0 1-1,-15 21-324,12-17 486,-4 5-236,0-1 0,0-1 1,-1 1-1,0-1 0,-1-1 1,1 0-1,-2 0 1,1-1-1,-1 0 0,0-1 1,0 0-1,-13 3 1,-13 8 254,37-5-6657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2:41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296 175 208,'0'0'3397,"-16"5"-2981,-54 19-208,61-21-130,0 2-1,1-1 1,0 1 0,-1 0-1,2 1 1,-1 0-1,1 0 1,0 1 0,-12 13-1,0 0 144,10-11-205,0-1 0,0 1 0,1 1 0,1-1 0,-1 2-1,2-1 1,-1 1 0,2-1 0,-1 2 0,1-1-1,1 1 1,0-1 0,1 1 0,0 0 0,1 0-1,0 1 1,1-1 0,0 0 0,1 1 0,2 14 0,-1-22-14,0 0 0,0-1 1,1 1-1,-1-1 0,1 1 1,1-1-1,-1 0 0,0 0 1,1 0-1,0 0 0,0 0 1,0 0-1,1-1 0,-1 0 1,1 1-1,-1-1 0,1-1 1,0 1-1,1 0 0,-1-1 1,0 0-1,6 2 0,4 2-14,-1-1-1,2 0 0,-1 0 0,1-2 0,-1 0 0,17 1 1,31 1-757,123-7 1,-166-1 683,-1-1-1,0-1 0,0-1 1,0 0-1,-1-1 1,27-16-1,95-65 242,-131 81-135,1 0 0,-1 0-1,-1-1 1,1 0-1,-1 0 1,0-1 0,-1 0-1,0 0 1,-1-1-1,0 1 1,0-1 0,-1 0-1,5-18 1,-5 11 163,-1 0 1,0-1-1,-1 1 1,-1-1-1,-1 1 1,0-1-1,-6-31 1,4 40-2,0-1 0,-1 1 0,-1 0 0,1 0 1,-2 0-1,1 0 0,-1 1 0,0-1 0,-1 1 0,0 1 1,0-1-1,-1 1 0,1 0 0,-2 0 0,1 1 1,-1 0-1,-12-7 0,7 5-35,0 1 1,0 0 0,-1 1-1,0 1 1,0 0-1,-1 1 1,1 0 0,-1 1-1,0 1 1,-25-1 0,25 4-132,0 0 0,0 1 0,0 0 0,0 1 0,0 1 0,1 0 0,0 1 0,0 1 0,0 0 1,0 1-1,1 1 0,0 0 0,1 0 0,0 1 0,0 1 0,-17 18 0,16-15-583,1 2 0,0 0 1,1 0-1,0 1 0,1 0 0,1 0 0,1 1 0,-8 22 0,2-8-1782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10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85 7818,'0'0'3975,"-1"-4"-3196,-2-20 785,2 15-1181,0 23-796,3 31 417,-3 0 1,-2-1-1,-2 1 0,-1-1 1,-21 70-1,23-101-130,0 1-1,1-1 0,0 1 1,1-1-1,0 24 0,3-36 52,1 0 1,-1-1-1,1 1 0,0 0 0,-1 0 1,1-1-1,0 1 0,0-1 1,-1 0-1,1 1 0,0-1 0,0 0 1,0 0-1,0 0 0,-1 0 0,4-1 1,-2 1 12,6-1 63,0 0 0,-1-1 0,1 1 0,-1-2 0,1 1-1,-1-1 1,0-1 0,0 1 0,0-1 0,-1-1 0,1 1 0,-1-1 0,0-1 0,7-6 0,13-14 12,48-58 1,-48 52-19,-19 22-26,86-106-461,-83 100-7,0-1 0,0 0 0,-2-1-1,0-1 1,7-22 0,-11-5-2887,-5 39 2130,0 3-1100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4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0 141 1064,'0'0'4301,"14"-18"-4214,43-53-31,-55 69-52,-1-1 1,1 1-1,-1 0 0,1 0 1,0 0-1,0 0 1,0 1-1,1-1 0,-1 0 1,0 1-1,0 0 1,1-1-1,-1 1 0,1 0 1,-1 0-1,1 0 1,0 1-1,-1-1 0,1 1 1,0-1-1,-1 1 0,1 0 1,4 0-1,9-1 55,6-2-9,10-4 442,1 2-1,-1 2 1,1 0 0,53 5-1,-82-2-479,1 1-1,0 1 0,0-1 1,0 1-1,-1 0 0,1 0 1,-1 0-1,1 1 0,-1-1 1,0 1-1,0 0 0,0 0 0,0 1 1,-1-1-1,1 1 0,-1 0 1,0 0-1,0 0 0,4 7 1,-6-8-1,1 1 0,0-1 1,-1 1-1,0-1 0,1 1 1,-2 0-1,1 0 1,0 0-1,-1 0 0,1-1 1,-1 1-1,0 0 0,-1 0 1,1 0-1,-1 0 0,1 0 1,-1 0-1,0-1 0,-1 1 1,1 0-1,-1-1 0,1 1 1,-1-1-1,0 1 0,-4 4 1,-26 25 322,-1-1 0,-2-2 0,-1-1 0,-65 39 0,66-44 188,33-20-529,1 0-1,-1 0 0,1 0 1,0 0-1,0 0 0,1 0 0,-1 0 1,1 0-1,0 0 0,0 0 1,0 0-1,2 8 0,-1 2-42,-1-12 40,0 0-1,0-1 1,1 1 0,-1 0 0,1-1 0,-1 1 0,1 0 0,-1-1 0,1 1 0,0-1-1,0 1 1,0-1 0,0 1 0,0-1 0,0 0 0,0 0 0,0 1 0,1-1 0,-1 0-1,0 0 1,1 0 0,-1 0 0,1 0 0,-1-1 0,1 1 0,-1 0 0,1-1 0,0 1 0,-1-1-1,1 1 1,3-1 0,8 2 16,0 0-1,0-2 0,20 0 1,6 1-235,-20 1-2345,-15-1 80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10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4417,'0'0'7335,"0"17"-6770,-1 39-254,-1-1-136,1 0 1,15 106 0,-14-158-185,3 8 7,-1 0-1,2-1 1,-1 1-1,8 13 1,-10-22-26,0 0 0,0 0 0,1 1 0,-1-1 0,1 0 0,0 0 0,0 0 0,0-1 0,0 1 0,0 0 0,0-1 0,0 1 0,0-1 0,0 0 0,1 0 0,-1 1 0,1-2-1,-1 1 1,1 0 0,-1 0 0,1-1 0,-1 1 0,6-1 0,6-1 8,0-1-1,0 0 0,0-1 0,0 0 0,-1-1 1,1-1-1,-1 0 0,0-1 0,-1 0 0,0-1 1,0 0-1,12-10 0,8-7-139,-2-3 1,55-58-1,-76 75-14,0 0 1,-1 0-1,-1-1 0,0 0 1,0-1-1,-1 1 1,0-1-1,-1-1 0,-1 1 1,5-21-1,-7 25-308,-2-1 1,1 1-1,-1 0 0,0 0 0,0 0 0,-4-14 0,-3 2-1746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17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27 143 3065,'0'0'5098,"-3"-3"-3796,3 3-1272,0 0 0,0-1 0,0 1 0,-1 0 1,1 0-1,0 0 0,0 0 0,0 0 0,0-1 1,-1 1-1,1 0 0,0 0 0,0 0 0,0 0 1,-1 0-1,1 0 0,0 0 0,0 0 0,-1 0 1,1 0-1,0 0 0,0 0 0,-1 0 0,1 0 0,0 0 1,0 0-1,0 0 0,-1 0 0,1 0 0,0 0 1,0 0-1,-1 0 0,1 0 0,0 0 0,0 0 1,0 1-1,-1-1 0,1 0 0,0 0 0,0 0 1,0 0-1,0 0 0,-1 1 0,1-1 0,0 0 0,0 0 1,0 0-1,0 1 0,0-1 0,0 0 0,0 0 1,0 0-1,-1 1 0,1-1 0,0 0 0,0 1 1,-5 25 442,0 49-785,5-57 493,-4 196-144,5-214-52,0 1 0,0 0 0,0 0 0,1-1 0,-1 1 0,0 0 0,0-1 0,0 1 0,1-1 0,-1 0 0,0 1 0,1-1 0,-1 0 0,0 0 0,1 0 0,-1 0 0,0 0 0,1 0 0,-1 0 0,2 0-1,32-3-111,-25 1 120,0-2-1,0 1 0,-1-2 1,1 1-1,-1-1 1,0-1-1,0 1 0,-1-1 1,1-1-1,10-10 0,11-14-118,31-40-1,-53 61 95,40-55-774,-3-1 0,37-77 0,-80 141 526,-1 0 0,0-1 1,0 1-1,0 0 0,0 0 0,0-1 0,0 1 1,-1 0-1,1-1 0,-1-4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18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 4457,'0'0'1651,"4"24"-1464,15 75-119,-16-87-56,1 1 1,0-1 0,1 0-1,1 0 1,0 0 0,0-1-1,16 20 1,11 22 46,-28-35 106,9 14-84,-13-32-64,-1 1 1,1-1 0,0 1 0,0-1 0,0 0 0,-1 1 0,1-1 0,0 0 0,0 0-1,0 1 1,0-1 0,0 0 0,0 0 0,0 0 0,-1 0 0,1 0 0,0 0 0,0 0-1,0-1 1,0 1 0,0 0 0,0 0 0,0-1 0,-1 1 0,1 0 0,0-1 0,0 1-1,0-1 1,-1 1 0,1-1 0,0 0 0,-1 1 0,1-1 0,0 1 0,-1-1-1,1 0 1,0-1 0,17-19 252,0 0-1,-2-1 1,-1-1-1,-1-1 1,0 0-1,10-29 1,-22 50-264,33-86-21,-28 66-601,1 2-1,1-1 0,1 1 1,1 0-1,14-19 1,-15 29-915,-2 2-1949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19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4001,'0'0'1558,"0"25"-1731,0 2 150,-2 20-22,3 0-1,9 63 0,-2-70-562,22 71 0,-30-110 701,0-1 1,1 1-1,-1-1 0,0 0 0,1 1 1,-1-1-1,0 1 0,1-1 0,-1 0 0,1 1 1,-1-1-1,1 0 0,-1 0 0,1 1 0,-1-1 1,1 0-1,-1 0 0,1 0 0,-1 0 1,1 1-1,-1-1 0,1 0 0,-1 0 0,1 0 1,-1 0-1,1 0 0,-1 0 0,1 0 1,-1-1-1,1 1 0,-1 0 0,1 0 0,-1 0 1,1 0-1,-1-1 0,1 1 0,-1 0 0,1 0 1,-1-1-1,0 1 0,1-1 0,-1 1 1,1 0-1,-1-1 0,0 1 0,1-1 0,-1 1 1,0 0-1,0-1 0,1 0 0,20-22 458,39-67 267,52-99-1,-109 188-968,-1 0 0,0 0 0,1 0 0,0 1 0,-1-1-1,1 1 1,-1 0 0,1-1 0,-1 1 0,1 0 0,0 1 0,-1-1-1,4 1 1,4-1-108,5 1-406,-1-1 1,1-1-1,0-1 0,0 0 1,-1-1-1,18-5 0,-7-3-1345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24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4657,'0'0'6936,"0"7"-6973,1 19 109,-1 0 1,-2 0 0,-1 0-1,-1-1 1,-1 1-1,-11 35 1,7-37 15,-6 11-49,3 1 1,1 0-1,1 1 1,2 0-1,2 0 1,-2 49-1,8 1 31,0-49-6417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2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357 1 2689,'0'0'6502,"-3"4"-5911,-32 45 74,-3-1 0,-1-2 0,-83 74 0,44-44-107,71-68-726,-13 11 452,6-13-3887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24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9298,'0'0'2929,"2"17"-2909,0 1-21,0 0 1,1 0 0,1-1-1,1 0 1,1 1 0,0-1 0,1-1-1,13 23 1,-7-23-109,0 0 0,0-1 0,2-1 1,0 0-1,32 23 0,-29-24 105,0 1 0,-1 1 0,0 0 0,16 21-1,-31-33 28,1 0-1,-1 1 0,0-1 0,0 1 0,0-1 1,0 1-1,0 0 0,-1 0 0,0 0 0,2 7 1,-3-10 29,0-1-31,0 2-44,0-2-268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25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35 7698,'0'0'6050,"-1"-2"-5839,-3-9-107,3 8-136,698 19-1547,-709-36-2280,-7 6-1669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25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3545,'0'0'7719,"29"7"-7502,3 0-158,179 43 149,-207-48-164,8 1-62,-1 0 0,0 1 0,18 10 0,-27-14 37,-1 1 0,0-1-1,0 1 1,0-1 0,0 1 0,1-1 0,-1 1-1,0 0 1,0 0 0,0-1 0,-1 1 0,1 0-1,0 0 1,0 0 0,0 0 0,-1 0 0,1 0-1,0 0 1,-1 0 0,1 1 0,-1-1 0,1 0-1,-1 0 1,0 0 0,1 1 0,-1-1 0,0 0 0,0 0-1,0 1 1,0-1 0,0 0 0,0 0 0,0 1-1,-1-1 1,1 0 0,0 0 0,-1 1 0,1-1-1,-1 0 1,1 0 0,-1 0 0,1 0 0,-1 0-1,0 0 1,0 0 0,1 0 0,-3 1 0,-19 19 401,-1-1 1,-39 26-1,30-24-320,-32 29-1,46-34-95,1 0 1,0 2-1,-16 23 0,28-35-65,0 1 0,1 0-1,-1 0 1,2 1 0,-1-1-1,1 1 1,0 0 0,1 0-1,0 0 1,0 0 0,0 15-1,-4-39-8461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26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0 7986,'0'0'4785,"-4"8"-4691,-81 108 36,54-79-89,3 2 0,1 1-1,1 1 1,-31 71 0,46-69-110,10-23-2629,25-44 68,2-8 839,0-2-939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5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3953,'0'0'2550,"4"8"-2445,49 135 1189,-45-127-1295,-7-15 44,0-1-1,-1 1 1,1 0 0,-1-1 0,1 1 0,0 0 0,-1 0 0,1 0 0,-1-1 0,0 1 0,1 0 0,-1 0 0,0 0-1,1 0 1,-1 0 0,0 0 0,0-1 0,0 1 0,0 0 0,0 0 0,0 0 0,0 0 0,0 0 0,0 0 0,0 0-1,0 0 1,-1 0 0,1 0 0,0-1 0,-1 1 0,1 0 0,0 0 0,-1 0 0,1 0 0,-1-1 0,0 1-1,1 0 1,-1-1 0,0 1 0,1 0 0,-1-1 0,0 1 0,0-1 0,1 1 0,-1-1 0,0 1 0,0-1 0,-1 1-1,-7 3-7,0 0 0,0 0-1,0-1 1,-1 0-1,1-1 1,-1 0-1,0 0 1,0-1-1,-9 0 1,18-1-91,0 0 0,0 0 0,1 0 0,-1 0 1,0-1-1,1 1 0,-1 0 0,0 0 0,1 0 0,-1-1 0,0 1 1,1 0-1,-1-1 0,0 1 0,1 0 0,-1-1 0,1 1 0,-1-1 1,1 1-1,-1-1 0,1 1 0,-1-1 0,1 1 0,0-1 0,-1 0 0,1 1 1,0-1-1,-1 0 0,1 1 0,0-1 0,0 0 0,0 1 0,-1-1 1,1 0-1,0 1 0,0-1 0,0 0 0,0 0 0,0 1 0,0-1 1,1 0-1,-1 1 0,0-1 0,0 0 0,0 1 0,1-2 0,-1-7-381,0-16-1600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26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6065,'0'0'8729,"0"-3"-8495,2 7-303,7 18 11,1 1 1,1-2-1,1 1 0,0-2 1,2 0-1,24 28 0,-15-20-318,36 61 0,-54-78 347,1 0 0,-1 0 0,-1 1 0,0 0 0,0 0 0,-2 0 0,1 0 0,-1 0 0,0 21 1,-2-23-2,1-1 0,-2 1 0,1 0 1,-1 0-1,-1 0 0,0-1 1,0 1-1,-1 0 0,0-1 1,-7 15-1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27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40 4929,'0'0'10326,"-13"-7"-9891,72 6-426,213 1-685,-266 0 513,-5 0 58,1 1 0,-1-1 0,1 0 0,-1 1-1,1-1 1,-1 0 0,1 0 0,-1 0 0,1 0 0,-1 0 0,1-1-1,-1 1 1,1 0 0,-1-1 0,1 1 0,-1-1 0,0 1 0,1-1-1,-1 0 1,0 0 0,0 1 0,1-1 0,-1 0 0,0 0 0,0 0-1,0-1 1,0 1 0,0 0 0,0 0 0,0 0 0,-1-1 0,2-1-1,-1-10-2794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29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563 15 5825,'0'0'4885,"-6"-3"-4670,5 3-214,0-1 16,-1-1 0,0 1-1,0 0 1,0 0 0,0 0 0,0 0-1,0 0 1,-1 1 0,1-1-1,0 1 1,0-1 0,-1 1 0,1 0-1,0 0 1,0 0 0,-1 0-1,1 0 1,0 0 0,0 1-1,-1-1 1,1 1 0,0 0 0,0-1-1,0 1 1,0 0 0,0 0-1,0 0 1,0 1 0,0-1 0,0 0-1,1 1 1,-1-1 0,0 1-1,1 0 1,-2 1 0,-125 132 708,-176 241 1,300-371-738,-1 2-146,0 0 1,0 0-1,0 0 1,1 1-1,0-1 0,1 1 1,0 0-1,0 0 1,0 0-1,1 1 0,-1 11 1,14-21-860,-5-2 840,-1 0-1,0-1 0,0 0 1,0 0-1,-1 0 0,1 0 1,-1 0-1,0-1 0,0 0 1,0 0-1,4-9 0,31-64-2535,-37 75 2615,21-54-1799,-4 2-722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29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 1008,'0'0'5721,"4"-26"-4116,16-112 869,-20 138-2429,0 0 1,0 0-1,0-1 1,0 1-1,0 0 1,0 0-1,0 0 1,0-1-1,0 1 0,0 0 1,0 0-1,0 0 1,0-1-1,0 1 1,0 0-1,0 0 1,0 0-1,0-1 1,0 1-1,0 0 1,0 0-1,1 0 1,-1 0-1,0-1 1,0 1-1,0 0 1,0 0-1,0 0 1,1 0-1,-1 0 1,0-1-1,0 1 1,0 0-1,0 0 1,1 0-1,-1 0 1,0 0-1,0 0 1,0 0-1,1 0 0,-1 0 1,0 0-1,0 0 1,0 0-1,1 0 1,-1 0-1,9 10 443,10 27-1040,-16-29 778,210 501-25,-202-469-416,-2 0-1,-1 0 0,-2 1 1,-2 1-1,-3 74 1,-1-115 75,-1-1 0,1 1 1,-1-1-1,1 0 1,-1 1-1,1-1 0,-1 1 1,1-1-1,-1 0 1,1 0-1,-1 1 1,1-1-1,-1 0 0,1 0 1,-1 0-1,0 0 1,1 0-1,-1 0 0,1 0 1,-1 0-1,0 0 1,1 0-1,-1 0 1,1 0-1,-1 0 0,1 0 1,-1 0-1,0-1 1,0 1-1,-1 0-379,-17-5-3564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30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38 104 4489,'0'0'8235,"-8"-4"-7950,-21-10-269,89 10 91,-26 2-44,-1-1 1,0-2-1,0-1 0,41-14 0,11-2 13,-43 15-407,55-3-1,-48 5-2027,-40 3-645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30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8618,'0'0'3483,"22"-2"-3377,173-7 2,-155 8-123,47 2-29,-80 2-184,-6-2 127,-1-1 0,1 0 1,0 1-1,-1-1 0,1 0 1,-1 1-1,1-1 1,0 0-1,-1 0 0,1 1 1,0-1-1,0 0 1,-1 0-1,1 0 0,0 0 1,-1 0-1,1 0 0,0 0 1,-1 0-1,1 0 1,0-1-1,0 1 0,0 0 1,2-14-3736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31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5449,'0'0'5024,"1"7"-5040,4 84 65,-3-29 58,3 1 0,14 68-1,2-70-1418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31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415 1 3713,'0'0'7485,"-13"22"-7199,4-7-230,-8 15 196,-1-2 0,-1-1-1,-44 49 1,-27 1 376,65-58-574,0 2 0,2 0 0,0 2 0,-36 47 1,55-64 14,-16 18-627,15-29-1422,3-16-1975,2-4-2635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33:32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6633,'0'0'5887,"9"3"-5862,5 4-17,0 1-1,-1 1 1,0-1-1,-1 2 0,0 0 1,0 1-1,-1 0 0,-1 0 1,0 1-1,0 0 1,-1 1-1,-1 0 0,9 17 1,3 10 48,-1 0-1,-1 1 1,19 71 0,-34-98-48,1-1 0,0 0-1,1 0 1,12 22 0,-15-32-15,0 0 0,0 0 0,0 0 1,1 0-1,-1 0 0,1-1 0,0 1 0,0-1 1,0 0-1,0 0 0,0 0 0,0 0 1,0 0-1,1-1 0,-1 1 0,1-1 0,-1 0 1,1 0-1,0 0 0,-1-1 0,1 1 1,6-1-1,-4 0-74,32-4-167,-36 4 220,-1 0 1,0-1-1,0 0 1,1 1 0,-1-1-1,0 0 1,0 0-1,0 1 1,0-1 0,0 0-1,0 0 1,0 0-1,0 0 1,0 0 0,0-1-1,-1 1 1,1 0-1,0 0 1,-1-1 0,1 1-1,-1 0 1,1 0-1,-1-1 1,0 1 0,1-3-1,-1 3-108,0 1 0,-1-1 0,1 0 0,0 0-1,0 0 1,-1 1 0,1-1 0,0 0 0,-1 0 0,1 1-1,-1-1 1,1 0 0,-1 1 0,1-1 0,-1 0 0,1 1 0,-1-1-1,0 1 1,1-1 0,-1 1 0,0-1 0,0 1 0,1 0-1,-1-1 1,0 1 0,0 0 0,1-1 0,-1 1 0,0 0-1,0 0 1,0 0 0,0 0 0,1 0 0,-3 0 0,0-1-393,-28-5-3890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1-12T07:58:50.400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 contextRef="#ctx0" brushRef="#br0">7478-477 0,'0'-13'47,"-26"13"0,13 13-32,0-13-15,13 25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5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0 114 4841</inkml:trace>
  <inkml:trace contextRef="#ctx0" brushRef="#br0" timeOffset="1">0 114 4841,'5'-39'2138,"-5"38"-2084,1 0 1,-1 0-1,0 0 1,1 0-1,-1 0 1,1 0 0,-1 0-1,1 0 1,-1 1-1,1-1 1,-1 0-1,1 0 1,0 1-1,0-1 1,-1 0-1,1 1 1,0-1-1,0 1 1,0-1 0,0 1-1,0-1 1,-1 1-1,1 0 1,0-1-1,0 1 1,0 0-1,0 0 1,2-1-1,27 1 1128,-25 0-1098,10 0-151,-7 1-244,1 0-1,-1-1 1,0 0-1,1-1 1,-1 1-1,0-2 1,0 1-1,1-1 1,-1 0-1,-1-1 1,1 0-1,0 0 1,-1-1-1,1 0 1,-1 0-1,8-6 1,4-9-3425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1-12T07:58:50.390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 contextRef="#ctx0" brushRef="#br0">38 13 0,'-26'0'94,"13"0"-79,39 0 32,-13 0-31,0 0-16,0 12 15,0-12-15,0 0 16,25 0-16,-25 0 16,13 0-16,-13 0 203,13 0-188,-13 0-15,-1 0 16,1 0 0,0 0-16,0 0 15,0 0-15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5:38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64 3713,'0'0'4814,"-3"-48"-65,-8 34-4199,10 13-597,1 7-349,1 26 254,-1 8 53,-5 46 1,3-71 82,-1 0 1,0-1 0,-1 1 0,-1-1-1,0 0 1,-13 24 0,5-16-492,3-5 827,1 0 0,-11 28 1,11-3-2109,9-38 1109,0 1-1,1-1 0,-1 0 1,1 0-1,0 0 1,0 0-1,0 0 1,2 5-1,0-4-1758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5:39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69 3649,'0'0'3079,"-1"1"-2952,1 0 1,-1-1-1,1 1 1,-1 0-1,1-1 0,0 1 1,-1 0-1,1 0 0,0-1 1,0 1-1,0 0 0,0 0 1,0-1-1,-1 1 1,1 0-1,1 0 0,-1 0 1,0-1-1,0 2 0,14 1-78,0 0 0,-1-1 0,1-1-1,0 0 1,0-1 0,20-3 0,9 2 51,14-4-347,-1-2 1,0-3 0,0-2-1,75-26 1,-124 36 112,22-9-1898,-27 5 202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5:39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6121,'0'0'2481,"10"2"-2334,37 10-105,-11-3-10,0 0 1,58 4 0,-93-13-32,104-2 98,-94 1-102,-1-1-1,1 0 1,-1 0 0,0-1-1,0-1 1,0 0-1,16-8 1,151-104-1744,-128 79-355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5:39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7298,'0'0'2664,"-20"159"-2576,17-103-88,-3-3-8,3-6-8,-3-4-160,0-6-136,-6-5-104,-2-6-248,-10 3-176,1-10 488,5-6-1521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5:40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304 225 3473,'0'0'6913,"-12"-2"-6410,5 0-452,3 0-31,0 1 0,0 0-1,0 0 1,0 0 0,0 1-1,-1 0 1,1-1 0,0 1-1,0 1 1,0-1 0,-1 1 0,1-1-1,0 1 1,0 1 0,0-1-1,0 0 1,0 1 0,-4 2-1,-8 6-43,1 1 0,0 1 0,1 0 0,0 0 0,1 2 0,1-1 0,0 2 0,1-1 0,0 2 0,1-1 0,1 2 0,1-1 0,0 1 0,1 0-1,1 1 1,0-1 0,2 1 0,0 1 0,1-1 0,0 0 0,2 1 0,1 33 0,0-49 4,1 0 0,-1 1 0,1-1 0,-1 0 0,1 0 0,0 0 0,1 0-1,-1 0 1,0 0 0,1 0 0,0 0 0,0 0 0,-1-1 0,2 1 0,-1-1 0,4 5 0,0-3-5,-1-1-1,0 1 1,1-1-1,-1 0 1,1 0-1,0-1 1,0 1-1,7 0 1,9 2-32,0-1 0,1-2 0,41 1 0,-42-3-237,1-1 0,-1-1-1,0-1 1,1-1 0,22-6-1,-30 4 112,-1 1-1,0-2 1,0 1-1,-1-2 1,0 0-1,0-1 0,-1 0 1,16-15-1,-14 11 231,0-1 0,-1-1 0,0 0-1,-2-1 1,0 0 0,0-1-1,-2 0 1,0-1 0,9-25 0,-11 19 413,-1-1 0,0 0 0,-2 0 0,-1 0 0,-2 0 0,-1-46 0,-1 60-326,0 1 0,-1-1 0,0 0 0,-1 1 0,0 0 0,0 0 0,-1-1-1,0 2 1,-1-1 0,0 1 0,-1-1 0,-11-13 0,13 18-73,-1 0-1,0 0 1,0 0-1,-1 0 1,1 1-1,-1 0 1,0 0-1,0 0 1,-1 1-1,1 0 1,-1 0-1,1 1 1,-1-1-1,0 2 1,0-1-1,0 1 1,0 0-1,0 0 1,-14 1-1,15 1-82,1 0 0,0 0 0,-1 1 0,1 0 0,0 0 0,0 0 0,0 1 0,1 0 0,-1 0 0,1 0-1,-1 0 1,1 1 0,0-1 0,0 1 0,1 0 0,-1 0 0,1 1 0,0-1 0,0 1 0,-3 6 0,-7 14-1003,0 0 1,-13 46-1,18-48-418,-15 45-5297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5:41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7522,'-15'11'2328,"4"7"-1776,5 9-272,6 7-272,3 6 120,44 2 560,26 6-431,24-3-257,18-5-65,9-3-271,-6-8-56,-15-5-328,-18-6-672,-11-4-328,-27-7-361,-21-7-1104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19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59 416,'1'0'13459,"18"0"-13722,88-3-2408,0-5 0,119-24 0,-186 22 1172,-27 4-369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0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0 1040,'0'0'1170,"26"0"-921,112 0 362,-137 1-495,-1-1 0,1 1 0,-1 0 0,1-1 0,-1 1-1,1 0 1,-1-1 0,1 1 0,-1 0 0,0 0 0,0 0 0,1-1 0,-1 1 0,0 0 0,0 0 0,0 0 0,0 0 0,0-1-1,0 1 1,0 0 0,0 0 0,0 0 0,0-1 0,0 1 0,-1 0 0,1 0 0,0 0 0,-1-1 0,0 2 0,-8 28 1544,-55 137 20,46-114-1557,-2-1 0,-36 66 0,51-110 110,0 0 0,0 0 0,-1-1 1,-12 11-1,16-15-78,-1-1 0,0 1 0,0-1 0,0 0 0,0 0 1,0 0-1,0 0 0,-1-1 0,1 1 0,-1-1 0,1 0 0,-1 0 0,1 0 0,-8 0 1,32 13-850,10-1 441,0-2-1,53 14 1,-73-23 173,1 0 1,0-1 0,-1-1-1,1 1 1,-1-2 0,1 0-1,-1 0 1,1-1 0,-1 0-1,1-1 1,13-5 0,93-37-4658,-87 34 2107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1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1 188 3393,'0'0'6118,"7"9"-6122,2 5-2,-1 0-1,0 0 0,-1 1 0,0 0 0,-1 1 1,-1 0-1,-1-1 0,0 2 0,-1-1 1,0 0-1,0 27 0,-3 52 80,0-95-34,0-3-44,0-6-241,2 1 1,-1-1 0,1 0-1,0 1 1,1-1 0,5-9-1,-4 8-114,-1 0 0,1 0-1,-2-1 1,1 1 0,0-14-1,-2 6 352,-1 1 0,-1 0-1,-1 0 1,0 0 0,-1 0-1,-1 0 1,-10-27 0,11 36 187,1-1 1,-1 0 0,1 1 0,1-1-1,0 0 1,0 0 0,0 0 0,2-11-1,-1 16-158,1 1-1,-1-1 0,1 1 1,0 0-1,0-1 0,0 1 1,1 0-1,-1 0 0,1 0 0,0 0 1,0 0-1,0 0 0,0 0 1,0 0-1,0 1 0,1-1 1,-1 1-1,1 0 0,0 0 1,0 0-1,0 0 0,0 0 1,4-1-1,14-5-154,0 2-1,1 1 1,-1 0 0,1 2 0,0 0-1,0 1 1,0 2 0,41 3-1,-58-3 117,-1 1-1,0 0 0,1-1 1,-1 2-1,0-1 0,1 0 0,-1 1 1,0 0-1,0 0 0,0 0 1,0 0-1,-1 1 0,1 0 0,-1-1 1,1 1-1,-1 0 0,0 1 1,0-1-1,0 1 0,-1-1 1,1 1-1,-1 0 0,0 0 0,0 0 1,0 0-1,0 0 0,-1 0 1,0 1-1,0-1 0,0 1 0,0 6 1,0-3 116,-1-1 1,0 0 0,0 1-1,-1-1 1,0 0-1,0 0 1,-1 1 0,1-1-1,-2 0 1,1 0 0,-1-1-1,0 1 1,-1 0-1,1-1 1,-1 0 0,-1 0-1,1 0 1,-10 10 0,-17 8 300,0-1 1,-2-2 0,-44 23-1,-33 21 698,108-64-1095,1-1 1,0 1 0,0 0-1,0 0 1,0-1 0,0 1-1,0 0 1,0 0 0,0 0-1,1 0 1,-1 0 0,0 0-1,0 1 1,1-1 0,-1 0-1,1 0 1,-1 3 0,1-4-3,0 1 0,0 0 1,0 0-1,0 0 0,0-1 1,1 1-1,-1 0 0,0 0 1,1-1-1,-1 1 0,0 0 1,1 0-1,-1-1 0,1 1 1,-1 0-1,1-1 0,-1 1 1,1-1-1,0 1 0,-1-1 1,2 1-1,6 4-12,0-1 0,0 0 0,0-1 0,13 4 0,4 2 15,-20-7-31,-1 0 1,0 1-1,0-1 1,0 1 0,0 0-1,0 0 1,-1 1-1,1-1 1,-1 1 0,0 0-1,0-1 1,0 1 0,-1 1-1,1-1 1,-1 0-1,0 1 1,0-1 0,-1 1-1,1-1 1,1 9-1,-3-13-62,0 1-1,0-1 0,0 1 1,0-1-1,0 1 0,0 0 1,0-1-1,1 1 1,-1-1-1,0 1 0,1-1 1,-1 1-1,0-1 0,1 0 1,-1 1-1,0-1 0,1 1 1,-1-1-1,1 0 0,-1 1 1,1-1-1,-1 0 0,1 1 1,-1-1-1,1 0 0,-1 0 1,1 0-1,-1 1 0,1-1 1,-1 0-1,1 0 1,-1 0-1,1 0 0,0 0 1,-1 0-1,1 0 0,-1 0 1,1 0-1,-1 0 0,1 0 1,0-1-1,0 1-50,10 0-2521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6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6753,'0'0'1285,"4"9"-1588,1 1 307,-1 1 1,0-1-1,-1 1 1,0 0-1,-1 0 1,0 0-1,1 12 1,-4-2 104,-1-1-1,-1 1 1,0-1-1,-1 1 1,-2-1 0,-10 27-1,3 4 67,12-49-271,1-1 0,0 1 1,-1-1-1,1 1 0,0-1 0,0 1 0,0-1 0,0 1 0,0-1 0,0 1 0,1-1 0,-1 0 0,0 1 0,1-1 0,-1 1 0,1-1 0,-1 0 0,1 1 0,0-1 0,0 0 0,0 0 0,-1 1 0,1-1 1,0 0-1,0 0 0,1 0 0,-1 0 0,0 0 0,0 0 0,2 0 0,14 1-2811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1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1824,'0'0'4872,"0"7"-4823,-5 25 466,0-1 0,-17 53 0,22-81-446,-2 25-744,3-19-764,-1-1-213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2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32 4281,'0'0'5916,"-3"4"-5836,1-2-73,1-1-5,0 0-1,0 0 0,0 0 0,0 0 0,0 0 1,0 0-1,0 1 0,0-1 0,0 0 0,1 1 0,-1-1 1,1 0-1,-1 1 0,0 2 0,3-3 1,0 0 0,0 0 1,0-1-1,0 1 0,1 0 0,-1-1 0,0 1 0,0-1 0,1 0 0,-1 0 1,0 0-1,0 0 0,1 0 0,2-1 0,-3 1 2,128 0-887,-126-1 646,0 0-1,0 0 1,0 0-1,-1-1 1,1 1-1,0-1 1,-1 0 0,0 0-1,1 0 1,-1 0-1,0-1 1,0 0-1,0 1 1,0-1-1,-1 0 1,1 0-1,4-7 1,-7 9 120,15-18-4643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2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3937,'0'0'5265,"24"-9"-5156,79-28-117,-92 34-49,0 0 1,0 0-1,0 1 0,0 0 0,1 1 0,-1 1 1,1 0-1,20 2 0,7 1-2092,-31-3 734,-4 0-820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3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9626,'0'0'1760,"3"106"-1752,-3-74 32,3 0-40,-3-8-224,3-3 56,-3-5-416,0-6-96,3-2-224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3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5601,'0'0'1585,"153"-5"-3970,-112-8-1856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3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70 4257,'0'0'1003,"-2"11"-1106,-5 34 1175,3 1 1,2 87-1,2-85-529,0-45-552,0 0 1,-1 0-1,1 0 1,1 0-1,-1 0 1,0 0-1,1 0 1,-1 0-1,1-1 1,0 1-1,0 0 1,0 0-1,0-1 1,0 1-1,1 0 1,-1-1-1,1 0 1,0 1-1,-1-1 1,1 0 0,0 0-1,0 0 1,1 0-1,-1 0 1,0 0-1,1-1 1,-1 1-1,1-1 1,0 1-1,-1-1 1,1 0-1,0 0 1,0 0-1,-1-1 1,1 1-1,0-1 1,0 0-1,0 1 1,0-1-1,0 0 1,5-1-1,3 0-146,0 1 0,-1-1-1,0-1 1,1 0 0,-1 0-1,0-1 1,0-1 0,0 1-1,0-2 1,-1 1 0,1-1-1,-1-1 1,0 0 0,-1 0-1,0 0 1,0-1 0,0 0-1,-1-1 1,0 0 0,0 0-1,-1-1 1,10-17 0,-10 16 332,-2 0 1,0-1 0,0 1-1,-1-1 1,0 0 0,-1 0-1,0 0 1,1-16 0,-2 14 337,-1 0 1,0 1 0,-1-1-1,0 1 1,-1-1 0,-1 1-1,-6-22 1,7 30-431,0 0-1,0 0 1,-1 0-1,1 0 1,-1 0 0,0 0-1,0 1 1,0 0 0,-1-1-1,1 1 1,-1 0 0,1 1-1,-1-1 1,0 1 0,0-1-1,0 1 1,-1 1 0,1-1-1,0 0 1,-1 1-1,1 0 1,-1 0 0,0 0-1,-6 0 1,7 1-151,0-1 0,1 1-1,-1 0 1,0 0 0,1 0 0,-1 1 0,0-1-1,1 1 1,-1 0 0,0 0 0,1 0 0,-1 0-1,1 1 1,0-1 0,-1 1 0,1 0 0,0 0-1,0 0 1,0 0 0,0 1 0,-3 4 0,3-3-431,0 0 1,0 1 0,1-1 0,-1 1 0,1-1 0,1 1 0,-1 0 0,1 0 0,-2 9 0,1 8-3931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4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0 0 6913</inkml:trace>
  <inkml:trace contextRef="#ctx0" brushRef="#br0" timeOffset="1">0 0 6913,'124'90'5386,"-124"-84"-5290,0 4 48,0 6-80,0 11-56,17 5 144,7 5-96,2 2-56,1 1 0,2-6-448,-5-4-321,-6-9-439,-7 0-504,-2-8-185,-9-5-655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4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94 4521,'0'0'5817,"159"-16"-4865,-115 8-511,-6-3-361,-3 3-8,-2 0-72,-10 0-48,1 3 40,-7-3-561,7 0-775,-6 0-1016,-7 3-865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4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12 7058,'0'0'4745,"-13"-2"-4669,-44-8-63,52 11-13,0 0 1,0 0-1,0 0 0,1 0 0,-1 1 1,0-1-1,0 1 0,1 1 1,0-1-1,-1 1 0,1-1 1,0 1-1,0 0 0,0 1 1,1-1-1,-1 1 0,1-1 1,0 1-1,-5 7 0,-3 2 1,4-6 6,0 0 0,1 1 0,0 0 0,0 0 0,0 1 0,1-1 0,1 1 0,-1 0 0,2 0 0,-1 1 0,1-1 0,0 1 0,1 0 0,0 0 0,1 0 0,0 0 0,1 0 0,0 14 0,1-21-8,0-1-1,-1 0 1,1 0 0,0 0 0,0 0 0,0 0-1,1 0 1,-1 0 0,0 0 0,1-1-1,-1 1 1,1 0 0,0-1 0,-1 1 0,1-1-1,0 0 1,0 1 0,0-1 0,0 0-1,0 0 1,0 0 0,0-1 0,0 1-1,3 0 1,57 12-149,-5-8-2274,0-2 0,89-8 1,-106-2-749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5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6209,'0'0'5435,"6"0"-5397,15 0-265,8 0 385,0-1-1,36-5 0,-5-12-1692,-54 15 830,1-1-1,0 0 0,-1 0 1,0 0-1,0-1 1,7-7-1,-3 1-2386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6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 1064,'0'0'9220,"21"1"-9663,-4 4 366,1-1 1,0 0-1,-1-2 1,1 0 0,35-2-1,-41 0-183,0-2 1,-1 1-1,0-1 0,1-1 1,-1 0-1,0-1 0,-1 0 1,1-1-1,-1 0 0,14-8 0,0-5-1824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5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7362,'0'0'2600,"120"6"-2992,-90-1-608,-1-3-817,-5-2-399,-9 0-417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6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0 120 304,'0'0'7930,"165"-37"-7826,-124 37 0,4 0-96,-1 0-8,3 0 24,-3 0-24,0-5-336,0-6-608,6-13-585,-11 3-215,-13 0-1257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7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3881,'0'0'3885,"25"7"-3223,80 25-396,-97-28-300,0 0 0,0 0 0,0 0 0,-1 1 0,1 0 0,-1 1 0,-1 0 0,1 0 0,-1 0 0,0 1 0,0 0 0,-1 0 0,0 0 0,0 1 0,-1 0 0,0 0 0,0 0 0,-1 0 0,0 0 0,0 1 0,-1-1 0,0 1 0,1 16 0,-3-21 33,1 0 0,-1 0 0,0 0 1,0 0-1,0 0 0,0 0 0,-1 0 1,0 0-1,0 0 0,0-1 0,0 1 0,0 0 1,-1 0-1,0-1 0,0 1 0,-3 4 1,-1-1 273,-1 0 0,0 0 0,0-1 1,-1 0-1,-10 7 0,4-3-68,-7 5 194,3-3 134,0 2 1,-28 26-1,42-36-471,1 0 1,-1 1 0,0-1-1,1 1 1,0 0 0,0 0 0,0 0-1,1 0 1,0 0 0,0 1-1,0-1 1,1 1 0,-1-1-1,1 1 1,0 9 0,1-14-61,1 1 1,-1-1-1,0 0 1,1 1-1,-1-1 1,1 0-1,0 0 1,-1 1-1,1-1 1,0 0-1,0 0 1,0 0-1,0 0 1,0 0-1,0 0 1,0 0-1,0 0 1,0-1-1,0 1 1,0 0-1,1-1 1,-1 1-1,0-1 1,0 1-1,1-1 1,-1 1-1,0-1 1,1 0-1,-1 0 1,3 1-1,48 2-20,-45-3-7,42-3-233,39 2-1485,-81 1 890,0 1 0,0 0 1,-1 1-1,1-1 1,11 5-1,-7 0-1006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7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5369,'0'0'5693,"0"11"-5623,-9 78 311,5-66-288,2 0-1,0 0 0,2 25 1,0-46-96,1 0 0,-1 0 1,1 1-1,0-1 0,0 0 1,0 0-1,0 0 1,0 0-1,0 0 0,1 0 1,-1 0-1,1-1 0,-1 1 1,1 0-1,0-1 1,0 1-1,0-1 0,0 0 1,0 1-1,0-1 1,0 0-1,0 0 0,0-1 1,0 1-1,0 0 0,1-1 1,-1 1-1,0-1 1,5 1-1,11 1-89,-1-1 1,1-1-1,17-1 0,-12 0-71,-17 2-64,0-1 0,0 0 0,0-1-1,0 1 1,0-1 0,0-1-1,-1 1 1,1-1 0,0 1 0,-1-2-1,1 1 1,-1-1 0,0 0 0,0 0-1,0 0 1,0-1 0,0 1-1,-1-1 1,1 0 0,-1-1 0,0 1-1,0-1 1,-1 0 0,0 0-1,5-9 1,2-9-2681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8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8850,'0'0'4321,"176"-77"-4449,-117 69-536,-6 5-401,-12 3-647,-11 0-648,-10 0 63,-14 0-904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28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5025,'0'0'7410,"156"8"-7122,-103-8-136,-6 0-112,-6 0-32,-9 0-16,-8 0-344,-9 3-521,-15 0-495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55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72,'0'0'1576,"25"0"-186,18-2-1101,1-3 0,-1-1 0,44-12-1,17-4-528,-94 22 191,-9 0-2,1 0-1,-1 0 0,0 0 0,0 1 0,0-1 0,0 0 0,1-1 0,-1 1 0,0 0 0,0 0 0,0 0 0,0-1 0,1 1 0,-1-1 0,0 1 0,0-1 0,0 1 0,0-1 0,0 1 1,0-1-1,0 0 0,0 0 0,-1 1 0,1-1 0,1-2 0,-2 1-1014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6:55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3145,'0'0'3428,"19"-2"-3169,151-9 2326,-49 9-2059,-9 1-998,-37 2-2920,-76 4 1511,-7 3-861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7:19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935 62 912,'0'0'4009,"-11"-2"63,-5-1-3547,-40-19 352,45 17-763,0 0 1,0 1-1,-1 0 0,1 1 0,-1 1 1,0-1-1,-20 0 0,-22 1 90,36 0-82,0 1-1,0 1 0,0 0 1,0 2-1,0 0 0,-19 5 1,4 6-6,1 2 1,-51 32 0,77-43-115,-25 18 0,1 2 1,1 1 0,1 1-1,2 2 1,-26 32 0,40-41 2,0 0 0,1 1 1,1 0-1,0 0 0,-10 37 1,-2 3 15,7-18 30,1 1 0,3 0 0,-9 70 0,8-46 42,5-33 15,1 2 0,-1 52 1,6-73-105,1 1 1,0-1 0,1 0 0,1 1 0,0-1 0,2 0-1,-1 0 1,2 0 0,0-1 0,13 27 0,-2-12 18,-6-8 21,1 0 1,1-1 0,1-1-1,1 0 1,19 20 0,-17-27 76,1 0 1,1-1-1,0-1 1,31 13 0,17 10-92,-47-24-27,0 0 1,0-1-1,1-1 0,0-1 0,0-1 0,23 4 0,128 7 49,-131-14-38,-29-1-15,331 6 64,-311-12-60,-1-1 0,0-2-1,-1-1 1,1-1 0,43-23 0,72-42-19,-127 65 8,-2-2 0,0 0 1,0-1-1,-1 0 0,-1-1 0,0-1 0,-1-1 1,15-21-1,-8 6 7,-2-1 1,-1 0-1,22-59 1,-35 73 4,0 0 0,-1 1 0,-2-1 0,1-1 0,-2 1 0,-3-27 0,2-6 23,-11-149-20,3 72 24,7 107 16,0 0 0,-1 0 0,-8-31-1,9 44 14,-1-1 0,-1 1 0,1-1 0,-1 1 0,-1 0 0,0 1-1,0-1 1,0 1 0,-1 0 0,-10-11 0,-3 0-23,1-2 1,1 0-1,-16-26 1,11 15 17,16 26-41,0 0-1,0 1 1,0 0-1,0 0 1,-1 1-1,1-1 1,-1 1 0,0 1-1,0-1 1,0 1-1,-11-2 1,-35-14-10,37 11 8,0 2 0,0-1 0,-1 2 0,1 0 0,-1 1 0,0 1 0,-23-1 0,18 2 17,0-1-1,0-1 1,-33-10 0,27 1-26,23 10 28,0 0 0,1 0-1,-1 0 1,0 0 0,0 1 0,0 0-1,-1 0 1,1 0 0,-6 1-1,6 0-37,-1 0-1,1 1 0,-1 0 0,1 0 0,0 0 0,0 1 1,-1 0-1,1 0 0,0 0 0,0 0 0,-7 6 0,10-6-177,-1 0 0,0 0 0,1 0-1,-1 0 1,1 0 0,0 1 0,0 0 0,0-1-1,0 1 1,0 0 0,1 0 0,-1 0 0,1 0-1,0 0 1,0 0 0,0 0 0,0 0 0,0 1-1,1-1 1,-1 5 0,1 8-2350,0 0-2653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7:23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683 15 2497,'0'0'2305,"-11"-3"-2217,-26-2 1174,1 1 0,-1 2 0,0 1 0,-63 8 0,86-4-1207,0 1 1,1 1 0,0 0 0,0 1 0,0 0-1,0 1 1,1 0 0,1 1 0,-1 1-1,-18 17 1,-9 13 40,-48 58 1,79-86-32,-6 6-52,1 1 1,0 1 0,2 0 0,0 1 0,2 0 0,0 0 0,1 1 0,1 0-1,-8 36 1,6-1 123,2 0-1,3 0 0,2 0 0,8 83 1,-5-127-97,2 0-1,-1-1 1,2 1 0,-1-1 0,2 0 0,10 21 0,0-5 94,27 36 0,-26-45-69,1-2 1,0 1 0,1-2-1,1 0 1,0-2 0,26 14-1,2 3-8,-23-15-25,1-2 0,50 19 0,-3-2-15,-40-17 96,0-2 0,1-1 0,0-1 0,0-3-1,1 0 1,40 1 0,-27-2-95,-1 2-6,30 2 28,-30-12 28,0-1-1,65-16 1,-26 4-41,-51 9-54,-1-2 1,-1-2 0,43-19 0,38-13-169,-110 41 180,0 1 0,-1-1 0,0 1 0,1-1 0,-1 0 0,0 0 0,1 0 0,-1 0 0,-1 0 1,1 0-1,0 0 0,0-1 0,1-2 0,22-42 12,-10 18-7,25-26 4,-28 40-9,-1-1 0,0 0 1,11-22-1,-19 27 3,-1 1 1,0-1-1,-1 1 1,0-1 0,-1 1-1,0-1 1,-3-18-1,1-9 40,0 16 52,0 0 0,-2 1 1,0 0-1,-2-1 0,-9-25 1,-13-52-40,24 81 1,-1 1 1,-1-1-1,0 1 1,-1 1-1,-1 0 1,-1 0-1,-15-23 1,-2 4 126,-60-62 0,69 82-156,-1 0-1,-1 2 0,-1 0 0,1 1 0,-33-14 0,-20-13 27,44 26 15,-1 0 0,0 2 0,0 1 0,-1 2 0,0 0 0,-34-2 0,40 8-65,0 1 0,0 2 1,0 0-1,-1 2 0,-33 7 1,16-12 68,39 1-77,1 0 0,-1 0 0,0 1 0,1-1 0,-1 1 0,0 0 0,0 0 0,1 0 0,-1 0-1,0 0 1,0 1 0,1-1 0,-1 1 0,1 0 0,-1-1 0,0 1 0,1 0 0,-1 1 0,1-1 0,0 0 0,-1 1 0,1-1 0,0 1 0,0 0-1,-2 2 1,-11 14-767,1 2-1,1-1 1,-12 26-1,8-14-1872,-10 13-4694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9:09.30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A52535-5CD9-4CC4-87E9-641A6B95C47C}" emma:medium="tactile" emma:mode="ink">
          <msink:context xmlns:msink="http://schemas.microsoft.com/ink/2010/main" type="writingRegion" rotatedBoundingBox="7978,15519 12685,15809 12504,18747 7797,18458"/>
        </emma:interpretation>
      </emma:emma>
    </inkml:annotationXML>
    <inkml:traceGroup>
      <inkml:annotationXML>
        <emma:emma xmlns:emma="http://www.w3.org/2003/04/emma" version="1.0">
          <emma:interpretation id="{35C3A9E5-C5E6-43A8-B1C8-270390D668DF}" emma:medium="tactile" emma:mode="ink">
            <msink:context xmlns:msink="http://schemas.microsoft.com/ink/2010/main" type="paragraph" rotatedBoundingBox="8260,15537 12685,15809 12575,17598 8150,17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714CF9-5B74-4AA8-B787-711E81B14D87}" emma:medium="tactile" emma:mode="ink">
              <msink:context xmlns:msink="http://schemas.microsoft.com/ink/2010/main" type="inkBullet" rotatedBoundingBox="8227,16077 8638,16102 8635,16141 8225,16116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2205 3159 0,'13'0'109,"0"0"-93,0 0-1,0 0-15,0 0 16,-1 0-16,14 0 16,-13 0-16,0 0 15,0 0-15,0 0 16,0 0-16,0 0 15,12 0-15,1 0 16,-13 0-16,26 0 16,-13 0-16,-14 0 93,1 0-93,0 0 16,13 0-16,0 0 16,-26-13 77,13 13-93</inkml:trace>
      </inkml:traceGroup>
      <inkml:traceGroup>
        <inkml:annotationXML>
          <emma:emma xmlns:emma="http://www.w3.org/2003/04/emma" version="1.0">
            <emma:interpretation id="{BEC9827E-6F67-406E-821E-6D4317356CF9}" emma:medium="tactile" emma:mode="ink">
              <msink:context xmlns:msink="http://schemas.microsoft.com/ink/2010/main" type="line" rotatedBoundingBox="8655,15561 12685,15809 12575,17598 8545,17351"/>
            </emma:interpretation>
          </emma:emma>
        </inkml:annotationXML>
        <inkml:traceGroup>
          <inkml:annotationXML>
            <emma:emma xmlns:emma="http://www.w3.org/2003/04/emma" version="1.0">
              <emma:interpretation id="{7AF6CFB2-420F-402C-81EE-DC8A184988F4}" emma:medium="tactile" emma:mode="ink">
                <msink:context xmlns:msink="http://schemas.microsoft.com/ink/2010/main" type="inkWord" rotatedBoundingBox="8655,15561 12685,15809 12575,17598 8545,17351">
                  <msink:destinationLink direction="to" ref="{6437FC83-0494-4639-97D0-11D5BD28B7E1}"/>
                </msink:context>
              </emma:interpretation>
              <emma:one-of disjunction-type="recognition" id="oneOf1">
                <emma:interpretation id="interp1" emma:lang="en-US" emma:confidence="0">
                  <emma:literal>iron</emma:literal>
                </emma:interpretation>
                <emma:interpretation id="interp2" emma:lang="en-US" emma:confidence="0">
                  <emma:literal>Iron</emma:literal>
                </emma:interpretation>
                <emma:interpretation id="interp3" emma:lang="en-US" emma:confidence="0">
                  <emma:literal>anon</emma:literal>
                </emma:interpretation>
                <emma:interpretation id="interp4" emma:lang="en-US" emma:confidence="0">
                  <emma:literal>axon</emma:literal>
                </emma:interpretation>
                <emma:interpretation id="interp5" emma:lang="en-US" emma:confidence="0">
                  <emma:literal>Tron</emma:literal>
                </emma:interpretation>
              </emma:one-of>
            </emma:emma>
          </inkml:annotationXML>
          <inkml:trace contextRef="#ctx0" brushRef="#br0" timeOffset="2842.13">2605 3107 0,'13'0'15,"25"0"-15,-25 0 16,13 0-16,-13 0 16,13-25 30,-13 25-46,0-13 16,-1 13-16,14 0 16,0 0-16,-13 0 15,0 0-15,0 0 16,0 0-16,25-13 16,-12 13-16,13-13 15,-1-13-15,-12 26 16,-13 0-16,0-13 15,13 13-15,-13 0 16,0 0-16,-1 0 16,1 0-16,0 0 15,26 0 1,-13 0-16,12 0 16,-25 0 46,0 0-62,0 0 16,26 658 281,-39-632-235,0-39-15,0 0-31,0 0-16,0-26 15</inkml:trace>
          <inkml:trace contextRef="#ctx0" brushRef="#br0" timeOffset="1511.96">2618 2927 0,'13'13'0,"-13"0"15,12 25-15,-12-25 16,13 0-16,-13 0 15,0 0-15,13 0 16,-13 0-16,0 0 16,0 12-16,0-12 15,0 0 1,0 0-16,39 387 219,-26-387-204,0-13-15,0 0 0,0 0 16,25 0-16,-25 0 16,0 0-16,26 0 15,-14 0 1,14-13-16,0 13 15,12-39-15,-12 39 0,-13-26 16,13 13-16,-1 13 16,-12 0-1,13 0-15,-26 0 16,-1 0-16,27 0 16,-26 0-1,0 0-15,0 0 16,0 0 15,0-13-31,-13 1 109,0-14-93</inkml:trace>
          <inkml:trace contextRef="#ctx0" brushRef="#br0" timeOffset="5081.35">3494 3211 0,'13'0'63,"0"0"-17,0 0-46,0 0 16,0 0-16,0 0 16,25 0-16,-25 0 15,39 0-15,-26 0 16,38 0-16,-12 0 16,-1 0-16,-12 0 15,13 0-15,-14 0 16,-12 0-16,13 0 31,-26 0 0,0 0-31,-1 0 16,1 0-16,0 0 16,26 0-16,-26 0 15,38 0-15,-25 0 16,13 0-16,0 0 15,-27 0-15,1 0 16,0 0-16,0 0 16,0 0-16,0 0 15,13 0-15,-13 0 16,25 0-16,40 0 16,-14 0-16,65 0 187,-90 0-109,-26 0-62,-1 0-16,-12 38 15,0-12 1,0 13-16,0 12 16,0 14-16,0-40 15,0 27-15,0 13 16,0-40-16,0 27 16,0-13-1,0-27 110,0 27-125,0-26 16,0 0-1,0 0 48</inkml:trace>
          <inkml:trace contextRef="#ctx0" brushRef="#br0" timeOffset="14407.37">4900 3082 0,'13'0'31,"0"0"-15,0 0-16,-1 0 16,1 0-16,0 0 15,0 0-15,13 0 16,0 0-16,12 0 15,-12 0-15,39 0 16,-1 0-16,13 0 16,1 0-16,64 0 15,-39 0-15,39 0 16,-39-26-16,13 13 16,-39-13-16,0 0 15,-12 26-15,-39-13 16,12 13-16,-25-12 47,0 12-32,26 0-15,-26 0 16,0-13-16,0 13 16,25-13-16,-12-13 15,13 13-15,-1-13 16,-12 26-16,-13-13 15,26 13 1,-26-13 234,-13 26-203,13-13-31,-13 26-16,0-13 15,0 0-15,0 0 16,0 0-16,0 0 15,0 0-15,0 25 16,0-25-16,0 13 16,0 13-16,0-1 15,0-25-15,0 0 16,0 0-16,0 13 16,0 0-16,0-1 15,0-12-15,0 13 16,0 13-16,0-26 15,0-1-15,0 1 16,0 13-16,0-13 16,0 0-1,0 0-15,0 0 16,0 0-16,0-1 125,0-24-94</inkml:trace>
          <inkml:trace contextRef="#ctx0" brushRef="#br0" timeOffset="7641.1">4526 3881 0,'51'13'109,"-38"0"-109,-13 0 16,13-13-16,-13 13 0,13 12 16,-13-12-16,13 13 15,-13-13-15,0 26 16,0-27-1,0 14-15,0 13 0,0 0 16,0-14-16,0 14 16,0-13-16,0 13 15,0-27-15,0 14 16,0-13-16,0 13 16,0-13-1,0 0 1,26-13-16,-26 13 15,0-1-15,0 1 16,0 0-16,0 13 16,0-13-16,0 13 78,13-26-31,-13 13-32,13-13-15,0 0 16,-1 0-16,14 0 16,0 0-16,0 0 15,-13 0-15,25 0 16,-25 0-1,0 0 1,0 0 0,-13-13-16,13 0 15,-13 0-15,13 13 16,0-13-16,-13-13 16,26 13-16,-14 0 15,-12 1 1,0-1 15,0 0-15,0 0-16,0-13 0,0 13 15,13 13 1,-13-26-16,0 14 16,0-1-16,13-13 15,-13 13-15,13 0 16,-13 0-16,0 0 15,0 0-15,0 1 16,13-27-16,-13 26 16,0 0-16,0 0 15,0 0 17,0-13 93,0 14-110,0-1-15,0 0 16,0-13-16,0 0 15,0 13 1</inkml:trace>
          <inkml:trace contextRef="#ctx0" brushRef="#br0" timeOffset="6191.8">4629 3829 0,'13'0'94,"13"0"-94,-13 0 16,25 0-16,-25 0 15,0 0 1,0 0 46,0 0-46,0 0 0,13 0 15,-14 0 78,1 0-109,0 0 16,0 0-16,0 0 16,0 0-16,13 0 15,-13 0-15,0 0 16,-1 0-16,1 0 234</inkml:trace>
        </inkml:traceGroup>
      </inkml:traceGroup>
    </inkml:traceGroup>
    <inkml:traceGroup>
      <inkml:annotationXML>
        <emma:emma xmlns:emma="http://www.w3.org/2003/04/emma" version="1.0">
          <emma:interpretation id="{D607C134-7ED4-44CD-B484-B31893D760ED}" emma:medium="tactile" emma:mode="ink">
            <msink:context xmlns:msink="http://schemas.microsoft.com/ink/2010/main" type="paragraph" rotatedBoundingBox="7813,17599 10701,17599 10701,18514 7813,18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F9D08E-8E00-4C59-B286-076C7B482F3B}" emma:medium="tactile" emma:mode="ink">
              <msink:context xmlns:msink="http://schemas.microsoft.com/ink/2010/main" type="inkBullet" rotatedBoundingBox="7813,18166 8818,18166 8818,18269 7813,18269"/>
            </emma:interpretation>
            <emma:one-of disjunction-type="recognition" id="oneOf2">
              <emma:interpretation id="interp6" emma:lang="en-US" emma:confidence="0">
                <emma:literal>-</emma:literal>
              </emma:interpretation>
            </emma:one-of>
          </emma:emma>
        </inkml:annotationXML>
        <inkml:trace contextRef="#ctx0" brushRef="#br0" timeOffset="26343.73">2798 5209 0,'-13'0'16,"0"0"-16,1 0 47,-14 0-31,26 13-1,-13-13 16,0 13-15,-13-13-16,13 26 16,-13-26-1,14 0 1,-14 12 15,13 1-15,0-13-16,-13 13 15,13-13 1,0 0-16,-206 13 250,181-13-234,-14 0-16,-25-26 0,12 13 15,-12 13 1,-1-25-16,1 25 0,26 0 16</inkml:trace>
      </inkml:traceGroup>
      <inkml:traceGroup>
        <inkml:annotationXML>
          <emma:emma xmlns:emma="http://www.w3.org/2003/04/emma" version="1.0">
            <emma:interpretation id="{3CD75B5E-685B-4A36-B311-D454D0489D53}" emma:medium="tactile" emma:mode="ink">
              <msink:context xmlns:msink="http://schemas.microsoft.com/ink/2010/main" type="line" rotatedBoundingBox="8522,17599 10701,17599 10701,18514 8522,18514"/>
            </emma:interpretation>
          </emma:emma>
        </inkml:annotationXML>
        <inkml:traceGroup>
          <inkml:annotationXML>
            <emma:emma xmlns:emma="http://www.w3.org/2003/04/emma" version="1.0">
              <emma:interpretation id="{5FEEDD7E-46C3-4A95-95E6-041AF362D68A}" emma:medium="tactile" emma:mode="ink">
                <msink:context xmlns:msink="http://schemas.microsoft.com/ink/2010/main" type="inkWord" rotatedBoundingBox="8522,17599 10701,17599 10701,18514 8522,18514">
                  <msink:destinationLink direction="from" ref="{6437FC83-0494-4639-97D0-11D5BD28B7E1}"/>
                </msink:context>
              </emma:interpretation>
              <emma:one-of disjunction-type="recognition" id="oneOf3"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.</emma:literal>
                </emma:interpretation>
                <emma:interpretation id="interp10" emma:lang="en-US" emma:confidence="0">
                  <emma:literal>-</emma:literal>
                </emma:interpretation>
                <emma:interpretation id="interp11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9935.93">4655 4655 0,'0'-13'234,"26"13"-202,-26 13-17,0-1 1,0 1-16,0 39 15,0-26-15,0 12 16,0 14-16,0 12 16,0-38-16,0 26 15,0-14-15,0 1 16,0-26-16,0 0 16,0 0-16,0 0 15,0 0-15,0 0 16,0 12-16,0-12 15,0 0-15,0 0 16,0 0-16,0 13 16,0-1-16,0-12 125,-13-13-94,0 0-15,0-25-16,0 25 15,-13-13-15,-12 0 16,-27-13-16,-12 26 15,25-13-15,39 0 16,0 13-16,1-13 16,-14 13-1,13 0 1,0 0 0,0 0-1,0 0-15,0 0 16,-25 0-16,25 0 15,-13 0-15,13 0 16,0 0-16,-13 0 16,1 0-1,-14 0-15,13 0 16,-13 0-16,14 0 16,-14 0-16,13 0 15,-13 0-15,1 0 16,25 0-16,-13 0 15,-13 0-15,27 0 16,-14 0-16,13 0 16,0 0-16,-13 0 15,13 0-15,-13 0 16,14 0-16,-27 0 16,13 0-16,-13 0 15,14 0-15,-40 0 16,14 0-16,25 0 15,-13 0-15,0 0 16,27 0 0,-1 0-16,0 0 15,0 0 1,0 0-16,0 0 16,-13 0-16,13 0 15,-12 0 1,-14 0-16,-13 0 15,14 0-15,12 0 0,-26 0 16,14 0 0,-14 0-16,1 0 15,12 0-15,0 0 16,13 0-16,13 0 16,-25 0-16,12 0 15,-13 0-15,14 0 16,12 0 109,13 13-47</inkml:trace>
          <inkml:trace contextRef="#ctx0" brushRef="#br0" timeOffset="-2159.92">2527 4912 0,'13'0'125,"0"0"-125,0 0 16,13 0-16,-13 0 16,0 0-16,38 0 15,-25 0-15,13 0 16,-13 0-16,12 0 16,-12 0-16,13 0 15,-1 0 1,-25 0-16,13 0 15,13 0-15,-26 0 16,12 0-16,-12 0 16,0 0-16,26 0 15,-26 0 1,0 0 15,0 0-31,-1-12 16,14-1-1</inkml:trace>
          <inkml:trace contextRef="#ctx0" brushRef="#br0" timeOffset="24776.1">2540 4912 0,'0'-12'31,"13"12"-31,0 12 15,0 1 1,13-13 0,-26 13-1,0 13-15,0-13 16,0 0-16,0 0 16,0 0-16,0-1 15,0 1-15,0 26 16,0-26-16,0 13 15,0 0-15,0-14 16,0 1 0,0 0 15,0 0-15,0 0-1,0 0 1,0 0-16,0 13 15,0-14 48,0 1-47,0 0-1,0 0-15,13 0 16,-13 0-16,13 26 15,-1-1 1,-12-12-16,26 13 16,-26-1-16,0-25 15,0 0 48,13 0-63,0-13 15,-13-13 79,0 0-94,0-12 16,13 12-1,0 0-15,0 0 32,13 0-32,-14 13 15,1 0 1,0 0-16,0 0 16,26 0-16,-26 0 0,12 0 15,-12-13 16,0 13-15,26 0-16,-26 0 16,0 0-16,0 0 15,0 0-15,-1 0 16,14 0-16,-13 0 16,0 0-16,13-26 15,12 26-15,1-13 16,-13 0 124,0 13-93,-26-12-47,0-14 16,0 13 0,0 0-1,0 0-15,0 0 16,0 0-16,0 0 15,0-25-15,0 12 16,0-13-16,0 14 16,0-14-16,0 0 15,0 26-15,0 0 16,0 0-16,0 1 16,0-1 312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6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1 165 7218,'0'0'4574,"6"-10"-4406,-3 6-204,-1 0 0,1 0 0,0 1 0,-1-1 0,2 1 0,-1-1 0,0 1 0,1 0 0,-1 0 0,1 1 0,0-1 0,0 1 0,0 0 0,0 0 0,0 0 0,1 0 0,-1 1 0,0 0 0,1 0 0,-1 0 0,1 0 0,-1 1 0,6-1 0,37-1-750,0-2-1,54-12 1,-76 10 747,1-1-1,-2-1 0,1-1 1,-1-1-1,34-21 0,-53 27 12,-20 3-7883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0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0 1512,'0'0'7255,"-18"10"-6259,-8 21-889,1 2-1,1 0 1,1 1-1,-18 41 1,10-21-90,6-13-3,11-20-44,1 1-1,0 0 1,2 1 0,1 1-1,-9 29 1,18-38-1170,1-11-2028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0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8514,'0'0'4002,"13"23"-4005,-4-7 2,10 17 5,0-1 0,46 55 0,-23-37-5,21 25-741,81 75-1,-144-150 698,1 1-1,-1-1 0,0 0 0,1 1 0,-1-1 1,1 0-1,-1 1 0,1-1 0,0 0 0,-1 0 1,1 1-1,-1-1 0,1 0 0,-1 0 0,1 0 1,0 0-1,-1 0 0,1 0 0,-1 0 0,1 0 1,0 0-1,-1 0 0,1 0 0,-1 0 0,1 0 1,-1-1-1,1 1 0,0 0 0,-1 0 0,1-1 1,-1 1-1,1 0 0,-1 0 0,1-1 1,-1 1-1,0-1 0,1 1 0,-1-1 0,1 1 1,-1 0-1,0-1 0,1 1 0,-1-2 0,14-26-1217,-12 21 891,16-31-1903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1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6809,'0'0'1969,"153"-59"-1841,-114 51-128,-4 8 56,-6 0-56,-8 0-72,-3 0-184,-9 16-296,-4 0-384,-5-3-865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2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1 1096,'0'0'7391,"-12"5"-6731,-39 20-288,46-22-318,-1 1 0,1-1 0,1 1-1,-1 1 1,0-1 0,1 0-1,0 1 1,0 0 0,1 0 0,-1 0-1,1 1 1,0-1 0,-3 8 0,-6 10 110,-74 126 644,-80 119-155,172-281-5462,5-7 2722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2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1464,'0'0'9832,"20"6"-9794,-17-5-36,18 4-1,-1 1 1,0 2-1,0 0 1,-1 1-1,0 1 1,21 14-1,-16-7-26,0 0 1,-2 2-1,0 0 0,-1 2 0,-2 0 0,0 1 0,-1 2 0,-1-1 0,17 33 0,-22-37 214,-7-13-575,-15-24-5425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2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7890,'0'0'3841,"13"0"-3736,76-1-57,152 3-1522,-235-1 1409,-2 0-1036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3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4825,'0'0'5197,"7"0"-4746,37 0 362,-5-1-532,0 1 0,0 2 0,-1 2 0,45 10 0,-3 3-271,1-4-1,0-3 1,0-4 0,92-5 0,-78-19-301,-94 17 110,-1-1 0,1 1-1,-1 0 1,1 0 0,-1-1-1,0 1 1,1 0 0,-1-1 0,0 1-1,0-1 1,0 1 0,0 0-1,0-1 1,0 1 0,-1 0-1,1-1 1,0 1 0,-1 0 0,0-3-1,-11-2-2512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4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4209,'0'0'3142,"31"-6"2252,-17 3-5555,458-94 833,-416 84-716,-37 8-82,0 0 0,1 1 0,31-1 0,-44 0-1873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5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3953,'0'0'10912,"15"0"-10911,41-4-99,-1-2-1,81-19 1,-37 6-139,-34 4 69,-47 10-237,0 1 1,1 0 0,35-2 0,-81 8-2708,-10 5 339,-4 3-2211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6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8994,'0'0'5865,"164"0"-5761,-84 0-104,8-13 0,12-14-280,-23 4-688,-27-1-3289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11 4321,'0'0'5086,"-1"-4"-5010,1 4-76,0 0 1,0 0-1,0-1 0,0 1 0,0 0 0,0 0 0,0-1 0,0 1 0,0 0 0,0-1 1,0 1-1,0 0 0,0 0 0,0 0 0,-1-1 0,1 1 0,0 0 0,0 0 1,0-1-1,0 1 0,-1 0 0,1 0 0,0 0 0,0 0 0,0-1 0,-1 1 0,1 0 1,0 0-1,0 0 0,-1 0 0,1 0 0,0 0 0,0 0 0,-1 0 0,1 0 0,0 0 1,0 0-1,-1 0 0,1 0 0,0 0 0,0 0 0,-1 0 0,1 0 0,0 0 0,0 0 1,-1 0-1,1 0 0,0 0 0,0 0 0,-1 0 0,1 0 0,0 1 0,0-1 0,0 0 1,-1 0-1,1 0 0,0 0 0,0 1 0,0-1 0,-1 0 0,1 0 0,0 1 0,0-1 1,0 0-1,0 1 0,-17 29 21,13-19 5,0 0 0,0 0 0,1 1 0,1-1-1,-2 15 1,5-21-51,1 0-1,-1 0 1,1 0-1,0 0 0,0 0 1,1-1-1,-1 1 1,1-1-1,0 0 0,0 1 1,0-1-1,1-1 1,0 1-1,-1 0 0,1-1 1,8 5-1,-5-2-17,1 1 0,-2-1 1,1 1-1,8 13 0,-12-16 74,-1 0 1,0 0-1,-1 0 1,1 0-1,-1 0 1,0 0-1,0 1 1,0-1-1,0 0 0,-1 1 1,0 7-1,0-11 219,-3-1-206,-1 1-1,1-1 1,-1 0 0,1 0 0,-1 0 0,1-1-1,-1 1 1,1-1 0,-1 0 0,1 0 0,0 0-1,-1 0 1,1 0 0,0-1 0,0 0 0,0 1 0,0-1-1,0 0 1,0-1 0,1 1 0,-1 0 0,1-1-1,-1 0 1,1 1 0,0-1 0,0 0 0,0 0-1,1 0 1,-1 0 0,1 0 0,-1-1 0,1 1 0,-1-6-1,-16-67-4034,14 43-1264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9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1 496,'0'0'2993,"-70"124"-3169,64-119-1017,-3-2-719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29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10 5521,'-14'-9'4856,"8"12"-2105,6-1-2711,0 0 0,0-1 0,1 1-1,-1 0 1,0 0 0,1 0-1,-1-1 1,1 1 0,0 0 0,0-1-1,-1 1 1,1-1 0,0 1 0,2 1-1,13 17-39,1-1-1,1-1 0,1-1 1,34 24-1,-35-28-41,0 1 0,0 1 0,-1 1 0,-1 0 0,-1 1 0,17 24 0,-30-38-355,-1 1 1,1 0 0,-1 0-1,0 0 1,0 0 0,0 0-1,-1 0 1,1 0-1,-1 0 1,0 0 0,0 0-1,-1 5 1,-2-2-3365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30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21 3089,'0'0'8702,"-6"-20"-7625,3 22-1080,1 0 1,-1 0-1,1 1 0,0-1 0,0 1 0,0 0 1,0-1-1,0 1 0,-2 5 0,-6 7-2,-10 8 9,-2 0 1,-45 36 0,48-44-2,0 1-1,1 0 1,1 2 0,0 0 0,-18 27-1,32-39 720,0-2-3784,3-12-1097,1 6 3805,1-17-4298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30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7258,'0'0'4352,"115"98"-4247,-83-88-97,-5-4 136,-1-6-88,-2 0-48,-3 0 112,-7 0-120,-2 0-56,-12-6-481,0-4-1239,0-1-5626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31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 5193,'0'0'3464,"-7"14"-4194,-184 323 3100,99-194-5051,82-127 930,1-7-425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31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 24,'0'0'13792,"-7"-7"-13612,71 44-415,-51-27 139,2-1 0,-1-1-1,22 9 1,-17-9-119,1-2 0,-1 0-1,1-2 1,0 0 0,0-1-1,23 0 1,-43-3 102,1 0 0,0 0 0,-1 0 1,1 0-1,-1 0 0,1 0 0,0 0 0,-1 0 0,1-1 0,-1 1 0,1 0 0,0 0 0,-1-1 0,1 1 0,-1 0 1,1-1-1,-1 1 0,1-1 0,-1 1 0,0-1 0,1 1 0,-1-1 0,1 1 0,-1-1 0,0 1 0,1-1 0,-1 1 1,0-1-1,0 1 0,0-1 0,1 0 0,-1 1 0,0-1 0,0 0 0,0 1 0,0-1 0,0 1 0,0-2 0,0 2 99,1-18-6237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8:31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8706,'0'0'4161,"212"-37"-4145,-135 26-16,-7 6 0,-8 2-280,-15 3-440,-20 0-785,-15 0-1631,-12 8-2098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1-12T07:57:26.757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 contextRef="#ctx0" brushRef="#br0">2988 2 669 2578,'-12'0'-1'0,"-37"0"-10"15,16 0 9-15</inkml:trace>
  <inkml:trace contextRef="#ctx0" brushRef="#br0" timeOffset="-1">5 2055 497 3953,'-7'18'-9'0,"2"-4"7"15,5-5 2-15,0 0-18 16,0 3 18-16,0-6-6 16,0 2-3-16,0 1-38 15,0 7-36-15,0 5 62 16,9 6 21-16,-6-14 22 15</inkml:trace>
  <inkml:trace contextRef="#ctx0" brushRef="#br0" timeOffset="-7.01">7643 587 888 9156,'-24'10'0'0,"-9"2"0"0,3-1 0 15,0-3-6 1,3 0 6-16,-1-3 0 0,5-5 0 16,4 0 3-16,2 0 5 15,6 0 1-15,3 0 21 16,5 0-29-16,0-5 15 16,3 2-16-16,0 3-12 15,0 0 6-15,0 0-20 16,0 0-21-16,0 0 9 15,0 0-14-15,3 0 41 16,5 0 5-16,-2 0-24 16,0 0 15-16,-1 3-15 15,-3-3 10-15,1 0 10 16,-1 0-47-16,-2 0-29 0,0 0-79 16,0 0-102-16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1-12T07:57:26.749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 contextRef="#ctx0" brushRef="#br0">2366-498 618 78,'4'-1'1'15,"18"-5"-2"-15,-19 5 1 16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1-12T07:57:26.747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 contextRef="#ctx0" brushRef="#br0">9202-2641 793 46,'0'-48'13'0</inkml:trace>
  <inkml:trace contextRef="#ctx0" brushRef="#br0" timeOffset="-1">9226-2689 966 187,'0'21'0'16,"2"6"0"-16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7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6249,'0'0'5281,"47"0"-6081,-15 8 312,6-5-736,12-3-240,-8 0-553,-13 0-199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1-11-12T07:57:26.724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 contextRef="#ctx0" brushRef="#br0">-9295 643 882 203,'0'16'-32'0,"0"6"-38"16,-2-10-47-16,-3-2-34 15,0-10-106-15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1-12T07:57:26.695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 contextRef="#ctx0" brushRef="#br0">2901 5487 484,'0'5'16,"0"8"15,0-31 157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1-12T07:57:26.655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 contextRef="#ctx0" brushRef="#br0">206 555 219,'-7'14'16,"-27"19"-16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7:56:3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80,'0'0'560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9:3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1712,'0'0'5831,"0"10"-1566,0 42-4213,1 27 8,-5 133 5,-8-168-109,10-37-358,-1 1 0,1-1 0,1 0 0,-1 1 0,1 8 0,2-30-4782,3-6 2439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9:39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1032,'0'0'6383,"6"-3"-6080,18-6-159,1 1 1,-1 1 0,2 1-1,-1 1 1,33-1 0,-14 0-65,-30 4-78,-8 1 3,1 0 1,-1 0 0,1 0-1,-1 1 1,12 1-1,-17-1-3,1 1 0,-1-1 0,1 1 0,0-1-1,-1 1 1,1 0 0,-1 0 0,1 0 0,-1-1-1,0 1 1,1 0 0,-1 1 0,0-1 0,0 0 0,1 0-1,-1 1 1,0-1 0,0 0 0,-1 1 0,1-1-1,0 1 1,0-1 0,-1 1 0,1-1 0,0 4 0,2 5 16,-1 0 0,0 0 1,0 0-1,-1 0 1,0 0-1,-1 0 1,0 1-1,-2 13 1,1-20-8,0 0 1,0 1-1,-1-1 0,1 0 1,-1 0-1,0 0 1,0-1-1,0 1 1,-1 0-1,1-1 0,-1 1 1,0-1-1,0 0 1,0 0-1,0 0 0,-1 0 1,1-1-1,-1 1 1,1-1-1,-1 0 1,-7 3-1,-14 5 402,-1 0 0,-1-2 0,1-1-1,-1-1 1,0-2 0,-55 3 0,81-7-462,2 3 24,0 0 1,0-1-1,0 1 1,0-1 0,1 1-1,-1-1 1,1 0 0,-1 1-1,1-1 1,0 0 0,0 0-1,0 0 1,0-1 0,0 1-1,0 0 1,1-1-1,-1 1 1,5 1 0,48 24 118,-2-13-13,-43-13-66,-1 1 1,0 0-1,0 1 0,0 0 0,15 7 1,-8 5-200,-16-14 144,1 0-1,0 0 1,0 0 0,0 0-1,0 0 1,-1 0-1,1 0 1,0-1 0,0 1-1,1 0 1,-1 0-1,0-1 1,0 1 0,0-1-1,0 1 1,0-1-1,1 0 1,-1 1 0,0-1-1,0 0 1,1 0-1,-1 0 1,0 0 0,0 0-1,2 0 1,25 0-4092,-18 0-577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9:40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5737,'0'0'2313,"12"11"-2267,40 33-36,-49-42 89,-1 0 0,-1 0 0,1 1 0,0-1 0,0 0 0,-1 1 0,1-1-1,-1 1 1,0-1 0,0 1 0,0 0 0,0 0 0,0-1 0,-1 1 0,1 0 0,-1 0 0,0 0 0,0 0 0,0 0 0,0 4 0,-2-1 163,1 1 0,0 0 0,-1-1 0,0 0 0,-5 10 0,-8 15-177,9-20-20,0 1-1,0-1 1,1 1 0,1 1-1,0-1 1,1 1-1,0 0 1,-2 20 0,6-31-68,0-1 0,0 0 1,0 0-1,1 1 1,-1-1-1,0 0 1,0 0-1,1 0 0,-1 0 1,0 0-1,1-1 1,-1 1-1,1 0 0,-1-1 1,1 1-1,-1-1 1,1 1-1,0-1 1,-1 0-1,3 1 0,1 0 0,26 8-63,0-1-1,60 7 0,-72-13-936,0-2-1,0 0 1,25-3-1,-19-4-1674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9:41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0 328,'0'0'400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9:42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0 3417,'-155'88'1319,"137"-74"5493,13-2-4718,15 4-3534,-5-11 2105,0 8-689,0-1 1,-1 1 0,0 0-1,-1 0 1,0 0 0,0 24-1,-3 86 168,-3-47-27,3-75-132,0 0 0,0 1 0,0-1 0,0 0 0,0 0 0,0 0 0,0 0 0,0 0 0,0 0 0,1 0 0,-1 0 0,0 0 0,1 0 0,-1 0 0,1 0 0,-1 0 0,1 0 0,-1 0 0,1 0 0,0-1-1,0 1 1,1 1 0,23 1-89,-11-4 63,2 1-254,-1-1 0,1 0-1,0-2 1,0 0 0,-1 0-1,0-2 1,0 0 0,18-8-1,-33 13 184,1 0 0,-1-1 0,0 1 0,1 0 0,-1 0 0,1 0 0,-1-1-1,0 1 1,1 0 0,-1-1 0,0 1 0,1 0 0,-1-1 0,0 1 0,0 0 0,1-1-1,-1 1 1,0-1 0,0 1 0,0 0 0,1-1 0,-1 1 0,0-1 0,0 1-1,0-1 1,0 1 0,0-1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9:42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4913,'0'0'2738,"19"3"-2053,-5 0-535,31 4 964,75 4 0,71-11-1849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8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3329,'0'0'1688,"156"-29"-1688,-144 29-80,-6 0 72,-3 0 0,-3 7 8,0 1 88,0-2-80,0-4 160,0 1-168,6-3-1192,6-11-881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49:42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 1120,'0'0'10899,"15"0"-10697,39 0-163,-1-3-1,0-2 0,86-19 1,-139 24-110,0 0 0,1 0 0,-1 0 0,0 0 0,0 0 0,1 0 0,-1 0 0,0 0 0,1 0 0,-1 0 0,0-1 0,0 1 0,1 0 0,-1 0 0,0 0 0,0 0 0,1-1 0,-1 1 0,0 0 0,0 0 0,1 0 0,-1-1 0,0 1 0,0 0 0,0 0 0,0-1 1,1 1-1,-1 0 0,0 0 0,0-1 0,0 1 0,0 0 0,0-1 0,0 1 0,0 0 0,0 0 0,0-1 0,0 1 0,0 0 0,0-1 0,0 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3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496 23 4721,'0'0'4446,"-9"-2"-3297,1 0-1013,-73-15 1936,74 16-2006,-1 1-1,1-1 1,0 1-1,-1 1 1,1 0-1,-1 0 0,1 0 1,0 1-1,0 0 1,-12 5-1,-4 5-56,1 1 1,1 1-1,0 1 0,1 1 0,0 0 1,1 2-1,1 0 0,1 1 0,-17 25 1,22-27-45,1 0 1,1 1-1,1 0 1,0 0 0,2 1-1,0 0 1,1 1-1,0-1 1,2 1 0,1 0-1,0 0 1,0 22-1,3-26-33,0-1 0,1 1 0,0-1 0,2 1 0,-1-1 0,9 25 0,-8-34 62,0 0 0,0 0 1,1 0-1,-1-1 0,1 1 1,1-1-1,-1 0 1,1 0-1,-1-1 0,1 1 1,1-1-1,-1 0 0,0 0 1,1-1-1,0 0 0,0 0 1,0 0-1,9 2 0,7 3-152,1-1 0,0-2-1,38 6 1,-53-10 132,0 0-1,-1-1 1,1 0 0,0 0-1,0-1 1,-1 0 0,1 0-1,-1-1 1,1 1 0,-1-2-1,1 1 1,-1-1-1,0 0 1,0-1 0,6-4-1,-1-2 56,-1 0 0,-1-1-1,1 0 1,-2 0 0,0-1-1,0 0 1,-1-1 0,0 0 0,-1 0-1,-1-1 1,0 0 0,-1 0-1,4-17 1,-3 6 51,-2 0 0,-1-1-1,0 0 1,-2 1 0,-1-1 0,-6-49 0,3 61-116,-1 0 0,0 0 0,-1 0 0,0 0 0,-1 1 0,0 0 0,-1 0 0,-1 1 0,-10-14 0,17 25-124,0 1 0,0-1 1,0 0-1,0 0 0,0 1 1,0-1-1,0 1 0,0-1 1,0 1-1,-1-1 1,1 1-1,0 0 0,0 0 1,0 0-1,0-1 0,-1 1 1,1 0-1,0 0 0,0 1 1,-1-1-1,1 0 0,0 0 1,0 0-1,0 1 1,0-1-1,-2 2 0,-12 11-2395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3.4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3873,'0'0'6943,"8"27"-6339,-2-6-499,7 25 74,2 0-1,29 62 0,-36-94-171,-1 0 1,2 0-1,0-1 1,0-1-1,1 1 1,23 20-1,-26-27-353,0-1-1,0 0 1,0-1-1,1 0 0,-1 0 1,1 0-1,0-1 1,0 0-1,0-1 0,1 0 1,-1 0-1,0-1 1,1 0-1,12 0 0,-12-1-2333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5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5217,'0'0'6383,"0"12"-7089,0 248 1327,0-148-5147,0-96 1978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5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4425,'0'0'3871,"38"3"-2412,-23-3-1436,42-3 115,-54 3-295,-1-1 1,1 0 0,0 1 0,-1-1-1,1 0 1,-1 0 0,1-1 0,-1 1-1,0 0 1,0-1 0,1 1 0,-1-1-1,0 0 1,0 0 0,0 0 0,-1 0-1,1 0 1,2-3 0,-3 0-1144,-1-1-354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6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1 167 6553</inkml:trace>
  <inkml:trace contextRef="#ctx0" brushRef="#br0" timeOffset="1">1 167 6553,'27'-101'1501,"-22"80"-373,22 21-665,-16 0-425,-4 1-206,-1 0 0,1-1 0,0 0 0,-1-1 0,1 0 0,0 0-1,-1 0 1,1-1 0,-1 1 0,1-2 0,6-2 0,-10-11-302,-3 10-157,0-4-1501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6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1 6601,'0'0'2156,"-8"23"-2270,-9 28 9,-14 79 1,6-30 290,17-75-9,2 1 0,0-1-1,1 1 1,-1 39-1,6-63-223,0-1 0,0 1-1,0 0 1,1-1 0,-1 1-1,0 0 1,1-1 0,-1 1-1,1-1 1,-1 1-1,1-1 1,0 1 0,0-1-1,0 1 1,0-1 0,0 0-1,0 1 1,0-1 0,0 0-1,0 0 1,1 0 0,-1 0-1,0 0 1,1 0 0,-1 0-1,1 0 1,-1-1 0,1 1-1,-1 0 1,1-1-1,1 1 1,6 1-373,0-1-1,-1 0 1,1-1-1,16-1 1,-7 1-652,15 0-1373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7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6673,'0'0'3274,"-1"4"-3407,0 19 95,0 0 0,5 42 0,1 11 3,-7-15 33,1-25-1095,4 57 1,0-83-706,2-4-841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7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9 194 1008,'0'0'6580,"6"-24"-5989,15-75-45,-14 37 858,-8 54-427,1 24-919,0 187-4095,-1-198 3793,0 0 0,0 0 1,0 0-1,-1 0 0,0 0 0,0 0 1,0 0-1,-1-1 0,1 1 0,-1-1 0,0 1 1,-1-1-1,-4 5 0,8-9 205,-6 9-1532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7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0 1 2481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8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5089,'0'0'3513,"150"-45"-4521,-123 45-681,-10 6-1079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8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2481,'163'-94'876,"-115"69"-386,-34 25-300,-1 2 229,-12 24 2253,-2-17-2332,0 0-1,-1-1 1,0 0-1,0 1 1,-1-1-1,0 0 1,-1 0-1,0-1 1,0 1-1,-9 12 1,8-12-326,0-1 0,0 1 0,1 0 0,0 0 0,0 0 0,1 1 0,1-1 0,-1 1 0,1 0 0,-2 17 0,4-24-67,0 0 0,0 0 0,0 0 0,0 1 0,1-1 0,-1 0 0,1 0 0,-1 0-1,1 0 1,0 0 0,-1 0 0,1 0 0,0 0 0,1 0 0,-1 0 0,0-1 0,0 1 0,1 0 0,-1-1 0,1 1 0,-1-1 0,1 1 0,0-1 0,0 0-1,-1 0 1,1 1 0,0-2 0,0 1 0,0 0 0,0 0 0,0 0 0,0-1 0,0 1 0,3-1 0,0 1-239,-1-1 0,1 0 1,-1-1-1,0 1 0,1-1 1,-1 1-1,1-1 0,-1-1 1,0 1-1,0 0 0,1-1 0,-1 0 1,0 0-1,-1-1 0,1 1 1,4-3-1,10-11-2189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8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4481,'0'0'6032,"9"0"-5563,24 0-71,-32 0-368,0 0 1,0 1 0,0-1 0,-1 0-1,1 1 1,0 0 0,0-1 0,-1 1-1,1-1 1,0 1 0,-1 0 0,1-1-1,0 1 1,-1 0 0,1 0-1,-1 0 1,1-1 0,-1 1 0,0 0-1,1 0 1,-1 0 0,0 0 0,0 0-1,1 0 1,-1 0 0,0-1-1,0 1 1,0 0 0,0 0 0,0 0-1,0 1 1,0 1 123,3 18-162,2-1 0,0 0 0,1-1 0,1 0 0,0 0 0,2 0 0,0-1 0,1 0 0,25 32 0,-34-49-328,5 4 121,-4-20-10231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09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183 117 5169,'0'0'6615,"-1"-4"-6363,-19-79 459,19 81-700,0 0 0,0 0 0,0 0 0,-1 0 0,1 1 0,0-1 0,-1 0 0,0 1 0,1-1 0,-1 1 1,0 0-1,0 0 0,1-1 0,-1 1 0,0 0 0,0 1 0,0-1 0,0 0 0,-1 1 0,1-1 0,0 1 0,0-1 0,0 1 0,0 0 1,-1 0-1,1 0 0,0 0 0,0 0 0,0 1 0,0-1 0,-1 1 0,1-1 0,0 1 0,0 0 0,0 0 0,0 0 0,0 0 0,0 0 1,1 0-1,-1 1 0,0-1 0,-2 3 0,-8 16 19,1 1 0,1 1 0,1 0 0,1 0 1,1 1-1,0 0 0,2 0 0,1 1 0,-2 42 0,9-58-28,-1 1-1,2-1 0,0 0 0,0 0 1,0-1-1,1 1 0,0-1 1,0 0-1,1 0 0,9 9 1,-1 0-3,-10-10-133,1 0 1,1 0-1,-1-1 1,1 0-1,0 1 1,1-2 0,-1 1-1,1-1 1,9 5-1,-13-8-83,1 0-1,-1 0 1,1 0-1,-1 0 1,1-1-1,0 1 1,-1-1-1,1 0 1,0 0-1,-1 0 1,1-1-1,0 1 1,-1-1-1,1 0 0,-1 0 1,1 0-1,-1 0 1,0-1-1,1 0 1,-1 1-1,0-1 1,4-3-1,20-18-2198,-3-1-1264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29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6 2681,'0'0'5186,"-3"-6"-613,3 6-4513,-7 26-43,2-1-1,1 1 1,1 0-1,2 1 1,0-1 0,5 42-1,-2 8-24,11 349-55,-13-421 24,0-1 0,0 0 0,0 0 1,0 0-1,1 1 0,0-1 0,0 0 0,0 0 0,0 0 0,0 0 0,0 0 0,1 0 0,0-1 0,-1 1 0,3 3 0,-1-5-69,0 1 1,-1 0-1,1-1 0,0 0 1,0 0-1,0 1 0,-1-2 1,1 1-1,0 0 0,1 0 1,-1-1-1,0 0 0,0 0 1,0 0-1,4 0 1,-4-1-94,0 0 0,-1 0 0,1 0 0,0 0 1,-1-1-1,1 1 0,-1-1 0,1 0 1,-1 1-1,1-1 0,-1 0 0,0 0 1,0-1-1,0 1 0,-1 0 0,1-1 1,0 1-1,1-5 0,1 2-657,9-18-3437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29.4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0 760,'0'0'11180,"6"12"-10900,5 17-247,-3 1 0,0 0-1,-2 0 1,-1 0 0,1 41 0,-8 161-271,-2-93-3316,4-119 594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0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84 5569,'0'0'5713,"1"-62"-4424,-1 61-1301,0 0 0,1 0 0,-1 0 0,0 0 0,1 0 0,-1 0 0,1 0 1,-1 0-1,1 0 0,0 0 0,-1 0 0,1 0 0,0 0 0,0 1 0,-1-1 0,1 0 1,0 0-1,0 1 0,0-1 0,0 1 0,0-1 0,0 1 0,0-1 0,0 1 0,0-1 1,0 1-1,0 0 0,1 0 0,-1-1 0,0 1 0,0 0 0,0 0 0,0 0 0,0 0 1,0 1-1,1-1 0,-1 0 0,0 0 0,0 1 0,0-1 0,0 0 0,0 1 0,0-1 1,0 1-1,0 0 0,0-1 0,0 1 0,0 0 0,0-1 0,-1 1 0,1 0 0,0 0 1,0 0-1,-1 0 0,1 0 0,-1 0 0,1 0 0,-1 0 0,1 0 0,-1 0 0,1 0 1,-1 0-1,0 0 0,0 0 0,0 0 0,1 0 0,-1 1 0,0-1 0,0 1 1,2 25 17,0-12 9,-1-1 0,0 1 0,-2 17 0,0-27-12,0 0 0,0 0 1,0 0-1,0 0 1,-1 0-1,0 0 1,0-1-1,-1 1 0,1-1 1,-1 1-1,0-1 1,-6 8-1,2-5 30,1-1 0,0 2-1,1-1 1,0 1 0,0 0 0,1 0-1,0 0 1,-5 13 0,6-7-13,0 0 0,1 0 0,0 1 0,1-1 0,1 16 0,0-29-65,30-1-142,-24 0 113,1 0 0,-1-1 0,0 0-1,1 1 1,-1-2 0,1 1 0,-1-1 0,0 0 0,7-4 0,-9 4-447,1-1 0,-1 1 1,-1-1-1,1-1 0,0 1 0,-1 0 1,1-1-1,3-5 0,-1 1-1874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1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4 210 520,'0'0'3760,"0"-4"-3027,-1-27 706,0 20-1185,0 1-1,1 0 1,0-1 0,1 1-1,0 0 1,0 0-1,1-1 1,0 1 0,1 0-1,0 1 1,7-13-1,3-7 606,-7 17 911,-4 40-1705,-2 6-66,1 0-1,2 1 0,7 35 1,-7-52-14,0 0 0,0 29 1,-2-10-5001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2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22 5329,'0'0'5251,"-1"-4"-4830,-2-13 1053,2 37-1016,6 36-444,1-26-598,0 0 0,-2-1-1,0 33 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2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7314,'0'0'5429,"0"-1"-5371,1 21-31,1 0 0,10 38 0,-7-37-28,0 1 0,-2 0 0,1 23-1,-2 20-190,-1-1-5257,-1-53 1742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6.3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87 1736,'0'0'10055,"-4"-29"-9809,2 25-240,-1 0 0,0 0 0,1 1-1,-1-1 1,-1 1 0,1 0 0,0-1-1,-1 2 1,0-1 0,0 0 0,0 1-1,0 0 1,0 0 0,0 0 0,0 0-1,-1 0 1,1 1 0,-8-1 0,3 0-9,0 0 0,0 1 1,0 1-1,0 0 0,0 0 1,0 0-1,0 1 0,-16 4 1,18-2 8,0 0 1,-1 1 0,1-1 0,0 2 0,1-1-1,-1 1 1,1 0 0,0 0 0,0 1 0,0 0-1,1 0 1,0 0 0,0 0 0,1 1 0,-1 0-1,2 0 1,-6 11 0,1 1 20,1 1 0,0-1 0,1 1 1,1 0-1,-3 34 0,5-31-16,1-1-1,1 1 1,1 0-1,1 0 1,1 0-1,0 0 1,2 0 0,1-1-1,1 0 1,1 0-1,1 0 1,1-1-1,12 22 1,-13-29-4,0 0-1,1-1 1,1 0 0,0-1-1,14 13 1,-19-21-13,0 0 0,0 0 0,0 0 0,1-1 0,0 1 0,-1-2-1,1 1 1,0 0 0,1-1 0,-1 0 0,0-1 0,0 0 0,1 1 0,-1-2 0,9 1 0,-5-2-45,-1 0 0,1 0 0,-1-1 0,1-1 0,-1 1 0,0-2 0,0 1 0,0-1 0,-1 0 1,1-1-1,-1 0 0,0-1 0,10-8 0,0-2-762,0 0 0,-1-1 0,-2-1-1,19-26 1,-13 14-2074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09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3065,'0'0'7815,"2"-8"-7540,-2 8-288,0 0 1,0 0 0,0 0 0,0 0 0,0 0 0,0-1-1,0 1 1,0 0 0,0 0 0,0 0 0,0 0 0,0 0 0,0 0-1,0-1 1,0 1 0,0 0 0,0 0 0,0 0 0,0 0 0,0 0-1,0 0 1,0 0 0,1-1 0,-1 1 0,0 0 0,0 0 0,0 0-1,0 0 1,0 0 0,0 0 0,0 0 0,1 0 0,-1 0-1,0 0 1,0 0 0,0 0 0,0 0 0,0 0 0,0 0 0,1 0-1,-1 0 1,0 0 0,0 0 0,0 0 0,0 0 0,0 0 0,0 0-1,1 0 1,-1 0 0,0 0 0,0 0 0,0 0 0,0 0-1,0 0 1,0 0 0,1 0 0,-1 0 0,0 0 0,0 1 0,0-1-1,0 0 1,0 0 0,0 0 0,0 0 0,6 8-30,-1 0 0,-1 1-1,1-1 1,-1 1 0,-1 0 0,0 0 0,0 0 0,3 17-1,7 79-92,-13-105 135,1 15 0,3 16 1,-2-1 1,-1 1 0,-2 0-1,-6 43 1,8-64-1580,7-22-54,-2-4-119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7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0 4281,'0'0'1442,"-12"4"-1158,7-2-272,-2 0 239,0 0-1,0 1 1,0 0-1,0 0 1,0 1-1,1-1 0,0 2 1,-1-1-1,1 0 1,1 1-1,-1 0 1,-8 10-1,4 2 6,0-1 0,2 1 0,-1 1 0,2 0 0,1 0 0,0 0-1,1 1 1,-4 28 0,3 10-308,3 86 0,3-111 138,0-26-91,1 1 0,0-1 0,0 1 0,1-1 0,0 1 0,0-1 0,0 0 0,1 0 0,0 0 0,0 0 0,0-1 0,1 1 0,0-1 0,0 0 0,0 0 1,10 8-1,-7-6-121,1-1 0,0 0 0,0 0 0,1-1 0,0 0 1,0-1-1,0 0 0,0 0 0,0-1 0,17 4 0,-24-7 77,-1 0 0,1 0-1,0 0 1,0 0 0,0 0-1,0-1 1,-1 1 0,1 0-1,0-1 1,0 1 0,0-1-1,-1 0 1,1 0 0,0 0-1,-1 1 1,1-2 0,-1 1-1,1 0 1,-1 0 0,1 0-1,-1-1 1,0 1 0,0 0-1,0-1 1,0 1 0,0-1-1,0 0 1,0 1 0,0-1-1,0 0 1,-1 0 0,1 1-1,0-5 1,3-8-5,-1-1 0,-1 0 0,2-21 0,-3 16-108,7-45 253,-4 0 0,-2-1 0,-11-100 0,7 156-48,0 1-1,-1-1 1,0 1-1,0-1 1,-1 1-1,0 0 1,-10-15-1,13 22-143,0 0-1,0 0 1,-1 0-1,1 1 0,-1-1 1,1 0-1,-1 1 1,1-1-1,-1 1 1,0-1-1,0 1 0,0 0 1,0 0-1,0 0 1,0 0-1,0 0 0,0 0 1,0 0-1,0 1 1,-1-1-1,1 1 1,0 0-1,0-1 0,-1 1 1,1 0-1,0 0 1,-1 1-1,1-1 0,0 0 1,0 1-1,0-1 1,-1 1-1,1 0 1,0 0-1,0 0 0,0 0 1,0 0-1,0 0 1,-3 3-1,-10 10-1354,3 0-845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5817,'0'0'5857,"6"27"-5471,0 9-308,-3-14-51,2 1 0,0-1-1,1 0 1,2 0 0,13 28 0,54 93 78,-67-129-353,1-1 0,0-1 0,1 0-1,0 0 1,1-1 0,0 0 0,1-1-1,17 11 1,-9-14-4093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8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5753,'0'0'2146,"19"-4"-2029,60-12-82,-77 15-23,-1 1 0,1-1-1,-1 1 1,1 0 0,-1-1 0,1 1-1,-1 0 1,1 0 0,0 0 0,-1 0-1,1 0 1,-1 1 0,1-1 0,-1 0-1,1 1 1,-1-1 0,1 1 0,-1-1-1,1 1 1,-1 0 0,1-1 0,-1 1-1,0 0 1,0 0 0,1 0 0,-1 0-1,0 0 1,0 0 0,0 1 0,0-1-1,0 0 1,0 1 0,-1-1 0,1 0-1,0 1 1,-1-1 0,1 1 0,-1-1-1,1 1 1,-1-1 0,0 1 0,1-1-1,-1 1 1,0 0 0,0 2 0,-1 2 155,1-1 0,-1 1 0,0-1 0,0 0 0,0 1 0,-1-1 0,1 0 0,-1 0 0,-5 9 0,-15 14 469,16-21-549,0 1 0,0-1 1,1 1-1,0 1 0,0-1 0,-5 12 1,10-17-88,-1-1 0,1 1 0,-1-1 1,1 1-1,0-1 0,0 1 0,0-1 1,0 1-1,1-1 0,-1 1 0,0-1 1,1 0-1,0 1 0,0-1 0,0 1 0,0-1 1,0 0-1,0 0 0,0 0 0,1 0 1,-1 0-1,1 0 0,-1 0 0,1 0 1,0 0-1,0-1 0,0 1 0,0-1 1,3 2-1,-1 0-7,0 0-1,0 0 1,1-1 0,-1 0 0,1 0-1,-1 0 1,1 0 0,0-1 0,-1 0-1,1 0 1,0 0 0,0 0 0,0-1 0,0 0-1,0 0 1,0 0 0,0-1 0,0 1-1,0-1 1,0 0 0,0-1 0,7-3-1,-7 3-232,0-1 0,0 1 0,-1-1 0,1-1 0,-1 1-1,0-1 1,0 1 0,0-1 0,0 0 0,-1-1-1,0 1 1,5-9 0,6-16-3650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8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6369,'0'0'5229,"15"26"-5158,-2 15 97,-1 0-1,11 79 1,-18-31-3478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9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8490,'0'0'3559,"2"11"-3504,5 21-16,2 0-1,1 0 1,18 38 0,-23-56-190,0 1 0,-1 0 1,-1 0-1,-1 0 0,0 0 1,-1 0-1,0 0 0,-3 19 1,2-5-3217,0-17-1776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39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59 7786,'0'0'3408,"-4"-3"-3162,-8-7-79,14 4 470,29-1 515,-10 3-1455,3 0 52,1 1 0,38 0 0,-68-8-2079,-8 3-1639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40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4673,'0'0'4592,"9"0"-4427,30 0 154,0-2 0,60-10 1,-94 11-415,11-2-1438,-1-1-1,27-12 1,-23 6-3584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47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73 192 1792,'0'0'5971,"-4"19"-3937,148-129-1646,-194 128 1089,7 7-1152,23-14-171,0 1-1,1 0 0,1 2 0,-25 21 0,87-65-2470,-30 22 2311,0-1-1,-1-1 1,21-18-1,-130 107 1055,104-102-1604,7 4 372,1 0 0,1 1-1,0 1 1,21-16 0,-15 14 72,-1-2 1,23-27-1,-45 44 2345,-11 6-1716,-13 8-445,-39 32 347,57-38-489,1 0 1,0 1-1,0-1 0,0 1 1,0 1-1,1-1 0,0 1 1,-7 10-1,33-13-5890,8-3-332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4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8 8426,'0'0'2839,"0"-6"-2283,0 6-525,0 0-1,0 0 0,0 0 0,0 0 0,0 0 1,0 0-1,0 0 0,0 0 0,0 1 1,0-1-1,0 0 0,-1 0 0,1 0 0,0 0 1,0 0-1,0 0 0,0 0 0,0 0 0,0 0 1,0 0-1,0 0 0,0 0 0,-1 0 0,1 0 1,0 0-1,0 0 0,0 0 0,0 0 1,0 0-1,0 0 0,0 0 0,0 0 0,-1 0 1,1 0-1,0 0 0,0 0 0,0 0 0,0 0 1,0 0-1,0 0 0,0 0 0,0 0 1,-1 0-1,1 0 0,0 0 0,0 0 0,0 0 1,0-1-1,0 1 0,0 0 0,0 0 0,0 0 1,0 0-1,0 0 0,0 0 0,0 0 0,0 0 1,0 0-1,0-1 0,0 1 0,0 0 1,0 0-1,0 0 0,-32 45 194,3 2-1,2 1 1,-22 54 0,-47 162-688,81-193-1369,14-68 94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49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7434,'0'0'4718,"16"8"-4510,4 2-180,0 0-1,-1 2 1,0 0 0,27 24 0,12 16-46,-8-10-15,-2 2-1,-2 2 0,-2 2 1,43 61-1,-83-103-98,0 1 0,0 1 0,-1-1-1,0 0 1,0 1 0,3 14 0,-6-19-131,1 0-1,-1 0 1,1 1 0,-1-1 0,0 0 0,0 0-1,-1 0 1,1 0 0,0 0 0,-1 1 0,0-1-1,0 0 1,0 0 0,0 0 0,0-1 0,-1 1 0,1 0-1,-1 0 1,-4 4 0,-16 12-4757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0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1 239 1408,'0'0'8393,"17"-22"-8369,59-66-23,-67 79-58,1 0 1,0 0-1,0 1 0,1 1 1,0 0-1,0 0 0,19-7 0,6-4-225,-21 9 78,-9 5 139,0 0 1,0 0-1,1 1 0,-1 0 0,1 0 0,-1 1 0,1-1 0,0 2 0,0-1 0,12-1 0,-18 4 83,0-1 0,0 1-1,0-1 1,0 1-1,0 0 1,0 0-1,0-1 1,0 1-1,0 0 1,0 0 0,0 0-1,-1 0 1,1 0-1,0 0 1,-1 0-1,1 0 1,-1 0 0,1 0-1,-1 0 1,0 1-1,1-1 1,-1 2-1,10 36 366,-8-29-193,1-2-164,-1 0 0,0 1 1,0-1-1,-1 1 0,0 0 1,-1-1-1,1 1 1,-2 0-1,1-1 0,-1 1 1,-1 0-1,1-1 0,-2 0 1,1 1-1,-1-1 0,0 0 1,-1 0-1,0 0 1,0-1-1,0 1 0,-1-1 1,0 0-1,-1 0 0,0-1 1,-9 9-1,-17 14-64,-40 26 1,43-34 8,0 2 0,-33 34 1,62-57 20,-1 0 0,0 1 0,1-1 0,-1 0 0,1 1 0,-1-1 0,1 1 0,-1 0 0,1-1 0,-1 1 0,1-1 0,-1 1 0,1 0 0,-1-1 0,1 1 1,0 0-1,0-1 0,-1 1 0,1 0 0,0-1 0,0 1 0,0 0 0,0 0 0,0-1 0,0 1 0,0 0 0,0 0 0,0-1 0,0 1 0,0 0 0,0 0 0,0-1 0,1 1 0,-1 0 0,0-1 1,1 1-1,-1 0 0,0-1 0,1 1 0,0 0 0,31 11-268,5 2 294,-29-7-9,0 2 0,-1-1 0,0 1 0,0 0 0,9 17 0,-9-14 109,0-1 0,1-1 0,10 13 1,-14-19-92,-1-1 1,1 0-1,0 0 1,0 0-1,0 0 0,0-1 1,1 0-1,-1 0 1,1 0-1,-1 0 1,1-1-1,8 2 1,90 7-48,-61-9-3637,-32-1-1279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49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1 154 9154,'0'0'3441,"88"-34"-3441,-38 10 120,0 0-120,0 0 0,-3 6-56,-6 7-464,-5 0-649,-10 6-303,-8 2-744,-9 3-561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0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92 8994,'0'0'3630,"-9"-2"-3350,7 1-277,0 0 0,0 0-1,-1 1 1,1-1 0,0 1 0,-1-1-1,1 1 1,0 0 0,-1 0 0,1 0-1,0 0 1,-5 1 0,5 0-2,0 1 0,0-1 1,1 0-1,-1 1 0,1-1 1,-1 1-1,1-1 0,-1 1 0,1 0 1,0 0-1,0-1 0,0 1 1,0 0-1,0 0 0,0 0 0,0 0 1,1 0-1,-1 1 0,1-1 0,-1 2 1,-4 25 17,0-1 1,2 1 0,0 0-1,3 0 1,0 0 0,7 43-1,-5-59-17,2-1-1,-1 1 1,2-1 0,0 0 0,0 0-1,1 0 1,1-1 0,0 1-1,0-2 1,1 1 0,0-1-1,19 17 1,-19-19-62,1-1 0,0 1 0,0-2 0,1 0 1,0 0-1,0 0 0,0-1 0,1-1 0,0 0 0,0 0 0,0-1 1,0-1-1,0 0 0,22 2 0,-27-4 5,-1 0 0,1-1 1,-1 1-1,1-1 0,-1 0 0,1 0 0,-1-1 1,0 0-1,0 1 0,0-2 0,0 1 0,0-1 1,0 1-1,4-5 0,-4 2 16,0 0 0,0 0 0,0-1 0,-1 1 0,0-1 0,0 0 0,-1-1 0,1 1 0,-1-1 0,3-12 0,2-13 37,-1 0-1,-2 0 1,-1-1-1,-2 0 1,-1 0-1,-4-35 1,2 57 83,-1 0 0,0 0 0,-1 1 0,0-1 0,0 1 0,-2 0 0,1-1 0,-1 2 0,0-1 0,-1 1 0,0-1 0,-1 2 0,0-1 1,0 1-1,-1 0 0,0 0 0,0 1 0,-14-9 0,12 9-59,0 0 1,0 1-1,0 0 1,-1 1-1,1 0 1,-2 0-1,1 1 1,0 1-1,-1 0 0,1 0 1,-1 1-1,0 1 1,0 0-1,0 1 1,1 0-1,-1 0 1,-14 4-1,23-4-117,1 1-1,0 0 0,0 0 1,-1 0-1,1 0 1,0 1-1,0-1 1,0 1-1,0-1 1,1 1-1,-1 0 0,0-1 1,1 1-1,-1 0 1,1 0-1,-1 0 1,1 0-1,0 1 1,0-1-1,0 0 0,0 0 1,0 1-1,0 4 1,-1 3-1183,0 1-1,1 0 1,0 19 0,1-28 1030,0 24-5002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0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27 0 7770</inkml:trace>
  <inkml:trace contextRef="#ctx0" brushRef="#br0" timeOffset="1">27 0 7770,'-27'125'2584,"36"-109"-1864,12 8-544,5 5 393,12 3-201,6 2-200,7-5 32,1 0-192,-1-10-16,-10-1 8,-3-2-488,-12-8-177,-5 3-359,-9-3-696,-3-3-489,-9 0-2408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0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0 300 4793,'0'0'7162,"177"-72"-7571,-145 51-143,-8 8-240,-10 2-240,-8 6-56,-21 5-481,-11 0-3232</inkml:trace>
  <inkml:trace contextRef="#ctx0" brushRef="#br0" timeOffset="1">35 54 9842,'0'0'3753,"42"-19"-3905,-7 6-512,-6 2-865,-5 1-3960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1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1 7618,'0'0'2684,"-8"15"-2967,-24 46 165,31-58 112,1-1 0,-1 1 1,0 0-1,1 0 0,0-1 1,0 1-1,0 0 0,0 0 1,0-1-1,1 1 1,-1 0-1,1 0 0,-1-1 1,1 1-1,0-1 0,0 1 1,0-1-1,1 1 0,-1-1 1,1 1-1,-1-1 0,3 2 1,5 13 45,-3 3 208,-1 0-1,-1 1 1,-1-1-1,-1 1 1,0 0-1,-3 39 1,-1-38-130,2-1-1,1 1 1,0-1 0,2 0 0,0 0-1,10 32 1,-11-49-201,0 0-1,0 1 1,1-1-1,0 0 1,0 0-1,0 0 1,0-1-1,0 1 1,1-1 0,0 0-1,0 0 1,-1 0-1,2 0 1,-1 0-1,0-1 1,1 0-1,-1 0 1,1 0 0,-1-1-1,1 1 1,0-1-1,5 0 1,1 1-255,0-1 1,0 0-1,1 0 1,-1-2-1,0 1 1,0-2-1,1 1 0,17-6 1,-26 6 345,0-1 0,-1 1 0,1 0 1,0-1-1,-1 0 0,0 0 0,1 1 0,-1-1 0,0-1 1,0 1-1,0 0 0,0 0 0,0-1 0,-1 1 0,1-1 1,-1 0-1,0 1 0,0-1 0,0 0 0,0 0 0,0 0 1,0 0-1,-1 1 0,1-7 0,1-9 323,-1 1 1,-1-1-1,-3-19 0,2 11-186,-1 9 30,-1 0 1,0 1 0,-1-1 0,-1 0 0,-1 1-1,0 0 1,-1 0 0,0 1 0,-15-22 0,-2 0 356,-2 2 0,-43-48 0,18 36 263,49 45-786,-1 0 0,1 1-1,0-1 1,-1 1 0,0-1-1,1 1 1,-1 0 0,0 0-1,0 0 1,1 0 0,-1 1-1,0-1 1,0 1 0,0-1-1,0 1 1,0 0 0,0 0-1,0 1 1,0-1 0,-3 1-1,5 1-23,0-1 0,0 1 0,0-1 0,1 1 0,-1-1 0,0 1 0,1 0 0,-1-1 0,1 1 0,0 0 1,-1 0-1,1-1 0,0 1 0,0 0 0,0 0 0,0-1 0,1 4 0,-1 4-75,0-2 25,2 95-2845,8-58-1323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1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4521,'0'0'8714,"47"148"-8130,-20-119-480,2 6-96,6-12-8,-2-4-272,-1-8-240,-5-4-640,-4-1-193,-5-1-119,-6-5-360,-4 5-593,-5 1-2040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5 512,'0'0'13188,"-2"-1"-13038,-8-3-169,16 9-1,-1-1-1,0 1 1,1 0 0,-2 0-1,1 1 1,0-1 0,-1 1-1,0 0 1,-1 1 0,1-1 0,3 10-1,8 13 10,2 2-289,-15-17-4509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2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7434,'101'-102'2293,"-81"82"1634,-21 23-3900,1 0 0,0 0 0,0 0 0,0 1 0,0-1 0,0 0 0,1 0 0,-1 0 0,2 4 0,-1-1-1,4 15-97,2 0 1,-1-1 0,2 0-1,1 0 1,22 37 0,-27-50-32,-4-7 58,0-1 0,0 1 0,0 0 0,0 0 0,0 0 0,0 0 0,0 0 0,0 0 0,0 0 0,0 0 0,0 0 0,0 0 0,0 0 0,1 0 0,-1 0 0,0-1 0,0 1 0,0 0 0,0 0 0,0 0 0,0 0 0,0 0 0,0 0 0,0 0 0,0 0 0,0 0 0,1 0 0,-1 0 0,0 0 0,0 0 0,0 0 0,0 0 0,0 0 0,0 0 0,0 0 0,0 0 0,0 0 0,0 0 0,0 0 0,1 0 0,-1 0 0,0 0 0,0 0 0,0 0 0,0 0 1,0 1-1,0-1 0,0 0 0,0 0 0,0 0 0,0 0 0,0-11-2891,0 9 2550,0-13-5762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3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8 125 9450,'0'0'5260,"-1"-1"-5258,1 1 1,-1 0-1,1-1 0,-1 1 1,1 0-1,-1-1 1,1 1-1,0-1 1,-1 1-1,1-1 0,0 1 1,-1-1-1,1 1 1,0-1-1,0 1 1,-1-1-1,1 1 0,0-1 1,0 1-1,0-1 1,0 0-1,0 1 0,0-1 1,0 1-1,0-1 1,0 0-1,151-52 120,-14 6-4471,-112 36-742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3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0 199 8202,'0'0'-863,"0"7"415,2 29 1534,1 0 0,13 66 0,-11-80-876,1 0 0,1 0 0,0-1 0,2 0 0,1-1 1,12 21-1,-18-35-247,-1-1 0,1 0 1,0-1-1,1 1 0,-1-1 1,1 0-1,0 0 0,0 0 0,0-1 1,0 0-1,1 0 0,0 0 1,-1 0-1,1-1 0,0 0 1,0 0-1,0-1 0,0 0 0,0 0 1,1 0-1,-1-1 0,0 0 1,0 0-1,1 0 0,-1-1 1,0 0-1,0 0 0,0 0 0,0-1 1,0 0-1,0-1 0,6-2 1,-3 1-46,0-1 0,0 0 0,0-1 0,0 0 0,-1 0 0,0-1 0,0 0 0,-1 0 1,0 0-1,0-1 0,-1-1 0,0 1 0,0-1 0,-1 0 0,0 0 0,0 0 0,-1-1 0,5-18 1,-6 9 245,-2 1 0,0 0 0,-1 0 0,0-1 0,-2 1 0,0 0 0,-1 0 0,-1 0 0,0 0 0,-1 1 0,-2 0 0,1 0 0,-2 0 0,0 1 0,-1 0 0,-1 0 0,0 1 0,-1 1 0,-1-1 0,0 2 0,-1 0 0,0 0 0,-1 1 0,-1 1 0,-23-15 0,36 25-178,1 0 0,0 0-1,-1 0 1,0 1 0,1-1-1,-1 0 1,1 0 0,-1 1-1,0-1 1,1 1 0,-1 0-1,0-1 1,0 1 0,1 0-1,-1 0 1,0 0 0,0 0-1,0 0 1,1 1 0,-1-1-1,0 0 1,1 1 0,-1-1-1,0 1 1,1 0 0,-1-1-1,0 1 1,1 0 0,-1 0-1,1 0 1,0 0 0,-1 1-1,1-1 1,0 0 0,0 0-1,0 1 1,-1-1 0,2 1-1,-1-1 1,0 1 0,0-1-1,0 1 1,0 2 0,-3 8-522,0 1 1,2-1 0,-1 1 0,0 25 0,1-19-720,-4 30-3164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6385,'0'0'4012,"13"1"-3917,0 1-95,-1-1 0,0 2 0,0 0 0,0 0 0,-1 1 0,14 6 0,-21-8-1,0 0-1,0 0 1,-1 0 0,1 1-1,0-1 1,-1 1-1,0 0 1,0 0 0,0 0-1,0 1 1,0-1 0,-1 1-1,1-1 1,-1 1 0,0 0-1,0 0 1,0 0 0,-1 0-1,1 0 1,-1 0 0,0 1-1,0-1 1,-1 0 0,1 8-1,-1 0 36,-1 0 0,0-1 0,-4 20 0,4-28-19,0 1 0,0-1 1,0 0-1,0 0 0,0 0 1,0 0-1,-1 0 0,0 0 1,1-1-1,-1 1 0,0 0 1,-1-1-1,1 0 0,0 1 1,-1-1-1,1 0 0,-1 0 1,-3 2-1,5-4-4,0 0 0,0 1 0,0-1 0,0 0 0,0 0 0,0 0 1,0-1-1,0 1 0,1 0 0,-1 0 0,0 0 0,0-1 0,0 1 0,0 0 0,0-1 0,0 1 0,1-1 0,-1 1 0,0-1 0,0 1 1,1-1-1,-1 0 0,0 1 0,1-1 0,-1 0 0,1 1 0,-1-1 0,0-1 0,-18-28-2208,14 21 508,-9-12-3270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4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10018,'0'0'5017,"65"141"-5025,-30-123-136,6-2-464,0-10-304,1-4-576,-4-2-281,0 8-287,-8 0-377,-16 5-783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4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9690,'0'0'2298,"3"2"-2342,3 0 25,-1 1 0,-1 0 1,1 0-1,0 1 0,-1 0 1,0-1-1,0 1 0,0 1 0,0-1 1,0 0-1,-1 1 0,0 0 0,0 0 1,0 0-1,-1 0 0,0 0 1,0 1-1,0-1 0,2 11 0,0 8-206,-1 0-1,-1 0 1,-2 36-1,0-36-592,0-13-2990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4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3305,'0'0'10838,"-2"3"-10765,0 0-115,1 0 0,0 0 0,0 0-1,1 0 1,-1 0 0,1 0-1,-1 0 1,1 0 0,0 0 0,0 0-1,0 1 1,1-1 0,-1 0-1,1 0 1,-1 0 0,1 0-1,0 0 1,0 0 0,1-1 0,1 5-1,6 9-582,0-1 0,19 23 0,4 7-711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5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2 112 6737,'0'0'7807,"-1"-3"-7549,1 3-255,0-1-1,0 1 1,0 0 0,0-1 0,0 1 0,0 0-1,0-1 1,0 1 0,0 0 0,0 0-1,0-1 1,0 1 0,0 0 0,0-1 0,0 1-1,1 0 1,-1 0 0,0-1 0,0 1-1,0 0 1,0-1 0,1 1 0,-1 0 0,0 0-1,0 0 1,1-1 0,-1 1 0,0 0 0,0 0-1,1 0 1,-1 0 0,0-1 0,0 1-1,1 0 1,-1 0 0,0 0 0,1 0 0,-1 0-1,0 0 1,1 0 0,-1 0 0,0 0-1,0 0 1,1 0 0,-1 0 0,0 0 0,1 0-1,-1 0 1,0 0 0,1 0 0,-1 0 0,0 1-1,0-1 1,1 0 0,-1 0 0,0 0-1,0 0 1,1 1 0,-1-1 0,0 0 0,1 1-1,20 11 2,-19-11 21,8 2-22,0 0-1,1-1 0,-1 0 0,1 0 1,0-1-1,-1-1 0,1 0 1,0 0-1,0-1 0,-1 0 1,1-1-1,-1 0 0,1-1 1,14-6-1,-19 6-197,0 0 1,0-1 0,-1 0-1,0 0 1,0 0 0,0-1-1,0 0 1,0 0-1,-1 0 1,0 0 0,0-1-1,-1 1 1,1-1-1,-1 0 1,0 0 0,2-9-1,-3-4-4224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5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19 624,'0'0'13755,"56"-8"-13747,-26 3-8,5 0-88,3 5-712,-8 0-1489,-13 0-4240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6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2881,'0'0'8553,"-11"2"-7751,9 13-508,0-1 1,0 1-1,-1-1 1,-1 1-1,-1-1 1,-8 18-1,7-16-285,0-1 0,1 1-1,0 0 1,-4 34-1,10-22-354,-1-4-1681,-2-9-3101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6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9706,'0'0'4752,"10"9"-4684,244 224-1170,-248-227 941,38 39 154,-42-42-217,0 0 1,0 1-1,0-1 0,0 1 1,-1 0-1,1 0 1,-1-1-1,0 1 0,0 0 1,0 0-1,0 0 1,-1 8-1,0-1-3764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7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1 112 3169,'0'0'10074,"35"-14"-10066,-6-2-8,1 3-160,-1 3-56,-2-4-336,-4 4-97,-2 2-15,3-3-632,-7 6-744,-2-6-745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7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1 265 11306,'0'0'2453,"0"16"-2656,0-5 149,0-7 34,0 0 0,-1 0-1,1 0 1,0 1-1,1-1 1,-1 0 0,1 0-1,0 0 1,0 0 0,0 0-1,0-1 1,1 1-1,0 0 1,0 0 0,0-1-1,0 1 1,0-1-1,1 0 1,-1 0 0,1 0-1,0 0 1,4 4-1,47 25-946,-24-14 469,39 30-1,-60-40 608,0 0 1,0 0-1,-1 1 0,0 0 1,0 1-1,-1 0 1,11 20-1,-13-19 265,-1-2-181,1 0-1,-1 0 1,2-1-1,-1 1 1,13 13-1,-17-21-195,0 0 0,1 1 0,-1-1 0,1 0 0,0 0 0,-1 0 0,1 0 0,0 0 0,0-1 0,0 1 0,-1 0 0,1-1 0,0 1 0,0-1 0,0 0 0,0 0 1,0 1-1,0-1 0,0-1 0,0 1 0,0 0 0,0 0 0,0-1 0,-1 1 0,1-1 0,0 1 0,0-1 0,0 0 0,0 0 0,-1 0 0,1 0 0,-1 0 0,1 0 0,0 0 0,-1-1 0,2-1 0,9-8-51,0-1 0,-1 0 0,-1-1 1,0 0-1,-1-1 0,0 0 0,-1 0 0,-1-1 1,0 0-1,-1 0 0,6-22 0,-5 9 57,-1 0-1,-1-1 1,-1 0-1,-2 0 1,-2-48-1,-2 61 89,-1 0-1,-1 0 1,0 1-1,-1-1 1,0 1 0,-1 0-1,-1 1 1,-1-1-1,0 1 1,0 1 0,-2-1-1,0 2 1,0-1-1,-19-17 1,29 30-100,-1 0-1,1-1 1,0 1 0,-1-1-1,1 1 1,0-1 0,-1 1 0,1 0-1,0-1 1,-1 1 0,1 0-1,-1 0 1,1-1 0,-1 1-1,1 0 1,-1 0 0,1 0-1,-1-1 1,1 1 0,-1 0 0,1 0-1,-1 0 1,1 0 0,-1 0-1,1 0 1,-1 0 0,1 0-1,-1 0 1,1 0 0,-1 0-1,1 1 1,-1-1 0,1 0 0,-1 0-1,1 0 1,-1 1 0,1-1-1,-1 0 1,1 0 0,-1 1-1,1-1 1,0 0 0,-1 1-1,1-1 1,0 1 0,-1-1 0,1 1-1,0-1 1,-1 0 0,1 1-1,0-1 1,0 1 0,0-1-1,-1 1 1,1-1 0,0 1-1,0-1 1,0 1 0,0 0 0,0-1-1,0 1 1,0 0 0,1 41-888,-1-34 598,0 40-2956,0-2-3174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7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 8026,'0'0'6461,"0"-13"-6115,0-69-161,22 116-721,24 75-90,53 183 1,-98-288-606,-1-10 495,0-3-797,0-18-5677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0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0 199 5937</inkml:trace>
  <inkml:trace contextRef="#ctx0" brushRef="#br0" timeOffset="1">0 199 5937,'74'-143'5217,"-71"143"-5145,3 0-72,5 0-232,10 0-16,3 0 88,5 0-416,0 0-248,1-5-48,-4-1-120,1-9-161,-9 1-271,-7-2-1577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1 136 10042,'0'0'3398,"24"-22"-3316,76-68-129,-98 87 38,1 1-1,0-1 1,0 1 0,0 0-1,0 0 1,1 0 0,-1 1 0,0-1-1,1 1 1,0 0 0,3-1-1,-6 2 9,0 0-1,0 0 0,0 0 1,-1 0-1,1 0 0,0 0 1,0 0-1,0 1 0,0-1 1,-1 0-1,1 1 0,0-1 1,0 0-1,-1 1 0,1-1 0,0 1 1,0-1-1,-1 1 0,1-1 1,-1 1-1,1 0 0,0-1 1,-1 1-1,1 0 0,-1-1 1,0 1-1,1 1 0,1 3 23,-1 1 0,1-1-1,-1 1 1,-1 0 0,1-1-1,-1 1 1,0-1-1,-1 8 1,0-5 89,1 6 32,-1 0-1,0 1 1,-1-1 0,-1 0-1,0 0 1,-1-1-1,0 1 1,-1-1 0,0 0-1,-2 0 1,-7 13-1,12-24-138,0 1 0,0 0 0,1 1 0,-1-1 0,1 0 0,0 0 0,0 1 0,0-1 0,0 0 0,0 1 0,1-1 0,0 1 0,-1-1 0,1 1 0,1-1 0,-1 5 0,2-6-1,-1 0-1,0-1 0,0 1 0,1-1 0,-1 1 1,1-1-1,-1 1 0,1-1 0,0 0 1,0 0-1,-1 0 0,1 0 0,0 0 0,0 0 1,0 0-1,0 0 0,0-1 0,0 1 1,0-1-1,0 0 0,0 1 0,1-1 0,-1 0 1,0 0-1,0-1 0,3 1 0,9 0-111,0 0-1,0-1 1,0-1-1,24-5 1,-32 5 2,1-1-1,-1 1 1,0-1 0,-1-1 0,1 1 0,0-1-1,-1 0 1,0 0 0,0 0 0,0-1 0,-1 0-1,6-6 1,6-13-2110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8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22 13515,'0'0'3497,"-18"0"-4418,18-11-663,0 1-5946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9:50:59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228 163 9218,'0'0'4672,"4"-25"-3766,14-75-283,-17 98-545,-1 0-1,0 1 0,0-1 0,1 0 0,-1 0 1,0 0-1,0 0 0,-1 1 0,1-1 1,0 0-1,-1 0 0,1 0 0,-1 1 0,0-4 1,0 5-67,1-1 0,-1 1 0,1-1 0,-1 0 1,0 1-1,1-1 0,-1 1 0,1 0 0,-1-1 1,0 1-1,1-1 0,-1 1 0,0 0 0,0 0 0,1-1 1,-1 1-1,0 0 0,0 0 0,1 0 0,-1 0 1,0 0-1,-1 0 0,-2 1-27,0-1 1,0 1-1,-1 1 1,1-1-1,0 1 1,0-1-1,-4 4 1,6-4 72,-10 6-52,0 0 1,1 1-1,0 1 1,0 0-1,1 1 1,0-1 0,0 2-1,1 0 1,1 0-1,0 0 1,0 1-1,1 0 1,1 1-1,-7 16 1,4-4 4,1 0-1,1 0 1,1 0-1,2 1 1,0 0 0,0 47-1,2-9 12,1-26 32,4 58 0,-3-86-45,2 0 0,0 0-1,0-1 1,0 1 0,1-1 0,1 0-1,0 0 1,0 0 0,0 0 0,12 15-1,-11-19-5,0 0-1,0-1 1,1 1-1,0-1 0,0 0 1,0 0-1,0-1 1,1 0-1,-1 0 1,1-1-1,0 1 0,0-1 1,0-1-1,0 1 1,0-1-1,0-1 1,10 1-1,-4-1-50,1 0 0,-1-1-1,1-1 1,-1 0 0,0 0 0,0-1-1,0-1 1,17-7 0,-7-3-278,0 0 0,-1-1 0,-1-1 0,-1-1 0,26-26 0,-36 32 102,70-71-3393,-15 4-4825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1-12T07:57:51.094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 contextRef="#ctx0" brushRef="#br0">7892 4351 281,'11'33'16,"-11"-20"-16,26 0 15,-26 0 189,0-26-189,0-26-15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1-11-12T07:58:09.502"/>
    </inkml:context>
    <inkml:brush xml:id="br0">
      <inkml:brushProperty name="width" value="0.13333" units="cm"/>
      <inkml:brushProperty name="height" value="0.13333" units="cm"/>
      <inkml:brushProperty name="color" value="#ED1C24"/>
    </inkml:brush>
  </inkml:definitions>
  <inkml:trace contextRef="#ctx0" brushRef="#br0">2153 1099 938,'0'-1'15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27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23 144,'0'0'4533,"-6"-23"-1103,24 164-3333,-18-100-79,-1 41 187,3 0 0,20 121 1,-13-157-198,-4-11 12,2 0-1,2-1 1,23 60 0,-31-93 69,0 1 1,0-1-1,1 0 1,-1 0 0,0 1-1,1-1 1,-1 0-1,1 0 1,-1-1-1,1 1 1,0 0 0,-1 0-1,1-1 1,0 1-1,-1-1 1,1 1 0,0-1-1,0 0 1,-1 0-1,1 0 1,0 0 0,0 0-1,0 0 1,-1 0-1,1 0 1,0-1-1,2 0 1,63-19 77,-42 12-7,10-1-144,0 3 1,1 0 0,0 3-1,-1 1 1,38 2-1,-15 5 1,-1 2 0,78 20 1,-120-25-59,0 0 0,0-1 0,27-1 0,-17 0-841,-26-1 760,1 0-1,0 0 1,-1 1 0,1-1 0,-1 0-1,1 0 1,-1 1 0,1-1-1,-1 0 1,1 1 0,-1-1-1,0 0 1,1 1 0,-1-1 0,0 1-1,1-1 1,-1 1 0,0-1-1,-1 1 1,-17-6-4312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28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1 159 1632,'0'0'4513,"19"-16"-4163,60-49-94,-69 57-98,0 0 0,1 0-1,0 1 1,0 1 0,16-7 0,-2 1 583,-13 8-617,-1 1 0,1 0 0,0 1 0,-1 1 0,1-1 0,0 2 0,0 0 0,24 3 0,5-2 78,3-1-185,320 6 363,-360-6-383,0 0-1,0 0 1,0 1-1,-1-1 1,1 1 0,0 0-1,0 0 1,0 0-1,-1 1 1,1-1-1,0 1 1,-1 0-1,1 0 1,-1 0-1,0 0 1,0 1 0,0-1-1,0 1 1,0 0-1,3 4 1,-2 1 1,0 1 0,0-1 0,-1 1 1,0 0-1,0 0 0,-1 0 0,2 13 0,11 53 349,-5-25-255,-1 1 0,4 91 0,-13-126-20,-1 1 1,0 0-1,-1-1 0,-1 1 0,0-1 0,-1 0 0,-1 0 0,-1 0 1,0-1-1,-16 28 0,9-10 191,11-25-2857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58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 4729,'0'0'4592,"-2"-2"-4100,-3 10-396,0 18 485,0 0 0,-2 44 0,7-58-523,0-1 0,0 0-1,1 1 1,1-1 0,0 1 0,0-1-1,1 0 1,8 19 0,-2-10-107,16 26 268,-24-45-285,0 1 1,1 0-1,0-1 1,-1 1-1,1-1 1,0 1-1,0-1 1,0 0-1,0 1 1,0-1-1,0 0 1,0-1-1,0 1 1,0 0-1,1-1 1,-1 1-1,0-1 1,1 1-1,3-1 1,0 0-268,0 1 0,1-1 0,-1-1 0,0 1 0,1-1 0,-1 0 1,0-1-1,0 1 0,0-1 0,0 0 0,0-1 0,0 1 0,-1-1 0,6-4 1,10-9-2146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58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6 2473,'0'0'10203,"-8"-1"-10078,3-1-119,3 2-5,1-1 0,-1 1 0,0-1 1,1 1-1,-1 0 0,0 0 0,1 0 0,-1 0 1,0 0-1,1 0 0,-1 0 0,0 0 0,-2 2 1,3-1-1,0 0 1,0 0 0,0 0-1,0 1 1,0-1 0,0 0 0,0 1-1,1-1 1,-1 1 0,1-1 0,-1 1-1,1-1 1,-1 1 0,1-1-1,0 1 1,0-1 0,0 1 0,0-1-1,0 1 1,0 0 0,0 1-1,18 259-874,-18-246 404,1-10 12,-1 1-1,0-1 1,0 0 0,-1 1-1,0-1 1,-2 7 0,-5 2-2596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58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7738,'0'0'5121,"9"2"-5076,37 11 30,-25-6-67,0-1 1,0-1 0,32 4-1,83-6-973,-79-3-4017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1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0 232,'0'0'6608,"0"25"-6532,2-2-63,1 178 41,-8-154 303,3-31 54,1 0 0,0 0 0,2 24 1,0-36-374,0-1 1,1 1-1,-1-1 0,1 1 1,0-1-1,0 0 1,0 1-1,0-1 1,1 0-1,-1 0 1,1-1-1,0 1 1,-1-1-1,1 1 1,0-1-1,1 0 1,2 2-1,3 2-42,1-1-1,-1-1 1,1 1-1,-1-2 1,12 4-1,-13-5-114,0 0-1,0-1 1,0 0-1,0-1 1,0 1 0,0-2-1,0 1 1,0-1-1,0 0 1,0 0 0,14-6-1,-11 3-210,0-1 0,-1-1 0,0 0 0,0 0 0,-1-1 0,1-1 0,10-10 0,11-16-1630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59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3 144 3977,'0'0'3967,"1"25"-3182,7 169 248,-10-160-942,1-23-68,1 0-1,0 1 0,0-1 1,1 0-1,0 0 1,5 18-1,-6-104 716,-9 0-267,3 0 0,4-98 0,3 171-482,-1-1-1,1 1 0,-1-1 1,1 1-1,0 0 1,0-1-1,0 1 0,0 0 1,0-1-1,0 1 1,1 0-1,-1 0 0,1 0 1,-1 0-1,1 1 1,0-1-1,0 0 0,0 1 1,0-1-1,0 1 1,0-1-1,0 1 0,0 0 1,1 0-1,-1 0 0,0 0 1,5 0-1,9-3-143,-1 1 0,1 1 0,25-1 0,12-2-51,-16-6 283,-29 8-34,1 0-1,-1 0 1,1 1 0,0 0 0,13 0 0,-21 32 638,-1-21-666,-2 1-1,1 0 1,-1-1-1,-1 1 1,0-1 0,0 0-1,-1 0 1,0 0-1,0 0 1,-1-1-1,-11 16 1,4-8 47,-2 0 0,0 0 0,-1-1-1,-25 20 1,52-32 48,0 0 0,-1 1 0,1 0 0,-1 1-1,1 0 1,-1 0 0,-1 2 0,20 13 0,-25-15-124,0 0 1,0 0 0,1 0-1,0-1 1,0 0 0,0 0 0,0 0-1,0-1 1,1 0 0,-1 0-1,1-1 1,0 0 0,0 0 0,0-1-1,0 1 1,0-2 0,0 1-1,0-1 1,0 0 0,1 0 0,-1-1-1,0 0 1,8-2 0,9-4-636,0 0 0,-1-2-1,24-12 1,4-6-3476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55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1 264,'1'0'9289,"1"6"-8200,-1 52-1029,0-28-131,0 0 0,-2-1-1,-10 56 1,8-28-785,3-42-4493,0-9 3297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55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1712,'0'0'6280,"28"10"-4283,6-10-1790,0-2 0,-1-2 1,1-1-1,47-13 0,-25 13-1203,-50 23-212,-6-10-3681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56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3569,'0'0'3294,"4"-4"-3061,1 0 64,0 0 0,1 1 0,-1 0 1,1 0-1,0 0 0,0 1 0,0-1 0,0 2 0,0-1 0,0 1 0,0 0 0,1 0 0,9 0 0,-8 0-151,106-11 181,127 3 0,-241 9-613,-1 10-3327,-6-4-238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56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5657,'0'0'3114,"8"0"-3034,149 0 8,-157-1-115,0 1-1,1 0 1,-1-1 0,0 1-1,1 0 1,-1-1-1,0 1 1,0-1 0,1 1-1,-1-1 1,0 1-1,0-1 1,0 1 0,0-1-1,0 1 1,1-1-1,-1 1 1,0-1 0,0 1-1,0-1 1,-1 1-1,1-1 1,0 1 0,0-1-1,0 0 1,0-3-561,0-6-1594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7:56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7 133 6601,'-6'-125'2585,"6"123"-2361,3 2 808,6-3-584,5 0-264,1 3-96,6 0-88,-4 0-232,1 0-600,0 0-152,-6 0-224,-7 0-617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1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4 128 1584,'0'0'4659,"3"-23"-3695,9-64-225,-10 70 2713,-22 183-3103,20-41-4517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1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1 1 3849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2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202 176 3849,'-154'-78'1185,"110"49"835,44 29-1930,-1-1 0,1 1 1,0-1-1,-1 1 0,1-1 0,0 1 1,0-1-1,-1 1 0,1-1 1,0 0-1,0 1 0,0-1 1,0 1-1,0-1 0,-1 0 1,1 1-1,0-1 0,1 0 0,-1 1 1,0-1-1,0 1 0,0-1 1,0 0-1,0 1 0,1-1 1,-1 0-1,3-11 476,-3 11-566,0 1 1,1-1-1,-1 1 0,1-1 0,-1 0 1,1 1-1,-1-1 0,1 1 0,0 0 1,-1-1-1,1 1 0,0-1 0,-1 1 1,1 0-1,0-1 0,-1 1 0,1 0 1,0 0-1,0 0 0,-1 0 0,1-1 0,0 1 1,0 0-1,-1 0 0,2 1 0,31-3 17,-15 1 1,34-10 148,-28 5-135,0 1-1,0 2 1,27-1 0,-50 4-55,-4 13-513,1-9 253,-2 0 0,1 0-1,0 0 1,-1-1-1,0 1 1,1-1 0,-9 6-1,-9 6-2730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4705,'0'0'1827,"0"3"-828,1 81 14,2-46-1077,-3-1-1,-1 1 0,-1-1 1,-3 0-1,-11 50 0,12-73-402,3-8 194,-1-1 0,1 0 0,-1 0 0,0 1 0,0-1 0,0-1-1,-1 1 1,0 0 0,0-1 0,-5 7 0,-1-4-2524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9:40.80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256868-9666-4CBF-9041-1BB1FB9F1EC2}" emma:medium="tactile" emma:mode="ink">
          <msink:context xmlns:msink="http://schemas.microsoft.com/ink/2010/main" type="writingRegion" rotatedBoundingBox="3816,16606 7903,16606 7903,17715 3816,17715"/>
        </emma:interpretation>
      </emma:emma>
    </inkml:annotationXML>
    <inkml:traceGroup>
      <inkml:annotationXML>
        <emma:emma xmlns:emma="http://www.w3.org/2003/04/emma" version="1.0">
          <emma:interpretation id="{8830FA8E-FF6B-48B7-A6DE-3EA5F333EADC}" emma:medium="tactile" emma:mode="ink">
            <msink:context xmlns:msink="http://schemas.microsoft.com/ink/2010/main" type="paragraph" rotatedBoundingBox="3816,16606 7903,16606 7903,17715 3816,17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F8930C-B5EC-4D59-AE64-9A6A784A83E7}" emma:medium="tactile" emma:mode="ink">
              <msink:context xmlns:msink="http://schemas.microsoft.com/ink/2010/main" type="line" rotatedBoundingBox="3816,16606 7903,16606 7903,17715 3816,17715"/>
            </emma:interpretation>
          </emma:emma>
        </inkml:annotationXML>
        <inkml:traceGroup>
          <inkml:annotationXML>
            <emma:emma xmlns:emma="http://www.w3.org/2003/04/emma" version="1.0">
              <emma:interpretation id="{A3F483D7-3879-4DEA-9237-1E73D70B16CE}" emma:medium="tactile" emma:mode="ink">
                <msink:context xmlns:msink="http://schemas.microsoft.com/ink/2010/main" type="inkWord" rotatedBoundingBox="3816,16696 5260,16696 5260,17715 3816,17715"/>
              </emma:interpretation>
              <emma:one-of disjunction-type="recognition" id="oneOf0">
                <emma:interpretation id="interp0" emma:lang="en-US" emma:confidence="0">
                  <emma:literal>RT</emma:literal>
                </emma:interpretation>
                <emma:interpretation id="interp1" emma:lang="en-US" emma:confidence="0">
                  <emma:literal>Ri</emma:literal>
                </emma:interpretation>
                <emma:interpretation id="interp2" emma:lang="en-US" emma:confidence="0">
                  <emma:literal>Rin</emma:literal>
                </emma:interpretation>
                <emma:interpretation id="interp3" emma:lang="en-US" emma:confidence="0">
                  <emma:literal>Rt</emma:literal>
                </emma:interpretation>
                <emma:interpretation id="interp4" emma:lang="en-US" emma:confidence="0">
                  <emma:literal>Rn</emma:literal>
                </emma:interpretation>
              </emma:one-of>
            </emma:emma>
          </inkml:annotationXML>
          <inkml:trace contextRef="#ctx0" brushRef="#br0">-2772-10 0,'12'-26'15,"14"26"1,-13 13-16,-13 0 16,0 0-16,13 0 15,0 38-15,-13-12 16,26 38-16,-13-25 16,12 25-16,-12 39 15,-13-38-15,0-1 16,0-25-16,0-14 15,0-12-15,0-13 16,0 0 0,0 13-16,0-14 15,0 1 1,0 0 0,0 0-16,0-26 109</inkml:trace>
          <inkml:trace contextRef="#ctx0" brushRef="#br0" timeOffset="2030.2">-2618-62 0,'13'0'63,"0"0"-63,0 0 15,0-13-15,26 13 16,-14-25-16,14 12 16,25-13-16,-38 13 15,13 13-15,0-13 16,-14 13-16,-12 0 16,0 0-16,13 0 15,-13 0-15,13 0 16,-13 0-16,25 0 15,-25 0-15,0 0 16,0 0 0,0 0-1,0 0-15,12 0 16,-12 26-16,26 13 16,-26-26-16,0 25 15,0-12-15,-13 0 16,26 0-1,-26 12-15,0-25 16,0 13-16,0-13 16,0 13-16,0-14 15,0 1-15,-13 0 16,0 13-16,13 0 16,-26 0-16,13-13 15,-26 12-15,26-12 16,1-13-1,-1 13-15,-13-13 32,13 0-32,-26 13 15,1 0 1,-1 13-16,13-13 16,0-1-16,1 14 15,12-13-15,0 0 16,-26 0-16,26 0 156,13 0-140,0 0-16,0 12 15,0-12-15,13 0 16,0 0-16,13 0 16,0 0-16,12 13 15,-12-13-15,13 12 16,-1-12-16,1 0 15,-26 0-15,13 13 16,-13-13-16,12 0 16,-12-13-1,-13 12 1,13-12-16,0 13 16,0-13-1,0 13 1,26 13-1,-14-13 126</inkml:trace>
          <inkml:trace contextRef="#ctx0" brushRef="#br0" timeOffset="2682.68">-1406 506 0,'13'0'31,"0"0"-15,-13 12-1,0 1-15,0 0 16,0 13-16,0-13 16,0 13-1,0-13-15,0 25 16,0-25-16,0 0 15,0 0-15,0 0 16,0 26-16,0-27 16,0 1-1,0 0 1,0 0 78,0 0-63,13-13 0,-13 13-15,0 13-1</inkml:trace>
          <inkml:trace contextRef="#ctx0" brushRef="#br0" timeOffset="3682.61">-1522 467 0,'0'-13'140,"0"0"-140,0-13 16,13 26 0,0 0-16,0 0 15,0 0-15,25 0 16,-25 0-16,13 0 16,-13-13-1,26 13-15,-26 0 16</inkml:trace>
        </inkml:traceGroup>
        <inkml:traceGroup>
          <inkml:annotationXML>
            <emma:emma xmlns:emma="http://www.w3.org/2003/04/emma" version="1.0">
              <emma:interpretation id="{32148183-6062-4039-8BDC-B8F3E09812A3}" emma:medium="tactile" emma:mode="ink">
                <msink:context xmlns:msink="http://schemas.microsoft.com/ink/2010/main" type="inkWord" rotatedBoundingBox="6588,16606 7903,16606 7903,17573 6588,17573"/>
              </emma:interpretation>
              <emma:one-of disjunction-type="recognition" id="oneOf1">
                <emma:interpretation id="interp5" emma:lang="en-US" emma:confidence="0">
                  <emma:literal>-</emma:literal>
                </emma:interpretation>
                <emma:interpretation id="interp6" emma:lang="en-US" emma:confidence="0">
                  <emma:literal>,</emma:literal>
                </emma:interpretation>
                <emma:interpretation id="interp7" emma:lang="en-US" emma:confidence="0">
                  <emma:literal>D</emma:literal>
                </emma:interpretation>
                <emma:interpretation id="interp8" emma:lang="en-US" emma:confidence="0">
                  <emma:literal>)</emma:literal>
                </emma:interpretation>
                <emma:interpretation id="interp9" emma:lang="en-US" emma:confidence="0">
                  <emma:literal>*</emma:literal>
                </emma:interpretation>
              </emma:one-of>
            </emma:emma>
          </inkml:annotationXML>
          <inkml:trace contextRef="#ctx0" brushRef="#br0" timeOffset="-1976.17">0 29 0,'0'-13'31,"13"13"32,-1-13-63,14 13 15,39 0-15,-14 0 16,1 0-16,12 0 15,14 0-15,-1 0 16,-25 0-16,-1 0 16,1 0-16,-14 0 15,-25 0-15,0 0 16,0 0 0,0 0 30,13 0-30,-13 0-16,0 0 16,-1 0-16,1 0 15,0 0-15,0 0 16</inkml:trace>
          <inkml:trace contextRef="#ctx0" brushRef="#br0" timeOffset="-3165.07">154 299 0,'0'-13'31,"26"13"16,-13 0-47,0 0 16,0 0-16,38 0 15,1-25-15,0 25 16,64-13-16,-39 13 16,0 0-16,1 0 15,-27 0-15,-25 0 16,13 0-16,-26 0 109,0 0-93</inkml:trace>
          <inkml:trace contextRef="#ctx0" brushRef="#br0" timeOffset="-1172.42">619-255 0,'12'0'15,"1"0"17,0 0-17,0 0-15,0 0 16,13 0-16,0 0 16,38 26-16,-12 12 15,-1-25-15,39 26 16,-38-13-16,12 12 15,-38-25-15,13 26 16,-26-26-16,26 0 16,-27 0-1,1 12-15,0-12 16,-13 0-16,13 0 16,-13 0-16,0 0 15,0 0-15,26 13 16,-26-14-1,13 1-15,-13 0 32,0 0-17,0 0 1,0 0-16,0 0 31,0 13-31,0-1 16,-26-12-16,13 0 15,13 0-15,-13 26 16,-25-1-16,25 1 16,-26-13-16,26 38 15,-26-25-15,26-26 16,-12 13-16,-14 12 16,39-25-16,-13 0 15,0 13-15,13-13 16,-13-13-1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1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3713,'0'0'4325,"8"-4"-4269,-2 0-57,1 1 0,0 1 1,0 0-1,0 0 0,0 0 1,0 1-1,1 0 0,-1 0 1,0 1-1,1-1 0,7 2 1,4 2-221,0-2 0,0 0 0,0-2 0,0 0 0,28-5 1,-41 5 80,0-1 1,0-1-1,0 1 1,0-1-1,0 0 1,0 0-1,-1 0 1,1-1-1,-1 0 1,0 0 0,0 0-1,-1-1 1,1 0-1,-1 0 1,0 0-1,0 0 1,-1 0-1,0-1 1,5-8 0,2-13-2721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3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4585,'0'0'2038,"7"0"-1848,128-14 869,-50 4-509,-44 7-346,-26 3-167,0-1 0,-1 0-1,1-1 1,20-6 0,-35 8-72,0 0 1,1 0-1,-1-1 0,1 1 1,-1 0-1,0 0 0,1 0 0,-1 0 1,1 0-1,-1 0 0,0-1 1,1 1-1,-1 0 0,1 0 1,-1 0-1,0-1 0,1 1 1,-1 0-1,0-1 0,0 1 1,1 0-1,-1-1 0,0 1 1,0 0-1,1-1 0,-1 1 1,0 0-1,0-1 0,0 1 1,0-1-1,0 1 0,1-1 1,-1 1-1,0 0 0,0-1 1,0 1-1,0-1 0,0 1 1,0-1-1,0 1 0,-1 0 1,1-1-1,0 1 0,0-1 1,-3-4-2703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4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2865,'0'0'3732,"15"-15"-3500,48-46-130,-57 56-27,1 1-1,-1 0 1,1 0 0,-1 0 0,1 1-1,0 0 1,1 1 0,-1-1 0,0 1 0,1 1-1,-1 0 1,1 0 0,-1 0 0,1 1-1,0 0 1,14 2 0,3-1 38,239-1-1887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4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16 928,'0'0'6970,"121"-16"-6906,-103 16-48,-4 0 72,-5 0-88,0 0-16,-3 0-32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5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0 162 5033,'9'-161'1656,"9"161"-1600,5 0-48,4 0 48,-1 0-56,1 0 16,-4 8-16,1-6 0,-9 1-264,-4 0-288,-2-3-480,-6 0-1368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5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9 129 6057,'0'0'4776,"-7"-9"-4745,5 66-83,2-37 83,1 1 1,0-1-1,2 1 1,0-1 0,11 33-1,-12-47-6,0 1 0,1-1 0,0 1-1,0-1 1,0 0 0,1 0 0,0-1-1,1 1 1,-1-1 0,1 0 0,0 0-1,0 0 1,0-1 0,1 0 0,-1 0-1,1 0 1,0 0 0,1-1 0,-1 0-1,10 3 1,-11-5-29,61 15-309,-62-16 298,-1 1 0,1-1-1,-1 0 1,0 0 0,1 0 0,-1 0 0,1-1-1,-1 1 1,0-1 0,1 0 0,-1 0 0,0 0-1,0 0 1,0-1 0,1 1 0,-1-1 0,2-2-1,13-14 65,0 0 0,-2-2-1,0 0 1,-1 0-1,-1-1 1,-1-1 0,-1-1-1,-1 0 1,-1 0-1,-1-1 1,-1 0 0,-1-1-1,-2 1 1,0-1-1,-1 0 1,-2-1 0,0-27-1,-2 53-51,0-1-1,0 1 1,0 0-1,0 0 0,0-1 1,0 1-1,0 0 1,-1-1-1,1 1 1,0 0-1,0-1 1,0 1-1,0 0 0,0-1 1,-1 1-1,1 0 1,0 0-1,0-1 1,0 1-1,-1 0 1,1 0-1,0 0 0,0-1 1,-1 1-1,1 0 1,0 0-1,-1 0 1,1 0-1,0-1 1,0 1-1,-1 0 1,1 0-1,0 0 0,-1 0 1,1 0-1,0 0 1,-1 0-1,1 0 1,0 0-1,-1 0 1,1 0-1,0 0 0,-1 0 1,1 0-1,0 0 1,-1 1-1,1-1 1,0 0-1,0 0 1,-1 0-1,1 0 0,0 1 1,0-1-1,-1 0 1,1 0-1,0 0 1,0 1-1,-1-1 1,1 0-1,0 0 0,0 1 1,0-1-1,0 0 1,-1 1-1,1-1 1,0 1-1,-17 17-905,5 12-691,3 0-2273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6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72 1456,'0'0'5775,"0"-1"-5731,0 1 0,0-1 1,1 1-1,-1-1 0,0 1 0,1-1 1,-1 1-1,1-1 0,-1 1 1,1 0-1,-1-1 0,0 1 0,1 0 1,-1-1-1,1 1 0,0 0 0,-1 0 1,1-1-1,-1 1 0,1 0 0,-1 0 1,1 0-1,-1 0 0,1 0 1,0 0-1,348-24 1471,-73 16-1377,-190 10-87,-1-5 0,86-12 0,-160 13-41,21-4-30,57-2 0,-88 8-4,-15 0-1892,-11 0-775,-3 0-2836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7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7 5089,'0'0'2835,"0"21"-2725,0 157 170,2-119-287,0-40 138,-1 0 1,0 0 0,-2 0 0,0 0-1,-1-1 1,-1 1 0,-8 25 0,-4-19-148,15-25-17,-1 0-1,1 0 1,0 1 0,-1-1 0,1 0-1,0 0 1,-1 0 0,1 0 0,0 0-1,-1 0 1,1 1 0,-1-1 0,1 0-1,0 0 1,-1 0 0,1 0 0,0 0-1,-1-1 1,1 1 0,0 0 0,-1 0-1,1 0 1,0 0 0,-1 0 0,1 0-1,0-1 1,-1 1 0,1 0 0,0 0-1,-1 0 1,1-1 0,0 1 0,0 0-1,-1 0 1,1-1 0,-1 0 0,-1-3-225,-1-1 1,1 0 0,0 0-1,0 0 1,1 0 0,-1 0-1,0-7 1,-2-21 150,1 0 0,2 0-1,2-35 1,0 11 160,-1 51 2,0-17 105,1 1 0,5-31 1,-6 48-117,1 0 1,0 1 0,1-1-1,-1 0 1,1 1-1,0-1 1,0 1-1,0-1 1,0 1-1,1 0 1,0 0-1,0 0 1,0 0-1,0 1 1,1-1-1,-1 1 1,6-4-1,-5 6-65,0-1 0,0 1 0,0-1 0,0 1 0,0 0 0,0 1 0,0-1-1,1 1 1,-1 0 0,0 0 0,0 0 0,1 0 0,-1 1 0,0 0-1,0 0 1,0 0 0,0 0 0,0 1 0,0-1 0,0 1 0,0 0 0,0 0-1,-1 1 1,1-1 0,-1 1 0,0 0 0,0 0 0,0 0 0,0 0-1,0 0 1,0 1 0,1 3 0,-1-3 77,-1 0 0,0 0 1,0 0-1,0 1 0,-1-1 0,1 1 0,-1-1 1,0 1-1,-1-1 0,1 1 0,-1 0 0,0-1 1,0 1-1,0 0 0,-1-1 0,1 1 0,-3 7 1,-2 1 289,0 0 1,-1 0 0,-1-1 0,-11 18 0,12-22-215,0 1 1,1-1 0,0 1-1,0 0 1,1 1 0,1-1-1,-1 1 1,1 0 0,1-1-1,-3 19 1,6-26-131,-1 0 0,1 0-1,0 0 1,0-1 0,-1 1 0,1 0 0,0-1 0,0 1-1,1-1 1,-1 1 0,0-1 0,1 0 0,-1 1 0,0-1-1,1 0 1,-1 0 0,1 0 0,0 0 0,-1 0 0,1 0-1,0-1 1,0 1 0,-1 0 0,1-1 0,0 1-1,2-1 1,53 10 80,18-5-42,-43-4-2896,-28-1 505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7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1568,'0'0'6394,"9"103"-6338,-3-76 32,3-1-40,0-5-40,-3-2-8,-1-6 32,1-5-32,-6-3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8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6585,'0'0'1601,"171"-56"-2882,-145 48-1271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8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5241,'0'0'2875,"0"21"-2572,0 151-29,1-158-210,0 1 1,1 0-1,7 24 1,1 2 694,-7-30-1472,-4-25-2528,-1-3 1288,2-5-1850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2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4481,'0'0'7025,"35"3"-7025,-11-1-40,5 1 40,1 0-488,2-3-392,-3 0-128,-2 0-40,-1 0-553,-8-11-511,-6 0-729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8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3025,'0'0'2192,"10"-16"-2079,35-52-53,-43 65-23,0 1 0,0-1 0,1 0 0,-1 1 0,1-1 0,-1 1 0,1 0 0,0-1 0,0 1 0,0 1 0,0-1 0,1 0 0,-1 1 0,0 0 0,1 0 0,-1 0 0,1 0 0,-1 0 0,1 1 0,-1-1 0,1 1 0,0 0 0,-1 0 0,7 1 0,3 0 776,-12-1-723,1 1 0,0 0 0,-1 0 0,1 0 0,-1 0 0,0 0 0,1 0-1,-1 0 1,0 0 0,1 0 0,-1 1 0,0-1 0,0 1 0,0-1 0,0 0 0,0 1 0,-1 0 0,1-1 0,0 1-1,-1-1 1,1 1 0,-1 0 0,0 0 0,1-1 0,-1 1 0,0 2 0,6 50 1178,-7-42-1215,1-1 1,-1 1 0,-1-1 0,0 1 0,-1-1-1,0 0 1,-1 0 0,0 0 0,-1-1 0,0 1-1,0-1 1,-1 0 0,0 0 0,-12 12-1,18-22-52,-4 6 32,-1 0 1,1 1-1,0-1 0,0 1 1,1 0-1,-4 10 0,7-15-32,-1 0-1,1 0 1,0 0-1,0 0 1,0 0 0,0 1-1,0-1 1,0 0-1,1 0 1,-1 0-1,1 0 1,-1 0-1,1 0 1,0 0-1,0 0 1,0 0-1,0 0 1,0 0-1,1 0 1,-1 0-1,0-1 1,1 1-1,-1-1 1,1 1-1,0-1 1,2 2 0,4 4-6,0-1 1,1-1 0,-1 1 0,1-1 0,0-1 0,1 0 0,-1 0 0,1 0 0,12 2 0,29-2-3467,-42-4-543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9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4721,'0'0'6883,"-9"7"-6646,4-2-229,0-1-1,0 1 1,0 1 0,1-1-1,-1 0 1,1 1-1,0 0 1,1 0 0,0 0-1,0 1 1,0-1 0,1 1-1,0 0 1,0-1-1,0 1 1,0 11 0,-5 96 142,7-113-261,0 0 1,0-1-1,-1 1 0,1 0 0,0 0 0,-1-1 0,1 1 1,-1 0-1,1-1 0,-1 1 0,1 0 0,-1-1 0,0 1 1,1-1-1,-1 1 0,0-1 0,1 1 0,-1-1 0,0 0 1,0 1-1,1-1 0,-1 0 0,0 1 0,0-1 0,0 0 1,1 0-1,-1 0 0,0 0 0,0 0 0,0 0 0,0 0 1,1 0-1,-1 0 0,-2-1 0,2 1-483,-5 0-4117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9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7034,'0'0'4711,"4"9"-4655,10 11-56,0 0-1,2-1 1,0-1 0,1-1-1,1 0 1,26 19 0,-36-30-26,-6-5 12,1 1 1,0 0-1,0 0 0,-1 0 0,1 0 0,-1 0 1,0 1-1,1-1 0,-1 1 0,0-1 1,-1 1-1,1 0 0,0 0 0,-1-1 0,0 1 1,1 0-1,-1 1 0,0-1 0,-1 0 1,2 5-1,-3-7-203,0 0 1,1 0-1,-1-1 1,0 1 0,0 0-1,0 0 1,0-1-1,0 1 1,0-1-1,0 1 1,0-1 0,0 1-1,0-1 1,0 0-1,0 1 1,-2-1-1,-9 1-3706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09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6265,'0'0'4729,"27"0"-5249,2-2 376,4-1-136,-4 0-8,1-2-8,-7 2 296,-8 1-384,-3-1-176,-9 0 120,-3 1-560,0-4-785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1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18 1928,'0'0'3344,"6"-17"2800,-18 303-6418,4-258-322,3-9-1338,3-7-2771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2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4001,'0'0'7395,"16"0"-7467,87-10 90,12-1-213,-37 9-4212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2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 2601,'0'0'5962,"18"-14"-3536,4 11-2423,1 2 0,0 0 0,0 1 0,-1 1 0,1 1 0,0 1 0,-1 1 0,31 10 0,6-4-391,-21-9-3105,-25-1 631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3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 5209,'0'0'4113,"17"-8"-4050,5-6-66,-13 8-8,1 0-1,0 1 1,0 0-1,0 1 1,0 0-1,15-4 1,22 5-1429,-35 3-681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3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1 215 200,'59'-172'6649,"-62"172"-5368,3-5-409,0 0 64,0-1-336,0 1-336,9 2-264,14-7-176,1 4-360,-1 4-656,-5 2-312,-3 0 375,-3 0 433,-7 0 192,-5 8-1488,0-3 191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182 491 384,'0'0'7278,"-19"1"-7145,-56 4 20,72-5-38,-1 1 0,1-1-1,-1 1 1,1 0 0,-1 0-1,1 0 1,0 1 0,-1-1-1,1 1 1,0 0 0,0 0-1,0 0 1,0 0 0,1 0-1,-1 1 1,0-1 0,1 1-1,0 0 1,0 0 0,0 0-1,0 0 1,0 0 0,0 0-1,-1 5 1,0 2 65,0 0-1,0 1 1,1-1 0,1 1 0,-1 16-1,2-25-187,-2 19 22,1 1 0,1-1 0,2 1 0,0-1 0,1 1-1,7 27 1,-8-43-24,0 0-1,0-1 1,1 1-1,-1-1 1,1 1-1,0-1 0,1 0 1,-1 0-1,1 0 1,0-1-1,0 1 1,1-1-1,-1 0 0,1 0 1,0-1-1,0 1 1,0-1-1,1 0 1,-1 0-1,1-1 1,-1 0-1,1 0 0,0 0 1,0 0-1,0-1 1,12 1-1,-11-1 24,0-1 0,0 1 0,1-1 0,-1-1 0,0 1 0,0-1 0,0-1 0,0 1 0,0-1-1,0 0 1,0-1 0,11-6 0,-12 6 12,-1-2-1,0 1 0,0 0 1,-1-1-1,1 0 0,-1 0 1,0-1-1,0 1 0,-1-1 1,0 0-1,0 0 1,0 0-1,-1 0 0,3-10 1,-1 2 8,0 0 0,-1-1 0,-1 1 0,-1-1 0,0 1 0,0-1 0,-2 0 0,1 1 0,-2-1 0,0 1 0,-1-1 0,-1 1 0,0 0 0,0 0 0,-10-19 0,-9-9 197,-1 1 0,-2 1 0,-43-51 0,10 13 169,54 72-393,1 1 0,0-2 1,1 1-1,-1 0 0,1-1 1,0 0-1,1 1 0,0-1 1,0 0-1,0 0 0,1-1 1,0 1-1,0 0 0,1 0 1,0-1-1,0 1 1,1 0-1,0 0 0,0 0 1,1-1-1,0 1 0,0 0 1,0 1-1,1-1 0,0 0 1,1 1-1,-1 0 0,1-1 1,0 1-1,1 1 0,-1-1 1,1 1-1,0 0 0,1 0 1,-1 0-1,1 1 0,0-1 1,0 2-1,1-1 0,10-4 1,-15 6-81,0 1 1,0 1-1,0-1 1,0 0 0,1 0-1,-1 1 1,0 0-1,0-1 1,0 1-1,1 0 1,-1 0-1,0 0 1,0 0 0,1 0-1,-1 1 1,4 0-1,-5 0-136,0 0-1,0-1 1,1 1-1,-1 0 1,0 0-1,0 0 1,0 0-1,0 0 1,0 1-1,0-1 1,-1 0-1,1 0 1,0 1-1,0-1 1,-1 0-1,1 1 1,-1-1-1,1 1 1,-1-1-1,0 0 1,0 1-1,0-1 1,1 1-1,-2 1 1,2 24-4608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3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16 4953,'0'0'2858,"24"-8"-2079,-20 6-767,0 1 0,1 0 1,-1 0-1,0 0 0,1 0 0,-1 1 1,1 0-1,-1 0 0,0 0 0,1 0 1,-1 1-1,8 1 0,-10-1-35,0 0-1,0 0 1,0 1-1,-1-1 1,1 0-1,-1 1 1,1-1-1,-1 1 1,1 0-1,-1-1 1,0 1-1,0 0 1,0 0-1,0 0 1,0 0-1,0-1 1,0 1-1,-1 1 1,1-1-1,-1 0 1,1 0-1,-1 0 1,0 0-1,0 0 1,0 0-1,0 0 1,0 3-1,0-1 25,-1 0-1,1 0 1,0 0-1,-1 0 1,0 0-1,0 0 1,0 0-1,-1 0 1,1-1 0,-1 1-1,0 0 1,0-1-1,0 1 1,-3 2-1,-2 2 72,0-1 1,-1 1-1,-16 10 0,16-13-7,1 1-1,0-1 0,1 1 1,-1 0-1,1 1 0,0 0 1,-9 13-1,15-20-77,0 1-1,0-1 1,0 0-1,0 1 1,0-1-1,0 0 1,0 1-1,1-1 1,-1 0-1,0 0 1,0 1-1,0-1 1,0 0-1,0 0 1,1 1-1,-1-1 1,0 0-1,0 0 1,0 1-1,1-1 1,-1 0-1,0 0 1,0 0-1,1 1 1,-1-1 0,0 0-1,0 0 1,1 0-1,-1 0 1,0 0-1,1 0 1,-1 0-1,0 0 1,1 0-1,-1 1 1,0-1-1,0 0 1,1-1-1,-1 1 1,0 0-1,1 0 1,-1 0-1,0 0 1,1 0-1,-1 0 1,0 0-1,1 0 1,17-2 58,-18 2-47,38-9 38,-31 6-33,1 1-1,-1 0 1,0 1 0,1 0-1,8-1 1,-13 39-16,-3-21 26,1-12 8,0 0 0,0 0 0,-1 0 0,0 1 0,0-1 0,0 0 0,0 0 0,-1 0-1,1 0 1,-3 6 0,1-8 50,0 1-1,0 0 1,0 0-1,0-1 1,-1 0-1,1 1 1,-1-1-1,0 0 1,1 0-1,-1 0 1,0-1 0,-6 4-1,-25 14 349,21-11-128,0 0 0,-1 0 0,0-2 0,0 0 0,0 0 0,-1-1 0,1-1 0,-28 5 0,42-9-309,-1 0 1,1 0-1,0 0 0,0 0 1,-1 0-1,1 0 0,0-1 1,-1 1-1,1 0 0,0 0 1,-1 0-1,1 0 0,0 0 1,0 0-1,-1-1 0,1 1 1,0 0-1,0 0 0,-1 0 1,1-1-1,0 1 0,0 0 1,0 0-1,-1-1 0,1 1 1,0 0-1,0-1 0,0 1 1,0 0-1,0 0 0,-1-1 1,1 1-1,0 0 0,0-1 1,0 1-1,0 0 0,0-1 1,0 1-1,0 0 1,0-1-1,0 1 0,0 0 1,0-1-1,1 1 0,-1 0 1,0 0-1,0-1 0,0 0-310,0-16-3350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0.4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91 9322,'0'0'1424,"3"29"-1409,-1-16-14,16 219 25,-17-231-17,-1 1 1,0-1-1,0 0 1,0 0 0,0 1-1,0-1 1,0 0-1,0 0 1,-1 0 0,1 1-1,0-1 1,-1 0-1,1 0 1,-1 0 0,1 0-1,-1 1 1,0-1-1,1 0 1,-1 0 0,0 0-1,0-1 1,1 1-1,-1 0 1,0 0 0,0 0-1,0 0 1,0-1 0,0 1-1,0-1 1,-1 1-1,1-1 1,0 1 0,0-1-1,0 1 1,0-1-1,-1 0 1,1 0 0,0 0-1,0 1 1,-1-1-1,1 0 1,0-1 0,0 1-1,-2 0 1,2-2 25,0 0 0,0 1 0,1-1 0,-1 0 0,1 0 0,0 1 0,-1-1 0,1 0 0,0 0-1,0 0 1,0 0 0,0 1 0,1-5 0,-1 1 16,3-24-15,1-1 1,2 1-1,0 0 1,2 1-1,1 0 0,19-40 1,8-27-31,-36 94-11,1-1 0,-1 1 0,1-1 0,0 1 0,-1-1 0,1 1 1,0-1-1,0 1 0,0 0 0,0-1 0,0 1 0,0 0 0,1 0 0,-1 0 0,0 0 0,0 0 0,1 0 0,-1 0 0,1 1 0,-1-1 0,4-1 0,33 1-241,-20 1 277,-14 0-37,1 1-1,-1-1 0,0 1 1,0 0-1,1 0 0,-1 0 1,0 0-1,0 1 0,0 0 1,-1 0-1,1 0 1,0 0-1,-1 0 0,1 1 1,-1 0-1,0 0 0,0-1 1,0 2-1,0-1 0,0 0 1,4 8-1,-6-9 33,0 1 1,1 0-1,-1-1 0,0 1 1,0 0-1,-1 0 0,1 0 0,-1-1 1,1 1-1,-1 0 0,0 0 1,0 0-1,0 0 0,-1 0 0,1 0 1,-1 0-1,1-1 0,-1 1 1,0 0-1,0 0 0,0-1 0,0 1 1,-1-1-1,1 1 0,-1-1 1,0 1-1,1-1 0,-1 0 1,0 0-1,0 0 0,-1 0 0,-2 3 1,-30 21 179,14-10-163,0 1 0,-24 24-1,44-40-47,0 0 0,0 0 0,0 0-1,0 0 1,1 0 0,-1 0 0,0 0-1,0 0 1,1 0 0,-1 0 0,0 1-1,1-1 1,0 0 0,-1 0 0,1 1-1,-1-1 1,1 0 0,0 1-1,0-1 1,0 0 0,0 0 0,0 1-1,0-1 1,0 0 0,1 1 0,-1-1-1,0 0 1,1 1 0,-1-1 0,1 0-1,-1 0 1,1 0 0,-1 1 0,1-1-1,0 0 1,0 0 0,0 0 0,-1 0-1,1 0 1,0 0 0,0 0 0,1-1-1,-1 1 1,0 0 0,0-1-1,0 1 1,0 0 0,0-1 0,1 1-1,-1-1 1,0 0 0,3 1 0,32 3-19,-1-2 0,1-2 1,49-4-1,-80 3-247,1 0-1,-1 0 1,0 0-1,0 0 1,1-1-1,-1 0 1,0 0-1,0 0 1,-1-1 0,1 0-1,0 0 1,-1 0-1,0 0 1,6-5-1,0-8-4227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0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8770,'0'0'3921,"68"-2"-4009,-39 4 168,1 9-80,-7-11-176,-2 5 24,-9-5-488,-9 0-505,-3-10-3904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1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8738,'0'0'3257,"132"-21"-3978,-79 16-1055,-8-6-2217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1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8666,'0'0'2554,"2"26"-2382,22 191-54,-21-186-194,-3 60-1,-1-91-78,0 0 0,0 0 0,0-1 0,0 1 1,0-1-1,0 1 0,0-1 0,0 1 0,0-1 0,0 0 0,1 1 0,-1-1 0,0 0 0,0 0 0,1 1 1,-1-1-1,0 0 0,0-2 0,-7-21-3253,4-2-1598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1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1 128 3865,'0'0'7163,"4"-21"-7095,17-62-100,-21 82 31,1-1 0,0 1 1,-1 0-1,1-1 0,0 1 0,-1 0 1,1 0-1,0 0 0,0 0 1,0 0-1,0 0 0,0 0 0,0 0 1,0 0-1,0 0 0,1 0 1,-1 1-1,0-1 0,0 0 0,1 1 1,-1-1-1,0 1 0,1 0 1,-1-1-1,1 1 0,-1 0 1,0 0-1,1 0 0,-1 0 0,1 0 1,-1 0-1,0 0 0,1 1 1,-1-1-1,1 0 0,-1 1 0,0-1 1,1 1-1,-1-1 0,2 2 1,2 0-1,7 1-18,1 2 0,-1 0 1,-1 0-1,1 1 0,15 10 0,-21-12 10,0 1 0,0-1 1,0 1-1,0 0 0,-1 0 0,0 0 1,0 1-1,-1 0 0,1 0 1,6 12-1,-10-13 78,1 0 0,-1-1 0,1 1 0,-1 0 0,-1 0 0,1 0 0,-1 0 0,0 0 0,0 0 0,0 0 0,-1 0-1,0 0 1,0 0 0,-2 7 0,-2 1 174,-1 1-1,-1-1 1,-12 19-1,14-25-203,-1 1 0,1 0 1,1 1-1,0-1 0,0 1 0,1 0 0,0 0 1,0 0-1,1 0 0,-2 17 0,4-24-45,3 61 140,-2-59-179,0 0 1,0 0-1,0 0 1,0 0-1,0 0 1,1 0 0,0-1-1,0 1 1,0 0-1,0-1 1,0 0-1,1 1 1,3 2-1,-3-4-177,0-1-1,0 0 0,0 0 0,0-1 0,0 1 1,1 0-1,-1-1 0,0 0 0,0 0 0,0 0 1,1 0-1,-1 0 0,4-2 0,-1 2-188,27-7-2380,0-9-2645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2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17 4889,'0'0'7667,"-18"14"-7527,-57 49-116,69-58-19,1 1 0,0 0 0,1 0 0,-1 0 0,1 0 0,0 1 0,1 0 0,0 0 0,0 0 0,0 0 0,1 1-1,0-1 1,-1 12 0,-5 14-21,4-20-374,-11 31 686,4-28-2339,-5-9-3517</inkml:trace>
  <inkml:trace contextRef="#ctx0" brushRef="#br0" timeOffset="1">129 1 3753,'0'0'10598,"-5"0"-10431,4 0-163,0 0 0,0 0 0,0 0 0,-1 0 0,1 0 0,0 0 0,0 0 0,0 0 0,0 1 0,-1-1 1,1 0-1,0 1 0,0-1 0,0 1 0,0-1 0,0 1 0,0 0 0,0-1 0,0 1 0,0 0 0,1 0 0,-1 0 0,0 0 0,0 0 0,1 0 1,-1 0-1,0 0 0,1 0 0,-1 0 0,0 1 0,0 4-11,-1 0 1,1-1-1,0 1 1,0 0-1,1 0 0,0 8 1,0-9-9,0-1 1,1 1-1,-1-1 0,1 1 1,0-1-1,0 1 1,1-1-1,-1 0 0,1 1 1,0-1-1,0 0 1,0 0-1,1 0 0,-1 0 1,1-1-1,0 1 1,0-1-1,6 5 0,3 1-67,1 0 0,0-1 0,0 0 0,19 7 0,19 11-153,-38-15-478,-13-11 625,0 0 0,0 0 1,0 0-1,0 1 0,1-1 1,-1 0-1,0 0 0,0 0 1,0 1-1,0-1 0,0 0 1,0 0-1,0 0 0,0 1 1,0-1-1,0 0 0,-1 0 1,1 1-1,0-1 0,0 0 1,0 0-1,0 0 0,0 0 1,0 1-1,0-1 0,0 0 1,-1 0-1,1 0 0,0 1 0,0-1 1,0 0-1,0 0 0,0 0 1,-1 0-1,1 0 0,0 0 1,0 0-1,0 1 0,-1-1 1,1 0-1,0 0 0,0 0 1,0 0-1,-1 0 0,1 0 1,0 0-1,0 0 0,-1 0 1,1 0-1,0 0 0,0 0 1,0 0-1,-1 0 0,1 0 1,0 0-1,0 0 0,0-1 1,-1 1-1,1 0 0,0 0 1,0 0-1,0 0 0,-1 0 1,1-1-1,-21 1-5287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2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6 288,'0'0'10506,"182"0"-10562,-135 0-1000,-11-3-1336,-13 1-2978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2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3833,'0'0'8871,"18"-7"-8774,4-1-92,1 1 0,0 1-1,0 1 1,1 1 0,35-2-1,74 8-29,42-1-530,-62-5-3592,-70 0-2347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3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44 1200,'0'0'5097,"-2"26"-3915,-5 183 1603,7-105-1532,0-85-3093,-2-117 2949,0 33-68,12-123 0,-9 185-1039,0 0 0,0 1 0,0-1 1,0 1-1,0-1 0,1 1 0,-1 0 0,1 0 0,-1-1 0,1 1 0,0 0 0,0 0 1,0 1-1,0-1 0,0 0 0,1 1 0,-1-1 0,0 1 0,1 0 0,-1 0 0,1-1 1,-1 2-1,1-1 0,0 0 0,-1 1 0,1-1 0,0 1 0,3 0 0,15-2-25,-1 1-1,39 3 0,-27-1 34,-14-1-13,-13-1 2,-1 1 0,1-1-1,-1 1 1,0 1 0,1-1-1,-1 1 1,0-1 0,1 1-1,-1 1 1,0-1 0,0 0-1,0 1 1,5 3 0,-7-1 70,-1 0 1,0 0 0,0 0 0,-1 0-1,1 0 1,-1 1 0,0-1 0,0 0-1,0 0 1,-2 8 0,2 2 134,-2 12-58,0 1 1,-2-1 0,-11 39 0,-2 16-44,12-39-160,5-41 262,37-1-267,34 2-244,-35 0-735,0-2 1,50-6-1,-48-5-3860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7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7 628 5921,'0'0'4884,"-1"-4"-4660,-1-9-94,0 0 0,1 1-1,1-1 1,0 0 0,0 0 0,2 0-1,-1 0 1,2 0 0,-1 1 0,2-1-1,0 1 1,0 0 0,1 0 0,1 0-1,0 1 1,8-13 0,4-6-115,-2-1 1,-1-1-1,-1 0 0,-2-1 1,-1-1-1,-1 1 1,-2-2-1,-2 1 0,-1-1 1,0-35-1,4 261-336,-9-151 363,-2-1 0,-2 1 1,-14 61-1,12-70-352,0 1-1,2-1 1,0 54 0,3-83 93,1 1 1,-1-1 0,1 0 0,-1 0 0,0 0 0,0 0 0,0 0 0,0 0 0,0 0-1,-1-1 1,1 1 0,-1 0 0,1-1 0,-1 1 0,1-1 0,-1 1 0,0-1 0,0 0-1,-2 2 1,-13 8-4407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4441,'0'0'5321,"2"-6"-5106,5-20-77,24 26-350,60-1 410,94-14-1,-40 2-107,150 7 0,-154 6-93,172-21 1,-129-4-17,231-3-1,-401 29 11,11-1 39,-24-1-31,0 1 0,-1 0 0,1 0 0,0 0 0,-1-1 0,1 1 0,-1 0 0,1-1 0,-1 1 0,1 0 0,-1-1 0,1 1 0,-1-1 0,1 1 0,-1-1 0,1 1 0,-1-1 0,0 1 0,1-1 0,-1 1 0,0-1 0,0 0 0,1 1 0,-1-1 0,0 1 0,0-1 0,0 0 0,0 1 0,0-1 0,0 0 0,0 1 0,0-2 0,0 2-18,0-1 0,0 0 0,-1 1 0,1-1 0,0 0 0,-1 1 0,1-1 0,-1 0-1,1 1 1,-1-1 0,1 1 0,-1-1 0,1 1 0,-1-1 0,0 1 0,1 0 0,-1-1 0,0 1-1,1-1 1,-1 1 0,0 0 0,1 0 0,-1-1 0,0 1 0,1 0 0,-1 0 0,0 0 0,-1 0 0,-26-3-1626,25 3 1239,-25-1-3547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8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21 149 120,'0'0'9587,"-3"-1"-9331,-14-8-73,24 9-308,355-18 1664,-40 1-1498,-181 8 72,212-40 0,-277 36-105,152-15 44,-132 24-2501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9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0 342 3633,'0'0'6174,"21"-18"-5563,146-305 863,-166 322-1495,-1 19-716,2 101 932,-6 142 116,-7-198-166,8-47-505,0 0-1,1 0 1,-1 17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9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8386,'0'0'4183,"0"5"-4131,2 22-9,1 0-1,1 0 0,10 33 1,-7-32-414,-1 1 0,-1-1-1,1 40 1,-9-56-2253,-9-5-2385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59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67 6545,'0'0'4361,"188"-40"-6065,-123 27-296,-6 0-833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00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1 4441,'0'0'7616,"-9"10"-7578,-8 13-27,1 0 0,1 1 0,-14 31 0,19-34 112,-1 0-1,-1-1 1,0 0 0,-1-1 0,-1-1 0,-1 0 0,-1-1 0,-1-1 0,-25 21 0,26-26-629,0 0-1,0-2 1,-34 16-1,22-18-3641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00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10546,'0'0'3649,"10"9"-3626,-2-1-25,61 58-68,3-2-1,103 68 0,-168-128-146,1 1 1,-1-1-1,1-1 0,0 1 0,0-1 0,0-1 0,0 1 0,0-2 0,1 1 0,9 0 0,-12-5-2839,-5-12-2329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01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3753,'0'0'9786,"2"-26"-9010,3 19-810,0-1 1,0 1-1,1 0 0,0 1 1,1-1-1,-1 1 0,11-7 1,56-38-455,-65 46 432,18-13-272,-15 10 176,0 0-1,1 0 1,0 2-1,0-1 1,0 1-1,25-7 1,-36 13 154,1 0 1,-1 0-1,1 0 0,-1 1 1,0-1-1,1 0 1,-1 1-1,0-1 1,1 1-1,-1-1 1,0 1-1,1 0 1,-1 0-1,0-1 1,0 1-1,0 0 1,0 0-1,0 0 0,0 0 1,0 0-1,0 1 1,0-1-1,-1 0 1,1 0-1,0 1 1,-1-1-1,1 0 1,-1 1-1,1 1 1,15 53 357,-11-35-333,0-6 49,19 56 61,-21-66-141,-1 1 1,1-1 0,0 0 0,0 0-1,0 0 1,1 0 0,0 0 0,0-1-1,9 8 1,-10-11-101,0 1 1,1-1-1,-1 1 1,1-1-1,-1 0 1,1-1-1,0 1 0,0-1 1,-1 1-1,1-1 1,0 0-1,-1 0 1,1-1-1,0 1 1,0-1-1,4-1 0,-1 0-299,1 0 0,0-1 0,-1 0-1,1 0 1,-1 0 0,8-5-1,15-14-1824,-4 1-1347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02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1 289 6249,'0'0'5538,"11"-22"-5170,-1-3-306,-6 14-48,0 0-1,1 0 0,1 0 0,0 1 0,0 0 1,1 0-1,0 0 0,1 1 0,0 0 0,16-14 1,-3 6 26,-5 2-30,1 1 0,0 1 0,1 0 0,0 1 0,1 1 0,22-9 0,-41 20-8,1 0-1,-1 0 0,1-1 1,-1 1-1,1 0 0,-1 0 1,1 0-1,-1 0 0,1 0 1,-1 0-1,1 0 0,0 0 1,-1 0-1,1 0 0,-1 0 1,1 0-1,-1 1 0,1-1 1,-1 0-1,1 0 0,-1 0 1,1 1-1,-1-1 0,1 0 1,-1 1-1,1-1 0,-1 0 1,0 1-1,1-1 0,-1 1 1,0-1-1,1 1 0,-1-1 1,0 0-1,1 1 0,-1-1 1,0 1-1,0-1 0,0 1 1,1 0-1,-1-1 0,0 1 1,0-1-1,0 2 0,1 30 301,-2-22-152,1 225 964,0-233-1115,0 0 0,0 0 0,0 0 0,0 0 0,0 0 0,0 0 0,0 0 0,1 0 0,-1-1 0,1 1 0,-1 0 0,1 0 0,0 0 0,0-1 0,-1 1 0,1 0 0,1-1 0,-1 1 1,0-1-1,0 1 0,0-1 0,1 1 0,-1-1 0,4 2 0,-1-1 0,1-1 1,0 0-1,0 0 1,0 0-1,-1-1 1,1 1 0,0-1-1,6-1 1,-2 1 4,4-1 12,0 0 0,0-2 1,-1 1-1,1-2 0,-1 1 0,0-2 0,0 0 0,0 0 1,11-7-1,6-5-35,-1-1 1,33-29 0,-54 42-2,-1-1 0,0 0 0,1 0 0,-2-1 0,1 1 0,8-15 0,-12 17 7,-1 0-1,1 0 1,0 0 0,-1 0-1,0 0 1,0-1 0,0 1 0,-1 0-1,1-1 1,-1 1 0,0 0 0,0-1-1,-1 1 1,1 0 0,-2-7 0,1 10-1,0-1 1,0 1-1,-1 0 1,1-1-1,0 1 1,0 0-1,-1 0 1,1 0-1,-1 0 1,1 0 0,-1 0-1,1 0 1,-1 1-1,0-1 1,1 0-1,-1 1 1,0 0-1,1-1 1,-1 1-1,0 0 1,0 0-1,1 0 1,-1 0-1,-3 0 1,2 0-197,0 0 0,1 0 0,-1 0 1,0 0-1,1 0 0,-1 1 0,0-1 0,1 1 0,-1 0 1,1 0-1,-1 0 0,1 0 0,-1 0 0,1 1 0,-4 2 0,1 6-3900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02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1 554 5657,'0'0'5320,"13"-29"-4859,46-99-155,23-11-43,-67 117-38,-1-1-1,-1 0 0,-1-1 1,0 0-1,11-40 1,-17 45 32,-3 10-41,0 0 1,-1-1-1,0 1 0,1-12 0,-3 21-188,0 14-174,0 525-2500,-3-552-4769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03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6833,'0'0'7026,"147"-34"-7074,-91 20-136,0 1-368,-12 8-48,-9-1 144,-11 1-321,-9 5-927,-7 0-961,1 0-2064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6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4585,'0'0'3605,"6"14"-4253,1 5 650,-1 0 1,0 0 0,-2 0-1,0 0 1,-2 1 0,1 23-1,-5 40 30,0-35 189,4 52 0,0-95-447,0 0 1,0 0-1,0-1 1,1 1 0,0 0-1,0-1 1,0 0-1,0 1 1,1-1-1,-1-1 1,1 1-1,8 6 1,-12-10 136,-1-5-1496,-6-8-540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03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262 7 6225,'0'0'6995,"-3"-3"-6475,2 3-508,-1-1 0,1 1 0,0-1 0,-1 1 0,1-1 0,-1 1 0,1 0 0,-1-1 0,1 1 0,-1 0-1,1 0 1,-1 0 0,1 1 0,-1-1 0,1 0 0,-1 0 0,1 1 0,-1-1 0,1 1 0,-1-1 0,1 1 0,0 0 0,-1-1-1,1 1 1,0 0 0,0 0 0,-1 0 0,1 0 0,0 0 0,0 0 0,-1 3 0,-46 48 138,35-36-135,-12 11-77,1 2 1,2 0-1,1 1 1,1 1-1,-16 37 1,31-54-762,5-7-1964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03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9514,'0'0'5457,"50"96"-5553,9-57-8,14-2-128,13-2-424,31-9-360,-19-10-1769,-22-5-5065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4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23 4793,'0'0'5825,"-2"-4"-5222,-11-12 335,12 16-917,1 0-1,0 0 0,0-1 0,-1 1 0,1 0 0,0 0 0,-1 0 0,1-1 0,0 1 0,-1 0 0,1 0 0,0 0 0,-1 0 0,1 0 0,0 0 0,-1 0 0,1 0 0,-1 0 0,1 0 0,0 0 1,-1 0-1,1 0 0,0 0 0,-1 0 0,1 0 0,0 0 0,-1 0 0,1 0 0,0 0 0,-1 1 0,1-1 0,0 0 0,-1 0 0,1 0 0,0 1 0,-1-1 0,1 0 0,0 0 0,0 1 1,-1-1-1,1 0 0,0 1 0,0-1 0,0 0 0,0 1 0,-1-1 0,1 0 0,0 1 0,0-1 0,0 0 0,0 1 0,0-1 0,0 0 0,0 1 0,0-1 0,0 1 0,0-1 0,0 0 0,0 1 1,0-1-1,0 0 0,0 1 0,0-1 0,1 0 0,-1 1 0,0-1 0,-3 37 31,2-1 1,7 67-1,-4-86-198,1-1 0,0 0 1,1 1-1,1-1 0,1 0 0,0-1 0,1 0 1,13 21-1,-19-34 22,1-1-1,0 0 1,-1 0 0,1 0 0,0-1-1,-1 1 1,1 0 0,0-1 0,0 1-1,0-1 1,-1 1 0,1-1-1,0 0 1,0 0 0,0 0 0,0 0-1,0 0 1,0 0 0,0-1 0,-1 1-1,5-1 1,-1-1-89,1 1-1,0 0 1,-1-1-1,1 0 1,-1-1-1,6-2 1,43-34-2661,-33 21 1080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5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5297,'0'0'6691,"-1"-3"-6467,10 72-79,-2 0 0,-4 0 0,-10 123 0,7-189-458,-2 8-166,1-6-2995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5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33 2937,'0'0'4989,"-18"-23"-579,70 17-4393,1 2 0,88 6 0,-42 0 16,343 11-18,28-18-29,-469 5-42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24 3873,'0'0'6045,"0"10"-5882,0 48-129,2-1 186,-3-1 1,-2 1-1,-12 61 1,8-61-1058,3-64-3584,3 5 3876,0-1 0,0 0 0,0 1-1,0-1 1,0 0 0,0-5 0,1 6 348,-16-91-963,8 28 3905,-1-90 0,10 152-2731,-1-1 1,1 1-1,0-1 0,0 1 1,0-1-1,0 1 0,1-1 1,-1 1-1,1 0 0,0 0 1,0 0-1,0 0 0,0 0 1,1 0-1,-1 0 1,1 1-1,0-1 0,0 1 1,-1 0-1,2 0 0,-1 0 1,0 0-1,0 0 0,1 1 1,-1 0-1,0-1 0,1 1 1,5-1-1,8-2-38,0 0 0,0 2-1,1-1 1,28 2 0,-45 2 170,-1 0 1,1 0 0,0 1 0,0-1 0,-1 1 0,1-1-1,-1 1 1,1-1 0,-1 1 0,1-1 0,-1 1-1,0 0 1,0-1 0,0 1 0,0-1 0,0 1-1,-1 2 1,0 34 754,0-32-869,0-1 0,-1 1 0,0-1 0,0 0 0,0 1 0,-1-1 0,0 0 0,0 0 0,0-1 0,0 1 0,-5 4 0,-52 53 387,30-33-330,0 11-33,28-40-53,2 0-51,23 18-27,18 8 132,-35-21-60,0-1 0,0 1 0,1-1 0,-1-1 1,1 1-1,0-1 0,0 0 0,0-1 0,0 0 1,0 0-1,1 0 0,12 0 0,-15-1-173,0-1 0,0 0-1,0 0 1,0-1 0,0 1-1,0-1 1,0 0 0,0-1-1,0 1 1,0-1 0,-1 0-1,1 0 1,0 0 0,-1-1-1,0 0 1,0 1 0,8-8-1,6-6-2806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7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8 6081,'0'0'5287,"-5"-1"-5094,-22-6-230,22 13 100,1-1 0,1 1 0,-1 0 0,1 0 0,-1 0 0,-2 10 0,-2 9 0,1 0-1,1 0 1,1 1-1,1-1 1,1 1-1,2 0 1,1 0-1,5 49 1,-4-70-99,0-1 0,0 0 1,0 0-1,0 0 0,1 0 0,0 0 0,0 0 0,0-1 1,0 1-1,1 0 0,-1-1 0,1 0 0,0 0 0,0 0 1,0 0-1,0 0 0,1 0 0,-1-1 0,1 1 0,5 2 1,-5-4-604,-1 1 1,1-1 0,0 0 0,0 0 0,-1 0 0,1 0-1,0-1 1,4 0 0,4 0-4162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8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1 231 3809,'0'0'5442,"1"-8"-5059,5-23-113,3-14 415,-2 0 0,2-56 0,-9 100-735,12 35-112,-5 0 256,0-1 0,-3 1 1,0 0-1,-3 56 1,-1-84-431,2 33 433,5-20-6548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8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1 728,'0'0'9792,"14"52"-8320,-4-30-1513,8 28 157,-13-12-4248,-5-28 1262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2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1 1 6521</inkml:trace>
  <inkml:trace contextRef="#ctx0" brushRef="#br0" timeOffset="1">1 1 6521,'17'82'4369,"-5"-82"-4473,6 0 56,2 0-256,1 0-168,0 0 248,-4 0 136,-2 0-328,-3 0-88,-4 0-432,-2-5-81,-6-6-1407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7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0 198 2785,'0'0'4845,"9"-20"-4724,34-62-97,-39 77-21,-1 0 1,1 1-1,0-1 1,0 1-1,0 0 0,1 0 1,0 0-1,-1 1 0,1 0 1,1-1-1,-1 2 1,0-1-1,1 1 0,8-3 1,6-3 2,-17 7 4,56-22-100,-55 21 75,0 1 0,0 0 0,0 0 1,0 1-1,0-1 0,1 1 0,-1 0 0,0 0 0,0 0 1,0 1-1,0-1 0,0 1 0,5 1 0,-6 2 62,0 0 0,-1 0-1,1 0 1,-1 1-1,0-1 1,0 0 0,0 1-1,-1 0 1,1-1-1,0 11 1,3 1 216,0 4-138,0 1-1,-2 0 0,0-1 0,-1 1 0,-2 37 0,0-56-108,0 3 64,-1 0 1,1 0-1,-1-1 1,0 1 0,-1-1-1,1 1 1,-1-1 0,0 1-1,0-1 1,0 0-1,0 0 1,-1 0 0,-4 5-1,-45 43 852,39-41-815,13-10 47,-2 3-132,0 0 0,0-1 0,0 1 0,0 0 0,-1-1 0,1 0 0,-6 6 0,-5 7-24,3 0 7,6-11-25,1-1-1,0 1 1,0 0-1,0 0 1,1 0-1,0 0 0,0 0 1,0 1-1,-2 9 1,40-14-8,-1-3 82,41-7 0,-41 4-905,45 0-1,-76 4 658,0 0 0,-1 0 0,1 0-1,0 0 1,-1 0 0,1-1-1,-1 0 1,1 1 0,-1-1-1,0 0 1,0-1 0,0 1-1,0-1 1,4-3 0,9-10-2034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0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3137,'0'0'8647,"0"95"-8108,0 48-1079,0-143 369,0-7-2490,0-33-1978,0 21 1735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30 191 3009,'-6'-15'655,"0"1"1,2-2 0,0 1 0,1 0-1,0-1 1,-1-28 0,4 42-616,0 0 0,0 0 0,0 0 0,1 0 0,-1-1 1,1 1-1,-1 0 0,1 0 0,0 0 0,-1 0 0,1 0 0,0 0 0,0 0 0,1 0 0,-1 1 1,0-1-1,1 0 0,-1 1 0,1-1 0,-1 0 0,1 1 0,0 0 0,0 0 0,3-3 1,-2 3-49,1 0 1,0-1-1,0 1 1,0 0-1,0 1 1,0-1 0,0 1-1,0 0 1,0 0-1,0 0 1,0 0 0,0 1-1,6 1 1,-8-1 15,0 0 0,0 0 0,0 0 0,0 0 0,0 0 0,0 1 0,0-1 0,-1 0 0,1 1 0,0 0-1,-1-1 1,1 1 0,-1 0 0,0 0 0,0 0 0,1 0 0,-1 0 0,0 0 0,-1 0 0,1 0 0,0 1 0,-1-1 0,1 0 0,-1 0 0,1 4 0,2 65 1561,-3-55-1150,-1-12-358,1 0 0,-1-1 0,0 1 0,0 0 1,0 0-1,-1 0 0,1-1 0,-1 1 0,-2 4 0,1-4-40,1-1 0,0 1 0,1 0 0,-1 0 0,1 0 0,0 0 0,-1 1 0,2-1 0,-2 6 0,2-8-24,0 1 0,0-1-1,0 0 1,1 0 0,-1 0-1,0 1 1,1-1 0,-1 0-1,1 0 1,0 0 0,0 0-1,0 0 1,0 0 0,0 0-1,0-1 1,0 1 0,1 0-1,-1 0 1,1-1-1,-1 1 1,1-1 0,0 1-1,-1-1 1,1 0 0,0 0-1,0 0 1,0 0 0,0 0-1,0 0 1,0 0 0,0-1-1,0 1 1,1-1 0,-1 1-1,0-1 1,0 0-1,0 0 1,0 0 0,1 0-1,2-1 1,48 1-1318,-5 0-3573,-38 0 844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2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11 4353,'0'0'7303,"-16"-11"-4749,13 11-2526,0 1 0,0-1 0,0 1 0,0 0 0,0 0 0,0 0 0,0 0-1,1 0 1,-1 1 0,0-1 0,0 1 0,1 0 0,-1-1 0,1 1 0,0 1 0,-1-1 0,1 0 0,-2 4 0,-36 56-511,11-14-12,22-37 1566,1 2-4885,18-18-2970,-9 1 6439,-1 0 0,1 0 0,-1 0 0,0 0 1,0 0-1,0 0 0,-1-1 0,1 1 1,-1-1-1,0 1 0,0-1 0,0-5 2,0-35 3271,-1 32 186,3 20-2650,0 0-1,0 0 0,1 0 1,0-1-1,1 0 1,-1 0-1,1 0 1,0 0-1,1-1 0,8 7 1,15 18 678,-20-18-1700,-8-10 308,0 0 1,0-1-1,0 1 0,0 0 1,1-1-1,-1 1 1,0-1-1,1 0 1,-1 1-1,1-1 1,-1 0-1,1 0 0,0 0 1,-1 0-1,1 0 1,0 0-1,0-1 1,0 1-1,0 0 0,-1-1 1,1 0-1,0 1 1,4-1-1,0 0-1638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2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3321,'0'0'2936,"4"-1"-3317,22-5 161,1 1 0,0 1 0,0 2 0,38 1 0,-53 1-1875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2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3745,'0'0'3942,"22"-1"-3539,165-6 2272,-159 6-2516,0-3 1,-1 0-1,1-1 0,42-15 0,-9 2-307,-51 17-2398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3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2497,'0'0'6433,"0"22"-6109,0 173 405,0-125-515,0-69 123,0-13-142,0-241 377,0 252-572,1 0 0,-1 0 0,1 0-1,-1 0 1,1 0 0,0 0 0,-1 0 0,1 0 0,0 1-1,0-1 1,-1 0 0,1 0 0,0 1 0,0-1-1,0 0 1,0 1 0,0-1 0,0 1 0,0-1 0,0 1-1,0 0 1,0 0 0,0-1 0,0 1 0,1 0 0,-1 0-1,0 0 1,0 0 0,1 0 0,44-1-47,-37 1 43,64 0 9,-72 0 11,-1 0-1,1 1 0,-1-1 1,0 1-1,1-1 1,-1 0-1,0 1 0,1-1 1,-1 1-1,0-1 0,0 1 1,1-1-1,-1 1 0,0-1 1,0 0-1,0 1 0,0 0 1,0-1-1,0 1 1,0-1-1,0 1 0,0-1 1,0 1-1,0-1 0,0 1 1,0-1-1,0 1 0,0-1 1,0 1-1,0-1 0,-1 1 1,1-1-1,-1 1 1,-5 19 267,-4-2-101,-16 32 47,25-48-226,0 1 0,0-1 0,1 1 0,-1-1 0,0 1 0,1 0 0,0-1 0,0 1 1,0 0-1,0-1 0,0 1 0,0 0 0,1-1 0,-1 1 0,1-1 0,0 1 1,1 3-1,0-4 4,1 0 1,-1 0 0,1 0-1,-1 0 1,1-1 0,-1 1 0,1-1-1,0 0 1,0 0 0,0 0-1,0 0 1,0 0 0,0-1 0,0 1-1,5-1 1,51 3 133,-38-3-265,7 0-574,-10 0-4599,-15 0 2958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4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3937,'0'0'4774,"7"15"-4127,56 117 1707,-50-106-2252,-2 1 1,-1 0 0,-2 0-1,0 1 1,-2 0-1,-1 1 1,-1-1-1,-2 1 1,0 30-1,-2-39-72,0 19-5,-6 54-1,4-80-26,-1 1-1,0-1 0,-1 1 1,-1-1-1,0 0 0,-1 0 0,-10 18 1,14-28-171,0 0 1,-1 0 0,1 0-1,0 0 1,-1 0-1,0-1 1,1 1-1,-1-1 1,0 0 0,0 0-1,0 0 1,-1 0-1,1-1 1,0 1 0,-1-1-1,1 0 1,-8 2-1,-7-2-4205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3321,'0'0'3196,"24"0"-2745,174 0 3309,-166 2-3460,62 11 0,-63-7-115,64 2 0,-2-6-169,-32 0 9,77-7 0,-54-6 53,-38 3-116,73-1-1,-118 9-36,-17 5-2662,0-5-815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6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5417,'0'0'3889,"15"-1"-3794,253-11 1493,-205 12-1576,-63 0-82,1 0 0,-1 0-1,0 0 1,0 0 0,1 0 0,-1 0 0,0 0-1,0 0 1,1 0 0,-1 0 0,0 0 0,0 0-1,1 0 1,-1 0 0,0-1 0,0 1-1,0 0 1,1 0 0,-1 0 0,0 0 0,0 0-1,0-1 1,1 1 0,-1 0 0,0 0 0,0 0-1,0-1 1,0 1 0,0 0 0,1 0 0,-1 0-1,0-1 1,0 1 0,0 0 0,0 0 0,0-1-1,0 1 1,0 0 0,0 0 0,0-1-1,0 1 1,0-1 0,0 1 16,0-12-5009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6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6241,'0'0'2929,"80"0"-2897,-51 0-32,-2 0-1040,-7 0-1353,-8 0-3144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4153,'0'0'4426,"25"-7"-4287,75-23-158,-97 29-12,0-1 0,0 2 0,0-1 0,1 0 0,-1 1 0,0-1 0,0 1 0,1 0 0,-1 0 0,0 0 0,5 1 0,-8 0 34,1-1 0,-1 0 1,1 0-1,-1 1 0,0-1 1,1 0-1,-1 1 0,1-1 1,-1 1-1,0-1 0,0 0 1,1 1-1,-1-1 0,0 1 1,0-1-1,1 1 0,-1-1 1,0 0-1,0 1 1,0-1-1,0 1 0,0-1 1,0 1-1,0-1 0,0 1 1,0-1-1,0 1 0,0-1 1,0 1-1,0-1 0,0 1 1,0-1-1,0 1 0,-1-1 1,1 1-1,0-1 0,-1 1 1,-2 5 114,0 0 1,-1-1-1,0 0 1,0 1-1,-7 5 1,-20 19 400,-48 34 1,79-62-580,0-1 1,0 1-1,0-1 1,0 1-1,0-1 1,0 1 0,0-1-1,1 1 1,-1-1-1,0 1 1,1-1-1,-1 1 1,1-1 0,0 0-1,-1 1 1,1-1-1,0 0 1,1 2-1,10 28 61,-8 9-35,12 51 0,-16-90 118,-1 0 0,1 0 1,0-1-1,-1 1 0,0 0 0,1 0 0,-1-1 0,1 1 0,-1 0 0,0-1 0,1 1 0,-1-1 0,0 1 1,0-1-1,1 1 0,-1-1 0,0 1 0,0-1 0,0 0 0,1 0 0,-1 1 0,0-1 0,0 0 0,0 0 1,0 0-1,0 0 0,0 0 0,0 0 0,0 0 0,1 0 0,-1 0 0,0 0 0,-2-1 0,2 1-100,0 0 0,-1 0-1,1 0 1,-1 0-1,1-1 1,-1 1 0,1 0-1,0-1 1,-1 1-1,1-1 1,0 0-1,-1 1 1,1-1 0,0 0-1,0 0 1,0 0-1,-1 0 1,1 0 0,0 0-1,0 0 1,0 0-1,1 0 1,-1 0 0,0 0-1,0-1 1,1 1-1,-1 0 1,0-3-1,0-31-4418,1 19-1992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7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0 165 7138,'0'0'3687,"2"16"-3599,2 9-65,2-1-1,0 1 1,2-1 0,20 44-1,-6-22 14,-1 1-1,-3 1 0,17 68 1,-34-115-50,0 1 0,0-1 0,1 1 0,-1-1 0,0 1 1,0-1-1,1 0 0,-1 0 0,1 0 0,-1 0 0,1 0 1,-1 0-1,1 0 0,0 0 0,0-1 0,-1 1 0,1-1 0,0 1 1,0-1-1,-1 0 0,1 1 0,0-1 0,0 0 0,0 0 0,0-1 1,-1 1-1,1 0 0,0 0 0,0-1 0,2 0 0,4 0-21,0-1 0,0 0 0,0 0 0,-1 0 0,15-8 0,-1-2-778,-1-2 0,0-1 0,-1 0 0,33-34 0,-46 42 626,1-1-1,-1 0 1,0 0-1,-1-1 0,0 1 1,0-1-1,-1 0 1,0 0-1,0-1 1,-1 1-1,0-1 1,-1 0-1,0 0 1,0-17-1,-8-271 8147,6 295-7947,0-1-1,1 0 0,-1 1 1,0-1-1,1 1 1,0-1-1,0 0 1,0 1-1,0-1 1,1 1-1,2-6 1,-1 8-69,-3 1-120,0 11-170,0 0 0,0 0 0,-2 0 0,1 0 0,-5 13 0,-2 6-1946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7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8226,'0'0'1888,"7"0"-1931,206-2 1308,13-1-2804,-221 3-1921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8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66 142 6305,'0'0'6514,"0"13"-6460,0 7-37,-1 28 13,2 0 0,2 0 1,14 68-1,-14-68-17,-3-47-42,-20-26-2462,12 13 2537,0-2 1,0 1 0,2-1 0,0 0 0,0-1 0,1 1-1,1-1 1,-3-21 0,2-5 349,0-77 0,5 112-388,1 0-1,-1 0 1,1 0 0,0 0-1,1 1 1,-1-1-1,1 0 1,1 1-1,-1 0 1,1-1 0,0 1-1,0 0 1,0 0-1,0 1 1,1-1 0,0 1-1,0-1 1,0 1-1,1 0 1,-1 1 0,1-1-1,0 1 1,0 0-1,10-4 1,-3 2-16,0 0 1,0 1-1,1 0 0,0 1 1,-1 0-1,1 1 0,0 1 1,0 0-1,1 1 0,16 1 1,-26 0 32,-1 0 1,1-1 0,-1 1-1,1 0 1,-1 0 0,0 1 0,0-1-1,1 1 1,-1 0 0,0 0 0,-1 0-1,1 0 1,0 0 0,0 0-1,-1 1 1,1-1 0,-1 1 0,0 0-1,0 0 1,0 0 0,0 0 0,-1 0-1,1 0 1,-1 0 0,0 1-1,1-1 1,-2 1 0,1-1 0,0 0-1,-1 1 1,1-1 0,-1 5 0,0 3 55,1 0 1,-2-1 0,0 1 0,0 0 0,-1-1 0,0 1 0,0-1 0,-2 0 0,-6 17 0,-8 9 21,2 0 0,2 1 1,1 1-1,-11 54 0,24-91-101,0 0 1,0 0-1,0 0 1,1 0-1,-1 0 1,0 0-1,0 0 1,1 0-1,-1 0 1,0 0-1,1 0 1,-1 0-1,1 0 1,-1 0-1,1 0 1,-1 0-1,1 0 1,0-1-1,-1 1 0,1 0 1,0 0-1,0-1 1,0 1-1,1 0 1,34 15 93,39-5 122,-57-9-382,-5-1 255,0-1-1,0 0 1,0 0-1,15-3 0,-26 2-267,1 1 0,0-1 0,0 0 0,-1 0-1,1 0 1,-1 0 0,1 0 0,-1-1-1,1 1 1,-1-1 0,0 1 0,1-1 0,-1 0-1,0 0 1,0 0 0,0 0 0,-1-1-1,1 1 1,-1 0 0,1-1 0,-1 1 0,0-1-1,1 1 1,0-4 0,0-13-6855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39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5 40,'0'0'10928,"-6"-1"-10768,2 0-152,3 1-3,-1-1 1,1 1-1,-1-1 0,0 1 0,0 0 1,1 0-1,-1-1 0,0 1 0,1 0 1,-1 1-1,0-1 0,0 0 0,1 0 1,-1 1-1,0-1 0,1 1 0,-1-1 1,1 1-1,-1 0 0,1 0 0,-1-1 1,1 1-1,-1 0 0,1 1 0,0-1 1,-1 0-1,1 0 0,0 0 0,0 1 1,0-1-1,0 1 0,0-1 0,0 1 1,1-1-1,-1 1 0,0-1 1,0 3-1,-14 30 188,1 1 0,2 1 0,1 0 0,2 1 0,2 0 0,1 0 0,-1 52 0,5-52-180,2 0-1,1 1 0,1-1 1,3 0-1,13 55 1,25 69 18,25 75 42,-64-225-101,0-1 0,1 0 0,0 0 0,0-1 0,1 1 0,1-1 0,10 12 0,-14-18-78,0 0 0,0-1 0,0 1 0,0-1 0,1 0 0,-1 0 0,1 0 0,-1 0 0,1-1 0,-1 1 0,1-1 0,0 0 0,0 0 0,0-1 0,0 1 0,-1-1-1,1 0 1,0 0 0,0 0 0,0 0 0,0 0 0,0-1 0,6-2 0,11-10-1768,-2-9-1053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0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0 378 4033,'0'0'7580,"7"-18"-7474,59-144 175,-58 141-46,-2 0 0,0 0 1,-2-1-1,0 0 0,-1 0 0,-1 0 0,-2-25 1,0 643-530,0-594-249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0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5145,'0'0'5435,"0"1"-5424,1 0 0,-1 0 0,0 0 0,0 0 0,1 0 0,-1-1 0,1 1 0,-1 0 0,1 0 0,-1 0 0,1-1 1,0 1-1,-1 0 0,1-1 0,0 1 0,0 0 0,-1-1 0,1 1 0,0-1 0,0 1 0,0-1 0,0 0 0,-1 1 1,1-1-1,1 0 0,57 7 541,0-4 0,-1-2 0,1-2 0,83-13 0,-17 2-334,679-18 44,-612 32-715,207 30-1,-368-27 10,-28-3 249,-8-2-20,-49 0-1433,21-1-603,-16 1-3172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1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0 240 5905,'0'0'6560,"5"-16"-6446,6-21-38,26-57 0,-7 2 1023,-13 324-1389,-24-155 425,3-46-120,1 20 317,6-25-1288,8-9-3884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2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7738,'0'0'4810,"0"24"-4447,0 157-119,4-177-2940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2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16,'0'0'13051,"0"-1"-13050,0 1 1,1-1 0,-1 0-1,1 1 1,-1 0 0,0-1-1,1 1 1,-1-1 0,1 1-1,-1-1 1,1 1 0,-1 0-1,1-1 1,-1 1-1,1 0 1,-1 0 0,1-1-1,-1 1 1,1 0 0,0 0-1,-1 0 1,1 0 0,-1-1-1,1 1 1,0 0 0,-1 0-1,1 0 1,-1 0-1,2 1 1,42 0-64,-27 1 43,0-1 1,0-1-1,0-1 1,17-3-1,-32 3-94,0 0 0,0 1 0,0-1-1,1 0 1,-1 0 0,0-1-1,-1 1 1,1 0 0,0-1 0,0 1-1,-1-1 1,1 1 0,0-1-1,-1 0 1,0 0 0,1 0 0,-1 0-1,2-3 1,0-9-3366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3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77 160,'0'0'8902,"-2"-4"-8154,0-3-516,0 0-1,0 0 1,1 0 0,0-1-1,-1-10 1,35 18-286,204-19-695,-236 19 399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8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5673,'0'0'6021,"26"82"-6277,-20-60-125,-2 0-1,3 43 1,-6 8-3222,-1-59 1457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4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4425,'0'0'4238,"0"23"-1964,-1-11-2149,2 0 0,-1 0-1,2-1 1,-1 1 0,1-1 0,1 1-1,0-1 1,9 21 0,-5-17-231,0 0 0,-2 1 0,0 0 0,-1 0-1,0 0 1,-1 0 0,-1 1 0,0 23 0,-11-40-4004,0 0-1045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5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108 284 4017,'0'0'5845,"-30"-5"-2478,27 5-3360,1 0-1,-1 0 0,1 1 1,0-1-1,-1 1 0,1-1 1,0 1-1,-1 0 0,1 0 1,0 0-1,0 0 0,0 0 1,0 1-1,0-1 0,0 1 1,0-1-1,0 1 0,-2 3 0,1-1-3,-1 0 0,2 1 0,-1 0-1,0 0 1,1 0 0,0 0-1,0 0 1,-1 6 0,0 4-25,0 0 0,1 1 0,1-1 0,1 0 0,1 23-1,1-32 24,0 1 0,0-1 0,0 0 0,1 0 0,0 0 0,0 0-1,1 0 1,-1-1 0,1 1 0,0-1 0,1 0 0,6 6 0,5 4-28,0 0 1,28 19-1,-32-27-92,1-1 0,0 0 0,1-1 0,-1 0 0,1-1 0,0-1 0,0 0 0,0-1 0,1-1-1,-1 0 1,0-1 0,18-1 0,-29 1 103,1-1 1,-1 1-1,0-1 0,0 0 1,0 0-1,1 0 0,-1 0 1,0 0-1,0-1 0,0 1 0,-1-1 1,1 0-1,0 0 0,-1 0 1,1 0-1,-1 0 0,0 0 1,1-1-1,-1 0 0,0 1 1,0-1-1,-1 0 0,1 0 0,-1 0 1,1 0-1,-1 0 0,0 0 1,0 0-1,0 0 0,-1 0 1,1-5-1,3-12 158,-2-1-1,0-1 1,-2-35 0,0 35 200,-1 13-255,1-1 1,-2 1-1,1-1 0,-2 1 1,1-1-1,-1 1 1,0 0-1,-1 0 0,0 0 1,-1 1-1,0-1 1,0 1-1,0 0 0,-1 1 1,-14-14-1,3 4-26,-1 2 0,-1 0 0,-1 1-1,0 1 1,-29-14 0,45 25-44,0 0 0,0 0 0,1-1 1,-1 1-1,1-1 0,-1 1 0,1-1 0,0 0 0,0-1 1,0 1-1,0 0 0,1-1 0,-1 0 0,1 1 0,0-1 0,-3-7 1,3 1 61,0-1 0,0 0 1,1 1-1,1-1 1,0-15-1,0 10-95,0 15-14,0 0 0,0-1 0,0 1 0,0 0 0,0-1 0,0 1 0,0 0 0,0-1 0,1 1 0,-1 0 0,0-1 0,1 1 0,-1 0 0,1-1 0,0 1 0,-1 0 0,1 0 0,1-2 0,24 0-985,-14 3 1021,98 2-944,3 1-4516,-98-3 3159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6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0 130 4201,'0'0'6397,"0"14"-3962,1 54-2226,2-39-209,-1 7-19,3 0 0,8 39 0,-21-185-514,6 77 496,0 0 9,1 1 0,7-64 0,-5 93 12,-1-1 0,1 0 0,1 0 0,-1 1 1,0-1-1,1 0 0,0 1 0,0-1 0,0 1 1,0 0-1,0 0 0,1 0 0,-1 0 0,1 0 1,0 0-1,0 1 0,0-1 0,0 1 0,1 0 1,-1 0-1,0 0 0,1 0 0,-1 1 0,7-2 1,5-1-46,-1 2 1,1-1-1,0 2 1,0 0-1,15 2 1,-19-1 35,-10 3 52,0 0 1,0 0-1,-1 1 1,1-1-1,-1 1 1,1-1-1,-1 1 1,0-1-1,0 0 1,-1 6-1,0-3 4,1 8 2,-2 0 0,0 0 0,-1-1 0,0 1 0,-1-1 0,-1 0 0,0 0 0,0 0 0,-12 18 0,17-30-18,-1 1 0,1-1 0,0 0 0,0 1 0,0-1 0,0 1 0,0-1 0,1 0 0,-1 1 0,0-1 0,1 0 0,-1 1 0,1-1 0,-1 0 0,1 0 0,-1 1 0,1-1 0,0 0 0,0 0 0,0 0 0,-1 0 0,1 0 0,0 0 0,0 0 0,0 0 0,1 0 0,-1-1 0,0 1 0,0 0 0,2 0 0,37 21 16,-33-19-7,3 2-8,0-1-1,1-1 0,18 5 0,-26-8-49,0 1-1,-1-1 1,1 0 0,-1 0-1,1 0 1,0 0-1,-1-1 1,1 1-1,-1-1 1,1 1 0,0-1-1,-1 0 1,0 0-1,1 0 1,-1 0-1,0-1 1,1 1 0,-1 0-1,0-1 1,3-3-1,13-15-1341,-3 1-1555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8:48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5329,'0'0'5720,"12"-11"-5607,-7 12-80,0 0-1,-1 0 1,1 1-1,-1-1 0,1 1 1,-1 0-1,0 0 1,0 1-1,0-1 0,0 1 1,0 0-1,0 0 0,-1 0 1,5 6-1,48 56 614,-47-54-604,2 5-13,0 0 1,-1 0 0,-1 1-1,0 0 1,-1 0-1,-1 1 1,-1 0-1,0 0 1,-2 1-1,0 0 1,-1 0-1,-1 0 1,0 0-1,-2 28 1,-1-42-222,0 0 0,-1 0-1,1 0 1,-1 0 0,0-1 0,0 1 0,-1 0 0,1-1 0,-1 0 0,0 1-1,0-1 1,0 0 0,-5 3 0,2 0-470,0 0 0,-1-1-1,0 0 1,-1 0 0,1-1-1,-14 7 1,7-4-3799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1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19 3569,'0'0'3247,"-2"-3"-3686,-3-7 6429,19 8-5985,0 0 1,1 1 0,-1 0 0,21 3 0,-3-1 9,86-1-2034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1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5209,'0'0'3345,"94"-5"-3345,-70 2 8,-4 3 56,-2-2-64,-6 2-56,-3 0-128,-9-6-608,0 1-281,0-3-703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20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88 6281,'0'0'5666,"-2"76"-5258,6-42-302,2-1 0,1-1 1,1 1-1,2-1 0,1-1 0,25 49 1,-34-75-125,1-1 0,-1 0 1,1 1-1,0-1 0,0 0 0,1-1 0,-1 1 1,1-1-1,0 1 0,0-1 0,0 0 1,0 0-1,8 3 0,-9-5-15,0 0 0,0 0 1,-1-1-1,1 1 0,0-1 0,0 0 0,0 0 1,0 0-1,0 0 0,-1 0 0,1 0 0,0-1 0,0 1 1,0-1-1,-1 0 0,1 0 0,0 0 0,-1 0 0,1-1 1,-1 1-1,1-1 0,-1 1 0,0-1 0,1 0 1,-1 0-1,2-2 0,8-9-414,-1 0 1,0 0-1,-1-1 1,-1-1-1,0 0 0,0 0 1,-2 0-1,0-1 1,-1 0-1,6-25 1,-5 10-203,-1 0 1,-2 0 0,-1 0-1,-3-60 1,0 86 472,0-1 0,-1 1 0,0 0 1,0 0-1,0 0 0,-1 0 0,0 0 0,-4-9 0,-6-5-1083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20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3265,'0'0'7107,"3"0"-6975,15 1 124,0 0 1,0-1-1,0-1 1,0-1-1,33-7 1,-42 7-271,-1 2 1,1-1-1,0 1 1,12 1-1,5 0-1305,-5-1-2328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21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0 153 4241,'0'0'3505,"4"22"-2373,16 170 27,-9-62-390,1-203 796,-14-58-1492,-1 94-75,2-1 1,2 0-1,1 1 1,11-55-1,-13 89-6,1 1 0,1-1 1,-1 0-1,0 0 0,1 1 0,-1-1 1,1 1-1,0-1 0,0 1 0,0 0 1,0-1-1,0 1 0,1 0 0,-1 0 0,1 1 1,-1-1-1,1 0 0,-1 1 0,1 0 1,0 0-1,0-1 0,0 2 0,0-1 0,0 0 1,0 0-1,0 1 0,0 0 0,0 0 1,0 0-1,0 0 0,0 0 0,0 0 1,0 1-1,0-1 0,0 1 0,0 0 0,0 0 1,-1 0-1,1 1 0,0-1 0,0 0 1,-1 1-1,1 0 0,-1 0 0,0 0 1,1 0-1,-1 0 0,0 0 0,0 0 0,0 1 1,3 4-1,-1 0 82,-1 0 1,1 0-1,-1 0 0,-1 0 1,1 1-1,-1-1 0,0 1 1,-1-1-1,1 12 0,-1-14 16,-1 0 0,0 0 0,0 0 0,-1 0 0,1-1 0,-1 1 0,0 0 0,0 0 0,-1-1 0,0 1 0,1-1 0,-1 1 0,-1-1 0,1 0 0,-5 7 0,-1-3-37,-22 30 138,29-36-205,-1 0 0,1 0 0,0 0 1,0 1-1,0-1 0,1 0 0,-1 0 0,0 1 0,1-1 1,-1 0-1,1 1 0,0-1 0,0 0 0,0 1 0,0-1 0,0 0 1,1 4-1,1-4 5,-1 0 0,0-1 0,1 1 1,-1-1-1,1 1 0,0-1 0,0 0 1,-1 0-1,1 0 0,0 0 0,0 0 0,0 0 1,0 0-1,0 0 0,0-1 0,0 1 1,0-1-1,0 1 0,1-1 0,3 0 1,51 3-188,-52-3 148,15 0-243,-11 0 121,0 1 0,-1-2 0,1 1 0,-1-1 0,14-3 0,-19 3-159,0 0 1,0-1 0,0 1 0,-1 0 0,1-1 0,0 0-1,-1 0 1,1 0 0,-1 0 0,0 0 0,4-4-1,4-8-4266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21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4673,'0'0'5739,"-2"24"-4871,-7 187 947,19 222-1048,-3-343-993,4 0 0,40 157 0,-50-241 172,1 0 1,0 1-1,0-1 0,1 0 1,0 0-1,0 0 0,7 10 1,-8-14-194,1 0 0,-1 0 1,0-1-1,1 1 0,0 0 1,-1-1-1,1 1 1,0-1-1,0 0 0,0 0 1,0 0-1,0-1 0,0 1 1,0-1-1,0 1 0,0-1 1,0 0-1,4 0 0,16 0-2924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8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5777,'0'0'4393,"144"-13"-5537,-97 13-528,-12 3-553,-8 2-872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23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0 282 4521,'0'0'9997,"0"-30"-9832,2 10-304,1 1-1,1-1 0,0 1 1,1 0-1,11-25 0,3-15-187,-15 44 261,8-22-379,-12 37 441,0 0 1,0 1-1,0-1 1,0 0-1,0 0 1,0 0-1,0 0 1,0 0-1,0 0 1,0 0-1,0 0 1,0 0-1,0 0 1,0 0-1,0 0 1,1 0-1,-1 0 1,0 1-1,0-1 0,0 0 1,0 0-1,0 0 1,0 0-1,0 0 1,0 0-1,0 0 1,0 0-1,0 0 1,1 0-1,-1 0 1,0 0-1,0 0 1,0 0-1,0 0 1,0 0-1,0 0 1,0 0-1,0 0 1,0 0-1,0 0 0,1 0 1,-1 0-1,0-1 1,0 1-1,0 0 1,0 0-1,0 0 1,0 0-1,0 0 1,0 0-1,0 0 1,0 0-1,0 0 1,0 0-1,0 0 1,0 0-1,0 0 1,0-1-1,1 1 1,-1 0-1,1 23-97,5 351 750,-6-373-761,0 11-7525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23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1664,'0'0'8270,"9"-2"-8101,30-2 848,55-1 0,-90 5-1201,1 0 0,-1-1-1,1 0 1,-1 0 0,0 0-1,1-1 1,-1 1-1,0-1 1,0 0 0,0-1-1,0 1 1,6-5 0,8-7-4508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24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158 740 5801,'0'0'3117,"-9"8"-3049,9-7-63,-4 2 13,0 1-1,1-1 0,-1 1 1,1 0-1,0 0 1,1 0-1,-1 0 0,1 1 1,-1-1-1,1 1 1,1-1-1,-1 1 1,1 0-1,-1 0 0,1 0 1,1 0-1,-1 0 1,1 6-1,0-1 123,5 99 1564,-4-100-1605,0 0 1,1 0-1,0 0 1,1 0-1,0 0 1,1-1 0,-1 1-1,1-1 1,9 13-1,-10-18-101,-1 0 0,1 0 0,-1-1 0,1 1 0,0-1 0,0 0 0,0 0 0,0 0 0,1 0 0,-1 0 0,0-1 0,1 0 0,-1 1 0,1-1 0,0 0 0,-1-1 0,1 1 0,0-1 0,-1 1 0,1-1 0,0 0 0,-1-1 0,1 1 0,0 0 0,0-1 0,6-2 0,-3 0 12,1 1 0,-1-1 0,0-1 0,1 0 0,-2 0 0,1 0 0,0-1 0,-1 0 0,0 0 0,0 0 0,7-9 0,-5 3 51,0-1 0,-1 0 0,0 0 0,-1 0 0,0-1 0,-1 0 0,0 0 0,-1 0 0,-1-1 0,0 0 0,-1 1 0,0-1 0,-1 0 0,-1 0 0,0 0 0,-1 0 0,0 0 0,-1 1 0,-1-1 0,0 0 0,-1 1 0,0 0 0,-1 0 0,-1 0 0,0 0 0,-12-18 0,-21-22 215,-75-78 0,73 88-136,3-2 0,-47-69 0,81 108-126,0-1-1,0 1 1,1-1 0,0 0 0,0 0-1,1 0 1,0-1 0,0 1 0,0 0-1,1-1 1,1 1 0,-1-1 0,2-14 0,0 16-11,0 0 0,1 0 0,0 0 0,0 0 0,0 0 1,1 1-1,0-1 0,0 1 0,1 0 0,-1 0 0,1 0 1,0 0-1,0 0 0,1 1 0,0 0 0,7-6 1,-1 2-59,0 1 1,1 1 0,0-1-1,0 2 1,1-1 0,-1 2-1,1 0 1,0 0 0,0 1 0,0 1-1,1 0 1,-1 1 0,18 1-1,-29 0-182,0 1-1,1-1 1,-1 1-1,0 0 0,0 0 1,0 0-1,0 0 0,0 0 1,0 0-1,0 1 1,0-1-1,-1 1 0,1-1 1,0 1-1,-1 0 1,1 0-1,-1-1 0,0 1 1,1 0-1,-1 0 1,0 0-1,0 0 0,-1 1 1,1-1-1,0 0 0,-1 0 1,1 1-1,0 1 1,3 20-5485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25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12 131 1328,'0'0'9016,"-2"12"-8648,-7 172 414,12-229-693,3 0-1,1 1 0,2 0 1,30-83-1,-39 126-95,1 0 1,-1-1-1,0 1 0,1 0 1,-1 0-1,1 0 1,0 0-1,-1 0 0,1 0 1,0 0-1,-1 0 1,1 0-1,0 1 0,0-1 1,0 0-1,0 0 1,0 1-1,0-1 0,0 0 1,0 1-1,0-1 1,0 1-1,0-1 0,0 1 1,1 0-1,-1 0 1,0-1-1,0 1 0,0 0 1,1 0-1,-1 0 1,0 0-1,0 0 0,2 1 1,-1-1-15,0 1 1,-1 0 0,1 0-1,-1 0 1,1 0 0,-1 0-1,1 0 1,-1 0 0,0 0-1,0 0 1,1 1 0,-1-1-1,0 0 1,0 1 0,0-1-1,0 1 1,-1-1 0,1 1-1,0 0 1,-1-1 0,1 1-1,0 2 1,2 19 432,0 1-1,-1 0 1,-2 0-1,-3 37 1,0-47-35,3-14-380,0 1-1,-1 0 1,1-1-1,0 1 1,0 0 0,-1-1-1,1 1 1,0 0-1,0 0 1,0-1-1,0 1 1,0 0-1,0-1 1,0 1 0,0 0-1,0 0 1,0-1-1,0 1 1,1 0-1,-1-1 1,0 1-1,1 0 1,-1-1 0,0 1-1,1 0 1,-1-1-1,0 1 1,1-1-1,-1 1 1,1-1-1,-1 1 1,1-1 0,0 1-1,-1-1 1,1 1-1,-1-1 1,1 0-1,0 1 1,-1-1-1,1 0 1,0 1 0,0-1-1,-1 0 1,1 0-1,0 0 1,-1 0-1,2 0 1,8 3-70,-1 1 0,0 0 0,-1 0 0,1 1 0,-1 0 0,0 1 0,0-1-1,7 8 1,2 0-929,2-6-3278,-12-7-510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25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5705,'0'0'5963,"16"27"-5550,115 191-159,-121-202-230,21 37 13,27 62 0,-49-95 18,-2 1-1,0 0 1,-2 0-1,0 1 1,-1 0-1,1 38 1,-3-8 63,-2-1-1,-3 1 1,-2 0 0,-2-1 0,-20 74 0,19-101-294,-39 115 474,40-122-986,0 0-1,-2 0 1,0-1 0,-1 0-1,-20 24 1,6-19-6369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36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14 110 4353,'0'0'7678,"0"-11"-7084,0-45 323,-12 144-857,11-64 12,1-9-60,0-1 0,1 1 0,3 16 0,-3-25-38,1 0 0,-1-1 0,1 1 0,1-1 0,-1 0 0,1 0 0,0 0 0,0 0 0,1 0 0,-1-1 0,6 7 0,18 28-320,-26-39 342,0 1 1,0-1-1,0 1 0,0-1 1,0 0-1,0 0 0,1 1 0,-1-1 1,0 0-1,0 0 0,0 0 1,0 0-1,0 0 0,1-1 1,-1 1-1,0 0 0,0 0 0,0-1 1,0 1-1,0-1 0,0 1 1,0-1-1,0 1 0,0-1 1,0 1-1,0-1 0,0 0 0,0 0 1,-1 0-1,2-1 0,24-24 17,-26 25-14,10-11 1,0-2-1,-1 1 0,0-1 0,-1-1 0,-1 0 0,0 0 0,-1 0 0,-1-1 0,0 0 0,-1 0 0,-1 0 0,0 0 1,-1-1-1,-1 1 0,-1-24 0,0 32-689,5-6-7813,-2 8 8536,0-1-2516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36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3473,'0'0'7100,"25"-8"-5164,90-2-1789,-77 5-459,42-1 1,-79 6-380,-19 5-8747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37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 3777,'0'0'6240,"0"28"-5807,-1-4-377,0 23 2,2 1-1,11 72 0,9-4 195,-21-131-770,-1-45 43,2 1 1,3-1-1,19-91 1,-22 149 473,0 0-1,0 0 1,0-1 0,1 1-1,-1 0 1,1 0 0,0 1 0,-1-1-1,1 0 1,0 1 0,0-1-1,0 1 1,0-1 0,0 1 0,0 0-1,1 0 1,-1 0 0,0 0 0,1 0-1,2 0 1,57-13-36,-49 12 34,-12 2 13,0 0 1,0-1-1,0 1 0,0 0 0,0 0 1,0 0-1,-1-1 0,1 1 0,0 0 1,0 0-1,0 0 0,0 1 0,0-1 1,0 0-1,0 0 0,0 0 0,0 1 0,-1-1 1,1 0-1,0 1 0,0-1 0,0 1 1,-1-1-1,1 1 0,0-1 0,0 1 1,-1 0-1,1-1 0,0 2 0,0 0 34,-1-1 0,0 1 1,0-1-1,0 1 0,0 0 0,0-1 0,0 1 0,0 0 0,0-1 0,-1 1 0,1 0 0,-1-1 0,1 1 0,-1-1 0,0 2 0,-39 63 1255,35-59-1237,-6 9-41,-3 3 20,2 0-1,-11 22 0,20-36-48,1 0 0,0 0 0,0 0 0,0 1 0,1-1 0,-1 0 0,1 1 0,1-1 0,-1 1 0,1-1 0,0 1 0,0-1 0,1 1 0,1 6 0,-1-11 10,0 0 0,0 0 0,0 0 0,0 0 0,0 0 0,0 0 0,0-1 0,1 1 0,-1 0 0,0-1 0,0 1 0,1-1 0,-1 1 0,1-1 0,-1 1 0,0-1 0,1 0 0,-1 0 0,1 0 0,-1 0 0,3 0 0,42-1 141,-35 1-78,65 0 162,-43 0-4316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38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57 483 1800,'0'0'8299,"-16"-4"-8268,15 6-23,-1 1 0,0 0 0,0-1 0,1 1-1,0 0 1,-1 0 0,1 0 0,1 0 0,-1 1 0,0-1-1,0 5 1,-1 2 92,-5 12 154,2 1 0,0 0 0,2 1 0,1-1 0,0 44 0,3-61-254,-1 1 1,1-1-1,1 0 1,-1 1-1,1-1 1,0 0-1,0 0 0,1 0 1,0 0-1,0 0 1,5 6-1,-5-8-17,0-1 0,0-1 0,0 1 0,0 0 0,0-1 0,1 1 0,-1-1 0,1 0 0,0-1-1,-1 1 1,1 0 0,0-1 0,0 0 0,0 0 0,0 0 0,0 0 0,0-1 0,1 0 0,5 0 0,-7 0-1,1 0 0,0 0 0,0 0 0,0 0 0,-1-1 0,1 0-1,0 0 1,-1 0 0,1 0 0,-1 0 0,1-1 0,-1 0 0,1 0 0,-1 0 0,5-4 0,-4 2-3,-1 0 0,0 0 1,1-1-1,-1 0 0,-1 1 0,1-1 1,-1 0-1,0-1 0,0 1 0,1-8 0,5-26 306,-1-1 0,-3-1 0,-1 1 0,-2-1 0,-6-64 0,1 80-101,0-1-1,-2 2 0,0-1 1,-2 1-1,-13-28 1,13 33-150,0-1 0,1 1 0,1-1 0,1 0 0,0-1 0,2 1 0,0-1 0,1-38 0,3 57-34,0 0-1,0-1 1,0 1-1,0 0 1,0 0 0,0 0-1,1 0 1,-1 0 0,1 0-1,0 1 1,0-1-1,-1 0 1,1 1 0,0-1-1,0 1 1,0 0 0,1 0-1,-1-1 1,0 2-1,0-1 1,1 0 0,-1 0-1,0 1 1,1-1 0,4 0-1,0 0-146,1-1 1,0 2-1,0-1 0,0 1 0,0 0 0,-1 0 1,11 2-1,-16-1-84,0-1 1,-1 1-1,1 0 1,0 0-1,0 0 1,0 0-1,0 0 1,-1 1-1,1-1 1,-1 0-1,1 1 0,-1-1 1,1 1-1,-1 0 1,0-1-1,0 1 1,0 0-1,0 0 1,0 0-1,1 2 1,7 19-4591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39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95 576,'0'0'8403,"-1"13"-8083,-3 47-13,4 0 0,14 118 0,-10-328 986,0 119-1274,2 0 0,1 1 0,2-1 0,14-34-1,1-2 17,-24 67-44,0 0-1,0 0 0,0 0 1,0 0-1,0 1 0,0-1 0,0 0 1,1 0-1,-1 0 0,0 0 0,0 0 1,0 0-1,0 0 0,0 1 0,1-1 1,-1 0-1,0 0 0,0 0 1,0 0-1,0 0 0,1 0 0,-1 0 1,0 0-1,0 0 0,0 0 0,1 0 1,-1 0-1,0 0 0,0 0 0,0 0 1,1 0-1,-1 0 0,0 0 0,0 0 1,0 0-1,0-1 0,1 1 1,-1 0-1,0 0 0,0 0 0,0 0 1,0 0-1,0 0 0,1 0 0,-1-1 1,0 1-1,0 0 0,0 0 0,0 0 1,0 0-1,0-1 0,5 21-74,-5-18 86,3 18 189,0 1 1,-1 0-1,-2 0 0,0 0 0,-1 0 0,-1 0 0,-1 0 0,0-1 0,-11 31 0,14-50-186,0-1-1,-1 1 0,1 0 0,0-1 0,0 1 0,0 0 0,0-1 0,0 1 0,0 0 0,0-1 0,0 1 0,0 0 0,0-1 0,0 1 0,0-1 1,1 1-1,-1 0 0,0-1 0,0 1 0,1-1 0,-1 1 0,0 0 0,1-1 0,-1 1 0,0-1 0,1 1 0,-1-1 0,1 1 0,-1-1 0,1 0 1,-1 1-1,1-1 0,-1 0 0,1 1 0,0-1 0,-1 0 0,1 1 0,-1-1 0,1 0 0,0 0 0,-1 0 0,1 0 0,0 0 0,-1 0 0,1 0 1,1 0-1,41 0-111,-28-1 37,7 1-148,-1-1 1,28-5-1,-39 4-742,0 0 0,-1-1 0,0 0 0,12-6 0,-11 3-3286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9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5553,'0'0'4469,"4"12"-4380,9 32-75,-2 1-1,-1 0 1,-3 1-1,1 47 0,-8 22-6014,0-123 3928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39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82 672,'0'0'12807,"-2"-6"-12547,-4-21-156,5 20 29,171-3-1650,-169 10 1422,-1 0 0,1 0 1,-1 0-1,1 0 0,-1 0 1,1 0-1,-1 0 0,1 0 1,-1-1-1,1 1 0,-1 0 0,1 0 1,-1 0-1,1-1 0,-1 1 1,0 0-1,1-1 0,-1 1 1,1 0-1,-1-1 0,0 1 1,1 0-1,-1-1 0,0 1 1,1-1-1,-1 1 0,0-1 1,0 1-1,1-1 0,-1 1 0,0-1 1,0 1-1,0-1 0,0 1 1,0-1-1,0 1 0,0-1 1,0 1-1,0-1 0,0 1 1,0-1-1,0 1 0,0-1 1,0 1-1,0-1 0,-1 0 1,1-3-861,0-7-3955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40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6849,'0'0'3505,"97"0"-5793,-47 0 551,-8 0-2560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40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 3185,'0'0'10317,"-13"15"-10209,1 0-92,0 0 0,0 1 0,2 1 0,0 0 0,0 0 0,2 1 0,0 1 0,-5 19 0,9-15-16,1-1 0,0 37 0,-5 33 28,6-87-75,0 0-1,-1 0 1,1 0 0,-1-1 0,0 1 0,0-1 0,0 1 0,0-1 0,-1 0 0,0-1 0,0 1-1,0-1 1,0 1 0,0-1 0,-8 4 0,-16 14-2978,25-17 54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40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5 5761,'0'0'8641,"0"0"-8629,-1-1-1,1 1 1,0 0 0,-1-1 0,1 1-1,-1 0 1,1-1 0,0 1 0,-1 0 0,1 0-1,-1 0 1,1-1 0,-1 1 0,1 0 0,-1 0-1,1 0 1,-1 0 0,1 0 0,-1 0-1,1 0 1,-1 0 0,1 0 0,-1 0 0,1 0-1,-1 0 1,1 1 0,-1-1 0,1 0 0,-1 0-1,0 1 1,1 0-14,-1 1-1,0 0 1,1 0 0,-1 0-1,1 0 1,0 0-1,-1 0 1,1-1 0,0 1-1,0 0 1,0 0-1,1 0 1,-1 0 0,0 0-1,1 0 1,-1 0-1,1-1 1,0 1 0,-1 0-1,3 3 1,22 45 85,-20-41-56,44 78-13,-24-47-117,-2 2 0,-1 1 0,28 85-1,-47-105 111,-2-5-1071,2-8-2924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41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7514,'0'0'5553,"33"0"-5294,-1 0-250,48-1 213,-75 0-438,0 0-1,1 0 1,-1 0-1,0-1 0,0 0 1,0 0-1,-1 0 0,1 0 1,0-1-1,-1 0 0,1 0 1,5-5-1,8-11-3274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41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0 5433,'0'0'8450,"-1"0"-8444,1 0-1,0 0 1,0 0-1,-1 0 1,1 0-1,0 0 1,0 0 0,-1 0-1,1 0 1,0 0-1,0 0 1,-1 0 0,1 0-1,0 0 1,0 0-1,0 0 1,-1 1-1,1-1 1,0 0 0,0 0-1,-1 0 1,1 0-1,0 0 1,0 0-1,0 1 1,0-1 0,-1 0-1,1 0 1,0 0-1,0 1 1,0-1 0,0 0-1,0 0 1,-1 0-1,1 1 1,0-1-1,0 0 1,0 0 0,0 1-1,0-1 1,0 0-1,0 0 1,0 1-1,0-1 1,0 0 0,0 0-1,0 1 1,0-1-1,-2 15-4,0 0 0,1 0 0,1 0 0,2 28 0,0 0 1,12 128-7063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41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5113,'0'0'8102,"30"0"-7946,91 16-1396,-120-16 1115,-1-1 0,1 1 0,0 0 0,-1 0 0,1 0 0,-1-1 1,1 1-1,0 0 0,-1 0 0,1-1 0,-1 1 0,1-1 1,-1 1-1,1 0 0,-1-1 0,1 1 0,-1-1 0,0 1 0,1-1 1,-1 1-1,0-1 0,1 0 0,-1 1 0,0-1 0,1 1 0,-1-1 1,0 0-1,0 1 0,0-1 0,0 0 0,0 1 0,0-1 1,0-1-1,1-16-5392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09:4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5065,'0'0'7154,"168"-45"-6978,-106 45-176,-4 0-16,-13 0-32,-13 0 40,-11 8-264,-13 0-537,-8 6-943,0-6-873,-11-1-415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27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39 304,'0'0'5104,"-9"-16"-2249,-1 17-2887,1 2-1,-1-1 1,1 1 0,0 1 0,0 0-1,0 0 1,0 1 0,1 0-1,0 0 1,0 1 0,-7 6-1,-22 14 276,25-20-203,0 1 0,1 1 0,0 0 1,0 0-1,1 1 0,0 1 0,0 0 0,1 0 1,1 1-1,0 0 0,0 0 0,1 1 0,-11 23 1,0 17 17,3 1 1,1 0-1,3 1 1,2 0-1,3 1 1,2 0-1,6 104 1,0-140-57,1 1 0,1-1 0,0 0 1,2-1-1,0 1 0,15 28 1,-7-18 1,2-1 0,1 0 0,26 32 0,-33-49-8,1 0 0,0 0 0,1-1 1,0 0-1,1-1 0,0-1 1,0 0-1,1-1 0,0 0 0,0-1 1,18 5-1,21 4-31,100 15-1,-44-11 21,-79-13-91,1-2 0,0-1 0,0-1 0,0-2 0,0 0 0,0-3 0,0 0-1,44-12 1,-57 11 47,-1-1-1,1-1 0,-1-1 0,0 0 0,-1-1 1,0-1-1,0-1 0,-1 0 0,0-1 1,-1 0-1,0-1 0,0-1 0,-2 0 0,0-1 1,17-23-1,-23 24 125,1 1 0,-2-1 0,0-1 1,0 1-1,-2-1 0,1 1 0,-2-1 1,2-23-1,-3-121 873,-4 79-311,4 25-445,-3 0 0,-2 0-1,-3 0 1,-2 0 0,-27-88-1,28 122-90,0 0 0,-1 0-1,-2 0 1,0 1 0,0 1-1,-2 0 1,-18-21 0,19 27-13,0 1 0,-1 0 1,0 1-1,0 0 0,-1 1 0,0 0 1,-1 2-1,0-1 0,0 2 1,-28-9-1,31 12-190,1-1 0,-1 2 0,0-1 0,0 2 0,0 0 0,-1 0 0,1 1 0,0 0 0,0 1 0,0 1 0,0 0 0,0 0 0,0 1 0,0 1 0,1 0 0,-1 0-1,1 1 1,0 1 0,1 0 0,-14 10 0,-72 73-2746,55-48 938,1-3-1029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1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19 3817,'0'0'6689,"-6"15"-6331,0 32-423,2 1 0,3 77 1,3-78-504,-3 1 0,-10 75 0,0-88-18,11-35 552,0 1 1,0 0 0,-1-1-1,1 1 1,0-1 0,-1 1-1,1-1 1,-1 1-1,1 0 1,0-1 0,-1 0-1,1 1 1,-1-1 0,0 1-1,1-1 1,-1 0 0,1 1-1,-1-1 1,0 0 0,1 0-1,-1 1 1,1-1 0,-1 0-1,0 0 1,1 0 0,-1 0-1,0 0 1,1 0-1,-1 0 1,0 0 0,0 0-1,1 0 1,-1 0 0,1 0-1,-1-1 1,0 1 0,1 0-1,-1 0 1,0-1 0,1 1-1,-1 0 1,1-1 0,-1 1-1,1-1 1,-1 1-1,1-1 1,-1 1 0,0-2-1,-1 0-35,0-1-1,0 1 1,1-1-1,-1 0 1,1 0-1,0 0 1,-1 0-1,1 0 1,0 0-1,1 0 0,-1 0 1,1 0-1,-1-6 1,0-49 207,1 41 24,-2-50 367,0 31-6,2 1 0,5-48 1,-4 74-496,0 0 0,1 0 0,0 0 0,1 0 0,0 1 0,0-1 0,1 1 0,0 0 0,0 0 0,1 0 0,0 1 0,1 0 0,-1 0 0,9-8 0,-7 10-98,0 1 0,1-1 0,0 2 0,0-1 0,0 1-1,0 0 1,0 0 0,1 1 0,0 0 0,-1 1 0,1 0 0,0 0 0,-1 1-1,1 0 1,14 2 0,-5-2-69,-16 0 123,0 0 0,0 1 1,0 0-1,1-1 0,-1 1 1,0 0-1,0 0 0,0 0 1,0 0-1,0 0 0,-1 1 1,1-1-1,0 1 0,0-1 1,-1 1-1,1-1 0,-1 1 1,0 0-1,1 0 0,-1 0 1,0 0-1,0 0 0,0 0 1,0 0-1,0 0 0,-1 0 1,1 0-1,0 5 1,0-3 13,0 0 0,-1 0 0,1 0 0,-1 0 0,0-1 0,0 1 1,0 0-1,0 0 0,-1 0 0,1 0 0,-1 0 0,0 0 1,0 0-1,-1-1 0,1 1 0,-4 5 0,-8 6 199,0-1 0,-1 0 0,-1-1 0,-24 17 0,22-18 271,1 1 1,0 1-1,-27 30 0,42-43-459,-1 1 0,1-1 1,0 1-1,-1 0 0,1 0 0,0-1 1,0 1-1,0 0 0,0 0 0,1 0 0,-1 0 1,0 0-1,1 0 0,-1 1 0,1-1 0,0 0 1,0 0-1,0 0 0,0 0 0,0 0 0,0 1 1,1-1-1,-1 0 0,1 0 0,0 3 0,2-1-39,0 1 0,1-1 0,-1 0 0,1-1 0,-1 1 0,1-1-1,0 1 1,9 4 0,-5-2-356,1 0-1,0 0 1,0-1-1,1-1 1,15 7-1,29-5-4654,-42-6 3003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43.51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5C616F-7219-4A18-BF02-7B607920EF66}" emma:medium="tactile" emma:mode="ink">
          <msink:context xmlns:msink="http://schemas.microsoft.com/ink/2010/main" type="inkDrawing" rotatedBoundingBox="6110,10460 6443,9948 6510,9992 6177,10504" semanticType="callout" shapeName="Other">
            <msink:sourceLink direction="with" ref="{8A77073A-EC81-4925-9D53-02104111DB7D}"/>
          </msink:context>
        </emma:interpretation>
      </emma:emma>
    </inkml:annotationXML>
    <inkml:trace contextRef="#ctx0" brushRef="#br0">4319-928 0,'-90'0'63,"77"12"-63,13 1 15,-13 13-15,0-13 16,0 13-16,1-13 15,-14 25-15,13-25 16,13 13-16,-13 0 16,0 0-16,13-13 15,-13-1-15,-25 27 16,38-26-16,-13 26 16,-26-14-1,26 1-15,0 0 16,0-13-16,-13 26 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1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6 113 1872,'0'0'5119,"-1"-15"-4442,-3-43-466,3 43-196,30 14 55,54-11 0,-63 8-26,0 1 0,0 0 0,1 2 0,-1 0 0,28 3 0,-46-1-37,0-1 0,-1 1 0,1-1 0,0 1 0,0-1 1,-1 1-1,1 0 0,-1 0 0,1 0 0,-1 0 0,1 0 0,-1 0 1,1 1-1,-1-1 0,0 0 0,0 1 0,0-1 0,0 1 0,2 3 1,-1-1 38,1 1 1,-2 0 0,1 1 0,-1-1 0,1 0 0,0 10 0,-1 5 155,-1-1 0,-4 34 0,3-46-154,-1 0 0,-1 1 0,1-1-1,-1 0 1,0 0 0,-1-1-1,1 1 1,-1-1 0,-1 0 0,1 0-1,-1 0 1,0 0 0,-1-1 0,1 0-1,-1 0 1,-8 6 0,-14 8 350,-1-1 1,-38 18 0,56-30-162,4-3-211,5-2 42,0 0-1,0 0 0,1 0 1,-1 0-1,0 0 1,0 0-1,1 0 1,-1 0-1,1 1 1,-1-1-1,-2 3 1,4-2-57,0-1 1,0 0-1,0 0 1,1 1-1,-1-1 1,0 0-1,0 0 1,1 1-1,-1-1 0,0 0 1,1 0-1,0 0 1,-1 1-1,1-1 1,0 0-1,-1 0 1,1 0-1,0 0 1,0 0-1,0 0 1,1 0-1,19 30-78,-19-27 62,0 0 0,0 0 0,0 0 0,0 0 0,1 0 0,0-1 0,0 1 0,0-1 0,0 0 1,1 0-1,-1 0 0,1 0 0,-1-1 0,1 1 0,0-1 0,0 0 0,0 0 0,0-1 0,1 1 0,-1-1 0,7 2 0,-3-2-75,0-1 0,1 0-1,-1 0 1,0 0 0,0-1 0,0-1 0,0 1-1,0-1 1,0 0 0,-1-1 0,1 0-1,7-4 1,-9 3-362,0 0 0,0-1 1,0 0-1,-1 0 0,1 0 0,-1-1 0,0 1 0,5-10 0,3-9-4798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2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51 3889,'0'0'5825,"-3"-1"-5804,1 2-30,0-1 0,0 1 0,0-1 0,0 1 0,0 0-1,0 0 1,0 0 0,1 0 0,-1 0 0,0 0-1,1 0 1,-1 0 0,1 1 0,-1-1 0,1 0 0,0 1-1,0 0 1,-1-1 0,1 1 0,0 0 0,0-1-1,1 1 1,-1 0 0,0 0 0,0 0 0,1 0 0,0 0-1,-1 0 1,1 3 0,-2 1-22,1 0 0,0 1-1,0-1 1,1 0 0,0 0 0,0 0-1,0 0 1,1 0 0,0 0 0,2 9 0,-2-14 5,0 1 0,0-1 0,1 1 0,-1-1 0,0 0 0,1 1 0,-1-1 0,1 0 0,0 0 0,-1 0 0,1 0 0,0 0 0,0-1 1,-1 1-1,1-1 0,0 1 0,0-1 0,0 1 0,0-1 0,0 0 0,0 0 0,0 0 0,-1 0 0,5-1 0,-4 1 49,0 1-1,1-2 1,-1 1 0,0 0-1,0 0 1,1-1 0,-1 0-1,0 1 1,0-1-1,0 0 1,0 0 0,0 0-1,0 0 1,0 0 0,0 0-1,0-1 1,-1 1-1,1-1 1,0 1 0,2-5-1,-1-2 50,0-2-1,-1 1 0,0 0 1,-1 0-1,0-1 1,0 1-1,-2-13 0,2 18 26,-1-1-1,-1 1 1,1-1 0,-1 1-1,0 0 1,0-1-1,0 1 1,0 0-1,-1 0 1,0 0-1,0 0 1,0 0-1,0 0 1,0 1-1,-1-1 1,0 1-1,-4-5 1,7 8-90,0 0 0,0-1 1,-1 1-1,1 0 0,0-1 0,-1 1 1,1 0-1,0 0 0,-1-1 0,1 1 1,-1 0-1,1 0 0,0 0 0,-1 0 1,1 0-1,0 0 0,-1-1 0,1 1 1,-1 0-1,1 0 0,-1 0 0,1 0 1,0 0-1,-1 1 0,1-1 0,-1 0 1,1 0-1,0 0 0,-1 0 0,1 0 1,-1 0-1,1 1 0,0-1 1,-1 0-1,1 0 0,0 1 0,-1-1 1,1 0-1,-1 1 0,-3 20-330,9 25-2219,2-33-263,-3-6-2771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2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1 592,'0'0'0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3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43 488,'2'-5'684,"-1"1"-1,0 0 1,0-1-1,-1 1 1,1-1-1,-1 1 0,0-8 2041,-4 12-258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4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15 960,'0'0'814,"0"-6"4661,0-2-1822,0 15-3601,0 0 0,0 0 0,0 0 0,1 0 1,0 0-1,1 0 0,0 0 0,0 0 0,5 11 0,-5-15-127,0 0 0,0-1 0,0 1 0,1-1 0,-1 0 0,1 0 0,0 0 0,-1 0 0,1 0 1,0 0-1,0-1 0,0 1 0,0-1 0,0 0 0,1 0 0,-1 0 0,0 0 0,0 0 0,1-1 0,-1 0 0,0 1 1,1-1-1,4-1 0,-6 1-73,0 0 0,0 0 0,1 0 1,-1 0-1,0 0 0,0-1 0,0 1 1,0-1-1,0 1 0,1-1 0,-1 0 1,0 0-1,-1 0 0,1 0 0,0 0 0,0 0 1,0-1-1,-1 1 0,4-3 0,7-12-2400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4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 5937,'0'0'6283,"0"17"-6171,5 79-33,-2-62-190,-2-1 1,-1 0 0,-4 42-1,-12-35-128,13-36-239,1-1 0,0 1 0,1 0 0,-1 1 0,1-1 0,-1 0 0,1 0 0,0 1-1,0 5 1,1-4-3350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5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5937,'0'0'4357,"25"8"-4354,9-5 8,1-1 0,44-3 0,-17-1-97,-61 3-12,1-1 1,-1 0-1,0 0 1,1 0 0,-1 0-1,0 0 1,1-1-1,-1 1 1,0 0 0,0-1-1,1 1 1,-1-1-1,0 1 1,0-1 0,0 1-1,1-1 1,-1 0 0,0 0-1,0 0 1,0 1-1,0-1 1,0 0 0,-1 0-1,1 0 1,0 0-1,0-1 1,-1 1 0,1 0-1,0 0 1,-1 0-1,1-1 1,-1 1 0,0 0-1,1 0 1,-1-1 0,0 1-1,0 0 1,0-3-1,1-10-3578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5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 4121,'0'0'3961,"11"-6"-3933,0 1-17,-1 1 0,1-1 1,0 2-1,0-1 0,0 2 1,0 0-1,17-2 0,102-7 147,46-1-3734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5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1 3929,'0'0'5501,"-4"0"-5200,2 1-305,0 0 0,0 0 0,-1 0 0,1 0-1,0 0 1,0 0 0,1 1 0,-1-1 0,0 1 0,0-1-1,1 1 1,-1 0 0,1 0 0,-1 0 0,1 0-1,0 0 1,0 0 0,0 0 0,0 0 0,-1 5-1,-24 64 225,17-45-165,-2 1 178,-26 47 0,13-37-6249,34-51 1776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6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5657,'0'0'4569,"5"5"-4533,12 15-39,-2 2 1,25 41-1,-35-52-163,1 0 0,-2 0 0,1 0 0,-2 1 0,1 0 0,-1 0 0,-1 0 0,1 24 1,-3-36-29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6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4337,'0'0'5401,"77"-19"-5401,-45 17 0,1-1-616,-4 1-448,1-4-25,-10 4-367,-8-4-560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0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5281,'0'0'5469,"4"22"-5267,5-3-197,-3-10-46,-1 1 1,-1 1-1,0-1 1,0 0-1,-1 1 1,-1 0-1,0 0 1,0 0-1,0 15 1,-2-17 93,-4 53-180,4-59 184,0-1 0,-1 0 0,1 0 0,-1 1 0,1-1-1,-1 0 1,0 0 0,0 0 0,0 0 0,0 0 0,-1 0 0,1 0-1,0 0 1,-1 0 0,0-1 0,1 1 0,-1 0 0,0-1-1,0 1 1,1-1 0,-1 0 0,0 0 0,-3 1 0,4-2-57,-1 0 0,1 0 1,-1 0-1,0 0 1,1 0-1,-1 0 1,1-1-1,-1 1 1,1-1-1,-1 1 1,1-1-1,-1 0 1,1 1-1,-1-1 0,1 0 1,0 0-1,0 0 1,-1 0-1,1 0 1,0 0-1,0 0 1,0-1-1,0 1 1,0 0-1,0-1 1,0 1-1,1 0 0,-1-1 1,0 1-1,0-3 1,-20-53-2498,18 46 1563,-7-20-2755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6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5433,'0'0'4736,"11"0"-4576,37 2-159,87-2-1285,-120-4-1213,0-10-2236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7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7802,'0'0'3728,"53"-5"-4144,-23 5-24,5 0-840,-11 0-800,-10 2-3106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7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7538,'0'0'3502,"0"8"-3490,5 78-121,-2-61-94,-1 0 0,-2 0-1,0 0 1,-2 0 0,0 0 0,-12 48 0,5-27 188,9-25-3404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8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5833,'0'0'1799,"28"-10"-1696,-21 7-90,199-66 211,-184 64-157,1 1 0,0 0 0,-1 2 0,41 1 0,-61 2-13,-1 0 1,0 0-1,1 0 1,-1 0-1,0 0 0,0 0 1,0 0-1,0 0 0,0 1 1,0-1-1,0 0 0,-1 1 1,1-1-1,0 1 1,-1-1-1,1 1 0,-1-1 1,1 1-1,-1-1 0,0 1 1,0-1-1,0 1 0,1 0 1,-2-1-1,1 1 1,0-1-1,-1 4 0,-1 49 154,0-44-151,-1-1-1,1 0 1,-1 0 0,-1 0 0,0 0 0,0-1 0,-1 0-1,0 1 1,0-1 0,-1-1 0,0 1 0,-10 9 0,-2 0 236,0-2 1,-1 0 0,-37 22 0,52-34-289,-1 0 1,1 1-1,-1 0 1,1-1 0,0 1-1,0 0 1,1 1 0,-1-1-1,1 1 1,0 0 0,0-1-1,1 1 1,-1 1-1,1-1 1,0 0 0,0 0-1,1 1 1,0-1 0,0 1-1,0-1 1,0 10 0,2-14 0,-1 0 0,0 0 1,1 0-1,0 0 0,-1 0 1,1 0-1,0 0 0,-1 0 0,1-1 1,0 1-1,0 0 0,0-1 1,-1 1-1,1 0 0,0-1 1,0 1-1,0-1 0,0 1 1,0-1-1,0 0 0,0 1 1,0-1-1,1 0 0,0 0 1,34 7 280,-29-6-254,119 11 289,-73-10-4116,-41-2-470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8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6 6489,'0'0'5964,"-20"0"-5896,-63 3 30,81-3-98,1 0 0,-1 1 0,0-1 0,0 0 0,1 1 0,-1 0 0,0-1 1,1 1-1,-1 0 0,1 0 0,-1 0 0,1 0 0,-1 0 0,1 0 0,0 0 0,0 1 1,-1-1-1,1 0 0,0 1 0,0-1 0,0 1 0,0-1 0,1 1 0,-1-1 0,-1 4 1,-1 38-45,3-34 38,0-5-8,1 0 0,-1 0-1,1 0 1,0 0 0,0 0 0,0 0 0,0 0-1,1-1 1,-1 1 0,1-1 0,0 1-1,0-1 1,0 1 0,1-1 0,-1 0 0,1 0-1,0 0 1,0-1 0,0 1 0,0-1 0,0 1-1,0-1 1,1 0 0,-1 0 0,1-1 0,0 1-1,-1-1 1,1 1 0,0-1 0,0 0-1,5 0 1,-2 1 0,-1-1-1,1 0 0,-1 0 1,1-1-1,-1 0 1,1 0-1,-1 0 0,1-1 1,-1 0-1,1 0 0,-1-1 1,9-3-1,-12 4 20,-1 0-1,1-1 1,0 1-1,0-1 1,-1 0 0,1 0-1,-1 0 1,1 0-1,-1 0 1,0-1-1,0 1 1,0-1 0,0 1-1,0-1 1,-1 0-1,1 0 1,-1 0-1,0 0 1,0 0 0,0 0-1,0 0 1,0 0-1,-1 0 1,1 0-1,-1-1 1,0-4 0,0 4 24,-1 1 0,1-1 0,-1 0 0,0 0 0,0 0 0,0 1 0,0-1 0,-1 0 0,0 1 0,1-1 0,-1 1 1,-1 0-1,1 0 0,0 0 0,-1 0 0,1 0 0,-1 0 0,0 0 0,0 1 0,0 0 0,0-1 0,-1 1 0,-6-3 1,1 1-11,0 0 1,0 1 0,0 0 0,-1 0 0,1 1-1,-1 0 1,1 1 0,-18-1 0,27 3-62,-1-1 1,1 0-1,-1 1 1,1-1-1,-1 1 1,1-1-1,0 1 0,-1-1 1,1 1-1,0-1 1,-1 1-1,1-1 1,0 1-1,0-1 1,-1 1-1,1-1 1,0 1-1,0-1 1,0 1-1,0 0 1,0-1-1,0 1 0,0-1 1,0 1-1,0 0 1,0-1-1,0 1 1,0-1-1,0 1 1,0-1-1,1 1 1,-1 0-1,0-1 1,0 1-1,1-1 1,-1 1-1,1 0 0,10 23-3758,4-16-1508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3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1 215 5433,'0'0'8303,"17"-24"-8031,-2 4-304,23-40 0,0-1-5,0 14 56,-37 45-35,-1 2 48,0 9-215,0 193-83,0-115-4365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0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5601,'0'0'7211,"0"15"-7234,0 180 1,0-111-3347,0-83 3218,-1 0 1,1 0-1,-1 0 0,0 0 1,0-1-1,1 1 0,-1 0 0,0 0 1,0-1-1,0 1 0,0 0 1,0-1-1,0 1 0,0-1 1,0 1-1,0-1 0,0 0 0,0 0 1,-1 1-1,1-1 0,0 0 1,0 0-1,0 0 0,-3 0 1,-8 0-3753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0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5977,'0'0'5141,"8"1"-4983,319 14 30,-326-15-319,1 0 0,0 0-1,-1 0 1,1-1 0,-1 1 0,1 0 0,-1-1 0,1 1 0,-1-1 0,1 1 0,-1-1-1,0 0 1,1 1 0,-1-1 0,0 0 0,1 0 0,-1 0 0,0 0 0,0 0 0,0 0-1,0-1 1,0 1 0,0 0 0,0 0 0,0-1 0,-1 1 0,1-1 0,0 1 0,-1 0-1,1-1 1,0-2 0,0-14-4576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1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6177,'0'0'5025,"8"-2"-4917,38-5-48,2 2-1,-1 2 1,60 4-1,-45-1-127,-36 2 14,-15 3-1025,-7 4-3429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1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66 3649,'0'0'7284,"-6"-13"-6900,4 13-378,1 1 0,-1-1 0,0 1 0,0-1 0,1 1 0,-1 0 1,1 0-1,-1 0 0,0 0 0,1 0 0,0 0 0,-1 0 0,1 0 0,0 1 0,-1-1 0,1 1 0,0-1 0,0 1 0,0-1 0,0 1 0,1-1 1,-1 1-1,0 0 0,1-1 0,-1 1 0,1 0 0,-1 0 0,1 2 0,-7 53-10,7-54 0,0 0 0,0 0 0,0 0-1,1 0 1,-1 0 0,1 0 0,0 0 0,0 0-1,0 0 1,0 0 0,0-1 0,1 1 0,-1 0-1,1-1 1,-1 1 0,1-1 0,0 0 0,0 1-1,0-1 1,1 0 0,-1 0 0,0 0 0,1-1 0,-1 1-1,1-1 1,0 1 0,-1-1 0,1 0 0,0 0-1,0 0 1,0 0 0,0 0 0,0-1 0,6 1-1,-4 0-35,0 1 0,0-1 0,0-1 0,1 1 0,-1-1 0,0 0 0,1 0 0,-1 0 0,11-3 0,-15 2 61,1 0 0,0 0 0,-1-1-1,1 1 1,0-1 0,-1 1 0,0-1 0,1 0 0,-1 0 0,0 1-1,0-1 1,0 0 0,0 0 0,0 0 0,0 0 0,-1 0 0,1 0-1,-1 0 1,1-1 0,-1 1 0,0 0 0,0 0 0,0 0 0,0 0-1,0 0 1,-1-4 0,1-14 339,-3-55 609,2 69-908,0 1 1,-1-1 0,1 1-1,-1 0 1,0 0 0,-1 0-1,1 0 1,-1 0 0,0 0-1,0 0 1,-6-5 0,9 9-92,0 1-1,0-1 1,-1 1 0,1-1 0,0 1 0,-1-1 0,1 1 0,-1-1 0,1 1 0,0 0 0,-1-1 0,1 1 0,-1 0 0,1-1 0,-1 1 0,1 0 0,-1 0 0,1-1 0,-1 1-1,1 0 1,-1 0 0,1 0 0,-1 0 0,0 0 0,1 0 0,-1 0 0,1 0 0,-1 0 0,1 0 0,-1 0 0,1 0 0,-1 0 0,0 0 0,1 0 0,-1 1 0,1-1 0,-1 0-1,1 0 1,-1 1 0,1-1 0,-1 0 0,1 1 0,0-1 0,-1 0 0,1 1 0,-1-1 0,1 1 0,0-1 0,-1 1 0,1-1 0,0 1 0,0-1 0,-1 1 0,1-1 0,0 1 0,0-1-1,0 1 1,0-1 0,-1 1 0,1-1 0,0 1 0,0 0 0,0-1 0,0 1 0,0-1 0,0 1 0,1 0 0,-4 46-1672,3-43 937,0 15-2265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0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74 112 5473</inkml:trace>
  <inkml:trace contextRef="#ctx0" brushRef="#br0" timeOffset="1">74 112 5473,'-74'-88'2801,"86"83"-2065,3 0-528,9-3 536,2 5-232,6 0-352,1 3 104,-4 0-256,1 0-8,-10 3-184,1 5-312,-9 0-136,-1 0-488,-2 0-833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2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0 0 7346</inkml:trace>
  <inkml:trace contextRef="#ctx0" brushRef="#br0" timeOffset="1">0 0 7346,'138'8'4537,"-138"-3"-4225,0 11-152,0 0-152,0 3-8,0-1 0,6-2-24,6-3-80,3-2-457,-3-3-95,-1-3 128,-2-2-512,0-3-720,-3 0-737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2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9634,'0'0'3694,"10"-20"-3655,31-58-111,-26 53 47,-5 21-25,-9 4-55,-2 12-135,-6 43 281,-3 49-116,10-103 35,0 52-1669,0-20-3063,0-21-132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3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51 2881,'0'0'3468,"7"-8"-2695,23-26-117,-23 26 1265,-19 20-2113,1 2 317,1 2 0,0-1-1,1 1 1,1 1 0,1-1-1,0 1 1,-6 24-1,-20 127-586,12-45-994,18-87-971,3-45 309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3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4113,'-5'1'7882,"6"1"-8396,35-1 229,0 3 0,-1 1 0,0 1 0,0 2 0,57 21 0,-80-25-273,0-1-1,1 0 0,0-1 0,23 2 0,-32-4 363,0 1-1,0-1 0,1 0 0,-1-1 1,0 1-1,0-1 0,0 0 1,0 0-1,0 0 0,0 0 1,0-1-1,0 1 0,0-1 1,0 0-1,-1 0 0,1-1 0,5-4 1,1-9-1881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3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3201,'0'0'2527,"17"-3"-2283,264-42 2393,-222 41-2494,65 2 0,-73 3-140,-24 7-772,-22-6-214,-1 1-1330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4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5233,'0'0'3261,"20"0"-3066,163 0-806,-170 0 215,34-4-940,-44 3 1205,-1 1 1,0-1-1,1 0 1,-1-1-1,0 1 0,0 0 1,1-1-1,-1 1 1,0-1-1,0 0 1,-1 1-1,1-1 0,0 0 1,0 0-1,-1 0 1,2-4-1,7-14-2379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4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 16,'0'0'5921,"165"-39"-5617,-127 33-216,-6 1-88,-8 5 0,-7 0-312,-11 0-280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5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3689,'0'0'5209,"0"4"-5002,-11 94-119,-7 63 417,-3-57-4207,16-90-790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5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4705,'0'0'3527,"6"26"-2698,-3-24-741,0-1 1,0 0-1,0 0 1,0 0-1,0 0 0,0 0 1,1-1-1,-1 1 1,0-1-1,0 0 1,1 0-1,-1 0 1,0-1-1,6 0 1,4 0-9,68 2 125,89-3-1679,-169 2 1302,1 0-1,-1 0 0,1 0 1,-1 0-1,1 0 0,-1-1 1,1 1-1,-1-1 0,1 1 1,-1-1-1,0 1 0,1-1 1,-1 0-1,2-2 0,1-4-1811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5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1 104 4489,'0'0'3174,"20"-9"-3055,66-26-29,-76 31-17,0 2 1,0-1-1,1 1 0,-1 1 0,1 0 0,-1 0 0,1 1 0,19 3 0,7-1 126,-4-2-438,0-2 0,1-2 0,-1 0 0,-1-3 0,46-13 0,-39 7-2175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4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77 4561,'0'0'4460,"-12"12"-3630,6-2-732,0 0 1,1 0-1,0 1 0,1-1 0,0 1 0,0 0 0,1 0 0,1 0 0,0 1 0,0-1 0,1 0 0,1 1 0,1 20 0,3 14-103,3 0 0,13 51 0,-5-30-30,-10-42 25,-2-7 3,0 0 0,2 0 0,0-1-1,10 25 1,-12-38-19,-1 1 1,1-1-1,-1 0 0,1 1 1,1-1-1,-1-1 0,0 1 1,1 0-1,0-1 0,0 0 1,0 0-1,0 0 0,1 0 1,-1 0-1,1-1 0,-1 0 1,1 0-1,0 0 0,0-1 1,7 2-1,14 1-139,-1-1-1,0-1 1,0-2-1,1 0 1,29-5 0,-49 3 153,0 0 1,0 0-1,0-1 1,-1 1 0,1-1-1,-1-1 1,0 1-1,0-1 1,0 0-1,-1 0 1,1 0 0,-1-1-1,0 0 1,0 1-1,0-1 1,4-10-1,7-10 16,-2 0-1,12-32 1,-24 55-7,94-264 203,-83 221-23,-2 1 0,-2-1-1,-2 0 1,1-56 0,-4 127-3075,0 3 1307,0 3-525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6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0 6553,'0'0'4968,"-4"7"-4912,-8 16-176,2 0-1,-11 36 1,10-26-535,-21 42 0,-4-15-146,-66 82 0,124-167-791,4-4-1959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6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4785,'0'0'7322,"-7"11"-7130,7-1-194,0-1 1,2 0 0,-1 1 0,1-1 0,0 0 0,1 0-1,0 0 1,0-1 0,1 1 0,9 14 0,2 10-26,50 134-2207,-65-166 2123,0-1 51,0 0 1,0 0-1,1 0 0,-1 0 1,0 0-1,0 0 0,0 0 1,0 1-1,0-1 0,0 0 1,0 0-1,0 0 0,0 0 1,0 0-1,0 0 0,0 0 1,0 0-1,0 0 0,1 1 1,-1-1-1,0 0 0,0 0 1,0 0-1,0 0 0,0 0 1,0 0-1,0 0 1,1 0-1,-1 0 0,0 0 1,0 0-1,0 0 0,0 0 1,0 0-1,0 0 0,1 0 1,-1 0-1,0 0 0,0 0 1,0 0-1,0 0 0,0 0 1,0 0-1,0 0 0,1 0 1,-1 0-1,0 0 0,0 0 1,0-1-1,0 1 0,0 0 1,0 0-1,0 0 0,0 0 1,0 0-1,0 0 0,1 0 1,-1 0-1,0-1 0,0 1 1,0-11-4104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7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4297,'0'0'2330,"8"-6"-2232,27-19-71,-34 25-24,0-1 0,0 1 0,0-1 0,0 1 0,0 0 0,0-1 0,0 1 0,0 0 0,0 0 0,1 0 0,-1 0 0,0 0 0,0 0 0,0 0 0,0 0 0,0 0 0,0 0 0,0 1 0,0-1-1,0 0 1,0 1 0,0-1 0,0 1 0,0-1 0,0 1 0,0 0 0,0-1 0,-1 1 0,1 0 0,0-1 0,0 1 0,-1 0 0,1 0 0,0 0 0,-1 0 0,1 0 0,-1 0 0,1 0 0,0 1 0,17 15 97,-13-16-159,0 0-1,0-1 1,0 1 0,0-1-1,0-1 1,0 1 0,0-1-1,0 1 1,0-2 0,0 1-1,0 0 1,0-1 0,-1 0-1,1 0 1,0 0 0,-1-1-1,0 0 1,1 1 0,-1-1 0,7-7-1,13-16-4353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3881,'0'0'3474,"0"25"-3065,6 169 58,-6-49-1006,0-143 417,0-2 55,0 0 0,0 0 0,0 1 0,0-1 0,0 0 0,0 0 1,0 0-1,0 1 0,0-1 0,0 0 0,0 0 0,0 1 0,0-1 0,0 0 1,0 0-1,0 0 0,0 1 0,0-1 0,0 0 0,0 0 0,0 0 1,0 1-1,0-1 0,-1 0 0,1 0 0,0 0 0,0 1 0,0-1 1,0 0-1,0 0 0,-1 0 0,1 0 0,0 0 0,0 1 0,0-1 0,-1 0 1,1 0-1,0 0 0,0 0 0,0 0 0,-1 0 0,1 0 0,0 0 1,0 0-1,-1 0 0,1 0 0,0 0 0,0 0 0,0 0 0,-1 0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7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4033,'0'0'4457,"67"0"-4697,-25-6 328,5 1-88,-6 2-784,-9-2 103,-5 5-335,-10 0-440,-8-3-504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8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2865,'0'0'3859,"-2"18"-3599,-2 60 111,4-71-318,0 0 1,1 0-1,0 0 0,0 0 1,1-1-1,0 1 0,0 0 1,0-1-1,7 12 0,-7-14 6,0 1 0,0 0 0,0-1 0,0 1-1,-1 0 1,0 0 0,0 0 0,0 0 0,0 7-1,-1 106-2163,0-106-281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8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40 3937,'0'0'5756,"59"0"-5344,-10 1-434,-27 1-589,-1-2 0,1 0 1,0-1-1,-1-1 0,0-1 0,1-1 0,-1-1 0,28-10 0,-27 2-1077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5281,'0'0'4302,"29"-8"-4252,91-22-17,-104 26-31,1 1 0,1 1 0,-1 0 0,0 2 0,31 1 1,-1 2-2067,-11-1-1531,-18 1-305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9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4065,'0'0'4732,"-5"1"-4816,1 1 81,1-1 0,0 1 1,0 0-1,0 0 1,0 0-1,0 0 0,0 0 1,0 0-1,1 1 1,-1 0-1,1-1 0,0 1 1,0 0-1,0 0 1,0 0-1,0 0 0,1 1 1,-1-1-1,1 0 1,0 1-1,0-1 1,0 1-1,1-1 0,-1 1 1,1 3-1,-3 19-39,1 0 0,2 40-1,1-33 166,-1-32-128,0 0 0,1 0 0,-1 0 0,0-1 1,0 1-1,0 0 0,1-1 0,-1 1 1,1 0-1,-1-1 0,0 1 0,1 0 0,-1-1 1,1 1-1,-1-1 0,1 1 0,-1-1 1,1 1-1,0-1 0,-1 1 0,1-1 0,0 1 1,-1-1-1,1 0 0,0 0 0,0 1 1,30 5-31,28-10 40,-55 2 21,-1 0 0,1 0 0,0 0 0,-1 0 0,1-1 0,-1 1 0,1-1 1,-1 0-1,0 0 0,0 0 0,-1 0 0,1-1 0,-1 1 0,1-1 0,-1 1 0,0-1 0,-1 0 1,1 0-1,-1 0 0,1 0 0,-1 0 0,0 0 0,-1-1 0,1 1 0,-1-8 0,1 6 113,0-1 0,-1 0-1,0 1 1,-1-1 0,0 0 0,0 1-1,0-1 1,0 1 0,-1-1-1,0 1 1,-1 0 0,1 0 0,-1 0-1,-1 0 1,-6-10 0,-20-7 67,29 22-220,-1 0 0,1 0 1,-1 0-1,1 0 0,-1 1 0,1-1 0,-1 1 0,1-1 0,-1 1 0,1-1 1,-1 1-1,0 0 0,1 0 0,-1 0 0,1 0 0,-1 0 0,0 0 1,1 1-1,-1-1 0,0 0 0,-2 2 0,4-2-33,-1 1 0,0 0 0,1-1 0,-1 1 0,1 0 0,-1 0 0,1-1 0,0 1 0,-1 0 0,1 0 0,0 0 0,-1 0 0,1 0 0,0 0 0,0-1 0,0 1 0,0 0 0,0 0 0,0 0-1,0 0 1,0 0 0,0 0 0,0 0 0,1 0 0,-1 0 0,0-1 0,1 1 0,-1 0 0,1 1 0,16 24-1781,-10-20 1178,1 0 1,0-1-1,0 1 1,1-2-1,0 1 1,0-1-1,0-1 1,0 0-1,0 0 1,15 2 6015,-35-9 598,-9-3-4438,19 35-1790,1-24 193,1-1 1,0 1-1,-1 0 1,1 0-1,0-1 1,1 1-1,-1 0 0,1-1 1,0 1-1,-1-1 1,1 0-1,1 0 0,-1 1 1,0-2-1,1 1 1,0 0-1,0 0 1,4 3-1,8 5-539,0-1 0,28 14 0,-13-7-411,-22-11 139,-6-2-2809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19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 4721,'0'0'6633,"3"-20"-6293,13-59-57,-12 59 144,11 285-5931,-15-261 5395,0 0 0,0 1 0,-1-1-1,1 0 1,-1 0 0,0 0 0,0-1 0,0 1 0,-1 0-1,1 0 1,-1 0 0,0-1 0,-3 5 0,-11 12-2278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4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0 2601,'0'0'5737,"-10"14"-5855,9-13 118,-7 9-5,1-1-1,1 2 1,-1-1 0,2 1 0,-1-1 0,2 2 0,-1-1 0,1 0 0,-3 20-1,3-7 6,2-3 16,-2 1-1,0-1 1,-2 1-1,-12 32 1,17-49-1859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4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1768,'0'0'2429,"8"1"2008,33 3-4365,83 3-351,-40-6-3648,-80-1 3579,3 0-2212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4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1640,'0'0'5786,"79"61"-5706,-58-53-80,2-6-745,-2-2 345,-3 0-344,-6-5-128,-7-11-1569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5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3729,'0'0'6439,"-3"54"-6250,-3-24-30,-1-1 1,-22 56-1,-7 26-1046,33-98-222,0 1 1,1 0-1,0 19 0,2-19-3060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5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77 1688,'0'0'4495,"13"2"-4267,10 1-200,25 4 67,0-2-1,56-1 1,-94-6-135,0-1 0,-1 0 1,0-1-1,1 0 0,-1 0 1,-1-1-1,1 0 0,-1 0 0,0-1 1,0 0-1,0-1 0,11-13 1,3-3-1847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6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4761,'0'0'2741,"26"-3"-2475,195-12 8,-204 15-459,14 0 377,49-6-1,-70 5-684,-1-1 0,1-1 0,0 0 0,0 0-1,9-5 1,-9 2-3076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13 2401,'0'0'7597,"0"0"-7554,0-1 0,0 1-1,0-1 1,0 0 0,0 1 0,-1-1 0,1 1-1,0-1 1,0 0 0,0 1 0,0-1 0,-1 1-1,1-1 1,0 1 0,0-1 0,-1 1 0,1-1-1,-1 1 1,1-1 0,0 1 0,-1-1-1,1 1 1,-1-1 0,-2 2-42,0-1 1,0 1-1,1 0 1,-1 0-1,0 1 1,1-1-1,-1 0 1,1 1-1,0-1 1,-1 1-1,1 0 0,0 0 1,0 0-1,0 0 1,0 0-1,0 0 1,1 1-1,-1-1 1,1 1-1,-1-1 0,1 1 1,0-1-1,0 1 1,0 0-1,-1 4 1,-3 9 1,1-1 0,0 1-1,-1 20 1,4-27-4,0 5-8,-1-1-1,0 0 0,-1 0 0,-5 15 0,7-26 6,0 1 0,0-1 0,0 1-1,-1-1 1,1 0 0,0 1 0,-1-1 0,0 0 0,1 0-1,-1 0 1,0 0 0,0 0 0,0 0 0,0-1 0,0 1 0,-1-1-1,1 1 1,0-1 0,-1 0 0,1 0 0,-1 0 0,1 0-1,-1 0 1,0-1 0,1 1 0,-1-1 0,-3 0 0,6 0-274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7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1824,'0'0'10241,"1"-6"-9901,-1 4-293,0-16-80,2 15-20,2 12 20,8 35-112,2-2 0,2 0 0,33 64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7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5417,'0'0'5265,"32"-24"-5265,-14 24-48,0 0-40,-1 3-688,1 5 288,-6-3-104,-3 0-136,-4-2-152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8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27 784,'0'0'4054,"46"0"-486,108-1-3886,-153 1 224,0 0 1,0 0-1,1 0 0,-1 0 0,0-1 0,0 1 0,0 0 0,1-1 0,-1 1 0,0-1 0,0 0 0,0 1 0,0-1 0,0 0 0,0 1 0,0-1 1,0 0-1,0 0 0,0 0 0,0 0 0,-1 0 0,2-2 0,0-8-1737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49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7818,'0'0'2392,"59"0"-2408,-42 0-112,-2 6 48,0 2-448,-3-3-288,-7-3-232,7-2-257,-6 0-199,0-7-1097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4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6361,'0'0'4708,"8"4"-4723,37 23-617,58 44 1,-25-15-1017,-29-18 1089,-47-38 559,-2 0-140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0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 3241,'0'0'3412,"-14"11"-2979,4-4-352,-6 4 393,1 0 1,0 1-1,1 0 0,1 2 1,-21 25-1,24-22-297,1 0 0,0 1 0,2 0 1,0 0-1,1 1 0,1 0 0,-3 24 0,-11 138-34,19-174-138,-7 326 300,8-251-279,-1-81-84,0-1-1,0 1 1,1 0 0,-1-1-1,0 1 1,1 0-1,-1-1 1,1 1-1,-1-1 1,0 1 0,1-1-1,-1 1 1,1-1-1,0 1 1,-1-1-1,1 1 1,-1-1 0,1 0-1,0 1 1,-1-1-1,1 0 1,0 0-1,-1 1 1,1-1 0,0 0-1,-1 0 1,1 0-1,0 0 1,0 0 0,-1 0-1,1 0 1,0 0-1,-1 0 1,1 0-1,0 0 1,-1-1 0,1 1-1,0 0 1,-1 0-1,1-1 1,0 1-1,0-1 1,29-12-2998,-21 2 92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1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1 408 2905,'0'0'6846,"0"-6"-6564,3-12-70,1 0 0,0 1 0,1 0 0,1 0 0,1 0 0,0 0 0,16-23 0,6-20-226,-20 41 76,7-15 189,-2 0 0,15-59-1,-26 212-143,-5-63-198,-2 0 1,-2-1-1,-15 58 0,20-111-84,0 0-1,0-1 1,0 1-1,0-1 1,-1 1-1,1-1 0,0 1 1,-1-1-1,1 0 1,-1 1-1,0-1 1,1 0-1,-1 0 1,0 0-1,0-1 1,0 1-1,1 0 0,-1-1 1,-3 1-1,-2 2-958,-5 2-2397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1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3345,'0'0'6973,"1"1"-6965,0-1 0,-1 1 0,1-1-1,0 1 1,0-1 0,-1 1 0,1-1 0,0 1-1,-1 0 1,1-1 0,-1 1 0,1 0-1,-1-1 1,1 1 0,-1 0 0,1 0 0,-1 0-1,1 1 1,2 23 173,0 1-1,-3 48 0,0-38-147,0-33-165,-1-1 1,1 0-1,0 1 1,-1-1-1,1 1 1,-1-1-1,0 0 1,0 0-1,0 1 1,0-1-1,0 0 1,0 0-1,0 0 1,-1 0-1,1 0 1,-1 0-1,0-1 1,1 1 0,-1 0-1,0-1 1,-3 2-1,-7 6-3694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1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0 120,'0'0'10554,"58"0"-10410,-28 6-136,2-1 72,4-2-24,-4-1-48,-6 1-16,-8-1-304,-6-2-560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5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115 109 4153,'0'0'7387,"-4"15"-7422,-9 33-153,1 0 0,3 1 0,2 1 0,-1 58 0,8-107 182,0 0 1,0 0-1,0 0 1,0 0-1,0 1 1,0-1-1,0-1 1,0 1-1,-1 0 1,1 0-1,0 0 1,-1 0-1,1 0 1,0 0-1,-1 0 1,1 0 0,-1 0-1,0-1 1,1 1-1,-1 0 1,0 0-1,1-1 1,-1 1-1,0 0 1,0-1-1,0 1 1,1-1-1,-1 1 1,-1 0-1,-30 0-1129,16-2-1351,16-5-256,1-21 2104,25-165 2128,-25 159-1177,0 15-11,0 0 1,0 0 0,2 0-1,9-33 1,-11 47-284,0 0 0,1 1 0,0-1 0,0 0 0,0 0 0,0 1 0,1-1 0,-1 1 0,1 0 0,0 0 0,0 0 0,0 0 0,0 0 0,1 1-1,-1-1 1,1 1 0,0 0 0,-1 0 0,1 0 0,0 1 0,0-1 0,0 1 0,0 0 0,1 0 0,-1 0 0,4 1 0,11-2-38,1 1 0,-1 1 0,27 3 1,-37-2-25,-1 1 0,0 0 0,1 0 1,-1 1-1,0 0 0,0 0 0,-1 1 1,1 0-1,-1 0 0,8 6 0,-14-9 61,1 0-1,-1 1 1,0-1 0,0 0-1,0 1 1,0-1-1,0 0 1,0 1-1,0-1 1,0 1-1,0 0 1,-1-1-1,1 1 1,0 0-1,-1-1 1,0 1-1,1 0 1,-1 0-1,0-1 1,0 1-1,0 0 1,0 0-1,0 0 1,-1-1 0,1 1-1,0 0 1,-1 0-1,1-1 1,-1 1-1,0-1 1,0 1-1,1 0 1,-3 2-1,-4 6 241,1-1-1,-1 0 0,-1 0 1,-10 9-1,4-2-238,-133 131 1019,142-142-1015,0-1 1,0 1-1,1 0 1,0 0 0,0 1-1,1-1 1,-1 1-1,1 0 1,0 0 0,1 0-1,-1 0 1,1 0-1,0 1 1,1-1-1,0 1 1,0-1 0,0 1-1,1 11 1,0-17-15,1 0 1,-1 0-1,1-1 1,-1 1-1,1-1 1,0 1-1,-1 0 0,1-1 1,0 1-1,0-1 1,-1 1-1,1-1 1,0 0-1,0 1 1,0-1-1,0 0 0,-1 0 1,1 1-1,0-1 1,0 0-1,0 0 1,0 0-1,0 0 1,0 0-1,-1 0 1,2-1-1,35 1 385,-27 0-322,19 0-201,51-1 188,-29-6-3553,-41 4 1093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6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4 4121,'0'0'4514,"-7"-2"-4494,6 2-20,-1-1 1,0 1-1,0 0 0,0 0 1,0 0-1,0 0 0,0 0 0,0 0 1,1 1-1,-1-1 0,0 0 1,0 1-1,0 0 0,0-1 0,1 1 1,-1 0-1,0 0 0,1 0 0,-1 0 1,-2 2-1,-28 41 265,29-39-223,0 0 0,1-1 1,-1 1-1,1 1 0,0-1 0,1 0 1,-1 0-1,1 1 0,0-1 0,0 1 0,1 6 1,0-11-45,1 0 0,-1 0-1,1 0 1,-1 0 0,1-1 0,0 1 0,-1 0 0,1 0 0,0 0 0,0-1 0,0 1 0,-1-1 0,1 1 0,0 0 0,0-1 0,0 1 0,0-1-1,0 0 1,0 1 0,0-1 0,0 0 0,0 0 0,0 0 0,0 1 0,0-1 0,1 0 0,0-1 0,35 3-142,-35-2 122,5 1-33,-1-1 0,1 0-1,-1-1 1,1 0 0,0 0 0,-1 0 0,11-4 0,-15 4 101,-1 0 0,1 0 0,0-1 1,0 1-1,0-1 0,-1 1 0,1-1 0,-1 0 0,0 0 0,1 1 0,-1-1 0,0 0 0,0 0 0,0 0 0,0 0 0,0-1 0,-1 1 1,1 0-1,-1 0 0,1 0 0,-1-1 0,0 1 0,0 0 0,0 0 0,0-5 0,-3-17 962,3 23-1087,-1 1 0,1-1 1,0 1-1,0 0 0,0-1 1,-1 1-1,1 0 0,0-1 1,0 1-1,0-1 0,0 1 1,0-1-1,0 1 0,0 0 1,0-1-1,0 1 0,0-1 1,0 1-1,0-1 0,0 1 1,0 0-1,0-1 0,0 1 0,0-1 1,1 1-1,-1 0 0,0-1 1,0 1-1,1 0 0,-1-1 1,0 1-1,0 0 0,1-1 1,-1 1-1,0 0 0,1-1 1,-1 1-1,0 0 0,1 0 1,-1 0-1,1-1 0,-1 1 1,0 0-1,1 0 0,-1 0 1,1 0-1,-1 0 0,0 0 1,1 0-1,-1 0 0,1 0 1,-1 0-1,1 0 0,-1 0 1,0 0-1,1 0 0,-1 0 1,1 0-1,-1 0 0,1 1 1,50-1-2273,-29 0 8064,-25 2-5481,1 1 0,-1 0 1,1 0-1,-1 1 0,1-1 1,0 0-1,0 1 0,-2 4 1,4-6-89,-4 5-101,1 0 1,1 1-1,-1 0 1,1-1-1,1 1 1,-1 0 0,1 0-1,1 0 1,-1 0-1,2 9 1,-1-15-77,0-1 1,1 1 0,-1-1-1,0 1 1,1-1 0,-1 0-1,1 1 1,-1-1-1,1 0 1,0 0 0,-1 1-1,1-1 1,0 0 0,0 0-1,0 0 1,0 0 0,0 0-1,0 0 1,0 0 0,0 0-1,0 0 1,1-1 0,-1 1-1,0 0 1,1-1-1,-1 1 1,0-1 0,1 1-1,-1-1 1,0 0 0,3 1-1,51 2-2391,-44-3 1119,10 0-2460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6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5457,'0'0'4037,"8"1"-3665,63 7-57,96-2-1,-3 0-296,-12-3 123,-105-3-153,-47 0-23,1 0-1,-1 0 0,0 0 1,1 0-1,-1 0 1,0 0-1,1 0 0,-1 1 1,1-1-1,-1 0 0,0 0 1,1-1-1,-1 1 1,1 0-1,-1 0 0,0 0 1,1 0-1,-1 0 0,1 0 1,-1 0-1,0-1 1,1 1-1,-1 0 0,0 0 1,1-1-1,-1 1 1,0 0-1,1 0 0,-1-1 1,0 1-1,0 0 0,1-1 1,-1 1-1,0 0 1,0-1-1,0 1 0,1 0 1,-1-1-1,0 1 0,0-1 1,0 1-1,0 0 1,0-1-1,0 1 0,0-1 1,0 1-1,0 0 0,0-1 1,0 1-1,0-1 1,0 1-1,0 0 0,0-1 1,-1 1-1,1-1 0,0 1 1,0 0-1,0-1 1,0 1-1,-1 0 0,1-1 1,0 1-1,0 0 1,-1-1-1,1 1 0,0 0 1,-1 0-1,1-1 0,-20-9-6092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7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75 3041,'0'0'3634,"0"28"-3271,0 182-134,-1-200-226,0 0 0,-1-1 0,0 1 0,0-1 0,-1 1 0,0-1 0,-1 0 0,0 0 0,0 0 0,-1-1 0,0 0 0,-1 1 0,-11 11 0,-12 22 890,38-61-1105,-2-1 1,-1 1 0,0-1 0,-1 0-1,-1 0 1,2-37 0,-2 24 220,1 0 1,1 1 0,12-36-1,-14 58 112,0 0-1,1 0 1,0 1-1,0-1 1,1 1-1,0 1 1,0-1-1,1 1 1,0 0 0,17-14-1,-17 17-104,1 0-1,0 1 1,0 0 0,0 0 0,1 1-1,-1-1 1,1 2 0,0 0 0,0 0-1,0 0 1,0 1 0,0 0-1,11 1 1,-17 0-12,-1 0 0,1 0-1,0 0 1,0 0 0,0 1-1,-1-1 1,1 1 0,0 0-1,0 0 1,-1-1 0,1 2 0,-1-1-1,1 0 1,-1 1 0,1-1-1,-1 1 1,3 2 0,-3-2 37,0 1 0,-1 0 0,1 0-1,-1 0 1,0-1 0,1 2 0,-1-1 0,0 0 0,-1 0 0,1 0 0,-1 0 0,1 0 0,-1 1 0,0-1 0,0 4 0,0-4 76,0 1 1,0-1-1,0 1 1,0-1 0,0 1-1,-1 0 1,1-1-1,-1 0 1,0 1 0,0-1-1,0 1 1,-1-1-1,1 0 1,-1 0 0,0 0-1,0 0 1,0 0-1,0 0 1,0 0 0,-1-1-1,1 1 1,-1-1-1,0 0 1,0 0 0,0 0-1,0 0 1,-4 2-1,-1 2-97,0-1-1,1 1 1,0 0-1,0 0 1,0 1 0,1 0-1,0 0 1,1 1-1,0-1 1,0 1-1,0 0 1,1 1-1,0-1 1,1 1-1,0 0 1,0 0-1,1 0 1,0 0 0,0 0-1,1 0 1,0 1-1,1 12 1,0-21-49,0 0 0,0 0 0,0 0 0,0 1 0,0-1 1,0 0-1,1 0 0,-1 0 0,0 0 0,1 0 0,-1 0 1,0 0-1,1 0 0,-1 0 0,1 0 0,0 0 0,-1 0 0,1 0 1,0 0-1,-1 0 0,1 0 0,0 0 0,0-1 0,0 1 1,0 0-1,0-1 0,0 1 0,0-1 0,2 2 0,34-1-1971,-18-2 960,-1 1-2568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8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61 7938,'0'0'5174,"-12"13"-5381,6 0 27,0 1 0,1-1-1,1 1 1,0 0-1,1 0 1,0 0-1,1 1 1,0-1-1,2 18 1,35-34 208,-31 1-18,0-1 1,0 0-1,0 0 0,-1 0 1,1 0-1,-1-1 0,0 1 1,0-1-1,0 0 0,0 0 1,0 0-1,0 0 0,-1-1 1,1 1-1,-1-1 0,0 1 1,0-1-1,-1 0 0,1 0 1,-1 0-1,0 0 0,1-5 1,2-9 37,-2 0 0,0 0 0,-1-32 0,-1 37 94,0 12-116,0-1-1,0 1 1,0-1-1,0 1 1,0-1-1,-1 1 1,1-1-1,0 1 1,-1-1-1,1 1 1,-1 0-1,1-1 1,-1 1-1,0 0 1,1-1-1,-1 1 1,0 0-1,0 0 1,0 0-1,0 0 1,0 0-1,0 0 1,0 0-1,-1 0 1,1 0-1,0 0 1,0 0-1,-1 1 1,1-1-1,0 1 1,-3-2-1,3 39-4476,1-26-270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8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1 13 144</inkml:trace>
  <inkml:trace contextRef="#ctx0" brushRef="#br0" timeOffset="1">1 13 144,'67'-13'11747,"-67"26"-11587,-3 9-8,-2 4-32,-1 3 8,3-5-128,3-3-8,0-5-88,0-5 48,0-3-448,0-6-49,9-2-479,5 0-840,1-8-945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5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5169,'0'0'3585,"136"-13"-3793,-98 8-232,-6 2-384,-5 0-609,-4 3 73,-8-2-392,-3 2-465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8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1 161 5473,'0'0'7367,"2"-11"-7095,46-139 442,-48 206-632,2-14-130,-4-11-172,-1 0 0,-2 0-1,-16 55 1,20-80-90,1-13-1373,0-10-3510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1:59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3929,'0'0'6477,"0"0"-6429,-1-1-1,1 1 0,-1 0 1,1 0-1,-1 0 0,1 0 1,-1 0-1,0 0 0,1 0 1,-1 0-1,1 0 0,-1 0 1,1 0-1,-1 1 0,1-1 1,-1 0-1,1 0 0,-1 0 1,1 1-1,-1-1 0,1 0 1,-1 1-1,1-1 0,-1 0 1,1 1-1,0-1 0,-1 1 1,5 67 266,3 0 0,16 69 0,-19-115-241,15 62 130,-11-54-50,-1 0 0,-2 0 0,3 54 0,1 21 116,-5-83-250,-1 1-1,-2 0 1,0 0 0,-1 0-1,-5 29 1,3-44-2,0-1 1,-1-1-1,0 1 1,-1 0-1,1-1 0,-1 1 1,-7 7-1,-8 15 48,13 5-2208,3-31-555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2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5497,'0'0'762,"2"3"-610,1 1 20,0 0 0,0 0 0,-1 0 0,1 0 0,-1 1 0,0-1 0,0 1 0,0-1 0,-1 1 0,0 0 0,0 0 0,0-1 0,0 1 0,-1 0 0,0 0 0,0 0 0,0 0 0,-1 0 0,0 0 0,1 0 0,-4 7 0,-1 32-502,3 28 335,3-48 26,-1-1-1,-2 0 0,-7 39 0,8-43 5,2-14-3258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3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1 101 5449,'0'0'4114,"30"0"-3943,63 1 13,111-3-737,-195 1 490,0 0 1,0-1-1,0 0 1,0 0-1,0-1 1,0 0-1,8-5 1,-14 7-86,0 0 0,-1-1 0,1 1 0,-1-1-1,1 0 1,-1 0 0,1 0 0,-1 0 0,0 0 0,0 0 0,0-1 0,0 1 0,-1-1 0,1 0-1,-1 1 1,1-1 0,-1 0 0,0 0 0,0 0 0,0 0 0,0 0 0,-1 0 0,1-6-1,-1-7-3361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3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1 111 144,'0'0'11755,"29"-10"-12364,9 10 553,10-3 56,5-2-232,-3-6 88,-6 3-64,-9-2-88,-3-4-1040,-2-4-280,-10 2-441,-2 0-2256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3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0 6585,'0'0'3980,"-10"22"-3789,-60 153 106,60-144-274,1 0 0,2 0 1,1 1-1,-3 58 0,3-103-3054,3-5-1498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4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6121,'0'0'7887,"1"9"-7851,0 3-34,2-1-1,-1 1 1,2 0-1,-1-1 1,2 0-1,-1 0 0,2 0 1,-1 0-1,1-1 1,1 0-1,0 0 1,16 16-1,-10-11-247,2 0 1,0-2-1,1 0 0,0 0 0,1-2 1,0 0-1,26 12 0,-42-23 48,-14 0-3901,-1 0 204</inkml:trace>
  <inkml:trace contextRef="#ctx0" brushRef="#br0" timeOffset="1">59 220 5513,'0'0'2921,"65"0"-4009,-42 0 511,-5 0-655,-6 0-224,-6-8-1257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5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 4305,'0'0'5810,"5"-17"-5637,13-53-117,-13 110 1071,-3 30-1022,-3-48-66,0-15-25,1 0 0,0 0 0,0 0 1,0-1-1,1 1 0,0 0 0,0 0 1,1 0-1,4 10 0,-6-16-13,0-1-1,1 1 1,-1-1 0,1 0-1,-1 1 1,1-1-1,-1 1 1,1-1 0,-1 0-1,1 1 1,-1-1-1,1 0 1,-1 0-1,1 1 1,0-1 0,-1 0-1,1 0 1,0 0-1,-1 0 1,1 0 0,-1 0-1,1 0 1,0 0-1,-1 0 1,1 0 0,0 0-1,-1 0 1,1 0-1,-1 0 1,1-1 0,0 1-1,-1 0 1,1 0-1,-1-1 1,1 1 0,-1 0-1,1-1 1,-1 1-1,1-1 1,-1 1-1,1-1 1,-1 1 0,0-1-1,1 0 1,19-22 126,-5-2-96,-1-1 1,-2 0 0,17-51-1,-31 91 47,1 1-1,0 0 1,1 0-1,2 15 1,0 14 32,-2-42-113,1 0 1,-1-1 0,0 1-1,0 0 1,1-1 0,-1 1 0,1 0-1,0-1 1,-1 1 0,1 0-1,0-1 1,0 1 0,0-1-1,0 1 1,0-1 0,0 0-1,1 1 1,-1-1 0,0 0-1,1 0 1,-1 0 0,1 0 0,-1 0-1,1 0 1,-1 0 0,1-1-1,0 1 1,-1-1 0,1 1-1,0-1 1,-1 1 0,4-1-1,-2 1-9,0-1-1,-1 0 0,1 0 0,0 0 0,0 0 1,0 0-1,0-1 0,-1 1 0,1-1 0,0 0 0,-1 0 1,1 0-1,0 0 0,-1 0 0,1-1 0,-1 1 1,1-1-1,-1 1 0,0-1 0,3-3 0,0-2 96,0 0 0,-1-1 0,0 0 0,0 0 0,-1 0 0,0 0-1,0 0 1,-1-1 0,0 1 0,-1-1 0,1 1 0,-1-17 0,0 33-89,0 0 1,1 1-1,0-1 1,0 0-1,1 0 1,0 0-1,0-1 1,6 10-1,3 8 9,-11-24 0,0-1 0,-1 1-1,1 0 1,0-1 0,0 1 0,0 0-1,0-1 1,0 1 0,0-1-1,0 1 1,0-1 0,0 0 0,0 1-1,0-1 1,0 0 0,0 0 0,0 0-1,0 0 1,0 0 0,0 0 0,1 0-1,-1 0 1,0 0 0,0 0-1,0 0 1,0-1 0,0 1 0,0-1-1,0 1 1,0-1 0,1 0 0,32-16-126,22-28-486,-55 45 884,-2 0-278,0 0-1,1 0 1,-1 1 0,1-1 0,-1 0 0,1 0 0,-1 1-1,1-1 1,-1 0 0,1 1 0,-1-1 0,1 1-1,-1-1 1,1 1 0,0-1 0,-1 1 0,1-1 0,0 1-1,-1-1 1,1 1 0,0-1 0,0 1 0,-1-1 0,1 1-1,0 0 1,0-1 0,0 1 0,0-1 0,0 1-1,0 0 1,0 0 0,-1 22-2277,1-20 1097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6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7 856,'0'0'10969,"0"-5"-10905,0 5-66,0 0 0,0 0 0,-1 0 0,1 0 0,0 0 0,0 0 0,0 0 0,0 0 0,-1 0 0,1 0 0,0 0 0,0 0 0,0 0 0,0 0 0,-1 0 0,1 0 0,0 0 0,0 0 0,0 0 0,0 0 0,-1 0 0,1 0 0,0 0 0,0 0 0,0 0 0,0 0 0,-1 0 0,1 0 0,0 0 0,0-1 0,0 1 0,0 0 0,0 0 0,-13 41 90,-7 60 156,19-83-372,0 0-532,0 0 1,1 1 0,3 22-1,-1-35-2072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6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5825,'0'0'4536,"18"0"-4267,0-1-218,0-1-17,0 0 1,1 2 0,-1 0 0,33 6-1,-29 0-159,-3-1 252,0 0 1,36 3-1,-52-7-244,1-1-1,-1 0 0,1 0 1,-1 0-1,1 0 0,-1 0 1,1-1-1,0 1 1,-1-1-1,0 0 0,1 0 1,-1-1-1,0 1 0,1-1 1,-1 1-1,0-1 0,0 0 1,0 0-1,-1-1 0,1 1 1,4-6-1,1-10-2324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44 3649,'0'0'7011,"-7"16"-6754,-18 53-236,25-66-36,0 0 0,0 0-1,0 1 1,0-1 0,0 0-1,0 0 1,1 0-1,-1 0 1,1 0 0,0 0-1,0 0 1,0-1 0,1 1-1,-1 0 1,1 0 0,-1-1-1,1 1 1,0-1-1,0 1 1,0-1 0,4 3-1,6 11-164,-8-9-76,-1-3 76,0 0 1,-1 0-1,0 0 0,0 0 1,0 1-1,0-1 1,-1 1-1,1-1 1,0 7-1,-1-37-2313,2 1 0,6-29 0,-4 28 2340,-1-1 0,0-31 1,-5 37 405,1 20-23,-1 0-1,1 1 1,0-1 0,0 0 0,0 0-1,-1 0 1,1 0 0,0 0 0,0 0-1,0 0 1,0 0 0,1 0-1,-1 0 1,0 0 0,0 0 0,1 1-1,-1-1 1,0 0 0,1 0 0,-1 0-1,1 0 1,-1 0 0,1 1 0,-1-1-1,1 0 1,-1 1 0,1-1 0,1 0-1,14-2-221,-15 3-21,10 0-108,-1 0 1,1 0 0,0 1 0,0 1 0,-1-1 0,17 6 0,-25-6 139,1 0 0,-1 1 0,0-1 1,0 0-1,0 1 0,0 0 0,0-1 1,0 1-1,0 0 0,0 0 0,-1 0 0,1 0 1,-1 0-1,0 0 0,1 0 0,-1 1 1,0-1-1,0 1 0,0-1 0,-1 0 1,1 1-1,-1-1 0,1 1 0,-1 0 0,0-1 1,0 1-1,0-1 0,0 1 0,0-1 1,-1 1-1,1-1 0,-1 1 0,-1 4 1,0-2 159,0 0 1,0 0 0,-1 0 0,1-1 0,-1 1 0,0-1 0,0 1-1,-1-1 1,1 0 0,-1 0 0,0 0 0,0-1 0,0 0 0,-6 4-1,-22 23 664,69-27-2871,-21-3 1871,-11 0 91,-1-1-1,0 1 0,0 0 1,0 1-1,0-1 1,0 1-1,0 0 0,0 0 1,5 1-1,-8-1 54,1 1 0,-1-1 0,0 0 0,1 1 0,-1-1 1,0 0-1,0 1 0,0 0 0,0-1 0,0 1 0,0 0 0,-1-1 0,1 1 0,0 0 1,-1 0-1,1 0 0,-1 0 0,0-1 0,0 1 0,1 0 0,-1 0 0,-1 0 0,1 3 1,-1 0 113,0 0 0,0-1 1,0 1-1,0-1 0,-1 0 1,0 1-1,0-1 0,0 0 1,0 0-1,-1 0 0,0 0 1,1-1-1,-2 1 1,1-1-1,0 1 0,0-1 1,-1 0-1,0-1 0,0 1 1,0 0-1,0-1 0,0 0 1,0 0-1,0 0 0,-7 1 1,-1 1 240,1 0 0,-1 0 0,0-1 0,0-1 1,0 0-1,-1-1 0,1 0 0,-22-2 0,19-4-271,-7 0-3757,12 5-1442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7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7298,'0'0'3816,"106"-5"-3816,-79 13-8,2 2-112,-2-4 64,-1-1-704,15-5-904,-5 0-593,-7 0-2200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7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0 3609,'0'0'9703,"-12"6"-9525,5-4-161,3 0-16,-1-1 0,1 1 0,0 0 0,0 0 0,0 0 1,0 1-1,0-1 0,0 1 0,1 0 0,-1 0 0,1 0 1,0 0-1,0 1 0,0 0 0,0-1 0,0 1 0,1 0 0,0 0 1,0 0-1,-2 6 0,-7 35-333,3 1 0,1 0 0,3 0 0,2 91-1,2-130 311,0-6-21,0 0 0,0-1 1,1 1-1,-1-1 0,0 1 1,0-1-1,0 1 0,0 0 1,0-1-1,0 1 0,0-1 0,0 1 1,0 0-1,0-1 0,0 1 1,0-1-1,-1 1 0,1 0 0,0-1 1,0 1-1,-1-1 0,1 1 1,0-1-1,-1 1 0,1-1 1,0 1-1,-1-1 0,1 1 0,-1-1 1,1 0-1,-1 1 0,1-1 1,-1 0-1,1 1 0,-1-1 0,1 0 1,-1 0-1,1 1 0,-1-1 1,1 0-1,-1 0 0,0 0 1,1 0-1,-2 0 0,1 0-239,-1-1 0,1 0-1,-1 0 1,1 0 0,0 0-1,-1 0 1,1 0 0,0 0 0,0 0-1,0 0 1,0 0 0,0-1-1,0 1 1,-2-3 0,-8-19-4866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7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5497,'0'0'9031,"6"17"-9175,5 8-19,26 39 0,-23-41-255,-1 0 0,12 31 0,-22-45-501,0-1 0,-1 1 1,0-1-1,0 1 0,-1 0 0,0 11 0</inkml:trace>
  <inkml:trace contextRef="#ctx0" brushRef="#br0" timeOffset="1">0 178 3425,'0'0'7665,"12"-3"-8449,12 3 496,2 0-592,10 0-440,-13 0-881,-2-5-1800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8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43 3201,'0'0'9322,"-1"-6"-9153,-6-21-142,7 27-30,0-1 1,0 1 0,1 0-1,-1-1 1,0 1 0,0 0-1,0 0 1,0-1 0,0 1-1,0 0 1,0 0 0,0-1-1,0 1 1,0 0 0,0-1-1,0 1 1,-1 0 0,1 0-1,0-1 1,0 1 0,0 0-1,0 0 1,0-1 0,0 1-1,-1 0 1,1 0 0,0-1-1,0 1 1,0 0 0,-1 0-1,1 0 1,0 0 0,0-1-1,0 1 1,-1 0 0,1 0-1,0 0 1,0 0 0,-1 0-1,1 0 1,0 0 0,-1 0-1,1 0 1,0-1 0,0 1-1,-1 0 1,1 0 0,-1 1-1,-2 10-520,3 158 402,1-169 122,0 0 0,0 0 0,0 0 1,-1 0-1,1 0 0,0-1 0,0 1 0,0 0 0,0 0 1,-1-1-1,1 1 0,0 0 0,0-1 0,-1 1 0,1 0 1,0-1-1,-1 1 0,1-1 0,0 0 0,-1 1 0,1-1 1,-1 1-1,1-2 0,0 1 6,16-26 126,-1 0-1,-1 0 1,21-58-1,-38 102-158,1 1-1,0-1 1,1 1 0,1-1-1,4 18 1,-4-32-4,0-1 0,0 0 0,0 0 0,1 0 0,-1 0 1,1 0-1,-1 0 0,1 0 0,0 0 0,0 0 0,0-1 0,0 1 1,0-1-1,0 0 0,0 1 0,1-1 0,-1 0 0,0 0 0,1 0 1,-1-1-1,1 1 0,-1 0 0,0-1 0,1 0 0,0 0 0,-1 0 1,1 0-1,-1 0 0,1 0 0,2-1 0,-3-2 92,0 0 0,0-1 0,0 1 0,0-1 0,-1 0 0,0 1 0,0-1 0,0 0 0,0 0 0,0 0 0,-1 0 0,1 1 0,-1-1 0,-1-4 0,3-7 251,0-2-133,2-15 623,-2 30-562,-1 20-359,-1-9 105,1 0 1,0 0 0,1-1-1,0 1 1,0 0-1,1-1 1,0 1 0,1-1-1,0 0 1,0 0 0,1 0-1,0-1 1,0 0 0,7 8-1,-12-15 2,1 1 0,0-1 0,-1 1 1,1-1-1,0 0 0,-1 1 0,1-1 0,0 0 0,0 1 0,0-1 0,-1 0 0,1 0 0,0 0 0,0 0 0,0 0 1,0 0-1,0 0 0,-1 0 0,1 0 0,0 0 0,0 0 0,0 0 0,0-1 0,-1 1 0,1 0 0,0-1 0,0 1 0,-1 0 1,1-1-1,0 1 0,-1-1 0,1 1 0,1-2 0,10-4-2341,1 6-2036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9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 5329,'0'0'6963,"-12"3"-6780,6-1-160,1-1-14,1 0 0,0 0 1,0 1-1,-1 0 0,1-1 0,0 1 1,0 0-1,0 1 0,1-1 1,-1 1-1,1 0 0,-1 0 1,1 0-1,0 0 0,0 0 1,0 1-1,0-1 0,-3 8 1,-8 21 35,1 0 0,1 1 1,2 1-1,1 0 0,2 0 1,-3 41-1,0 214 101,10-261-145,0-21 2,1 0 0,0-1 0,0 1 0,1 0 0,0 0 0,0-1 0,1 0 0,-1 1 0,1-1 0,1 0 0,-1 0 0,1 0 0,6 6 0,6 6-708,0-1 0,28 23 0,-17-18-2799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9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1 318 6969,'0'0'2358,"13"-23"-1771,-8 14-500,100-160 717,-100 162-568,0 0-1,0 0 1,-1 0 0,0-1 0,0 1-1,-1-1 1,1 0 0,-2 0 0,1 0-1,-2-1 1,1 1 0,1-17 0,-18 53-92,9 0-147,0 1 0,2-1 1,2 1-1,0-1 0,2 1 1,1 0-1,5 28 0,-4-45-56,1-1 0,1 0-1,-1 0 1,8 15-1,-6-15-149,0 0-1,-1 0 1,4 20-1,-8-30-269,1 3 899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19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1736,'0'0'12043,"-41"29"-12123,41 5-120,0 6-392,12-3-368,14 0-81,-2-5 65,-4-3 152,-8-2-496,-9-9-377,-3-5-783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0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7482,'0'0'6481,"9"-29"-6481,6 23 0,8 4-96,4-4 96,-1 4-240,1 2-232,-4 0-64,10-3-761,-4 0-727,-8-2-2057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1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62 9114,'0'0'5999,"0"-14"-5881,0-31-201,0 43-45,0 7-11,0 34-102,-1 56-446,-21 164 0,17-233 558,-4 26-373,-4 96-1,19-152-121,27-36-250,-1-3 1,31-54 0,48-103 150,-86 153 1753,-18 35-673,-5 9-100,-1 0 0,1 0-1,0 0 1,-1 0 0,1 0 0,-1-1 0,0 1-1,0 0 1,0-6 0,-1 8 488,-3 1-681,0 1-1,0 0 0,0 0 1,0 0-1,0 0 0,0 0 0,0 0 1,1 1-1,-1 0 0,0-1 1,1 1-1,-1 0 0,-2 3 0,-34 34-29,26-25 24,-7 6-49,-44 49-34,59-63 22,-1 1 0,1 1-1,1-1 1,-1 1 0,1-1-1,1 1 1,-1 0 0,-2 10 0,7-16 6,-1-1 0,1 1 0,0-1 0,-1 0 0,1 0 0,0 1 0,0-1 0,0 0 0,0 0 0,0 0 0,0 0 0,0 0 0,0 0 0,1 0 0,-1 0 0,0 0 0,1-1 0,-1 1 0,0-1 0,1 1 0,1 0 0,41 17 106,-37-15-90,8 2-56,0 0 0,0-1 0,0-1-1,0 0 1,22 0 0,-29-2-252,0-1 0,-1 0-1,1-1 1,0 0 0,-1 0 0,1 0 0,-1-1 0,1 0 0,-1-1 0,0 1-1,0-1 1,10-7 0,14-15-4536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1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7618,'0'0'3491,"28"20"-3144,-28-20-347,114 94 243,-109-90-204,-1 1 0,0-1 0,0 1 0,0 1 0,-1-1 1,0 0-1,0 1 0,0 0 0,0 0 0,-1 0 1,0 0-1,-1 0 0,1 0 0,-1 0 0,0 0 1,0 1-1,-1-1 0,-1 13 0,1 1 54,1 65 330,-4 0 0,-20 123-1,18-148-280,5-46-178,0 0 0,-2 0 0,1 0 0,-2 0 1,0 0-1,-1 0 0,-9 22 0,11-32-226,-1 0 0,-1-1 0,1 1 0,-1-1 0,1 0 0,-1 0 0,0 0-1,0 0 1,0-1 0,0 0 0,-1 0 0,1 0 0,0 0 0,-1-1 0,0 1 0,1-1 0,-10 1 0,-16 0-7136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2473,'0'0'4206,"-5"13"-3717,-4 8-351,1 1 0,1 0-1,1 0 1,1 0 0,1 1 0,-2 31-1,4 47 837,2 67-17,1-162-970,1-1-1,0 1 0,0 0 0,1-1 0,-1 0 0,1 1 0,0-1 0,1 0 0,-1-1 0,1 1 0,0 0 1,0-1-1,0 0 0,1 0 0,-1 0 0,1-1 0,0 0 0,0 0 0,1 0 0,10 4 0,-13-6-44,1-1 0,0 0 0,0 0 0,-1 0 0,1 0-1,0-1 1,-1 1 0,1-1 0,0 0 0,-1 0 0,1 0 0,-1-1-1,1 1 1,-1-1 0,0 0 0,0 0 0,4-3 0,49-47-1096,-38 34 432,14-15-1491,-7 1-1711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2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4369,'0'0'8559,"0"-8"-8346,1-1-226,2 10 3,6 21 3,7 36 45,-10-3-36,-2 1 0,-5 104 0,-14-52-1128,28-106-3313,4-2 674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3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0 5113,'0'0'7170,"-3"4"-6946,-51 66-148,40-49-54,-1-2 0,-29 32-1,-84 51 854,127-101-810,24 1-79,-1 1 17,0 0 0,0 2 1,0 1-1,27 10 0,39 10-417,-47-18-4392,-26-8 1773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3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1384,'0'0'12627,"20"0"-12627,-2 0-8,2 0-136,4 0-192,5 0-24,-2 0 360,-3 0-784,-4-2-841,-5-14-1247,-9 0-3290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3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7154,'0'0'5825,"62"0"-5953,-18 8 128,3-1-48,0-1 24,-6-4-584,-14-2-665,-10 0-1263,-11 0-1473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4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0 160 7818,'0'0'2057,"4"15"-2102,5 27 90,-2 1-1,3 61 0,-13 89 1126,3-193-1397,6-29-533,3-7 842,-1 0 1,-3 0-1,0 0 0,-3-1 1,-2-52-1,0 81 19,1-5-75,-1 0-1,2 0 1,0 0 0,1 0-1,0 0 1,1 1 0,0-1-1,1 1 1,0 0 0,9-15-1,-9 20-34,0 0-1,0 0 0,0 0 1,1 0-1,0 1 1,0 0-1,1 0 0,-1 1 1,1-1-1,0 1 0,1 1 1,-1 0-1,1 0 1,0 0-1,0 1 0,13-3 1,-16 5 26,0 1 13,-1 0-1,1 0 1,-1 1 0,1-1-1,-1 1 1,0 0-1,1 0 1,-1 0 0,0 1-1,0 0 1,0-1 0,0 1-1,0 1 1,0-1 0,0 1-1,-1-1 1,1 1 0,-1 0-1,0 0 1,3 4 0,-2-1 29,-1 0 1,0-1 0,0 1 0,-1 0 0,1 1-1,-1-1 1,-1 0 0,1 1 0,-1-1 0,0 1 0,-1-1-1,1 12 1,-2-16-29,0 1-1,1 0 0,-1-1 1,0 0-1,-1 1 1,1-1-1,0 0 0,-1 1 1,1-1-1,-1 0 1,0 0-1,1 0 0,-1 0 1,0-1-1,0 1 1,0 0-1,-1-1 0,1 1 1,0-1-1,-1 0 0,1 0 1,0 0-1,-5 1 1,-63 20 259,67-22-265,-14 5 85,10-3-48,0 1 1,-1-2-1,0 1 0,1-1 0,-1 0 1,1-1-1,-1 1 0,-15-3 0,23 45-507,1-32 439,1 1 0,1-1 0,-1 0 0,2 0 0,0 0 0,0-1 1,1 1-1,0-1 0,1 0 0,0 0 0,0-1 0,1 0 0,15 16 0,-17-22-24,-1 0 0,1-1 0,0 1 1,0-1-1,1 0 0,-1 0 0,0 0 0,1-1 0,-1 0 0,1 0 0,0-1 0,-1 1 0,1-1 0,7-1 1,3 0-1008,0 0 0,0-1 0,27-8 1,-10-1-3808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11 6641,'0'0'6110,"-11"11"-6110,3-4-9,0 1 0,1 0 1,-10 16-1,16-23-3,1 1 1,-1 0-1,1-1 0,0 1 1,-1-1-1,1 1 0,0 0 1,0-1-1,0 1 0,1 0 1,-1-1-1,0 1 0,0 0 1,1-1-1,-1 1 0,1-1 1,0 1-1,-1-1 1,1 1-1,0-1 0,0 1 1,0-1-1,0 0 0,0 1 1,0-1-1,0 0 0,1 0 1,-1 0-1,0 0 0,3 1 1,42 26-479,-31-22 465,1-1 1,0-1-1,-1-1 0,2 0 1,-1-1-1,0 0 0,0-1 0,22-2 1,-28 1 25,-9-1 18,1 0 1,-1 1 0,0-1-1,1 0 1,-1 0-1,0 0 1,0 0 0,0 0-1,0 0 1,0 0 0,0-1-1,0 1 1,0 0-1,-1 0 1,1-1 0,0 1-1,-1-1 1,1 1-1,-1 0 1,1-1 0,-1 1-1,0-1 1,0 1 0,1-1-1,-1 1 1,0-1-1,-1 1 1,1-4 0,-3-46 1333,0 46-1261,1 0 0,-1-1 0,0 2 0,-1-1 0,1 0 0,-1 1 1,0-1-1,0 1 0,0 0 0,-1 0 0,1 1 0,-1-1 1,0 1-1,0 0 0,0 0 0,-1 1 0,1 0 0,0 0 0,-8-2 1,13 6-182,0 0 1,0 0 0,0 0 0,0 0 0,0 0-1,1 1 1,-1-1 0,1 0 0,-1 0-1,1 0 1,0 0 0,1 2 0,3-1-107,0 1 1,0-1-1,1 1 0,-1-1 1,1-1-1,0 1 1,-1-1-1,1 0 0,0 0 1,0-1-1,1 0 1,-1 0-1,0 0 0,0-1 1,9 0-1,-6 0-32,1 1 1,-1 0-1,0 0 0,1 1 0,14 6 0,-23-8 808,-2 7 2921,-7 21-3306,6-24-183,1 1 0,-1-1 0,1 1 0,0 0 1,0-1-1,1 1 0,-1 0 0,1 0 1,0-1-1,0 1 0,1 0 0,-1 0 0,1-1 1,3 10-1,-2-10-19,0-1 0,1 1 0,-1 0 0,1-1 0,0 0 0,0 0 0,0 1 0,0-2 0,0 1 0,1 0 1,-1-1-1,1 0 0,0 1 0,0-1 0,0-1 0,5 3 0,18 4-69,-21-7-159,-1 0 0,1 1 0,-1 0 0,0 0 0,1 0 0,-1 0 0,6 5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5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3137,'0'0'8136,"8"0"-7252,124 0 595,486 13-667,-575-10-831,-9 1-6,1-2 0,-1-1 0,54-6-1,-88 5-84,1-1-1,-1 1 0,0 0 0,0-1 1,1 1-1,-1 0 0,0-1 0,0 1 0,0-1 1,1 1-1,-1-1 0,0 1 0,0-1 1,0 1-1,0-1 0,0 1 0,0 0 1,0-1-1,0 1 0,0-1 0,0 1 0,0-1 1,0 1-1,-1-1 0,1 0 0,-2-8-6888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6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98 728,'0'0'11128,"0"12"-10971,0 31-151,1 40-15,-14 118 0,13-201 11,0 1 0,0-1 1,0 1-1,0-1 0,0 0 0,0 1 0,0-1 0,0 1 0,0-1 0,0 0 0,0 1 0,0-1 0,0 1 1,0-1-1,0 0 0,0 1 0,0-1 0,-1 0 0,1 1 0,0-1 0,0 0 0,-1 1 0,1-1 0,0 0 1,0 1-1,-1-1 0,1 0 0,0 0 0,-1 1 0,1-1 0,0 0 0,-1 0 0,1 0 0,0 1 0,-1-1 0,1 0 1,0 0-1,-1 0 0,1 0 0,-1 0 0,1 0 0,0 0 0,-1 0 0,1 0 0,-1 0 0,0 0-8,1-1 0,-1 0 0,0 1 0,1-1 0,-1 0 0,1 0 0,-1 1 0,1-1 0,-1 0 0,1 0 0,0 0-1,-1 1 1,1-1 0,0 0 0,0 0 0,0 0 0,0 0 0,0 0 0,0-1 0,0-60-58,4 0 1,2 1-1,25-107 0,-30 163 64,0 1-1,0 0 1,0 0-1,1 1 1,-1-1-1,1 0 1,0 0-1,0 1 1,0-1-1,1 1 1,-1 0 0,1 0-1,0 0 1,0 0-1,6-5 1,-4 6-9,1-1 0,-1 1 0,1 1 1,-1-1-1,1 1 0,-1 0 0,1 0 0,0 0 1,-1 1-1,11 0 0,11 0 5,-19-2 1,0 2-1,0-1 1,0 1-1,0 0 1,0 1 0,0 0-1,0 0 1,-1 1-1,1 0 1,0 0 0,-1 1-1,1 0 1,-1 0-1,0 0 1,10 8-1,-16-11 31,0 1-1,-1-1 0,1 1 0,-1 0 1,1-1-1,0 1 0,-1 0 0,1-1 1,-1 1-1,0 0 0,1-1 0,-1 1 0,0 0 1,1 0-1,-1 0 0,0 0 0,0-1 1,1 1-1,-1 0 0,0 0 0,0 0 1,0 0-1,0 0 0,0-1 0,-1 1 0,1 0 1,0 0-1,0 0 0,0 0 0,-1-1 1,1 1-1,0 0 0,-1 0 0,1-1 0,-1 1 1,1 0-1,-1 0 0,1-1 0,-1 1 1,1-1-1,-1 1 0,-1 0 0,-34 22 507,28-18-521,-43 23 72,-77 47 169,112-65-231,1 1 1,0 1 0,1 1 0,1 0 0,-21 24-1,33-35-23,-1-1 0,1 1 0,0-1-1,0 1 1,0-1 0,0 1 0,0 0 0,0 0-1,1-1 1,-1 1 0,0 0 0,1 0 0,0 0-1,-1 0 1,1 0 0,0 0 0,0-1 0,0 1-1,1 4 1,-1-5-2,1 1 1,0-1-1,0 0 0,0 0 0,0 1 1,0-1-1,0 0 0,0 0 0,0 0 0,0 0 1,0 0-1,1-1 0,-1 1 0,0 0 1,1 0-1,-1-1 0,1 1 0,-1-1 0,3 1 1,10 2-20,1-1 0,0-1 1,-1 0-1,20-2 0,-9 1 14,46 3-42,-70-2 45,-1-1 1,1 0 0,-1 0 0,1 1 0,-1-1 0,0 0 0,1 1 0,-1-1 0,1 1 0,-1-1 0,0 0-1,1 1 1,-1-1 0,0 1 0,1-1 0,-1 1 0,0-1 0,0 1 0,0-1 0,1 1 0,-1-1 0,0 1 0,0-1-1,0 1 1,0 0 0,0-1 0,0 1 0,0 0-101,0 0-1,0 0 1,0-1-1,0 1 1,0 0 0,1 0-1,-1-1 1,0 1-1,0 0 1,1-1 0,-1 1-1,0 0 1,1-1-1,-1 1 1,1 0 0,-1-1-1,1 1 1,-1-1-1,1 1 1,-1 0 0,1-1-1,-1 0 1,1 1-1,0-1 1,-1 1 0,1-1-1,0 0 1,-1 1-1,1-1 1,1 0-1,7 1-3528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7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19 9706,'0'0'3286,"-8"5"-3297,4-1-8,1-1-1,-1 1 0,1 0 0,-1 0 1,1 0-1,0 0 0,0 1 1,1-1-1,-4 10 0,4-12-18,1 1 0,1-1 0,-1 0 0,0 1 0,1-1 0,-1 0 0,1 1 0,0-1 0,-1 1 0,1-1 0,0 1 1,1-1-1,-1 0 0,0 1 0,1-1 0,-1 1 0,1-1 0,0 0 0,0 1 0,0-1 0,0 0 0,0 0 0,0 0 0,1 0 0,-1 0 0,1 0 0,-1 0 0,1 0 0,2 1 0,0 0 28,1-1-1,-1 1 1,1-1-1,0 0 1,0-1 0,0 1-1,0-1 1,0 0-1,0 0 1,0 0-1,1-1 1,-1 0 0,0 0-1,0 0 1,0-1-1,6-1 1,-10 0 10,1 0 0,-1 0 0,0-1 0,-1 1 0,1-1 0,0 1 1,-1-1-1,1 1 0,-1-1 0,0 0 0,0 1 0,0-1 0,0 1 0,0-1 0,-1-3 1,0 0 6,2-10 21,-1 11 64,1 1-1,-1-1 0,0 1 1,0-1-1,0 1 0,0-1 0,-1 1 1,0-1-1,0 1 0,0 0 1,-1-1-1,1 1 0,-1 0 1,0 0-1,0 0 0,0 0 1,-1 0-1,0 1 0,1-1 1,-5-4-1,6 8-365,2 2-1069,-1 0 970,1 0 0,0 0 0,0 0 0,0 0 0,0 0 0,0 0 0,0-1 0,1 1 0,-1 0 0,1-1 0,-1 1 0,1-1 0,-1 1 0,4 1 0,-3-2-82,15 13-3637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7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1 0 4945</inkml:trace>
  <inkml:trace contextRef="#ctx0" brushRef="#br0" timeOffset="1">1 0 4945,'103'34'2203,"-83"-28"5417,-20 2-7397,0 2-205,0 0 1,1 0-1,0 0 0,0 0 0,1 0 0,6 19 1,-7-26-129,0 0 1,1-1 0,-1 1 0,1-1 0,0 1-1,0-1 1,0 1 0,0-1 0,0 0 0,0 0-1,4 2 1,-3-2-323,1 0-1,-1-1 1,0 1 0,1-1-1,-1 0 1,1 0-1,-1 0 1,1 0-1,-1-1 1,1 0 0,5 1-1,1-1-5866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7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0 239 2481,'0'0'3258,"19"-8"-2946,-5 1-241,12-4 88,0 1 1,46-13-1,-58 19-216,-1-1 0,0 0-1,0-2 1,0 1 0,-1-1 0,0-1-1,0 0 1,-1-1 0,0 0-1,-1-1 1,0 0 0,0-1 0,-1 0-1,0 0 1,12-23 0,-6 10-2394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2:27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7482,'0'0'5969,"10"-18"-5730,29-52 126,-33 69 597,-2 14-504,4 37-416,1 7-41,3-27-9,-10-24-144,1 0 0,-1-1 0,0 1 0,0 0 0,-1 0 0,2 12 0,-5-18-1145,-8 0-1450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7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77 488,'0'0'6343,"5"-7"-5658,17-29 1770,-35 69-2266,1-1-1,2 2 0,1-1 1,2 1-1,-5 44 0,-13 63 21,21-126-164,0 1-1,1 0 1,0 1-1,2-1 0,0 0 1,1 1-1,0-1 0,1 1 1,1-1-1,1 0 0,0 0 1,1 0-1,1 0 1,10 22-1,-5-16-40,-7-14-26,0 0 0,0-1 0,1 1 1,0-1-1,1 0 0,-1 0 0,1 0 1,1-1-1,-1 1 0,1-1 0,7 5 1,-10-9-9,0-1 0,0 0 0,0 0 0,0 0 0,0 0 0,0-1 0,1 1 0,-1-1 0,0 0 0,0 0 0,0 0 0,1 0 0,-1-1 0,0 1 1,0-1-1,0 0 0,0 0 0,5-2 0,-1 0 53,1-1 1,-1 0 0,0 0-1,0-1 1,11-10 0,5-7 47,-2-1 0,0-1-1,-2-1 1,-1 0 0,0-2 0,-2 0 0,-2 0 0,0-2 0,11-34 0,-5 3 284,-3 0 0,-3-1 0,10-101 1,-21 133-323,-3 13-19,2 0 0,0 0-1,1 1 1,6-18 0,-8 52-7319,-6-9 1278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7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4521,'0'0'2235,"14"0"-2102,6 0-311,56 0 896,-69 0-901,0-1 0,0 0 0,-1 0 0,1-1 0,-1 0 0,1 0 0,-1 0 1,0-1-1,10-5 0,2-7-3497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8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0 234 7770,'21'-172'2400,"-21"169"-2392,9 0 40,17-2 80,13 0-128,8-1 8,6-2-24,0 0-1128,2 0-744,-13 1-361,-16-1-1024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8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15 3185,'0'0'7779,"-9"24"-7723,-31 80-74,37-92-1,0 1 0,0 0 0,1 0 0,1 1 0,0-1 0,1 0 0,2 22-1,0 5-344,-1 31-189,1-33 22,-6 75 1,4-112 521,0-1 1,0 1-1,-1 0 0,1 0 0,0 0 1,-1 0-1,1 0 0,0 0 0,-1 0 1,1-1-1,-1 1 0,1 0 0,-1 0 0,0-1 1,1 1-1,-1 0 0,0-1 0,1 1 1,-1-1-1,0 1 0,0-1 0,0 1 1,1-1-1,-1 1 0,0-1 0,0 0 0,0 1 1,0-1-1,0 0 0,0 0 0,0 0 1,0 0-1,0 0 0,0 0 0,1 0 1,-1 0-1,0 0 0,0 0 0,0 0 0,0-1 1,0 1-1,0 0 0,0-1 0,0 1 1,1-1-1,-1 1 0,0-1 0,0 1 1,0-1-1,1 1 0,-1-1 0,0 0 0,1 1 1,-1-1-1,1 0 0,-1 0 0,1 0 1,-1 1-1,1-1 0,-1 0 0,1 0 1,0 0-1,0 0 0,-1 0 0,1-1 0,-3-52-195,2 1 0,9-72 0,-4 96 384,1 1 0,1 0-1,1 0 1,2 1 0,0 0-1,15-27 1,-21 48-179,0 1-1,1 0 1,-1 0 0,1 0-1,0 0 1,0 1 0,1 0-1,-1-1 1,1 2 0,0-1-1,0 0 1,0 1 0,1 0 0,-1 0-1,1 1 1,0 0 0,-1 0-1,1 0 1,0 0 0,12-1-1,-13 3-48,0 0-1,0 0 0,-1 0 0,1 1 0,0-1 1,0 1-1,0 0 0,-1 1 0,1-1 0,-1 1 1,1 0-1,-1 0 0,0 0 0,1 1 0,-1-1 1,0 1-1,-1 0 0,1 0 0,0 1 1,-1-1-1,0 1 0,0 0 0,0-1 0,0 1 1,-1 1-1,5 7 0,-5-7 161,0 0 0,-1 0 0,1 0 0,-1 0 0,0 1 0,-1-1 0,1 0 0,-1 1 0,0-1 0,0 0 0,0 1 0,-1-1 0,0 0 0,0 1 0,-1-1 0,1 0 0,-1 0 0,0 0 0,0 0 0,-1 0 0,0-1 0,1 1 1,-1-1-1,-1 0 0,1 1 0,-1-1 0,-4 4 0,-19 14 244,17-13-204,-1 0 0,1 1 0,-14 17 1,21-22-136,-1 0 1,1 0 0,1 0 0,-1 1 0,1-1 0,0 1-1,0 0 1,1-1 0,-1 1 0,1 0 0,0 11 0,0-11-11,1 1 1,0-1 0,0 0 0,0 1-1,1-1 1,0 0 0,0 1 0,1-1-1,0 0 1,0 0 0,0 0 0,1 0-1,0 0 1,0-1 0,0 1 0,1-1-1,-1 0 1,1 0 0,1 0 0,-1-1-1,1 1 1,0-1 0,0 0 0,0 0-1,0-1 1,0 0 0,1 0 0,0 0-1,0 0 1,0-1 0,6 2 0,-6-2-149,0 1 1,0-1 0,1-1 0,-1 1 0,1-1-1,-1 0 1,1-1 0,0 0 0,-1 0-1,1 0 1,-1 0 0,1-1 0,-1-1 0,1 1-1,-1-1 1,1 0 0,-1 0 0,0-1-1,0 1 1,0-1 0,-1-1 0,1 1 0,-1-1-1,1 0 1,-1 0 0,-1-1 0,7-7-1,8-11-2282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9.1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5473,'0'0'3754,"0"8"-3780,-1 18 72,0-1 0,-1 1 0,-2 0 0,-11 42 0,-33 54-1219,45-113-1260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9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8514,'0'0'4107,"12"0"-4079,32-1-183,0-1 0,45-10 0,-84 10-114,1 0 0,-1-1-1,1 1 1,-1-1 0,0 0 0,0 0 0,0 0-1,0-1 1,-1 0 0,1 0 0,-1 0 0,6-8 0,5-6-3399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9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6665,'0'0'5282,"186"0"-5362,-110-3-241,-5-5-535,-9-2-384,-18-6-816,-18 2-209,-23 1-2456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23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66 3577,'0'0'3439,"-1"-3"-2656,-8-19 599,2 4 1590,7 18-2965,1-1-1,-1 1 1,0-1 0,1 1-1,-1-1 1,0 1-1,1-1 1,-1 1-1,1 0 1,-1-1 0,0 1-1,1 0 1,-1-1-1,1 1 1,-1 0 0,1-1-1,0 1 1,-1 0-1,1 0 1,-1 0 0,1-1-1,-1 1 1,1 0-1,0 0 1,-1 0 0,1 0-1,-1 0 1,1 0-1,-1 0 1,1 0 0,0 0-1,-1 1 1,1-1-1,676-13-251,-250 18 54,-101 0-182,-184-11-38,-90 2 368,0 2 0,0 2 0,53 7 0,-66-3 102,0-2-1,52-4 1,-46 0-1896,68 6 0,-92-1-14,-26 0 748,-37-2 344,24-1-999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24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0 184,'0'0'608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09.21502" units="1/cm"/>
          <inkml:channelProperty channel="Y" name="resolution" value="109.09091" units="1/cm"/>
          <inkml:channelProperty channel="T" name="resolution" value="1" units="1/dev"/>
        </inkml:channelProperties>
      </inkml:inkSource>
      <inkml:timestamp xml:id="ts0" timeString="2020-11-03T14:58:45.55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7B9B423-156C-4C2E-AADD-05F56BE8AF3A}" emma:medium="tactile" emma:mode="ink">
          <msink:context xmlns:msink="http://schemas.microsoft.com/ink/2010/main" type="inkDrawing" rotatedBoundingBox="5612,10455 5631,9849 5646,9850 5627,10456" semanticType="callout" shapeName="Other">
            <msink:sourceLink direction="with" ref="{AD579D83-4F0A-4927-AB62-D32E4EC61960}"/>
            <msink:sourceLink direction="with" ref="{8A77073A-EC81-4925-9D53-02104111DB7D}"/>
          </msink:context>
        </emma:interpretation>
      </emma:emma>
    </inkml:annotationXML>
    <inkml:trace contextRef="#ctx0" brushRef="#br0">3455-1070 0,'-12'0'15,"12"13"1,0 0 0,0-1-16,0 1 15,0 0-15,0 13 16,0 0-16,0 12 15,0 14-15,0-26 16,0 38-16,-13-38 16,13 13-16,0-13 15,0-1-15,0 1 32,0-13-1,0 0-16,0 0 1,0 13-16,0-14 16,0 14-16,0-13 15,0 0-15,0 13 16,0-13 46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7.7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2288,'0'0'4433,"141"-8"-4048,-132 8-305,0 0-16,-3 0-64,-4 0-40,1 0-1769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25.2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15 2737,'0'0'6234,"0"-14"-3884,5 129-2413,-1-78 45,-2-1 0,-2 1-1,-1-1 1,-12 73-1,-14 12 98,6 2 0,-8 190-1,-61 490-1,81-740-62,-15 74-36,9-57 168,-6 112 0,20-160-133,-1-1 0,-2 0 1,-1 0-1,-2 0 1,-14 43-1,21-72-48,-1 1-25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2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3777,'0'0'2619,"5"4"-2308,-2-1-112,0 0 1,0 1-1,0-1 1,0 1-1,-1 0 1,1-1-1,-1 1 1,0 0-1,0 1 1,0-1-1,-1 0 1,0 0-1,1 1 1,-2-1-1,1 1 1,0-1-1,-1 1 1,0-1-1,0 6 1,0 5-101,1 0-1,1 0 1,0-1 0,1 1-1,1-1 1,0 0 0,1 0-1,1 0 1,0 0 0,1-1 0,0 0-1,13 18 1,-19-30-87,-1-1-1,0 1 1,1-1 0,-1 1-1,0-1 1,1 1-1,-1-1 1,1 1 0,-1-1-1,1 1 1,-1-1 0,1 1-1,-1-1 1,1 0 0,-1 1-1,1-1 1,-1 0 0,1 1-1,0-1 1,-1 0 0,1 0-1,0 0 1,-1 1 0,1-1-1,0 0 1,-1 0 0,1 0-1,0 0 1,-1 0 0,1 0-1,0-1 1,-1 1 0,1 0-1,0 0 1,-1 0-1,1-1 1,-1 1 0,1 0-1,0 0 1,-1-1 0,1 1-1,-1-1 1,1 1 0,-1 0-1,1-1 1,-1 1 0,1-1-1,0-1 1,22-33 318,-17 25-324,39-59 20,-19 31-30,-1-1 1,-2-1-1,22-53 1,-4 24-1738,-27 33-1433,-7 0-3642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26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440 221 2993,'0'0'5778,"-22"-8"-6185,10 8 504,-1 0-1,1 1 0,0 0 1,-1 1-1,1 1 0,0 0 0,-20 8 1,25-8-79,0 1 0,0 0 0,0 1 0,1-1 0,0 1 0,-1 1 0,2-1 0,-1 1 0,1 0 0,-1 0 0,2 0 0,-1 1 0,-4 8 0,2-3 7,-2 1-1,1-2 1,-2 1-1,1-1 0,-1-1 1,-1 0-1,0 0 1,-1-1-1,0 0 0,0-1 1,0-1-1,-1 0 1,-1-1-1,1 0 0,-1-1 1,-17 5-1,31-11 36,-1 0 0,1 0 1,-1 0-1,1 0 0,-1 0 0,1 0 0,-1-1 1,1 1-1,0 0 0,0 0 0,0 0 0,0 0 1,0-1-1,0 1 0,0 0 0,0 0 0,0 0 1,0 0-1,0 0 0,1-1 0,0-1 0,4-9-126,1 0 0,0 0-1,1 0 1,0 1 0,1 0-1,0 0 1,19-18 0,16-24 52,-34 37 84,0 0 0,-2 0 0,0 0 0,-1-1 0,0 0 0,-2 0 0,0-1 0,0 1-1,-2-1 1,1-24 0,-3 37-21,1 2-44,-1-1 1,1 1-1,0 0 1,0-1 0,1 1-1,-1 0 1,1 0-1,0 0 1,-1-1-1,1 2 1,1-1 0,-1 0-1,0 0 1,1 1-1,4-5 1,-5 6-15,0-1-1,0 1 1,0 0 0,0-1 0,0 1 0,1 0-1,-1 0 1,0 0 0,1 1 0,-1-1 0,1 0-1,-1 1 1,1 0 0,-1-1 0,1 1-1,-1 0 1,1 0 0,-1 1 0,1-1 0,-1 0-1,0 1 1,1 0 0,3 1 0,-1 2-38,-1 1 0,1 0 1,-1 0-1,0 1 0,0-1 0,-1 1 1,0 0-1,0 0 0,4 12 1,4 4-23,0-4 46,1-1-1,1 0 1,25 24 0,-23-24 9,1 0-1,20 32 1,-35-47 85,0 0 1,1 1-1,-1-1 1,0 0-1,0 1 1,-1-1-1,1 1 1,0-1-1,-1 1 1,0 0-1,1-1 1,-1 1-1,0-1 1,0 1-1,-1 4 1,-35-7 1668,-99-8-3136,118 12-2636,11 6 917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29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1 4961,'0'0'2369,"0"35"-1864,-1-22-33,-1-1 0,0 0 0,-1 1 0,-6 18 0,-7 33 210,12-38-664,1-1-1,1 1 1,1 0 0,2-1 0,0 1-1,6 26 1,-6-48-87,0 0 0,0 0 0,1 0 1,0 0-1,0 0 0,0-1 0,0 1 0,1 0 0,-1-1 0,1 0 1,0 0-1,0 0 0,0 0 0,0 0 0,0 0 0,1-1 0,0 1 1,-1-1-1,1 0 0,0 0 0,0-1 0,0 1 0,0-1 0,0 0 1,0 0-1,0 0 0,1 0 0,-1-1 0,0 0 0,0 0 0,1 0 0,-1 0 1,0-1-1,0 1 0,1-1 0,-1 0 0,0 0 0,0-1 0,0 1 1,7-5-1,4-5-559,0-1-1,0-1 1,14-15 0,3-7-1348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0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15 5817,'0'0'6667,"-12"-15"-6547,10 72-201,-3 0-1,-2 0 1,-3-1 0,-3 0-1,-1-1 1,-44 103 0,46-134-549,1-12-2533,5-10-990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0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97 4585,'0'0'7003,"-12"-16"-6682,-36-50-219,31 51-45,8 20-52,4 13-3,5-18-1,-36 138 247,2-11-596,7-43-3224,23-74 1247,1-3-585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0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30 3441,'0'0'7189,"-5"-4"-6531,-17-14-657,27 16-47,0 0 0,1 1 0,-1 0 0,0 0 0,0 1 0,0 0 0,10 0 0,129 0 249,-82 0-3088,-44 0 191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1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4097,'0'0'4613,"0"-2"-4529,0-5-1,0 5 6,0 56 543,5 152 466,-1-175-1100,0 1 1,2-1 0,1 0-1,17 44 1,-3-28 9,-14-32-222,0 0 0,0 1 0,-2 0 0,7 28 0,-12-43 122,0 0-1,0-1 0,0 1 0,0 0 1,0-1-1,-1 1 0,1 0 0,0-1 1,0 1-1,0 0 0,-1-1 0,1 1 1,0 0-1,0-1 0,-1 1 0,1-1 1,-1 1-1,1-1 0,0 1 1,-1-1-1,1 1 0,-1-1 0,1 1 1,-1-1-1,0 0 0,1 1 0,-1-1 1,1 0-1,-1 1 0,0-1 0,1 0 1,-1 0-1,0 1 0,1-1 0,-1 0 1,0 0-1,1 0 0,-1 0 0,0 0 1,1 0-1,-1 0 0,0 0 0,1-1 1,-1 1-1,0 0 0,1 0 0,-1 0 1,0-1-1,0 0 0,-8 1-667,-17 0-3470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2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3689,'0'0'2575,"27"0"-2414,199 0 15,-213 0-401,-4 0 454,-1 0-1,1 0 0,-1 1 1,1 0-1,11 3 1,-16-3-118,-1 1 0,1 0 1,-1 0-1,1 0 0,-1 0 1,0 1-1,0-1 0,0 1 1,0 0-1,0 0 0,-1 0 1,1 0-1,-1 0 0,3 5 1,0 1-14,1 1 0,-2 0 0,1 0 0,-2 0 0,1 0 1,-1 1-1,-1 0 0,0-1 0,0 1 0,-1 0 0,-1 0 0,0 0 1,0 0-1,-4 21 0,-4 5 50,-1-1 0,-2 1 1,-17 35-1,12-31-65,-15 59 0,-69 315 40,99-436-9437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2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2617,'0'0'5147,"0"10"-4484,-4 33-151,-1-1 0,-2 0 0,-2 0-1,-16 44 1,10-33-349,1 1 0,-7 72-1,-5 25-34,26-150-116,1 0 0,-1 0-1,1 0 1,-1 0 0,1 0-1,-1 0 1,1 0-1,0 0 1,0 0 0,0 0-1,-1 0 1,1 0 0,0 0-1,0-1 1,0 1-1,0 0 1,0-1 0,1 1-1,-1-1 1,0 1-1,0-1 1,0 0 0,0 1-1,0-1 1,1 0 0,-1 0-1,0 0 1,0 0-1,2 0 1,46 5 92,-44-5-91,71 3 2,81-6 1,-156 3-62,1 0 1,-1 0 0,1 0 0,-1 0 0,0 0-1,1-1 1,-1 1 0,0 0 0,0-1 0,1 1 0,-1-1-1,0 1 1,0-1 0,1 0 0,-1 1 0,0-1-1,0 0 1,0 0 0,0 0 0,0 0 0,0 0-1,0 0 1,0 0 0,-1 0 0,1 0 0,0 0 0,-1 0-1,1-1 1,0 1 0,-1 0 0,0-1 0,1 1-1,-1 0 1,0-1 0,0 1 0,1 0 0,-1-1-1,0 1 1,0 0 0,-1-1 0,1 1 0,-1-3 0,1-11-2677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8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6673,'0'0'710,"5"5"-946,-2-2 328,0 0 0,0 0 1,0 0-1,-1 0 0,1 1 0,-1-1 1,0 1-1,0 0 0,0-1 0,0 1 1,-1 0-1,0 0 0,0 0 0,0 0 1,0 0-1,0 9 0,-1-4 199,-1 1-1,0 0 0,-1 0 1,0-1-1,-1 1 1,0-1-1,0 0 0,-1 0 1,-7 12-1,-2 7-158,12-27-173,1 1 1,-1-1 0,0 1 0,1 0-1,-1-1 1,1 1 0,0 0 0,0-1-1,-1 1 1,1 0 0,0 0 0,0-1-1,0 1 1,1 0 0,-1 0 0,0-1-1,1 1 1,-1 0 0,1-1 0,0 1 0,-1-1-1,2 3 1,28 23-2038,-13-14-517,-10-5-36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3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4241,'0'0'3253,"0"24"-2315,-12 348 501,-23-119-1507,20-163 75,15-78-1062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4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2593,'0'0'6785,"7"0"-6689,594 8 1016,161 10-720,-416-34-366,-309 13-29,1 1 1,0 2 0,0 1 0,0 2-1,-1 2 1,37 9 0,-49-8 14,1-2 0,-1-1 0,0-1 0,1-1 0,0-2 0,30-3 0,47-1-7,-103 5-26,0-2 17,0 1 0,0-15-3889,0 3-1734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35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103 195 5369,'0'0'3538,"-3"10"-3522,-88 427 183,87-423-386,1-29-249,1-30-449,8-44 932,3 0 0,4 0 0,27-92 0,-36 164 91,-1 1 30,1 1 0,0 0 0,10-24 0,-13 37-157,1-1 1,-1 0-1,0 1 0,1-1 1,0 0-1,0 1 1,0 0-1,0-1 1,0 1-1,0 0 1,0 0-1,0 0 0,1 1 1,-1-1-1,1 0 1,0 1-1,-1 0 1,1 0-1,0-1 1,0 2-1,0-1 1,0 0-1,0 0 0,6 1 1,12-1-21,-6 1 3,0-1 0,0 2 0,0 0 0,0 1 0,15 4 1,-27-5-4,0 0-1,0 0 1,0 0 0,0 0 0,0 0 0,-1 1 0,1 0 0,0-1 0,-1 1 0,0 0 0,1 0 0,-1 0 0,0 1 0,0-1 0,0 0 0,0 1 0,0-1 0,-1 1 0,1 0 0,-1 0 0,0-1 0,0 1 0,0 0 0,0 0 0,0 0 0,0 0 0,-1 0 0,0 1 0,1-1 0,-2 4 0,1-2 92,0 0 0,-1 0-1,0 1 1,-1-1 0,1 0 0,-1 0 0,0 0 0,0-1 0,0 1-1,-1 0 1,1-1 0,-1 1 0,0-1 0,-5 4 0,-7 9 111,-1-1 0,-20 15 1,-12 11 39,32-25-155,1 1-1,-24 35 0,34-46-62,1 1-1,0 0 1,0-1-1,1 2 1,0-1-1,1 0 1,-1 1-1,2-1 1,-1 1-1,0 15 1,2-23 1,16 0 78,1 2 0,-1 0 0,-1 1 0,1 0 0,-1 1 0,1 1-1,18 10 1,-13-7-224,0 0 0,40 10 0,-46-16-385,0-1 0,0 0 0,0-1 1,1 0-1,18-3 0,-19-3-1900,-8-7-1950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40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32 904,'0'0'10037,"0"-1"-10009,0 1 0,0-1-1,0 1 1,-1-1 0,1 0 0,0 1 0,0-1 0,0 1-1,0-1 1,0 0 0,0 1 0,0-1 0,0 1-1,1-1 1,-1 1 0,0-1 0,0 0 0,0 1 0,1-1-1,-1 1 1,0-1 0,1 1 0,-1-1 0,0 1-1,1-1 1,-1 1 0,1-1 0,46-6 40,0 2 1,0 2-1,78 5 0,-31 0-12,-40 0 208,-1-1-3644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40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6249,'0'0'3364,"21"0"-3328,11 1-31,-1 1 0,0 1 1,0 2-1,40 11 0,-56-12 41,32 11-20,-45-14-28,1 0 1,-1 0-1,0 0 0,0 0 0,1 1 1,-1-1-1,0 1 0,0-1 0,0 1 1,0 0-1,-1 0 0,1 0 0,0 0 1,1 3-1,-2-2 86,0 1 1,0-1-1,0 1 1,0 0-1,-1 0 1,0 0-1,0-1 0,0 1 1,0 0-1,0 0 1,-1-1-1,0 1 1,1 0-1,-1 0 1,-1-1-1,1 1 1,0-1-1,-3 5 1,-5 6 144,1 1 1,-20 23 0,18-25-126,-8 8-57,13-17-195,1 1 1,-1-1 0,1 1-1,0 0 1,1 1 0,-1-1-1,1 1 1,0 0 0,1 0-1,-1 0 1,1 0 0,-3 12-1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41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 5737,'0'0'4769,"-62"151"-4713,53-112-56,6 1 208,3-8-392,0-3 256,0-8-72,3-8 0,3-5-248,-6-21-7930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41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7538,'0'0'5289,"9"0"-5201,201-3 53,-185 12-194,-5-2-65,-19-7-20,-1-5-3719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4:41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4241,'0'0'8287,"15"-1"-8226,234-6-446,-249 7 342,1-1 1,-1 1-1,0 0 1,0 0-1,0-1 1,0 1-1,1 0 1,-1-1-1,0 1 1,0 0-1,0 0 1,0-1-1,0 1 0,0 0 1,0-1-1,0 1 1,0 0-1,0-1 1,0 1-1,0 0 1,0-1-1,0 1 1,0 0-1,0 0 1,0-1-1,0 1 1,-1 0-1,1-1 0,0 1 1,0 0-1,0 0 1,0-1-1,-1 1 1,1 0-1,0 0 1,0-1-1,-1 1 1,1 0-1,0 0 1,-1-1-1,-9-11-3460,-6-1-2238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05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5657,'0'0'6840,"0"9"-6837,2 53-30,0-39-77,-1 0-1,-1 0 0,-1 0 1,-1-1-1,-10 44 0,-3-35-344,7-20-2685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05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8 5313,'0'0'5888,"-7"6"-4806,128-6-1265,-68 0-4238,-50-4 2571,-3-6 558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8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4793,'0'0'5425,"16"-5"-5664,31 4-21,86-11-1,-110 8-30,0-1 0,0-1-1,-1-1 1,0-1 0,34-18 0,-55 26 234,0 0-1,0-1 1,0 1 0,0 0 0,-1-1-1,1 1 1,0-1 0,0 1 0,0-1-1,-1 1 1,1-1 0,0 1-1,-1-1 1,1 0 0,0 0 0,-1 1-1,1-1 1,-1 0 0,1 0 0,-1 1-1,1-1 1,-1 0 0,0 0-1,0 0 1,1 0 0,-1 0 0,0 0-1,0 0 1,0 1 0,0-1-1,0 0 1,0 0 0,0 0 0,0 0-1,0 0 1,-1-1 0,-3-3-2038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06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4673,'0'0'5145,"0"-4"-4865,0 3-240,0-1-1,0 1 1,0-1-1,0 1 1,1 0-1,-1-1 0,0 1 1,1 0-1,-1 0 1,1-1-1,-1 1 1,1 0-1,0 0 1,-1 0-1,1-1 1,0 1-1,0 0 1,0 0-1,0 0 1,0 0-1,0 1 0,0-1 1,2-1-1,39-13 550,-40 15-633,94-32 64,-70 21-10,0 2 0,1 1-1,50-8 1,-68 16 248,0 1-1047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07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4033,'0'0'6062,"10"30"-5113,0 4-795,-1 1 0,8 65 0,7 32-167,-14-204 588,-5 40-545,2 1 1,0-1-1,2 1 0,2 1 1,0-1-1,2 2 0,24-40 1,-26 55-4,-4 12-5428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09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34 696,'0'0'9365,"-5"0"-8912,-10-4 699,14 1-504,31-1-369,50 2-371,3 1 107,90 3-16,-125 7-768,10 0-236,-58-9 995,1 0 1,0 0-1,0 0 0,-1 0 0,1 0 1,0 0-1,-1 0 0,1-1 0,0 1 1,0 0-1,-1 0 0,1 0 1,0-1-1,-1 1 0,1-1 0,0 1 1,-1 0-1,1-1 0,-1 1 0,1-1 1,-1 1-1,1-1 0,-1 1 1,1-1-1,-1 0 0,1 1 0,-1-1 1,0 0-1,1 1 0,-1-1 0,0 0 1,0 1-1,1-1 0,-1 0 1,0 1-1,0-1 0,0-1 0,-3-13-3027,-2 7-1488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10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4809,'0'0'3107,"4"0"-2888,11 0-144,1 1-1,-1 0 1,0 1 0,0 1-1,0 0 1,0 1 0,17 6-1,-26-7-8,-1-1 0,1 1 0,-1 0 0,0 1 0,0-1 0,0 1 0,0 0 0,-1 0-1,0 0 1,1 1 0,-2 0 0,1-1 0,0 2 0,-1-1 0,0 0 0,0 0 0,-1 1 0,1 0-1,-1-1 1,0 1 0,1 11 0,0-5 79,-2 1 1,1-1-1,-2 0 0,0 0 0,-2 23 1,1-29-70,-1 0-1,1 0 1,-2 0 0,1 0 0,0 0-1,-1 0 1,0-1 0,0 1 0,-1-1-1,0 0 1,0 0 0,-9 9 0,-86 67 1086,98-80-1170,1 2-814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10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88 171 3673,'0'0'6992,"-14"7"-6779,-39 25-255,51-29 43,0 0 1,0 0-1,0 0 0,0 0 1,0 0-1,1 0 1,-1 1-1,1-1 1,0 0-1,0 1 1,0-1-1,1 1 0,-1-1 1,1 1-1,0-1 1,0 1-1,0-1 1,0 1-1,1 0 0,1 5 1,-1 8 6,0-7-21,-1-1 0,1 1-1,1-1 1,0 1 0,0-1-1,1 1 1,0-1 0,1 0 0,0-1-1,0 1 1,6 8 0,-7-12 5,0-1 0,1 1 1,0-1-1,-1 1 0,1-1 1,1 0-1,-1-1 0,1 1 0,-1-1 1,1 0-1,0 0 0,0 0 1,1-1-1,-1 1 0,0-1 1,1-1-1,-1 1 0,1-1 1,10 1-1,-5-1 28,1-1 0,-1 0 0,1-1 0,-1-1 0,1 0 0,-1 0 0,0-1 0,0-1 0,21-9-1,-26 10 17,0 0 0,0-1 0,0 0 0,0-1 0,-1 1-1,1-1 1,-1 0 0,0 0 0,-1-1 0,1 1-1,-1-1 1,0 0 0,-1 0 0,1-1 0,-1 1-1,-1-1 1,4-9 0,-4 5 55,0 0 0,0 0 1,-1 0-1,0 0 0,-1 0 0,0 0 0,-1 0 0,-1 0 0,1 0 1,-2 0-1,1 1 0,-1-1 0,-1 0 0,0 1 0,-6-10 0,0 2 11,-1 0-1,0 1 0,-1 0 0,-1 1 0,-1 1 0,0 0 0,-20-16 0,31 29-136,1-1 1,-1 1-1,0 0 0,0 0 0,-1 0 0,1 0 0,0 0 0,-1 1 1,1-1-1,-1 1 0,1 0 0,-1 0 0,0 0 0,1 1 0,-1-1 1,-4 1-1,5 1-33,0-1 0,0 1-1,0 0 1,1 0 0,-1 1 0,0-1 0,0 0 0,1 1 0,-1 0 0,1 0 0,-1-1 0,1 2 0,0-1 0,0 0 0,0 0 0,0 1 0,0-1 0,0 1 0,1-1 0,-3 5-1,-41 86-3649,26-52-325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13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4353,'0'0'1990,"-12"19"282,2 41-348,7-49-1899,0 0-1,1 1 1,-1 19-1,3 267-538,0-298 220,0-10-7014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14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0 168 3529,'0'0'4601,"8"-15"-4460,25-46-114,-29 56-24,1 0 0,-1 0 1,1 0-1,1 1 0,-1-1 0,0 1 1,1 0-1,0 1 0,0-1 0,0 1 1,0 1-1,1-1 0,11-2 0,8-6 6,-9 6 262,0 0-1,1 1 1,-1 0-1,1 1 0,0 2 1,0-1-1,21 3 1,-38-1-253,0 0 1,-1 1 0,1-1 0,0 1-1,0-1 1,0 1 0,0-1 0,0 1-1,-1-1 1,1 1 0,0 0-1,0-1 1,-1 1 0,1 0 0,0 0-1,-1 0 1,1-1 0,-1 1 0,0 0-1,1 0 1,-1 0 0,1 0 0,-1 0-1,0 0 1,0 0 0,0 0 0,1 0-1,-1 0 1,0 0 0,-1 1 0,3 39 416,-2-34-310,-1-2-82,0-1 1,0 1-1,0 0 0,0-1 0,-1 1 0,0-1 0,0 0 1,0 1-1,0-1 0,-1 0 0,1 0 0,-1 0 0,-4 4 1,-53 51 357,33-33-77,26-26-323,-3 5 74,0 0 0,0 0-1,-1 0 1,0-1 0,0 1 0,0-1 0,-1-1 0,1 1 0,-1-1-1,0 0 1,0 0 0,0 0 0,0-1 0,0 0 0,-1 0 0,-10 1-1,16-2-83,0 0-1,0-1 0,0 1 0,0 0 0,0 0 0,0 0 1,0 0-1,0 0 0,0 0 0,1 1 0,-1-1 0,0 0 1,1 0-1,-1 0 0,1 1 0,-1-1 0,1 0 0,0 1 1,0-1-1,-1 0 0,1 1 0,0-1 0,0 2 0,-3 33-90,4-35 83,-1 0 0,1 0 0,-1 0 0,0 0 0,1 0-1,0 0 1,-1 0 0,1 0 0,0 0 0,-1-1 0,1 1 0,0 0-1,0 0 1,0-1 0,-1 1 0,1-1 0,0 1 0,0-1 0,0 1-1,0-1 1,0 1 0,0-1 0,0 0 0,0 0 0,0 1 0,0-1-1,1 0 1,-1 0 0,0 0 0,1 0 0,48 1 87,-24 0-90,-20 0 22,0 0 1,0 1 0,0 0-1,0 0 1,0 0 0,-1 1-1,1 0 1,-1 0-1,0 0 1,0 1 0,0-1-1,0 1 1,-1 0-1,1 1 1,-1-1 0,0 1-1,-1 0 1,1 0 0,-1 0-1,0 0 1,0 1-1,0 0 1,-1-1 0,3 10-1,-5-11 41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14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2601,'0'0'7688,"0"0"-7665,1 0 0,-1 0 0,1 0 0,-1 0 0,0 0-1,1 0 1,-1 0 0,1 0 0,-1 0 0,1 0 0,-1 0 0,1 0 0,-1 0 0,0 0 0,1 1 0,-1-1 0,1 0 0,-1 0 0,0 1 0,1-1 0,-1 0-1,0 0 1,1 1 0,-1-1 0,0 0 0,0 1 0,1-1 0,-1 0 0,1 2 0,5 13 144,-1 1-1,0 0 0,-2 0 1,1 0-1,-2 1 1,0 0-1,-1-1 1,-1 1-1,-2 20 1,2-1-98,27-40-24,-15-7-11,0 0 0,0 0 0,-1-1 0,-1 0 0,0-1 0,12-20 0,-12 18 1,-2 4-22,41-66 62,-45 70-65,0-1 0,-1 1 1,0 0-1,0-1 0,-1 0 1,1 0-1,-2 0 0,2-15 0,-3 23 1,29 15-3230,-20-14 187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15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4761,'0'0'7408,"42"-5"-7058,-6 3-297,71-12 0,-92 12-51,-7 1-300,0 0 1,0 0 0,0 1-1,0 0 1,0 1-1,0 0 1,0 0 0,10 3-1,-15-4-359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16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4561,'0'0'3747,"16"-1"-3584,52 0 5,-63 1-102,0 1-1,0 0 0,0 0 1,0 1-1,0-1 0,0 1 1,-1 0-1,1 1 1,-1-1-1,1 1 0,-1 0 1,0 0-1,0 0 1,6 7-1,10 6 166,-17-14-160,0 0-1,0 0 1,-1 0-1,1 0 1,-1 1-1,0-1 1,0 1-1,0 0 0,0-1 1,0 1-1,0 0 1,-1 0-1,1 0 1,-1 0-1,0 1 1,0-1-1,0 0 0,0 0 1,-1 1-1,1-1 1,-1 0-1,0 1 1,0-1-1,0 0 1,0 1-1,-1-1 0,0 0 1,1 1-1,-1-1 1,0 0-1,0 0 1,-3 6-1,-1 1 51,0-1-1,0 1 0,-1-1 1,-1 0-1,1 0 1,-1 0-1,-1-1 1,-15 14-1,5-11 70,14-9-166,0 0 0,0 1 0,1-1 0,-1 1 0,1 0 0,-1 0 0,-4 5 0,8-5-3,0-3-132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8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2865,'0'0'5109,"8"0"-4876,158 8 2440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17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1 140 5713,'0'0'4188,"0"0"-4054,27 8-38,6 3 14,2-2 0,-1-1-1,1-2 1,46 2-1,-29-2-50,32 4-41,246 22 138,-324-32-150,7 1-4,-1 0 0,0-1 1,1-1-1,-1 0 1,20-4-1,-28 3-40,0 1 1,-1-1 0,1 1-1,0-1 1,-1 0-1,0-1 1,1 1 0,-1-1-1,0 1 1,0-1-1,0 0 1,-1 0 0,1 0-1,-1 0 1,1-1-1,-1 1 1,0-1-1,0 1 1,-1-1 0,1 0-1,0-4 1,1 1-5,-1 1-1,0-1 1,0 0 0,-1-1-1,0 1 1,0 0 0,-1 0 0,0-1-1,0 1 1,-1 0 0,1 0-1,-5-14 1,4 18 96,0-1 0,-1 1 0,0 0 0,0-1 0,0 1 1,0 0-1,0 0 0,-1 0 0,1 0 0,-1 1 0,0-1 0,0 1 0,0-1 0,0 1 0,0 0 0,-1 0 0,1 0 0,-1 1 1,1-1-1,-1 1 0,1 0 0,-1 0 0,0 0 0,0 1 0,-6-1 0,0-1 37,0 1 1,-1 0-1,1 1 1,-1 0-1,1 1 1,0 0-1,-1 1 0,1 0 1,0 1-1,0 0 1,0 0-1,1 1 0,-1 0 1,1 1-1,0 0 1,0 0-1,0 1 1,1 0-1,-11 10 0,2 0-81,0 1 0,1 0 0,1 1-1,1 1 1,0 0 0,1 1 0,2 0-1,0 1 1,-13 36 0,21-50-4,-1 0-1,1 0 1,-1 0 0,-1-1 0,1 1-1,-1-1 1,0 0 0,0-1 0,-1 1 0,1-1-1,-1 0 1,-1-1 0,1 1 0,-1-1-1,1 0 1,-1-1 0,0 0 0,-14 5 0,2-3 13,0-1 1,-1 0 0,1-1 0,-1-2-1,1 0 1,-25-2 0,41 1-6,0 0 1,0-1 0,0 1-1,0-1 1,0 0-1,0 0 1,0 0-1,0 0 1,1 0 0,-1-1-1,0 1 1,1-1-1,-1 0 1,1 0 0,-1 0-1,1 0 1,0 0-1,0 0 1,0-1-1,0 1 1,1-1 0,-1 1-1,1-1 1,-1 0-1,1 1 1,-2-5 0,-1-7 74,0-1 1,1 1-1,1 0 1,-2-20 0,2 16-68,1 9-18,0-1 0,1 1-1,0 0 1,1-1 0,2-14 0,-2 20-7,0 0 0,0 0 1,0 1-1,1-1 1,0 0-1,0 1 1,0-1-1,0 1 0,0 0 1,1 0-1,0 0 1,-1 0-1,1 0 0,0 0 1,4-2-1,17-10-603,1 1-1,0 1 1,29-10-1,-11 4-4242,-26 13-1652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25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82 784,'0'0'9685,"0"24"-8938,3-5-641,0 0 0,1 0-1,12 35 1,-13-45-95,1-1-1,-1 1 1,2-1-1,-1 0 1,1 0-1,1 0 1,0-1-1,0 0 1,0 0-1,8 7 1,-10-11-24,1-1 0,0 1 1,-1 0-1,1-1 0,0 0 1,0 0-1,0-1 0,1 1 1,-1-1-1,0 0 0,0-1 1,1 1-1,-1-1 0,0 0 1,1 0-1,-1-1 0,0 1 1,1-1-1,-1 0 0,0-1 1,10-3-1,-5 0-89,1 1 1,0-2-1,-1 1 0,0-2 1,-1 1-1,1-1 0,-1-1 1,16-16-1,-8 6-723,0-1 0,-1-1 1,-1 0-1,-1-1 0,-1-1 0,0 0 1,-2-1-1,14-37 0,-19 34-945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25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4961,'0'0'5465,"3"23"-5211,-1-7-233,2 18 39,2 0 0,1-1 1,20 56-1,-25-85-48,0-1 0,0 1 1,0-1-1,0 0 0,1 1 0,0-1 0,-1 0 0,1-1 0,0 1 0,1 0 0,-1-1 0,0 0 0,1 1 0,-1-2 0,1 1 1,0 0-1,-1-1 0,1 1 0,0-1 0,0 0 0,0 0 0,0-1 0,0 1 0,0-1 0,0 0 0,0 0 0,0 0 0,0 0 1,0-1-1,0 0 0,0 0 0,0 0 0,0 0 0,0-1 0,7-3 0,11-9-26,0-1 1,0 0-1,-2-2 0,0-1 1,0 0-1,17-23 1,-10 12-515,-21 22 161,0 1-1,0-1 1,-1 0-1,0 0 0,-1-1 1,1 0-1,-1 0 1,-1 0-1,1 0 0,2-13 1,-4-4-3159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42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 1608,'0'0'722,"9"-1"1484,-7 4-1811,0 0-1,0 1 1,-1-1 0,1 1 0,-1 0 0,0-1 0,0 1 0,0 0 0,0 0 0,-1 0 0,1 7 0,-3 54-234,0-30 161,-15 677 962,17-630-1258,1 74-62,-22 176 1,-9-46-433,28-262 431,2-13 27,-1 1 0,0 0 0,-1-1 0,-7 21 0,9-31 11,1-1-1,-1 1 1,0-1-1,0 1 1,0 0-1,0-1 1,0 1-1,0-1 1,0 1-1,0 0 0,0-1 1,0 1-1,0-1 1,-1 1-1,1 0 1,0-1-1,0 1 1,-1-1-1,1 1 1,0-1-1,0 1 1,-1-1-1,1 1 0,-1-1 1,1 1-1,-1-1 1,1 1-1,0-1 1,-1 0-1,0 1 1,1-1-1,-1 0 1,1 1-1,-1-1 1,1 0-1,-1 0 1,1 0-1,-1 1 0,0-1 1,0 0 8,2 1 28,-1 1 0,1-1 1,0 0-1,-1 0 0,1 0 0,0 0 0,0 0 0,0 0 0,0 0 1,0 0-1,0 0 0,0-1 0,0 1 0,0 0 0,0-1 0,0 1 0,0 0 1,0-1-1,1 0 0,-1 1 0,0-1 0,0 0 0,1 1 0,-1-1 0,0 0 1,1 0-1,-1 0 0,0 0 0,2-1 0,56 2-171,-42-2 208,40 2-48,-1 2 1,87 17 0,-82-12-152,0-3 0,0-2 0,67-6 1,-16 1 136,-51 5-43,103 18 0,18 2 65,-4-13-63,240 8 52,-289-18-22,162-22 0,154-9-27,2 31 82,-191 2-57,299 15 152,-42-13 301,-271-7-358,-185 3-28,79 1 231,205-25 1,-234 11-241,156 1 1,-221 21-162,-41-8 95,0-1 0,1 0 1,-1 1-1,0 0 0,1-1 1,-1 1-1,0 0 0,0 0 1,1-1-1,-1 1 0,0 0 1,0 0-1,0 0 0,0 0 1,0 1-1,-1-1 0,1 0 1,0 0-1,0 0 0,-1 1 1,1-1-1,-1 0 0,2 3 1,-2-3-258,-39-1-4235,13 0 1418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44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0 408,'0'0'7667,"-7"0"-5505,29 1-1976,0 2 1,29 6-1,16 2-128,609 31 251,-289-26-247,201 7 29,-1-46-61,-330 1-114,1 11-1,394 34 0,-100-7 110,21 2 14,-419-4-200,217-8 0,-320-10 55,1-3 0,61-17 0,40-6 128,-155 31-2,0 0-1,0 0 1,0 1-1,1-1 1,-1 0 0,1 1-1,-1-1 1,1 1-1,-1-1 1,1 1-1,0-1 1,0 1-1,-1 0 1,1 0 0,1 0-1,-1 0 1,0 0-1,0 0 1,1 0-1,-1 0 1,1 0-1,0 0 1,-1 0 0,1 0-1,0 0 1,0 2-1,-3 83-34,2-44 53,-5 13 323,-17 63 0,-6 43 151,-103 678 2178,120-766-2663,-2 91 1,-4 28-10,17-111-3384,0-81 3262,0 0 0,0 0 0,0 0 0,-1-1 1,1 1-1,0 0 0,-1-1 0,1 1 0,-1-1 0,1 0 0,0 1 1,-1-1-1,1 0 0,-1 0 0,1 0 0,-1 0 0,1 0 0,-1 0 1,1 0-1,-1 0 0,-1-1 0,-3 0-1041,-20 1-4817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45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0 280,'0'0'2526,"-9"1"2483,9 80-4887,1 88 66,-23 172-1,-18-55-132,-38 373 20,70-539-8,-33 165 1,30-235 48,-2-1 1,-3-1 0,-1 0 0,-2-1-1,-3-1 1,-27 43 0,40-70 144,13-12 155,28-17 134,-23 6-590,7-1 182,1 0-1,0 0 1,0 2-1,0 0 1,0 1 0,1 0-1,21 2 1,4 3-69,76 14 0,-71-12-51,-1-1 0,1-3 0,49-4-1,-41 1-13,335-21 254,128-1 169,-397 24-341,605-24 41,-702 21-132,966-68 297,-421 70 759,-494-2-1040,147-26-1,72-38-2,76-12-61,-367 77-97,0 2-1,0-1 1,0 0-1,0 1 1,0 0-1,1 0 0,-1 0 1,0 1-1,0-1 1,0 1-1,0 0 1,0 0-1,6 3 1,-30-21-2208,-9-6-3667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5:47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1 160,'0'0'5444,"5"9"-4719,-3-6-675,0 1 26,0-1 1,0 1-1,0-1 1,0 1-1,1-1 1,0 0-1,0 0 1,0 0-1,0 0 1,0 0-1,0-1 1,1 1-1,0-1 1,-1 0-1,1 0 0,0-1 1,0 1-1,0-1 1,5 2-1,308 62 1804,490 39 0,240-84-1162,-503-21-516,-326 12-195,368 65 1,-440-57-30,0-8 1,192-8-1,-183-4-52,-154 1 650,0 8-587,10 38 41,-7-35-17,-1 0 1,-1 0 0,3 23-1,-7 64 346,-4-1-1,-37 191 0,1-17 281,23 403 236,20-472-824,-2-183-43,0 1 0,-2 0 1,0-1-1,-1 1 1,-1-1-1,-9 25 0,-56 103-129,31-72-262,35-56-230,15-21-713,23-22-2029,6-13-2169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05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16 389 6673,'0'0'4352,"-3"-11"-3609,-1-3-541,2 8-96,0 0 0,1 0 0,0 0 0,0-1 0,0 1 0,1-12 0,1 14-124,0 0 0,1 0 0,0 0 0,0 0-1,0 1 1,0-1 0,1 0 0,-1 1 0,1 0 0,0 0 0,0 0 0,0 0 0,0 0-1,0 0 1,1 1 0,5-4 0,14-13-117,-13 10 102,0-1-1,-1-1 0,0 0 1,-1 0-1,0-1 0,-1 0 0,0 0 1,-1-1-1,0 1 0,-1-1 1,0-1-1,-2 1 0,1-1 1,1-20-1,1 5-13,-6 29 36,0 0 1,0 1-1,0-1 1,0 0 0,0 0-1,0 0 1,0 0-1,0 0 1,0 0 0,0 0-1,0 0 1,0 0-1,0 0 1,0 0 0,0 1-1,0-1 1,0 0-1,1 0 1,-1 0 0,0 0-1,0 0 1,0 0-1,0 0 1,0 0 0,0 0-1,0 0 1,0 0-1,0 0 1,0 0-1,1 0 1,-1 0 0,0 0-1,0 0 1,0 0-1,0 0 1,0 0 0,0 0-1,1 51-520,-1-41 618,-3 36-87,-2 0 0,-2 0-1,-2-1 1,-2 0 0,-23 59 0,22-70-62,5-15-97,0 0 0,2 1 0,0 0 0,1 0 0,-1 28-1,5-47 66,0-1 0,0 0 0,0 1-1,0-1 1,0 1 0,0-1-1,1 0 1,-1 1 0,0-1-1,0 0 1,0 1 0,1-1 0,-1 0-1,0 1 1,1-1 0,-1 0-1,0 0 1,1 1 0,-1-1-1,0 0 1,1 0 0,-1 0 0,0 1-1,1-1 1,-1 0 0,1 0-1,-1 0 1,0 0 0,1 0 0,-1 0-1,1 0 1,-1 0 0,0 0-1,1 0 1,-1 0 0,1 0-1,0 0 1,16-3-1241,9-8-821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0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9 2593,'0'0'5982,"-2"-3"-6295,2 3 297,0-1 1,0 1-1,-1 0 1,1-1-1,0 1 1,0 0-1,0-1 0,-1 1 1,1 0-1,0 0 1,0-1-1,-1 1 1,1 0-1,0 0 1,-1 0-1,1-1 1,0 1-1,-1 0 0,1 0 1,0 0-1,-1 0 1,1 0-1,0 0 1,-1 0-1,1 0 1,0 0-1,-1 0 1,1 0-1,0 0 1,-1 0-1,1 0 0,0 0 1,-1 0-1,1 0 1,0 0-1,-1 0 1,1 0-1,0 0 1,-1 1-1,1-1 1,0 0-1,-1 0 0,1 0 1,0 1-1,0-1 1,-1 0-1,1 0 1,0 1-1,0-1 1,-1 0-1,1 1 1,0-1-1,0 0 1,0 0-1,0 1 0,0-1 1,-1 0-1,1 1 1,0-1-1,0 1 1,0-1-1,-11 43-183,2 56 255,9 77-24,0-174-41,0 0 0,0-1-1,0 1 1,0 0 0,0-1 0,0 1 0,0 0 0,0-1 0,1 1 0,-1 0-1,1-1 1,-1 1 0,1-1 0,0 1 0,-1-1 0,1 1 0,0-1 0,0 0-1,0 1 1,0-1 0,0 0 0,1 0 0,-1 0 0,0 0 0,1 0-1,-1 0 1,0 0 0,1 0 0,-1 0 0,1-1 0,-1 1 0,1 0 0,-1-1-1,1 0 1,0 1 0,-1-1 0,1 0 0,0 0 0,-1 0 0,1 0 0,2 0-1,0 0 19,0-1 0,0 0-1,0 0 1,0 0 0,0-1-1,0 1 1,-1-1-1,1 0 1,0 0 0,-1 0-1,1-1 1,-1 1 0,0-1-1,0 0 1,5-5-1,2-7 211,-1-1-1,0 0 0,-1-1 0,-1 1 0,0-2 0,-2 1 0,0-1 0,0 1 0,-2-1 0,-1 0 0,0-1 1,-1 1-1,0 0 0,-5-31 0,4 48-194,0-1 1,0 0 0,0 0-1,-1 0 1,1 1 0,-1-1-1,1 0 1,-1 0-1,0 1 1,0-1 0,0 0-1,1 1 1,-2-1-1,1 1 1,0-1 0,0 1-1,0 0 1,-1-1 0,1 1-1,0 0 1,-1 0-1,0 0 1,1 0 0,-1 0-1,-3-1 1,-1 0-194,0 1-1,0-1 1,0 2-1,0-1 1,0 0 0,-8 2-1,13-1 89,0 0-1,0 1 0,1-1 0,-1 1 1,0-1-1,1 1 0,-1-1 0,1 1 1,-1 0-1,0-1 0,1 1 0,-1 0 1,1-1-1,-1 1 0,1 0 0,0 0 1,-1-1-1,1 1 0,0 0 0,0 0 1,-1 0-1,1-1 0,0 1 0,0 0 1,0 0-1,0 0 0,0 0 0,0 0 1,0-1-1,0 1 0,1 0 1,-1 0-1,0 0 0,0-1 0,1 2 1,-1 6-773,0 8-1240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06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5089,'0'0'2615,"-15"8"-2587,-46 25-138,59-31 68,0 0 1,0 1 0,1-1 0,-1 0 0,1 0-1,-1 1 1,1-1 0,0 1 0,0-1-1,0 1 1,0 0 0,0-1 0,1 1 0,-1 0-1,1-1 1,0 1 0,0 0 0,0 0 0,0-1-1,0 1 1,0 0 0,1 0 0,-1-1-1,2 4 1,0 3-63,1 10 35,2 0 0,0 0 0,1-1 0,12 26 1,-18-44 87,1 1 1,-1 0-1,1 0 0,-1 0 1,1-1-1,-1 1 1,1 0-1,0-1 1,-1 1-1,1-1 0,0 1 1,0-1-1,-1 1 1,1-1-1,0 1 1,0-1-1,0 0 1,0 1-1,-1-1 0,1 0 1,0 0-1,0 0 1,0 1-1,0-1 1,0 0-1,0 0 0,0-1 1,0 1-1,-1 0 1,1 0-1,0 0 1,0 0-1,0-1 1,0 1-1,0 0 0,-1-1 1,1 1-1,0-1 1,0 1-1,-1-1 1,1 1-1,0-1 0,-1 0 1,1 1-1,1-2 1,29-30 302,-26 25-170,-1 0 0,0 0 0,0 0 0,0-1 0,-1 1 1,0-1-1,-1 1 0,1-1 0,-2 0 0,1 0 0,-1 0 0,0 0 0,-1-1 0,0 1 1,0 0-1,-2-12 0,1 18-85,0-1 1,0 0-1,0 1 1,0-1 0,0 1-1,-1-1 1,1 1-1,-1-1 1,0 1-1,0 0 1,1 0 0,-2 0-1,1 0 1,0 0-1,0 1 1,0-1-1,-1 0 1,1 1 0,-1 0-1,1 0 1,-1 0-1,0 0 1,-4-1-1,-1-1-120,-1 1 0,1 1 0,-1 0 0,0 0 0,1 0 0,-13 2-1,20-1-18,-1 0 0,1 1 1,-1-1-1,1 1 0,-1-1 0,1 1 0,0 0 0,-1-1 0,1 1 0,0 0 0,0 0 0,-1 0 0,1 0 0,0 0 0,0 0 0,0 1 0,0-1 0,0 0 0,1 0 0,-1 1 0,0-1 1,0 0-1,1 1 0,-1-1 0,1 1 0,-1-1 0,1 1 0,0 2 0,-4 46-2332,4-44 2031,0 30-1717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29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83 93 4001</inkml:trace>
  <inkml:trace contextRef="#ctx0" brushRef="#br0" timeOffset="1">83 93 4001,'-68'-36'1411,"67"36"-1361,0 0 1,1 0-1,-1-1 0,0 1 1,1 0-1,-1 0 1,0-1-1,1 1 0,-1 0 1,1-1-1,-1 1 1,0-1-1,1 1 0,-1 0 1,1-1-1,-1 1 0,1-1 1,0 0-1,-1 1 1,1-1-1,-1 1 0,1-1 1,0 0-1,0 1 1,-1-1-1,1 0 0,0 1 1,0-1-1,0 0 1,0 1-1,0-1 0,0 0 1,0 1-1,0-1 0,0-1 1,12-7 314,-10 9-286,9-5-14,1 0-1,0 1 1,0 0 0,0 1 0,1 0 0,-1 1 0,17 0 0,95 2-358,-61 2-1083,-53-2-631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06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1 2505,'0'0'5513,"0"4"-4972,0 45 191,-7 53 0,4-82-720,0-1 1,-2-1 0,0 1-1,-1 0 1,-1-1 0,-10 18-1,-17 26-813,33-60-122,4-4-456,10-5-741,6-8-1792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07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0 5577,'0'0'5251,"-25"9"-5143,-77 26-90,100-34-25,0 0 0,-1-1 0,1 1 0,0 0 0,0 0 0,0 1 0,0-1 0,0 0 0,0 1 0,0-1-1,0 1 1,1-1 0,-1 1 0,1 0 0,-1 0 0,1 0 0,-1 0 0,1 0 0,0 0 0,0 0 0,0 0 0,0 0-1,1 0 1,-1 1 0,0-1 0,1 0 0,0 1 0,-1-1 0,1 0 0,0 1 0,0-1 0,1 0 0,-1 1 0,0-1-1,2 4 1,-1 6-47,-1 6 0,-1-8 49,1 0-1,0 1 0,1-1 0,0 0 1,6 21-1,-6-28 27,1 1 0,0 0 0,0-1 0,0 1-1,1-1 1,-1 1 0,1-1 0,0 0 0,0 0 0,0-1 0,0 1 0,0 0 0,1-1 0,-1 0 0,1 0 0,0 0-1,-1 0 1,7 2 0,2-1-10,0-1 0,0 1 0,0-2 0,0 0 0,1 0 0,-1-1 0,14-2 0,10 1-361,-32 1 169,0-1 1,1 0 0,-1 1-1,0-2 1,1 1 0,-1 0 0,0-1-1,0 0 1,0 0 0,0 0-1,0 0 1,-1-1 0,1 1 0,-1-1-1,5-5 1,3-5-1970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0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1 341 288,'0'0'6970,"1"12"-7053,0-2 86,10 62 0,-10-67 2,0 0 1,0 0-1,1 0 0,0 0 0,0 0 1,0 0-1,0-1 0,1 1 0,0-1 1,0 1-1,0-1 0,6 6 1,-8-9 19,1 0 1,-1 0 0,1 0 0,-1 0-1,1 0 1,0-1 0,-1 1 0,1-1 0,0 1-1,-1-1 1,1 1 0,0-1 0,0 0 0,-1 0-1,1 0 1,0 0 0,0 0 0,-1 0-1,1-1 1,0 1 0,0 0 0,-1-1 0,1 0-1,0 1 1,-1-1 0,1 0 0,-1 0 0,1 0-1,-1 0 1,1 0 0,-1 0 0,0 0-1,1 0 1,-1-1 0,0 1 0,0 0 0,1-2-1,5-7 20,0 0-1,-1 0 0,0 0 0,5-15 0,-8 18-44,80-193-111,-74 172 381,-1-1-1,-1 0 1,-2 0 0,-1 0-1,1-39 1,-5 68-263,0-1 0,0 1-1,1-1 1,-1 1 0,0-1 0,0 1 0,1 0 0,-1-1 0,0 1-1,1 0 1,-1-1 0,1 1 0,-1 0 0,0-1 0,1 1 0,-1 0-1,1 0 1,-1 0 0,1-1 0,-1 1 0,1 0 0,-1 0 0,1 0-1,-1 0 1,1 0 0,-1 0 0,1 0 0,-1 0 0,1 0 0,-1 0-1,1 0 1,-1 0 0,1 0 0,-1 0 0,1 1 0,-1-1 0,0 0-1,1 0 1,0 1 0,18 5-58,3 3 48,-1 1 1,0 1 0,33 22 0,-49-29 9,0 0 0,0-1 0,-1 1 0,0 1 0,1-1 0,-1 1 0,-1 0 0,1-1 0,-1 2 0,0-1 0,0 0 0,0 1-1,-1-1 1,1 1 0,-1 0 0,-1 0 0,1 0 0,-1-1 0,0 11 0,-1-8 105,0 0-1,-1 0 1,0 0-1,0 0 1,-1 0-1,0 0 1,0 0 0,-1-1-1,0 1 1,-1-1-1,-7 13 1,10-18-88,0 0-11,-1 0-1,1 0 1,0 1-1,0-1 1,0 0-1,0 1 1,0-1-1,1 0 0,-1 1 1,1-1-1,-1 1 1,1-1-1,0 1 1,0-1-1,0 1 1,0-1-1,1 1 1,0 4-1,1-5-35,-1 0-1,1-1 1,0 1-1,0 0 1,0-1-1,0 1 1,0-1-1,0 0 1,1 0-1,-1 0 1,0 0-1,0 0 1,1 0-1,-1 0 1,1-1-1,-1 1 1,1-1-1,-1 0 1,1 0-1,-1 0 1,3 0-1,46 2-1317,55-5 0,-29-8-2585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09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1 380 4537,'0'0'5756,"0"-11"-5327,0-4-321,1 0 0,0 0 0,1 0 0,1 0 0,1 0 0,8-25 0,79-156 563,-70 155-624,-20 40-96,-1 8-89,-4 21-287,-10 38-197,4-21 626,-6 80 1,7-36-96,7-80-636,1-1-1,-1 1 1,0-1 0,-7 16 0,1-10-1716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09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0 5905,'0'0'3073,"-4"8"-3362,0 1 64,2-1 1,-1 1-1,1 0 1,0 0-1,1 0 1,0 0-1,1 0 1,-1 0-1,2 0 1,-1 0-1,1 0 1,1 0-1,0 0 1,3 10-1,3 11 74,-2 0 0,-1 1 0,2 43 0,-7-74 153,0 0 1,1 1-1,-1-1 1,0 0-1,0 1 1,0-1-1,0 0 1,1 0-1,-1 1 1,0-1-1,0 0 1,0 0-1,1 1 1,-1-1-1,0 0 0,0 0 1,1 0-1,-1 1 1,0-1-1,1 0 1,-1 0-1,0 0 1,1 0-1,-1 0 1,0 0-1,1 1 1,-1-1-1,0 0 0,0 0 1,1 0-1,-1 0 1,0 0-1,1 0 1,-1 0-1,0-1 1,1 1-1,-1 0 1,0 0-1,1 0 1,-1 0-1,0 0 1,1 0-1,-1-1 0,0 1 1,0 0-1,1 0 1,-1 0-1,0-1 1,0 1-1,1 0 1,-1 0-1,0-1 1,0 1-1,0 0 1,1-1-1,14-10-51,-10 2 80,0 1-1,0-1 1,0 0-1,-1 0 1,4-15-1,-6 19 170,-1 1 0,0-1 0,0 0 0,0 0 0,0 0 0,-1-1 0,0 1 0,0 0 0,0 0 0,-1 0-1,0 0 1,-2-10 0,2 14-162,0-1-1,0 1 1,0 0-1,0-1 1,-1 1-1,1 0 0,0 0 1,-1-1-1,1 1 1,0 0-1,-1 0 1,1 1-1,-1-1 1,1 0-1,-1 0 1,0 1-1,1-1 0,-1 1 1,0-1-1,0 1 1,1 0-1,-1 0 1,0 0-1,0 0 1,1 0-1,-1 0 1,0 0-1,-1 1 0,0-1-87,0 0 0,1 1-1,-1-1 1,0 1 0,1 0 0,-1 0-1,1 0 1,-1 0 0,1 0-1,-1 1 1,1-1 0,0 1-1,0-1 1,0 1 0,0 0-1,-4 4 1,-4 16-1137,5 0-692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10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4217,'0'0'999,"0"10"-1051,0 218 2779,0-226-2716,0 0 1,0-1-1,1 1 1,-1 0-1,1 0 1,-1-1-1,1 1 1,0 0-1,-1-1 1,1 1-1,0 0 1,0-1-1,0 1 1,0-1-1,1 0 1,-1 1-1,0-1 1,1 0-1,-1 0 1,1 0-1,-1 0 0,1 0 1,-1 0-1,1 0 1,0 0-1,-1-1 1,1 1-1,0-1 1,0 1-1,-1-1 1,1 1-1,0-1 1,0 0-1,0 0 1,0 0-1,1-1 1,4 2 3,0-2 1,1 1-1,-1-1 1,-1 0-1,1 0 1,0-1-1,0 0 1,10-5-1,2-2-26,-1-1 0,0-1-1,-1-1 1,0 0 0,23-23 0,-34 29 67,0 0 1,-1 0-1,1-1 1,-1 0 0,-1 0-1,1-1 1,-1 1-1,0-1 1,-1 0 0,0 0-1,0 0 1,-1 0 0,0 0-1,0-1 1,-1 1-1,1-10 1,-2 11 199,0-1 0,0 1 0,-1-1 0,0 1 0,0 0 0,-1-1 0,0 1 0,0 0 0,-5-12 0,4 15-186,0 1 0,0-1-1,0 0 1,0 1 0,-1-1 0,1 1-1,-1 0 1,0 0 0,0 1 0,0-1-1,0 1 1,0-1 0,-1 1 0,1 1 0,0-1-1,-7-1 1,4 1-86,-1 0 1,1 0-1,0 1 0,-1 0 0,1 0 1,-1 1-1,1 0 0,-1 0 0,-13 3 1,18-2-90,1-1 0,0 1 0,-1 0 0,1 0 0,0 0 0,-1 0 1,1 1-1,0-1 0,0 1 0,0-1 0,0 1 0,0 0 0,0-1 0,0 1 0,1 0 1,-1 0-1,1 1 0,0-1 0,-1 0 0,1 0 0,0 1 0,0-1 0,0 0 1,1 1-1,-1-1 0,0 1 0,1-1 0,0 1 0,-1-1 0,1 4 0,0 23-2909,0-5-1571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11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62 3185,'0'0'4225,"1"23"-3899,1 78-100,-2-83-193,-1-1 0,0 1 0,-2-1 1,0 1-1,-1-1 0,0 0 0,-9 21 0,-4 15 42,18-62-133,0 0 0,0 0 0,-1-1 0,0 1 0,-2-13 0,2-33 7,11-26-22,-4 35 659,3-72 0,-7 91-317,-3 27-261,0-1-1,1 1 0,-1 0 1,0 0-1,0 0 1,0-1-1,0 1 0,0 0 1,1 0-1,-1 0 0,0 0 1,0-1-1,0 1 1,1 0-1,-1 0 0,0 0 1,0 0-1,0 0 0,1 0 1,-1-1-1,0 1 1,0 0-1,1 0 0,-1 0 1,0 0-1,0 0 0,1 0 1,-1 0-1,0 0 1,0 0-1,1 0 0,-1 0 1,0 0-1,0 1 1,1-1-1,-1 0 0,0 0 1,0 0-1,1 0 0,-1 0 1,0 0-1,0 1 1,1-1-1,26 36 477,-20-26-458,5 11-17,0 0 0,10 29 0,-21-49-13,0 0-1,-1 0 1,1 0 0,0 0 0,0-1 0,0 1 0,0 0-1,0 0 1,0-1 0,0 1 0,0 0 0,0-1-1,0 1 1,0-1 0,0 1 0,0-1 0,1 0-1,-1 1 1,0-1 0,0 0 0,0 0 0,1 0-1,-1 0 1,0 0 0,0 0 0,0 0 0,1 0 0,-1 0-1,0-1 1,0 1 0,0-1 0,1 1 0,-1-1-1,1 0 1,36-20-521,-31 14 334,1 0 136,1 0 0,-1-1 0,-1 0 0,0-1 0,0 0 0,0 0 0,-1 0 0,-1-1 0,6-12 1,-15 21 2664,-6 8-2118,-11 11-629,14-8 141,0-1-1,0 1 0,1 0 0,0 0 0,0 1 0,1-1 0,1 1 0,0 1 0,1-1 0,0 0 0,0 1 0,1 0 0,1 0 0,0-1 0,0 1 0,1 0 0,3 14 0,-2-22-245,0 0 1,0-1-1,1 1 0,0-1 0,0 0 0,0 1 1,0-1-1,0 0 0,1 0 0,-1 0 0,1-1 1,0 1-1,0-1 0,0 1 0,0-1 0,0 0 1,0 0-1,1 0 0,-1-1 0,1 1 0,-1-1 1,1 0-1,-1 0 0,1 0 0,4 0 1,11 1-3478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16:11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0 303 5841,'0'0'1934,"3"18"-2489,10 56-345,-13-72 888,0 1-1,1-1 1,0 1-1,-1-1 1,1 1-1,0-1 1,0 0-1,1 1 1,-1-1-1,0 0 1,1 0-1,-1 0 1,1 0-1,0 0 1,0 0-1,0 0 1,0 0-1,0-1 1,0 1-1,0-1 1,0 0-1,0 1 1,1-1-1,-1 0 1,1 0-1,-1-1 1,1 1-1,-1 0 1,1-1-1,-1 0 1,1 1-1,0-1 1,-1 0-1,1 0 1,-1-1-1,1 1 1,-1 0-1,1-1 1,-1 0-1,1 1 1,-1-1-1,1 0 1,-1 0-1,0 0 1,1-1-1,-1 1 1,0-1-1,0 1 1,0-1-1,0 0 1,0 0-1,0 1 1,-1-1-1,1 0 1,-1-1-1,3-2 1,6-20 97,-1-1 0,-1-1 0,-1 0 1,4-32-1,-7 35 184,0 1 0,2 0 0,0 0 0,2 0 0,0 1 1,13-23-1,-17 39-262,-1 1 0,1 0 1,1 0-1,-1 1 1,1-1-1,-1 1 0,1 0 1,0 0-1,1 1 1,-1-1-1,1 1 0,0 0 1,-1 1-1,1-1 1,0 1-1,1 0 0,-1 1 1,0 0-1,0 0 1,1 0-1,-1 0 0,1 1 1,10 1-1,-16 0 49,1 0 0,-1 0 0,0 1 0,0-1 0,0 0 0,1 0 0,-1 1 0,-1-1 0,1 1 0,0-1 0,0 1 0,0-1 0,-1 1-1,1 0 1,-1-1 0,1 1 0,-1 0 0,0-1 0,1 1 0,-1 0 0,0-1 0,0 1 0,0 0 0,-1-1 0,1 3 0,-2 51 1526,1-49-1437,-1 0 1,1 0 0,-1 0 0,-1-1 0,1 1-1,-1 0 1,-4 6 0,4-7-108,0 0 0,0 0 0,1 0 0,0 0 0,0 0 0,0 0 0,1 0 0,-1 1 0,1-1 0,0 9 0,1-12-37,0 0 0,0-1-1,0 1 1,1-1 0,-1 1 0,0 0 0,1-1-1,-1 1 1,1-1 0,0 1 0,-1-1 0,1 1-1,0-1 1,0 0 0,0 1 0,0-1 0,0 0-1,0 0 1,1 0 0,1 2 0,0-1-7,1 0 1,0 0 0,0 0-1,-1-1 1,1 1-1,0-1 1,0 0 0,6 1-1,12 0-80,-1-1 0,37-2 0,-29 0-51,-11 1-79,0-1-1,0-1 0,0 0 1,0-2-1,26-8 0,-30 7-702,0 0 1,-1-2-1,0 0 0,13-8 0,4-9-5260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40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0 187 784,'7'-7'12076,"11"113"-12465,-14-73 233,11 44 0,11 48-177,-19-85 270,1 0-1,16 45 1,-24-84 61,1 1 1,-1-1-1,1 0 1,-1 0-1,1 0 1,-1 0 0,1 0-1,-1 0 1,1 0-1,0 0 1,0 0-1,0 0 1,-1 0-1,1-1 1,0 1-1,0 0 1,0 0-1,0-1 1,0 1-1,0-1 1,0 1-1,0-1 1,1 1-1,-1-1 1,0 0 0,0 0-1,0 1 1,0-1-1,1 0 1,-1 0-1,0 0 1,0 0-1,0 0 1,1 0-1,-1-1 1,0 1-1,0 0 1,0-1-1,0 1 1,0-1-1,0 1 1,1-1-1,-1 1 1,0-1 0,0 0-1,-1 1 1,1-1-1,0 0 1,1-1-1,8-6 37,0-1-1,-1 1 0,14-18 1,-16 18-24,18-23 83,-1-1 1,-1-1 0,-2-1 0,-1-1 0,-2-1-1,-2 0 1,-1-1 0,-2-1 0,-1 0 0,9-56-1,-18 77-52,1 0 1,1 0-1,0 1 0,8-17 0,-10 26-52,1 1 1,0-1 0,0 1 0,0 0-1,1 1 1,0-1 0,0 1-1,0 0 1,1 0 0,0 0-1,0 1 1,7-4 0,-5 4-491,13-9 1076,-17 10-2204,-10 5-3111,-15 8-149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43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0 129 4905,'0'0'5388,"6"-14"-5005,-3 8-348,0-2 5,1 1 0,0-1-1,0 1 1,0 0-1,1 0 1,0 0-1,0 1 1,1-1-1,0 1 1,0 1-1,0-1 1,1 1 0,13-9-1,-11 12-17,1 0-1,-1 0 0,0 1 1,1 0-1,-1 1 1,0 0-1,19 2 1,2-1-43,-22-1 12,0 1 1,-1 0 0,1 0-1,-1 0 1,1 1-1,-1 0 1,0 1 0,0 0-1,7 3 1,-11-5-19,0 1 1,-1-1-1,1 1 1,-1-1-1,0 1 1,1 0-1,-1 0 1,0 0-1,0 0 1,0 1-1,-1-1 1,1 0-1,0 1 1,-1-1-1,0 1 0,1 0 1,-1-1-1,0 1 1,0 0-1,-1 0 1,1-1-1,-1 1 1,1 0-1,-1 0 1,0 6-1,-1-6 31,0 0-1,0 0 1,-1 0-1,1 0 0,-1 0 1,0-1-1,0 1 1,0 0-1,0-1 1,0 0-1,-1 1 0,1-1 1,-1 0-1,1 0 1,-6 3-1,-54 31 204,45-27-174,-105 56 291,132-66-543,1 1-1,0 0 1,0 0 0,0 1-1,17 4 1,-15-4 124,-8 0 92,1 0 0,-1 1 0,0-1 0,0 1 0,0 0 0,-1 0 1,1 0-1,0 1 0,-1-1 0,1 1 0,-1 0 0,0 1 0,0-1 0,0 1 0,-1 0 0,1 0 0,-1 0 0,0 0 0,0 0 0,3 7 0,-1-1-3,-1 0 0,0-1 1,-1 1-1,0 1 0,-1-1 0,0 0 0,0 1 0,-1-1 0,0 14 0,-1-23 18,-1 1 0,1-1 0,0 1 0,-1-1 1,1 1-1,-1-1 0,0 0 0,1 1 0,-1-1 1,0 0-1,0 1 0,0-1 0,0 0 0,0 0 1,0 0-1,0 0 0,-1 0 0,1 0 0,0 0 0,0 0 1,-1 0-1,-1 0 0,-39 16 377,28-12-253,-21 9 95,20-7 148,-1 0 0,1-1 1,-1-1-1,0-1 0,-1 0 0,-25 2 0,42-6-388,-25-1-6131,3-1 1399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31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4153,'0'0'6815,"22"0"-6245,138 5-3061,-158-5 2356,0 0-1,-1 0 0,1 0 0,0 0 0,0 0 1,-1-1-1,1 1 0,0-1 0,0 1 1,-1-1-1,1 0 0,-1 0 0,1 0 1,-1 1-1,1-2 0,-1 1 0,1 0 1,-1 0-1,0 0 0,0 0 0,0-1 1,1 1-1,-1-1 0,0 1 0,-1-1 1,1 1-1,0-1 0,0 0 0,-1 1 1,1-1-1,-1 0 0,1 1 0,-1-4 1,2-16-4297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43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73 185 6361,'0'0'2717,"-2"-5"-2661,-4-8-118,0 13 54,-7 25 254,4-3 163,2-7-320,1 1-1,1-1 0,0 1 0,1 0 0,1 0 0,0 1 0,1-1 1,1 0-1,1 1 0,1 18 0,0-29-131,0-1 1,1 0-1,-1 1 0,1-1 1,0 0-1,0 0 0,1 0 0,-1 0 1,1 0-1,0-1 0,1 1 1,-1-1-1,1 0 0,0 0 1,0 0-1,0 0 0,0-1 1,1 0-1,-1 0 0,1 0 1,9 4-1,-6-3-2,-1 0 0,1-1 0,-1-1 0,1 1 0,0-1 0,0 0 0,0-1 0,0 0 0,0 0 0,0-1 0,1 0 0,-1 0 0,0-1 0,13-2 0,-16 0 76,0 0 1,0 1-1,0-2 0,0 1 0,-1 0 1,1-1-1,-1 0 0,0 0 0,0 0 0,-1-1 1,1 1-1,-1-1 0,0 0 0,0 0 0,3-7 1,5-12 333,16-45 1,-18 36 76,-1 0 0,-1-1 0,-2 0 0,-1 0 0,-2-57-1,-2 86-396,0-1-1,-1 1 0,0 0 0,0 0 0,0 0 0,0 0 0,-1 0 1,0 0-1,0 0 0,0 1 0,-1-1 0,0 1 0,0-1 1,-5-5-1,6 7-56,0 1 1,-1 0 0,1 0-1,-1 0 1,0 0 0,1 0-1,-1 0 1,0 1 0,0-1-1,0 1 1,0 0 0,0 0-1,0 0 1,-1 0 0,1 1-1,0-1 1,0 1 0,-1 0-1,1 0 1,0 0 0,-1 0-1,1 1 1,0-1 0,-4 2-1,4-1-54,1 0 0,0 0 0,0 0-1,-1 1 1,1-1 0,0 1 0,0 0 0,0-1 0,0 1-1,1 0 1,-1 0 0,1 0 0,-1 0 0,1 0-1,-1 0 1,1 1 0,-2 3 0,-12 44-1010,12-40 784,-9 43-1810,3-7-1460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44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56 7346,'0'0'5463,"0"11"-5388,-3 101-1510,-23 153 0,20-281 1829,0-17-285,5 13-66,0 0 0,2 0 1,0 0-1,1 0 0,1 0 1,1 0-1,0 1 0,9-20 0,-5 18 261,0 1 0,-1-2 0,-1 1 0,-1-1 0,-1 0 0,2-43-1,-6 64-264,0 1-47,0 0 1,1 0-1,-1 0 0,0-1 0,0 1 0,0 0 0,0 0 1,1 0-1,-1 0 0,0-1 0,0 1 0,0 0 1,0 0-1,1 0 0,-1 0 0,0 0 0,0 0 1,1 0-1,-1 0 0,0 0 0,0 0 0,0 0 0,1 0 1,-1 0-1,0 0 0,0 0 0,1 0 0,-1 0 1,0 0-1,0 0 0,0 0 0,1 0 0,-1 0 1,0 0-1,0 0 0,0 1 0,1-1 0,-1 0 1,0 0-1,0 0 0,0 0 0,0 0 0,1 1 0,-1-1 1,0 0-1,0 0 0,0 0 0,0 1 0,0-1 1,0 0-1,0 0 0,0 0 0,1 1 0,-1-1 1,0 0-1,0 0 0,0 0 0,0 1 0,0-1 1,0 0-1,5 14-539,-2 4 521,-1-1 0,-1 0-1,-2 32 1,0-34 44,0 0 0,1 0-1,1 0 1,1 0 0,4 21 0,-5-34-26,0 0 1,0 0-1,0 0 1,1 0-1,-1-1 1,0 1-1,1 0 1,-1-1-1,1 0 1,0 1-1,-1-1 1,1 0-1,0 0 1,0 1-1,0-1 1,0-1-1,0 1 1,0 0-1,0 0 1,0-1-1,0 1 1,0-1-1,0 0 1,0 0-1,1 0 1,-1 0 0,0 0-1,0 0 1,3-1-1,1 1-11,0-1 0,0 0 0,-1 0-1,1 0 1,0-1 0,-1 0 0,1 0 0,-1 0 0,8-5-1,-5 1 49,-1 1-1,1-1 0,-1 0 1,0-1-1,-1 0 0,1 0 1,-1-1-1,-1 1 0,1-1 1,-2 0-1,1-1 0,-1 1 0,0-1 1,-1 0-1,1 0 0,-2 0 1,0 0-1,0 0 0,0-1 1,-1 1-1,-1-18 0,0-5 739,0 45-541,0 56-559,0-58 240,5 121-857,-1 3-4581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45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3 400 1432,'0'0'3246,"0"6"-3226,-1 1-138,0-3 190,1 0 1,0 0 0,0 0 0,0 0-1,0 0 1,0 0 0,1 0 0,1 5-1,-1-8 13,0 1 0,0-1 0,0 1 0,0-1 0,0 0 0,0 0 0,0 1 0,0-1 0,0 0 0,1 0 0,-1 0-1,0-1 1,1 1 0,-1 0 0,1 0 0,-1-1 0,1 1 0,-1-1 0,1 1 0,0-1 0,-1 1 0,1-1 0,-1 0 0,1 0 0,0 0-1,-1 0 1,3-1 0,9 2 33,-1-1-1,0-1 1,0 0 0,0 0-1,1-1 1,-1-1-1,13-5 1,-21 6-101,1 0-1,-1 0 1,0-1 0,-1 0 0,1 0-1,0 0 1,-1 0 0,0 0 0,0-1-1,0 0 1,0 1 0,0-1 0,-1 0-1,0 0 1,1-1 0,-2 1-1,1 0 1,0-1 0,-1 1 0,0-1-1,0 1 1,0-6 0,4-33 438,-2 0 1,-6-78 0,1 85-325,-6-70 978,8 105-1112,1 0-1,-1 0 1,0 0-1,1 0 1,-1 0-1,1 0 1,-1 1-1,1-1 1,-1 0-1,1 0 1,-1 0 0,1 1-1,0-1 1,0 0-1,-1 1 1,1-1-1,0 1 1,0-1-1,0 1 1,0-1-1,0 1 1,-1-1-1,1 1 1,0 0-1,0 0 1,0-1 0,0 1-1,0 0 1,2 0-1,34-3-12,-31 3 1,123-1-275,-127 2 265,-1-1 1,1 0 0,-1 1 0,1-1 0,-1 1-1,1-1 1,-1 1 0,0 0 0,1 0-1,-1-1 1,0 1 0,0 0 0,0 0-1,0 0 1,1 1 0,-1-1 0,-1 0-1,1 0 1,0 0 0,0 1 0,0-1 0,-1 0-1,1 1 1,0-1 0,-1 1 0,0-1-1,1 1 1,-1-1 0,0 1 0,0-1-1,1 1 1,-1-1 0,-1 3 0,-1 59 181,2-56-128,-4 14 113,0-1-1,-1 0 1,-1 0 0,-11 23-1,9-23-104,0 0 0,2 0 0,0 1 0,-2 22-1,6-33-41,1 0-1,0 0 0,1 1 0,0-1 0,1 0 1,0 0-1,4 19 0,-3-26 4,-1 1-1,1-1 1,0 0 0,0 1-1,1-1 1,-1 0 0,0-1 0,1 1-1,0 0 1,0-1 0,0 1-1,0-1 1,0 0 0,0 0 0,1 0-1,-1-1 1,0 1 0,1-1 0,0 0-1,-1 0 1,1 0 0,0 0-1,7 0 1,7 2-30,1 0 1,0-2-1,0 0 0,-1-1 1,1-1-1,0-1 0,0-1 0,18-4 1,-27 4-305,0 0 0,0-1 0,-1 0 1,1-1-1,-1 1 0,0-2 1,0 1-1,-1-1 0,0-1 0,0 1 1,0-1-1,-1-1 0,0 0 0,0 0 1,9-15-1,1-12-4648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4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1 5249,'0'0'3030,"0"6"-3815,-2 9 894,-1 0 1,0 0-1,-1 0 1,0-1-1,-2 1 1,1-1-1,-2 0 1,-10 16-1,5-7 320,1 0 0,-12 38 0,17-33-310,1 1-1,1 0 1,0 34-1,-4 38-1153,8-101 952,-1-1 1,1 1 0,0 0-1,0 0 1,0 0 0,0-1-1,0 1 1,-1 0-1,1 0 1,0 0 0,0 0-1,-1 0 1,1-1 0,0 1-1,0 0 1,0 0 0,-1 0-1,1 0 1,0 0 0,0 0-1,-1 0 1,1 0 0,0 0-1,0 0 1,-1 0 0,1 0-1,0 0 1,0 0-1,-1 0 1,1 0 0,0 0-1,0 0 1,-1 0 0,1 0-1,0 0 1,0 1 0,0-1-1,-1 0 1,1 0 0,0 0-1,0 0 1,0 0 0,-1 1-1,1-1 1,0 0-1,0 0 1,0 0 0,0 1-1,0-1 1,-1 0 0,1 0-1,0 1 1,0-1 0,0 0-1,0 1 1,-1-18-2839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47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2905,'0'0'4225,"1"-26"-2632,2-10-939,1-21 71,-3-9 2503,-1 65-2910,3 4-351,0-1 0,0 0 0,0 1 0,0-1-1,0 1 1,-1 0 0,1 0 0,-1 0 0,0 0 0,1 1-1,-2-1 1,4 7 0,3 4-35,36 49-27,54 85-491,-86-126 502,0 0-1,-1 1 0,-2 0 1,13 47-1,-22-60-157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47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3305,'0'0'7209,"44"-19"-7001,3 19-120,6 0-24,3 0-64,0 0-32,-9 0-128,-6-2 144,-9-1-368,-14 3-552,-9 0-1200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3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93 440,'0'0'9261,"0"-2"-8949,2-7-279,-1 7-77,-3 13 38,1 0 0,0 1 0,1-1 1,2 22-1,0 4 55,-2 265 239,0-301-322,-4-31 16,-2-21-219,2-1 0,2 1 0,7-71 0,-3 104 260,0 0 0,2 0-1,8-27 1,-10 39 11,0-1-1,1 0 0,0 1 0,0-1 1,0 1-1,1 0 0,0 0 1,0 0-1,1 1 0,0 0 0,9-10 1,-12 14-30,-1 0 0,1 0 1,-1 0-1,1 0 1,-1 0-1,1 0 0,-1 1 1,1-1-1,0 0 0,0 1 1,-1-1-1,1 1 0,0 0 1,0-1-1,-1 1 1,1 0-1,0 0 0,0 0 1,0 0-1,-1 1 0,1-1 1,0 0-1,0 1 0,-1-1 1,1 1-1,2 1 0,-3-1-2,1 1 0,-1-1 0,1 1 0,-1 0-1,1 0 1,-1 0 0,0 0 0,0 0 0,0 0-1,0 0 1,0 0 0,-1 0 0,1 0-1,-1 1 1,1-1 0,-1 0 0,0 0 0,0 1-1,0 3 1,1 7 63,-2 0-1,1 0 0,-2 1 1,1-1-1,-2 0 1,0-1-1,0 1 0,-1 0 1,-6 12-1,4-12-67,1 1 0,0-1 0,1 1 0,1 1 0,0-1 0,1 0 0,1 1 0,0-1 0,1 19 0,0-31 2,1 0 0,-1 0 0,0 0 1,1 0-1,-1-1 0,1 1 0,0 0 1,0 0-1,-1 0 0,1-1 0,0 1 1,1-1-1,-1 1 0,0 0 0,0-1 1,1 0-1,-1 1 0,1-1 0,-1 0 1,1 0-1,-1 0 0,1 0 0,0 0 1,1 1-1,2 0-445,0 0 1,-1-1-1,1 1 1,0-1-1,0 0 0,0 0 1,-1 0-1,7-1 1,6 0-2325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30 568,'0'0'11112,"2"97"-11158,0-90-49,1-1 0,-1 1 0,1-1 0,1 0 0,-1 0 0,1 0 0,0 0 0,0-1 0,1 1 0,0-1 0,0 0 0,0-1 0,0 1 0,1-1 0,8 5 0,-13-9 119,0 0 0,-1 0 0,1 1-1,-1-1 1,1 0 0,-1 0 0,1-1 0,-1 1 0,1 0-1,-1 0 1,1 0 0,0 0 0,-1 0 0,1-1 0,-1 1-1,1 0 1,-1 0 0,1-1 0,-1 1 0,0 0-1,1-1 1,-1 1 0,1 0 0,-1-1 0,0 1 0,1-1-1,-1 1 1,0-1 0,1 1 0,-1-1 0,0 1 0,1-2-1,9-20 1186,-8 15-994,15-34 24,47-99 119,-65 144-4423,2 11 2344,-1 0-14,0 4-2193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0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4425,'0'0'4717,"0"-2"-4628,2-3-51,-1 4 24,1 7 50,0 1 0,-1-1-1,0 1 1,0-1 0,0 1-1,-1 11 1,1 7-87,18 73 207,0 4-569,-19-35-4610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1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1 212 4305,'0'0'4229,"5"-23"-3974,2-6-244,14-41 0,-18 65-38,0 0 0,0 0 0,1 0 0,0 1 0,0 0 0,0 0 0,0 0 0,0 0 0,1 0 0,0 1 0,-1 0 0,1 0 0,1 0 0,-1 1 0,0-1 0,1 1 0,-1 1 0,1-1 0,-1 1 0,10-1 0,-1-2-169,2 0-39,-1 0 0,1 1 0,0 0 0,0 2 0,0 0-1,-1 0 1,1 2 0,20 2 0,-34-2 235,0 0 0,0 0 0,0 0 0,0 0 0,0 0 0,-1 1 0,1-1 0,-1 1 0,1-1 0,-1 1 0,1-1 0,-1 1 0,0 0 0,0 0 0,1 0 1,-2 0-1,1 0 0,0 0 0,0 0 0,0 0 0,-1 0 0,1 3 0,6 52 583,-6-48-407,0 1-75,0 1-1,-1-1 1,0 1-1,-1-1 1,0 1 0,-3 14-1,2-21-75,0 0-1,0 0 1,0 0-1,0-1 1,-1 1-1,1-1 1,-1 1-1,0-1 1,0 0-1,0 0 1,0 0-1,-1 0 1,1-1-1,-1 1 1,0-1-1,0 0 1,1 0-1,-7 1 1,-8 6 297,0-1 0,0 0 1,-1-2-1,0 0 0,-1-1 1,-37 4-1,42 46-357,14-51 74,0-1-1,0 1 0,0-1 1,0 1-1,0-1 0,1 1 1,-1-1-1,1 1 0,0 0 1,0-1-1,1 6 0,0-8-8,-1 1 0,1-1 0,0 0-1,0 1 1,0-1 0,0 0 0,1 0 0,-1 1-1,0-1 1,0 0 0,1 0 0,-1-1 0,1 1-1,-1 0 1,0 0 0,1-1 0,0 1 0,-1-1-1,1 1 1,-1-1 0,1 1 0,0-1 0,-1 0-1,1 0 1,0 0 0,1 0 0,36 4-80,61 3-4046,-86-7 1759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32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7602,'0'0'3536,"79"-8"-3616,-29 6-248,0 2-440,6 0-848,-15 0-465,-11 0-703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1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33 2961,'0'0'4295,"-15"63"-4205,14-60-105,0-1 0,0 1 1,0 0-1,1-1 1,-1 1-1,1 0 0,0 0 1,0-1-1,0 1 1,0 0-1,0 0 1,0-1-1,2 5 0,-1-5 15,0-1-1,0 0 0,0 0 0,0 0 0,0 0 0,0 0 0,1 0 1,-1 0-1,0 0 0,0-1 0,1 1 0,-1-1 0,1 1 1,-1 0-1,1-1 0,-1 0 0,1 1 0,-1-1 0,1 0 0,-1 0 1,1 0-1,-1 0 0,1 0 0,1-1 0,8 1-67,-9 1 165,0-1-1,1 0 0,-1 0 0,0 0 1,0 0-1,0 0 0,1-1 1,-1 1-1,0-1 0,0 0 1,3-1-1,-4 1-2,0 0 1,0 0-1,0-1 0,0 1 1,-1-1-1,1 1 0,-1-1 1,1 1-1,-1-1 1,1 1-1,-1-1 0,0 1 1,1-1-1,-1 0 0,0 1 1,0-1-1,0 1 0,-1-3 1,1-4 14,0 0-1,0 0 1,-1 0 0,0 0 0,-1 0-1,1 1 1,-2-1 0,1 0 0,-1 1-1,-5-10 1,8 17-154,0-1 1,-1 1-1,1-1 0,-1 1 1,1-1-1,0 1 0,0-1 1,-1 1-1,1-1 0,0 1 1,0-1-1,0 1 1,-1-1-1,1 1 0,0-1 1,0 0-1,0 1 0,0-1 1,0 1-1,0-1 0,0 1 1,0-1-1,0 0 0,0 1 1,1-1-1,-1 1 0,0-1 1,0 1-1,1-1 0,-1 1 1,0-1-1,0 1 0,1-1 1,-1 1-1,0-1 0,1 1 1,-1 0-1,1-1 0,-1 1 1,1-1-1,-1 1 0,1 0 1,-1 0-1,1-1 0,-1 1 1,1 0-1,32-1-3445,-18 2 3107,18-1-1953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2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4913,'0'0'7834,"-21"76"-7674,19-49-128,2 2-32,2 0-184,25-5 56,11 0-104,3-8-80,4-6-40,5-10-1321,-15 0-775,-14-2-3530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4.6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4033,'0'0'8383,"0"-2"-8035,0-7-35,0 7-251,47 2-577,-32 0 689,20-3-2224,-34 3 1845,0-1 0,0 0 0,1 0-1,-1 0 1,0 1 0,0-1 0,0 0 0,0 0 0,-1 0 0,1 0 0,0-1-1,0 1 1,0 0 0,-1 0 0,1 0 0,-1-1 0,1 1 0,-1 0 0,1-1-1,-1 1 1,0 0 0,0-1 0,0 1 0,0-2 0,1-13-4399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4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15 199 6833</inkml:trace>
  <inkml:trace contextRef="#ctx0" brushRef="#br0" timeOffset="1">15 199 6833,'-7'-60'658,"3"27"361,0-51 1,7 82-975,-1 0-1,1 1 1,-1 0-1,1-1 1,-1 1 0,1 0-1,0 0 1,0 1-1,-1-1 1,1 1 0,0-1-1,3 1 1,-4 0-20,34-5-102,46 1 0,-81 4 13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7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1 380 176,'0'0'10393,"10"-12"-8790,10-13-1487,-1 0 0,-1-2 0,-1 0 0,-2-1-1,0 0 1,-2-2 0,-2 1 0,0-1 0,11-56 0,-16 54 115,-6 32-311,0 41-954,-5 198 1330,1 2-2690,4-240 2017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8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1 231 1328,'0'0'6699,"11"-25"-5735,83-180 1752,-91 365-4909,1-160 2213,0 0 0,-1 0 0,1 0 0,-1 0 0,1 0 0,-1-1 0,8-1 0,-8 0 6,1-1 1,-1 1-1,1 0 0,-1-1 0,0 0 1,0 0-1,0 0 0,0 0 0,-1 0 1,0-1-1,1 1 0,-1-1 0,0 0 1,0 1-1,-1-1 0,1 0 0,-1 0 1,0 0-1,0 0 0,0 0 0,0-5 1,0 9-44,1 0 1,-1 0 0,1 0 0,-1 0-1,1 0 1,-1 0 0,1 0-1,-1 1 1,0-1 0,1 1 0,-1-1-1,1 1 1,-1-1 0,0 1 0,2 1-1,24 21 17,-22-18-17,0 0-1,0 0 1,1-1-1,0 1 1,0-1-1,0 0 1,0 0-1,0-1 1,1 0-1,0 0 1,0-1-1,0 0 1,0 0-1,0 0 1,14 0-1,-20-2 15,1 0 0,-1 0 0,0 0 0,0-1 0,1 1 0,-1 0 0,0-1 0,0 1 0,0-1 0,0 1 0,1-1 0,-1 0 0,0 0 0,0 1 0,0-1-1,0 0 1,-1 0 0,1 0 0,0 0 0,0 0 0,0 0 0,0-1 0,12-35 11,-7-37 76,-6 51 167,0 15 50,0 15-28,-2 36-325,1 46 147,1-83-113,1 0 0,0 0 0,0-1 1,0 1-1,1 0 0,0 0 0,0-1 1,0 1-1,1-1 0,0 0 0,5 9 1,-7-14-32,-1 1 0,0 0 0,1 0 0,-1-1 0,1 1 0,-1 0 0,1-1 0,-1 1 0,1-1 0,0 1 0,-1-1 0,1 1 0,0-1 0,-1 1 0,1-1 0,0 0 0,0 1 0,-1-1 0,1 0 0,0 0 0,0 1 0,0-1 0,-1 0 0,1 0 0,0 0 0,0 0 0,0 0 0,-1 0 0,1 0 0,0 0 0,0-1 0,0 1 0,-1 0 0,1 0 0,0-1 0,0 1 0,-1 0 0,1-1 0,0 1 0,-1-1 0,1 1 0,0-1 0,-1 1 0,1-1 0,0 0 0,3-16-2236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3:59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0 390 16,'0'0'4306,"4"7"-3470,3 10-496,-5-12-245,-1 0 0,1 0 1,1 0-1,-1 0 0,0 0 0,1-1 1,0 1-1,0-1 0,1 1 0,-1-1 0,1-1 1,0 1-1,0 0 0,0-1 0,0 0 0,1 0 1,0 0-1,-1 0 0,1-1 0,6 3 1,8-2-17,0-1 1,0 0-1,0-2 1,20-1-1,1 0 17,-39 1-58,1-1 0,0 1 0,0 0-1,-1-1 1,1 0 0,-1 1 0,1-1 0,0 0-1,-1 0 1,1 0 0,-1 0 0,1 0 0,-1 0 0,0 0-1,0 0 1,1-1 0,-1 1 0,0 0 0,0-1 0,0 1-1,0-1 1,-1 0 0,1 1 0,0-1 0,-1 1-1,1-1 1,0-3 0,10-55 1037,-10 45-886,8-78 774,-5-129 0,-5 143-598,42 79-810,-39 0 409,1-1 1,-1 1-1,0 1 0,0-1 0,1 0 1,-1 0-1,0 1 0,0 0 1,0-1-1,0 1 0,0 0 0,0 0 1,0 0-1,0 0 0,0 0 1,0 0-1,0 1 0,2 1 0,-2 1-11,0-1 0,0 1 0,0-1 0,0 1 0,-1 0 0,1 0 0,-1 0 0,0 0-1,1 7 1,2 25 107,-1-1-1,-2 1 0,-3 41 0,-1-1 150,4 77-31,-1-151-183,1-1-1,0 1 0,-1-1 1,1 1-1,0-1 0,0 0 0,0 1 1,0-1-1,0 0 0,0 0 1,0 0-1,0 1 0,1-1 0,-1 0 1,0-1-1,1 1 0,-1 0 1,0 0-1,1-1 0,-1 1 0,1 0 1,0-1-1,-1 0 0,1 1 0,-1-1 1,1 0-1,0 0 0,-1 0 1,1 0-1,-1 0 0,3 0 0,55-6-164,-33-1-486,0-2 0,0-1-1,-1-1 1,46-28 0,-27 15-1436,7-5-2184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02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7 720,'0'0'8770,"34"-4"-6348,221 1-2257,-185 6-150,278 16 40,73 1 15,81-26-22,323 5 50,-557 11-91,207 3-30,38-26 19,72 6 171,-376 8-290,-44 10 94,-18-1 47,-21-8 6,224-25 0,-199 7-197,220 6-1,-333 7-859,-26 1-327,-25 1-928,-18 1 780,-9 0-211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04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1 205 7882,'0'0'2871,"3"17"-3072,-3-8 197,-1 9 26,0 1 1,2-1-1,0 0 0,1 0 1,1 0-1,1 0 1,0 0-1,2 0 0,8 19 1,4 6 41,20 72 1,-26-72-915,34 77 1,-45-118 673,0 1 1,0-1 0,1 0-1,-1 1 1,0-1-1,1 0 1,0 0-1,0 0 1,-1 0-1,1 0 1,0 0-1,1-1 1,1 3-1,-4-4 130,1 0-1,-1 0 1,0 0 0,1 0-1,-1 0 1,0 0 0,1 0-1,-1 0 1,0 0-1,1 0 1,-1 0 0,0 0-1,1 0 1,-1 0 0,0 0-1,0-1 1,1 1-1,-1 0 1,0 0 0,1 0-1,-1 0 1,0-1 0,0 1-1,1 0 1,-1 0-1,0 0 1,0-1 0,0 1-1,1 0 1,-1 0 0,0-1-1,0 1 1,0-1-1,4-22-803,-3 2 518,-2-1-1,0 1 0,-1 0 0,-1 0 1,-11-37-1,-2 11 1502,2 0 0,3 0 0,1-1-1,3-1 1,-3-80 0,10 105-950,-1 13 12,1 0 0,0 1 0,1-1 0,3-17 0,-2 24-200,-1 0 1,0 1-1,1-1 0,0 0 0,0 0 1,0 1-1,1 0 0,-1-1 0,1 1 1,-1 0-1,1 0 0,0 0 0,1 0 1,-1 1-1,6-4 0,11-5-61,0 0 1,1 2-1,0 1 0,1 0 0,-1 2 1,1 0-1,1 1 0,-1 2 1,1 0-1,-1 2 0,1 0 0,0 1 1,25 4-1,-41-2 21,-1-1-1,1 2 1,0-1 0,-1 1 0,0-1-1,0 2 1,0-1 0,0 1-1,0 0 1,-1 0 0,1 0 0,-1 1-1,0 0 1,-1 0 0,1 0-1,-1 1 1,5 7 0,-7-9 32,0-1-1,0 0 1,-1 1 0,1-1 0,-1 1-1,1 0 1,-1 0 0,0-1 0,-1 1 0,1 0-1,-1 0 1,1 0 0,-1 0 0,0 0-1,-1 0 1,1 0 0,-1 0 0,0-1-1,1 1 1,-2 0 0,1 0 0,0-1 0,-1 1-1,0-1 1,0 1 0,0-1 0,0 0-1,0 1 1,-1-1 0,-4 5 0,-29 20 58,-1-1 1,-2-2 0,0-1-1,-1-2 1,-53 20 0,19-8 188,-1-2 114,74-31 143,3 3-535,-1 0 7,1 1 0,0-1 0,0 0-1,1-1 1,-1 1 0,1 0 0,4 4 0,7 11 47,5 17-24,-7-13-10,0 0 0,2-2 0,31 40 0,-40-55-12,1-1 0,0 1 1,0-1-1,1 0 0,0 0 0,0-1 0,0 0 1,0 0-1,0-1 0,1 0 0,0 0 0,0 0 1,0-1-1,0-1 0,0 1 0,13 0 0,-10-1-14,0 0-1,-1-1 0,1 0 0,-1 0 0,1-1 0,0-1 0,-1 0 0,0 0 0,1-1 0,-1 0 1,0-1-1,0 0 0,-1-1 0,1 0 0,-1 0 0,15-12 0,-5 0-650,-2-1 0,0 0-1,-1-1 1,-1-1 0,0-1-1,15-29 1,-12 15-3161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06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5553,'0'0'3329,"48"-6"-814,-6 3-2341,89-10-717,-114 10-57,-1 0 1,0-1-1,0-1 1,0 0-1,22-11 1,-21 4-1363,-12-1-810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32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1488,'0'0'7995,"12"25"-7980,-8-10-9,0 0 0,-1 0 0,-1 1 0,0-1 0,-1 25 0,-7 79 86,2-90 155,-13 44 1,11-50-160,1 0 1,1 0-1,-3 44 0,9-61-89,1 0 1,0-1-1,0 1 0,0 0 0,0-1 0,1 0 0,0 1 0,0-1 1,0-1-1,8 8 0,6 7 1,-14-15-37,0 0-1,1 0 1,0 0 0,0-1-1,0 0 1,0 0 0,0 0-1,1-1 1,-1 0 0,1 0 0,0 0-1,-1 0 1,1-1 0,0 0-1,0-1 1,0 1 0,0-1-1,0 0 1,0 0 0,0-1 0,6-1-1,1 0-180,1 0-1,-1-1 0,0-1 1,0 0-1,0-1 0,-1 0 1,1-1-1,16-11 0,42-39-2092,-46 29 171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07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4865,'0'0'4401,"165"-42"-3481,-142 39-744,-2 3-160,-6 0-16,-4 0-128,-5 0-120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09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0 475 936,'0'0'8862,"24"-61"-6157,105-308-2724,-124 348 58,2-1 199,-4 21-461,0 13-466,1 41 697,-2 0-1,-6 78 1,-12-13 40,10-81-44,-4 72 1,10-104-77,0 3 40,0 0 0,0 0 0,1 0 0,0 0 0,0 0 0,4 10 0,-5-17-167,1 1 1,0 0-1,0 0 1,0 0-1,1 0 1,-1-1-1,0 1 1,1 0-1,-1-1 1,1 1 0,0-1-1,-1 0 1,1 1-1,0-1 1,0 0-1,0 0 1,-1 0-1,1 0 1,0-1-1,1 1 1,-1-1-1,0 1 1,0-1 0,0 1-1,0-1 1,0 0-1,0 0 1,3 0-1,1 0-1589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12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91 1360,'0'0'8043,"0"-14"-6334,3 10 1970,444-38-4299,-370 41 61,-54 3 134,0-2 0,0 0 0,-1-2 0,1-1 0,-1 0 0,30-9 0,-51 11 247,0 1 76,-1 0-1,1 0 0,-1 0 0,0 0 0,1 0 1,-1 0-1,0-1 0,1 1 0,-1 0 0,0 0 1,1 0-1,-1-1 0,0 1 0,1 0 1,-1 0-1,0-1 0,0 1 0,1 0 0,-1 0 1,0-1-1,0 1 0,0 0 0,1-1 0,-1 1 1,0 0-1,0-1 0,0 1 0,0 0 0,0-1 1,0 1-1,0-1 0,1 1 0,-1 0 1,0-1-1,0 1 0,-1 0 0,1-1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12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0 243 3409,'0'0'7537,"12"-23"-6973,82-173 182,-79 172-245,8 497-2146,-23-412-3540,0-55 2979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13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18 139 360,'0'0'8922,"0"-5"-8439,-2-12-141,-4 34 263,-3 41-376,8-49-319,1 1 0,0-1 0,1 1 0,0-1-1,0 1 1,1-1 0,1 0 0,-1 0 0,1 0 0,6 11 0,-7-16 13,0-1 1,0 0 0,0 0-1,0 0 1,1-1 0,-1 1-1,1 0 1,0-1 0,0 0-1,0 1 1,0-1-1,0 0 1,0-1 0,0 1-1,1 0 1,-1-1 0,1 0-1,-1 0 1,1 0 0,0 0-1,-1-1 1,1 1 0,0-1-1,-1 0 1,1 0-1,0 0 1,0-1 0,-1 1-1,7-3 1,-8 2 74,0 0 0,1 0 1,-1-1-1,0 0 0,0 1 0,0-1 0,0 0 0,0 0 1,0 0-1,-1 0 0,1 0 0,-1 0 0,1-1 1,-1 1-1,0 0 0,0-1 0,0 1 0,0-1 0,0 0 1,0-3-1,11-58 183,-11 57-121,1-16 452,0 0-1,-2 1 0,-3-32 1,2 48-414,1 1 0,-1 0 0,-1 0 0,1-1 0,-1 1 0,1 0 0,-2 0 0,1 1 0,0-1 0,-1 0 0,0 1 0,0-1 0,0 1 0,-1 0 0,1 0 0,-1 0 0,0 1 0,0-1 0,-1 1 1,-5-3-1,8 4-114,0 1 0,0 0 0,0 0 0,-1 0 0,1 0 0,0 0 0,-1 1 0,1-1 0,0 1 1,-1-1-1,1 1 0,-1 0 0,1 0 0,-1 0 0,1 0 0,-1 0 0,-3 2 0,4-1-51,0 0 0,1 0-1,-1 0 1,1 0-1,-1 0 1,1 0-1,-1 1 1,1-1-1,0 1 1,-1-1 0,1 1-1,0-1 1,0 1-1,0 0 1,1-1-1,-1 1 1,-1 3 0,-1 7-700,1 0 0,0 0 0,0 0 1,2 0-1,0 18 0,0-21 46,0 24-3320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13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20 3121,'0'0'4734,"-4"9"-5022,-1 0 269,1 1-1,1-1 1,0 0 0,0 1 0,1 0-1,0-1 1,1 1 0,-1 13 0,2-11 131,0 0 1,1 0 0,0 0-1,1 0 1,1 0-1,4 14 1,-6-22-83,0-1-1,1 0 1,-1 0-1,1 0 1,-1-1-1,1 1 1,0 0-1,0-1 1,0 1-1,1-1 1,-1 0-1,1 1 1,-1-1-1,1 0 1,0 0-1,-1-1 1,1 1-1,0-1 1,0 1-1,0-1 1,0 0-1,1 0 1,-1 0 0,0-1-1,0 1 1,1-1-1,5 0 1,-4 1-36,1-1 1,0 0 0,-1 0-1,1 0 1,-1-1 0,1 0 0,-1 0-1,1-1 1,-1 1 0,0-1-1,0 0 1,0-1 0,0 1-1,0-1 1,0 0 0,-1 0 0,1 0-1,-1-1 1,0 0 0,0 0-1,0 0 1,0 0 0,-1 0 0,0-1-1,0 0 1,0 1 0,0-1-1,-1 0 1,0-1 0,0 1 0,2-8-1,-2 5 183,0-1 0,0 1 0,-1 0 0,-1-1 0,1 1 0,-1-1 0,-1 1 0,1 0-1,-1-1 1,-1 1 0,0 0 0,-5-15 0,5 19-109,0 0 0,0 1 0,-1-1-1,1 1 1,-1-1 0,0 1 0,0 0-1,0 0 1,0 0 0,-1 0 0,1 1 0,-1-1-1,1 1 1,-1 0 0,0 0 0,0 0 0,0 1-1,0-1 1,0 1 0,-1 0 0,1 0 0,0 1-1,0-1 1,-1 1 0,1 0 0,-5 0-1,4 0-107,0 1-1,-1-1 1,1 1-1,0 0 1,0 0-1,-1 1 1,1 0-1,1 0 1,-1 0-1,0 0 0,0 1 1,1-1-1,-1 1 1,1 1-1,0-1 1,0 0-1,0 1 1,0 0-1,1 0 1,0 0-1,-5 7 0,2-1-687,0 1 0,1-1 0,1 1 0,0 0 0,0 0 0,1 0 0,0 1 0,-2 21 0,4-8-3765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15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1 383 1616,'0'0'6335,"0"30"-3713,2-25-2611,0 0-1,0 0 1,0 0-1,1 0 1,-1-1 0,1 1-1,0-1 1,1 1 0,-1-1-1,1 0 1,-1 0-1,1-1 1,0 1 0,1-1-1,-1 0 1,1 0 0,-1 0-1,1-1 1,0 1-1,0-1 1,0 0 0,0-1-1,0 1 1,1-1 0,-1 0-1,0-1 1,1 1-1,-1-1 1,0 0 0,9-1-1,-11-1 6,1 0-1,-1 0 0,0 0 0,0 0 0,0-1 0,0 1 1,0-1-1,0 0 0,-1 0 0,1 0 0,-1 0 1,0-1-1,2-4 0,23-46 158,-22 35-94,0-1 0,-1 0 1,-1 0-1,0 0 0,-2 0 0,0-1 1,-4-29-1,2-4 2,-5-44 532,7 96-618,-1 0 0,1-1 0,0 1-1,0 0 1,0 0 0,1 0 0,-1 0 0,0 0 0,1 0 0,0 0 0,-1 0-1,1 1 1,0-1 0,0 1 0,0-1 0,0 1 0,0 0 0,0-1-1,0 1 1,0 0 0,5-1 0,50-17-39,-55 18 36,-1 1 0,1-1 1,0 0-1,0 1 0,-1-1 1,1 1-1,0 0 0,0 0 1,0 0-1,-1 0 0,1 0 1,0 0-1,0 0 0,0 0 0,0 1 1,-1-1-1,1 1 0,0-1 1,0 1-1,-1 0 0,1 0 1,-1-1-1,1 1 0,0 0 1,-1 1-1,0-1 0,1 0 1,-1 0-1,0 1 0,1-1 1,-1 0-1,1 3 0,0 2-3,-1 1 0,1-1-1,-1 0 1,-1 1 0,1-1-1,-1 0 1,-1 13-1,0 5 170,0 24 57,2 49-116,-1-89-99,2 0 0,-1 1 0,1-1 1,0 0-1,1 0 0,0 0 0,0 0 1,1-1-1,5 9 0,-5-10 95,0 0-157,-1 0 1,1-1-1,0 0 1,1 1-1,-1-2 1,7 6-1,-8-8-60,0 0 0,0 0 0,0-1-1,1 0 1,-1 0 0,0 0-1,1 0 1,-1 0 0,1-1 0,-1 1-1,1-1 1,-1 0 0,1 0 0,5-1-1,5-1-496,-1 0 1,1-1-1,-1 0 0,17-8 0,12-7-2400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16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43 680,'0'0'7318,"1"-7"-6190,1 2-776,-1 3-155,0 0-1,0 0 1,-1 0 0,1 0-1,0 0 1,-1 0 0,0-1-1,1 1 1,-1 0 0,0 0-1,0 0 1,0-4 0,0 6-53,2 0-140,-2 0-90,-1 5-202,-1 1 292,0-1 0,-1 0 0,0 0 0,1 0-1,-1-1 1,-1 1 0,1-1 0,-1 0 0,0 0 0,0 0 0,0 0-1,-5 3 1,-5 6 90,-88 82 340,99-92-441,3-1-18,0-2 146,3 51-322,-1-45 193,-1-1-1,2 0 1,-1 1 0,0-1 0,1 0 0,0 0 0,0 0 0,0-1 0,1 1 0,0-1 0,0 1 0,0-1 0,0-1 0,1 1 0,-1-1 0,1 1-1,0-1 1,0 0 0,10 3 0,-2-2-222,0 0 0,1-1 0,-1-1-1,1 0 1,-1-1 0,1-1 0,17-1 0,3-4-1248,-4-11-723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18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5 3017,'0'0'9331,"0"-4"-8959,2 67-1232,-2-41 879,-1 0 0,0-1 1,-8 32-1,2-31-16,4-14-177,0 1-1,0-1 1,1 1-1,0-1 1,-1 15-1,13-22-3128,-5-1 3180,-1-1 0,0 0 0,1-1 0,-1 1 0,0-1 1,0 1-1,0-1 0,0-1 0,0 1 0,0 0 0,0-1 0,-1 0 1,0 0-1,5-4 0,46-54-1046,-44 49 960,44-62 186,-22 22 3984,-37 63-2546,4-6-1411,-1-1 0,0 1 0,0 0 0,0-1 0,-1 0 0,-4 8 0,-93 95 528,100-107-534,0 1-1,-1-1 1,1 0-1,0 1 1,0-1 0,-1 0-1,1 1 1,0-1-1,0 1 1,0-1-1,0 0 1,-1 1-1,1-1 1,0 1 0,0-1-1,0 0 1,0 1-1,0-1 1,0 1-1,0-1 1,0 1 0,0-1-1,0 0 1,0 1-1,0-1 1,0 1-1,1-1 1,-1 0-1,0 1 1,0-1 0,0 1-1,1-1 1,-1 1-1,16 8 51,28 0 127,-39-8-171,35 13-1230,-11-2-3357,-15-9 574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19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13 1672,'0'0'2532,"0"-2"-3010,0 2 758,0-1 0,0 1 0,0-1 0,0 1 0,0-1 0,-1 1 0,1-1 0,0 1 0,0-1 0,-1 1 0,1-1 0,0 1 0,0-1 0,-1 1 0,1 0 0,-1-1 0,1 1 0,0 0 0,-1-1 0,1 1 0,-1 0 0,1-1 0,-1 1 0,1 0 0,-1 0 0,0-1 0,-7 4-279,0 1 0,0 0 0,1 0-1,-1 1 1,1 0 0,0 0 0,0 1-1,-5 6 1,-6 2 44,17-13-47,0-1 0,0 1 0,0-1 0,0 1 0,1 0 0,-1-1 0,0 1 0,0 0 0,1 0 0,-1 0 0,0-1 0,1 1 0,-1 0 0,1 0 0,-1 0 0,1 0 0,-1 0 0,1 0 0,0 0 0,0 0 0,-1 0 0,1 0 0,0 0 0,0 0 0,0 0 0,0 0 0,0 0 0,1 2 0,18 21-99,-8-13 180,-8-7-201,1 0-1,0 0 1,0 0-1,0 0 1,0-1-1,1 1 1,-1-1-1,1 0 0,0 0 1,0-1-1,0 0 1,0 0-1,0 0 1,1 0-1,-1-1 1,0 0-1,1 0 0,7 0 1,-12-1 52,-1 0 0,0 0 0,1 0 0,-1 0-1,1 0 1,-1 0 0,0-1 0,1 1 0,-1 0 0,1 0 0,-1-1 0,0 1 0,1 0 0,-1-1 0,0 1-1,1 0 1,-1-1 0,0 1 0,0 0 0,0-1 0,1 1 0,-1-1 0,0 1 0,0 0 0,0-1 0,0 1 0,1-1-1,-1 1 1,0-1 0,0 1 0,0 0 0,0-1 0,0 1 0,0-1 0,-1 0 0,1 0-154,1-15-3326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33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0 153 5537,'0'0'2570,"24"-11"-2557,78-34-11,-91 41-4,1 0 0,0 0 0,-1 1 0,1 1 0,1 0 0,-1 1 0,23 0 0,13-2-134,-29 1-103,0 0-1,1-2 1,-1 0 0,-1-2 0,1 0 0,-1-1 0,0 0-1,33-21 1,-44 22-1544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20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1 207 1464,'0'0'9313,"7"-22"-7647,23-18-1060,-11 16-493,-1 0 0,-1-1 0,21-43-1,-35 65 0,-3 2-104,3 12-329,5 53 298,-2 0-1,-5 78 1,-1-95-145,0-47 119,0 1 0,0-1 0,0 1 0,0 0 0,0-1 0,0 1 0,0-1 0,-1 1-1,1-1 1,0 1 0,0-1 0,0 1 0,-1-1 0,1 1 0,0-1 0,-1 1 0,1-1-1,0 0 1,-1 1 0,1-1 0,0 1 0,-1-1 0,1 0 0,-1 1 0,1-1 0,-1 0-1,1 0 1,-1 1 0,1-1 0,-1 0 0,1 0 0,-1 0 0,1 0 0,-1 0 0,1 1-1,-1-1 1,0 0 0,1 0 0,-1-1 0,-9 2-2638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21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1672,'0'0'4956,"-11"1"-4254,-61 19 401,65-18-948,1 0 0,0 1 0,0 0 0,1 0 0,-1 1 0,1-1 0,-1 1 0,1 0 0,0 1 0,1-1 0,-7 9 0,10-12-130,0 0 0,0 1 0,0-1 0,0 0 1,1 1-1,-1-1 0,0 1 0,1-1 0,0 1 0,-1-1 0,1 1 1,0 0-1,0-1 0,-1 1 0,1-1 0,1 1 0,-1-1 0,0 1 1,0 0-1,0-1 0,1 1 0,-1-1 0,1 1 0,0-1 0,-1 0 1,1 1-1,0-1 0,0 1 0,-1-1 0,1 0 0,0 0 0,0 1 0,1-1 1,-1 0-1,0 0 0,0 0 0,1 0 0,-1-1 0,0 1 0,1 0 1,-1 0-1,0-1 0,1 1 0,-1-1 0,1 1 0,3 0 0,61 2 290,-53-3-451,0 0 0,0 1 0,0 0-1,0 1 1,0 0 0,0 1 0,13 5 0,-14-5-4721,-8-3 2511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22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6617,'0'0'5628,"0"6"-5589,0 10 21,-2 0 1,1 0-1,-2 0 1,0 0-1,-1-1 0,-12 30 1,15-43-67,0 0 0,0 1 1,1-1-1,-1 0 1,1 1-1,-1-1 0,1 0 1,0 1-1,0-1 0,0 1 1,0-1-1,0 1 0,0-1 1,1 0-1,-1 1 1,1-1-1,0 0 0,0 1 1,0-1-1,0 0 0,0 0 1,0 0-1,0 0 0,1 0 1,-1 0-1,1 0 0,0 0 1,-1-1-1,1 1 1,4 2-1,5 4-6,1-1 0,0 0 0,0-1-1,21 7 1,10 5 40,-27-11-33,-12-6-11,-1 0-1,0 0 1,1 1-1,-1 0 1,0-1-1,0 1 1,0 0-1,0 0 1,0 1-1,-1-1 1,1 0-1,3 5 1,-38-4 820,22-3-818,-1-1 1,0 0-1,0-1 0,0 0 0,1 0 0,-17-7 0,-29-20-5043,36 17-1305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22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5337,'0'0'7930,"206"5"-7882,-136 9-96,13 2-568,-22-3-2329,-19-5-5465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31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98 304,'0'0'8188,"-5"-19"-7266,-15-59-150,15 229 411,5-128-1097,18 392 630,58 323-121,-76-732-594,12 325 195,9 76 16,3-183 81,-11 442 1,-23-427-180,-5 145 45,-23 567 688,27-790-738,18 295 1,-1-356 4,-4 1 0,-11 104 0,-10-83-109,10-78-6,2 1-1,-1 57 0,8-101-128,0 1 1,0 0-1,0-1 0,0 1 0,0-1 0,0 1 0,0 0 0,0-1 1,1 1-1,-1-1 0,1 1 0,-1 0 0,1-1 0,0 0 0,-1 1 1,1-1-1,0 1 0,0-1 0,0 0 0,0 1 0,2 1 0,1-2-636,-1 0-1,1 0 1,-1 0-1,1 0 1,-1-1-1,1 1 1,0-1-1,-1 0 1,6-1-1,0 1-4154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52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0 339 2537,'0'0'7086,"4"-12"-6662,16-44-2,39-125 2000,-47 147-2222,-8 27-204,-2 0 0,1 1 0,-1-1 1,0 0-1,2-14 0,-4 20-48,0 17-611,3 312-1569,-3-326 2008,-1 0-1,1 0 1,-1 0 0,0 0 0,0 0 0,0 0 0,1-1-1,-2 1 1,1 0 0,0-1 0,0 1 0,0-1-1,-1 1 1,-1 1 0,1-2-125,-6 8-1771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54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1 273 960,'0'0'9841,"0"-17"-9133,0 11-684,1-14 183,0 0 0,1 0 0,1 0 0,0 0 0,10-29 0,-9 39-159,0 1 1,0-1 0,1 1-1,0 0 1,0 0-1,1 0 1,0 1 0,11-12-1,-16 19-74,0 1-1,0-1 1,0 0-1,0 0 1,0 1-1,0-1 1,0 1-1,0-1 1,0 1-1,0-1 1,0 1-1,0 0 1,1 0-1,-1-1 1,0 1 0,0 0-1,0 0 1,0 0-1,1 0 1,-1 0-1,0 1 1,0-1-1,0 0 1,0 0-1,0 1 1,1-1-1,-1 1 1,0-1-1,0 1 1,0-1-1,0 1 1,0 0-1,0-1 1,-1 1 0,1 0-1,0 0 1,0 0-1,0-1 1,-1 1-1,1 0 1,0 0-1,-1 0 1,1 0-1,-1 0 1,1 1-1,-1-1 1,1 2-1,18 52-53,-19-52 85,1 0-1,-1 0 1,1 0 0,0-1-1,0 1 1,0 0-1,0 0 1,0-1 0,1 1-1,-1-1 1,1 1-1,2 3 1,-1-5-33,0 1 0,0-1 1,0 0-1,0 0 0,0 0 0,0 0 1,0-1-1,0 1 0,1-1 0,-1 0 0,0 0 1,6 0-1,-6-1 61,0-1 0,0 1-1,-1-1 1,1 1 0,0-1 0,-1 0 0,0 0 0,1 0 0,-1 0 0,0 0-1,0-1 1,0 1 0,0-1 0,-1 1 0,3-6 0,0 3 31,-1 0 0,0 0 1,-1 0-1,1-1 0,-1 1 0,0-1 1,2-10-1,-4 16-72,2 2-109,0-1 61,-1 1 0,1 1 1,0-1-1,-1 0 0,1 0 0,-1 0 0,0 1 1,0-1-1,0 1 0,0-1 0,0 1 1,0 0-1,-1-1 0,1 1 0,-1 0 0,0 3 1,3 50 217,-3-55-169,0-1 10,0 0-1,0 0 1,0 1-1,0-1 0,0 0 1,0 0-1,0 1 0,0-1 1,0 0-1,0 0 0,0 1 1,0-1-1,1 0 0,-1 0 1,0 0-1,0 1 0,0-1 1,0 0-1,0 0 0,0 1 1,1-1-1,-1 0 0,0 0 1,0 0-1,0 0 0,1 1 1,-1-1-1,0 0 0,0 0 1,0 0-1,1 0 0,-1 0 1,0 0-1,0 0 0,1 0 1,-1 0-1,0 1 1,0-1-1,1 0 0,-1 0 1,0 0-1,0 0 0,1 0 1,-1-1-1,0 1 0,0 0 1,1 0-1,-1 0 0,0 0 1,0 0-1,1 0 0,11-6-155,-12 5 135,25-41-45,-22 36 86,0 0 0,-1 1 0,2-1 0,-1 1 1,1 0-1,4-6 0,-7 11 114,-1 37-381,-1-11-75,0-17-745,0-1-1,1 1 0,0 0 0,3 16 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55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 8 1192,'0'0'9669,"0"-8"-9656,0 33 27,-1 0-1,-1 0 1,-1-1-1,-8 35 1,4-37 13,-2 6 6,7-24 10,1 0 0,-1 0 0,0 0 0,1 0 1,0 0-1,0 0 0,0 9 0,-8 45-105,-22-44 1442,24-12-1431,-29 4 326,35-6-310,0 0 0,0 1 1,0-1-1,-1 0 1,1 0-1,0 0 0,0 0 1,-1 0-1,1 0 0,0-1 1,0 1-1,-1 0 1,1 0-1,0-1 0,0 1 1,0-1-1,0 1 0,-1-1 1,1 0-1,-1-1 0,-7 2-4724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56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35 72,'0'0'7691,"1"-5"-6616,4-24 533,-1 28-1612,1 1-1,-1 0 1,1 0 0,-1 1-1,0-1 1,1 1-1,-1 0 1,0 0-1,0 0 1,1 1-1,5 3 1,-7-3-8,-1 1 0,0-1 0,0 1 1,0-1-1,0 1 0,0 0 0,-1 0 0,1 0 0,-1 0 1,0 0-1,0 0 0,0 0 0,0 0 0,-1 0 0,1 1 0,-1 5 1,2 4 108,0 0 0,-2 0 0,1 1 1,-2-1-1,0 0 0,0 0 0,-1 0 1,-1 0-1,0-1 0,-1 1 0,0-1 1,-1 0-1,-8 14 0,9-18-45,0 0 0,1 1 1,-1-1-1,2 1 0,-1 0 0,1-1 0,0 1 0,1 0 0,0 14 1,1-22-68,0 0 0,1 0 0,-1 0 0,1-1 0,-1 1 0,1 0 0,-1 0 1,1-1-1,0 1 0,-1 0 0,1-1 0,0 1 0,0-1 0,-1 1 0,1-1 1,0 1-1,0-1 0,0 1 0,0-1 0,-1 0 0,1 1 0,0-1 0,0 0 1,0 0-1,0 0 0,0 0 0,0 0 0,0 0 0,1 0 0,38 0-761,-32 0 678,-1 0-225,1 0 1,0 0-1,-1-1 0,1 0 0,-1-1 0,1 1 0,-1-1 1,0-1-1,1 0 0,-1 0 0,0 0 0,-1-1 0,12-7 1,4-5-1992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47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3329,'0'0'6025,"6"-21"-2212,550 21-3749,-233-19-228,-303 19 104,1 1 1,0 1-1,-1 1 1,29 7-1,-34-7 81,0-1 0,1 0 0,19-1 0,-34 0-5,1 0-6,-1 0-82,-1 1-27,0-1 42,0 1-10,0-2-164,0 8-5165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08:23:33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6009,'0'0'3353,"83"32"-3353,-63-27 88,7 0-88,-1-2-8,7-3-608,-1 0-216,0 0 232,12-11-297,-11-7-623,-10-1-1729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49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4481,'0'0'5783,"0"-5"-3790,19 199-1990,-11-134-6,37-60-121,567-3 756,-602 3-692,0 1-1,0 0 1,-1 1-1,1 0 1,0 1-1,-1-1 1,15 8-1,-23-10-91,-56-1-2927,28-6-514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50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1632,'0'0'5077,"4"-3"-4747,-1 1-222,-1 0 0,1 0 0,0 0 0,0 1 0,0-1 0,-1 1 0,1 0 0,0 0 0,1 0 0,-1 0 0,0 0 0,0 1 0,0 0 0,0-1 0,5 1 815,19 0-153,128-1 78,169 3-567,-136 13-265,-184-15-14,-3 0 0,1-1-1,0 1 1,0 0-1,-1 0 1,1 0-1,0 0 1,0 0-1,-1 0 1,1 0-1,0 1 1,0-1-1,-1 0 1,1 1-1,0 0 1,-1-1-1,1 1 1,0 0-1,-1 0 1,1 0-1,-1 0 1,0 0-1,1 0 1,-1 0-1,0 1 1,0-1-1,1 0 1,-1 1-1,0-1 1,0 1-1,-1-1 1,1 1-1,0-1 1,0 3-1,4 6 51,0 0-1,-1 1 1,-1-1-1,0 1 1,0-1-1,-1 1 1,1 18-1,-3 82 304,-1-57-297,0-53-159,1 1 0,-1-1 0,0 0 1,1 1-1,-1-1 0,0 0 1,0 0-1,0 0 0,0 0 0,0 0 1,0 0-1,0 0 0,-1 0 1,1-1-1,0 1 0,0 0 0,-1-1 1,1 1-1,0-1 0,-1 1 1,1-1-1,-3 1 0,-4-1-3396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57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22 680,'0'0'9011,"31"0"-8412,397-15 927,-151 9-1509,-207 6-118,-11 3-30,67 11 1,-13 0-192,-76-12 293,-23-1-8,0-1 1,0 1 0,-1 1-1,1 1 1,0 0-1,19 7 1,-27-7-45,-2-1-130,-14-2-1227,1 0-904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4:58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0 384,'0'0'11133,"12"7"-10985,-6 3-88,0 0 0,-1 0 0,-1 0 0,1 1 0,-2 0 0,0 0 0,0 0 0,-1 0 0,1 12-1,1 21 238,-3 46 1,2 17 23,1-77-307,2 0-1,2 0 1,13 34 0,-11-32-24,0-1 0,6 42 0,-15-48-63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09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1800,'0'0'6658,"5"0"-6331,682-10 2057,-581 7-2353,626-42 203,-597 29-622,148 0 0,-282 16 243,-19 11-2486,3-3 596,-3 0-1556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13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1088,'0'0'6286,"0"-6"-1556,11 143-4700,-8-111 13,3 53 146,-4 104-1,-4-80-1757,2-101 151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30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2481,'0'0'1244,"1"19"-875,4 148 1300,-20 70 699,15 726-3167,-5-853-29,-6 0 0,-23 109 0,22-154-1457,9-50-62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3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0 501 5353,'0'0'548,"4"24"-390,0 1-134,-1 0 2,1-1-1,1 1 1,2-1 0,11 28 0,-7-24 10,2 8-76,2-1 0,21 35 0,-36-69 51,1 0-1,-1 0 1,0-1-1,0 1 1,1 0 0,-1 0-1,1-1 1,-1 1-1,1 0 1,-1-1 0,1 1-1,-1-1 1,1 1-1,-1 0 1,1-1 0,0 1-1,-1-1 1,1 1-1,0-1 1,-1 0 0,1 1-1,0-1 1,0 0-1,-1 0 1,1 1 0,0-1-1,0 0 1,0 0 0,0 0-1,-1 0 1,1 0-1,0 0 1,0 0 0,0 0-1,-1 0 1,1 0-1,0-1 1,0 1 0,0 0-1,-1-1 1,1 1-1,0 0 1,-1-1 0,1 1-1,0-1 1,-1 1-1,1-1 1,0 1 0,-1-1-1,1 1 1,-1-1-1,1 0 1,-1 1 0,1-1-1,-1 0 1,1 1-1,-1-1 1,0 0 0,0 0-1,1 0 1,-1 0 0,22-61 1065,-18 49-1215,126-506 293,-108 418-819,-16 71 58,-1-1-1,2-36 0,-7 21-1308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31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41 3169,'0'0'3794,"2"-9"-2807,4-9-771,-3 4 667,-21 38 121,-54 69 167,49-68-1089,2 2-1,1 1 1,1 0-1,-24 49 1,42-76-104,0 1 0,0-1-1,1 1 1,-1-1 0,0 1 0,1 0 0,0-1 0,-1 1-1,1 0 1,0-1 0,0 1 0,0 0 0,0 0 0,0-1-1,0 1 1,0 0 0,0 0 0,1-1 0,-1 1 0,1 0-1,0 1 1,0-2-17,0 0 0,0 0-1,0-1 1,0 1 0,1 0-1,-1-1 1,0 1 0,0-1-1,0 1 1,1-1 0,-1 1 0,0-1-1,0 0 1,1 0 0,-1 0-1,0 0 1,1 0 0,-1 0-1,0 0 1,3 0 0,5-2-21,-1 0 0,1 0 1,-1-1-1,1 0 0,-1-1 0,13-7 1,13-13 163,-1-2 1,-1-2-1,-1-1 1,27-34-1,-20 23 415,-37 40-495,-1-1-1,1 0 1,0 1-1,0-1 1,0 1 0,0-1-1,0 1 1,0-1-1,0 1 1,1-1-1,-1 1 1,0 0-1,0 0 1,0 0-1,0 0 1,0 0-1,0 0 1,1 0-1,-1 0 1,0 0-1,0 0 1,0 1 0,0-1-1,0 0 1,0 1-1,0-1 1,0 1-1,0-1 1,0 1-1,0-1 1,0 1-1,0 0 1,0 0-1,1 1 1,31 32-165,-27-27 196,-1-1-251,0 0 0,0 0 0,-1 0 0,0 1 0,0 0 0,-1 0 1,1 0-1,-1 0 0,-1 0 0,0 0 0,0 1 0,0-1 0,-1 1 0,0 0 0,0 0 1,-1-1-1,-1 14 0,1 11-3501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2T10:25:34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 1384,'0'0'9260,"-5"4"-9064,-6 9-89,1 0 0,0 1 1,2-1-1,-1 2 1,2-1-1,-9 21 0,-17 32 487,15-38-398,-22 44 100,37-67-298,1-1 1,0 0-1,0 1 1,1 0-1,0-1 1,0 1-1,0 0 1,1-1-1,0 1 1,0 0-1,1 10 1,0-14-35,0-1-1,0 1 1,0 0 0,0-1 0,0 1 0,0-1-1,1 1 1,-1-1 0,0 1 0,1-1 0,-1 0-1,1 0 1,0 1 0,-1-1 0,1 0 0,0-1-1,0 1 1,-1 0 0,1 0 0,0-1 0,0 1-1,0-1 1,3 1 0,51 5-869,-49-6 836,-2 0 42,0 0 0,0 0 1,0 1-1,0 0 1,0 0-1,0 0 0,-1 0 1,1 1-1,0 0 1,6 3-1,-9-3 19,0 0-1,0 0 1,-1 0-1,1 0 1,-1 0-1,1 1 1,-1-1 0,0 1-1,1-1 1,-1 1-1,-1-1 1,1 1 0,0 0-1,-1-1 1,1 1-1,-1 0 1,0 0-1,0-1 1,0 1 0,0 4-1,0 1 88,0 0 0,-1-1 0,0 1 0,0 0 0,-1 0-1,1-1 1,-2 1 0,1-1 0,-1 1 0,0-1 0,-7 11 0,7-14-26,0 0 0,0-1 0,0 1 0,-1-1 0,0 0 0,0 1 0,1-1 0,-2-1 0,1 1 0,0-1 0,-1 0 0,1 0 0,-1 0 0,1 0 0,-1-1 0,0 0 0,0 0 0,0 0 0,-8 0 0,1 0 55,4 0-32,0-1 0,0 1 0,0-1 1,0-1-1,-16-2 0,22 2-88,0 0-1,0 1 1,0-1 0,0 0 0,0 0-1,0-1 1,0 1 0,0 0-1,1-1 1,-1 1 0,0-1 0,1 1-1,-1-1 1,1 0 0,0 0 0,-1 1-1,1-1 1,0 0 0,0 0 0,0 0-1,1 0 1,-1 0 0,0-1-1,1 1 1,-1 0 0,1-5 0,-2-76-3212,2 43-682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8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7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2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6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5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8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8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7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4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A892-A6C9-4DF6-9793-4D9AA5A5C43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13A4-6E29-4218-9619-4A0B3206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9.png"/><Relationship Id="rId299" Type="http://schemas.openxmlformats.org/officeDocument/2006/relationships/customXml" Target="../ink/ink441.xml"/><Relationship Id="rId21" Type="http://schemas.openxmlformats.org/officeDocument/2006/relationships/customXml" Target="../ink/ink301.xml"/><Relationship Id="rId63" Type="http://schemas.openxmlformats.org/officeDocument/2006/relationships/customXml" Target="../ink/ink322.xml"/><Relationship Id="rId159" Type="http://schemas.openxmlformats.org/officeDocument/2006/relationships/image" Target="../media/image350.png"/><Relationship Id="rId324" Type="http://schemas.openxmlformats.org/officeDocument/2006/relationships/image" Target="../media/image432.png"/><Relationship Id="rId170" Type="http://schemas.openxmlformats.org/officeDocument/2006/relationships/customXml" Target="../ink/ink376.xml"/><Relationship Id="rId226" Type="http://schemas.openxmlformats.org/officeDocument/2006/relationships/customXml" Target="../ink/ink404.xml"/><Relationship Id="rId268" Type="http://schemas.openxmlformats.org/officeDocument/2006/relationships/customXml" Target="../ink/ink425.xml"/><Relationship Id="rId32" Type="http://schemas.openxmlformats.org/officeDocument/2006/relationships/image" Target="../media/image288.png"/><Relationship Id="rId74" Type="http://schemas.openxmlformats.org/officeDocument/2006/relationships/customXml" Target="../ink/ink328.xml"/><Relationship Id="rId128" Type="http://schemas.openxmlformats.org/officeDocument/2006/relationships/customXml" Target="../ink/ink355.xml"/><Relationship Id="rId335" Type="http://schemas.openxmlformats.org/officeDocument/2006/relationships/customXml" Target="../ink/ink459.xml"/><Relationship Id="rId5" Type="http://schemas.openxmlformats.org/officeDocument/2006/relationships/image" Target="../media/image275.png"/><Relationship Id="rId181" Type="http://schemas.openxmlformats.org/officeDocument/2006/relationships/image" Target="../media/image361.png"/><Relationship Id="rId237" Type="http://schemas.openxmlformats.org/officeDocument/2006/relationships/image" Target="../media/image389.png"/><Relationship Id="rId279" Type="http://schemas.openxmlformats.org/officeDocument/2006/relationships/customXml" Target="../ink/ink431.xml"/><Relationship Id="rId43" Type="http://schemas.openxmlformats.org/officeDocument/2006/relationships/customXml" Target="../ink/ink312.xml"/><Relationship Id="rId139" Type="http://schemas.openxmlformats.org/officeDocument/2006/relationships/image" Target="../media/image340.png"/><Relationship Id="rId290" Type="http://schemas.openxmlformats.org/officeDocument/2006/relationships/image" Target="../media/image415.png"/><Relationship Id="rId304" Type="http://schemas.openxmlformats.org/officeDocument/2006/relationships/image" Target="../media/image422.png"/><Relationship Id="rId346" Type="http://schemas.openxmlformats.org/officeDocument/2006/relationships/image" Target="../media/image443.png"/><Relationship Id="rId85" Type="http://schemas.openxmlformats.org/officeDocument/2006/relationships/image" Target="../media/image313.png"/><Relationship Id="rId150" Type="http://schemas.openxmlformats.org/officeDocument/2006/relationships/customXml" Target="../ink/ink366.xml"/><Relationship Id="rId192" Type="http://schemas.openxmlformats.org/officeDocument/2006/relationships/customXml" Target="../ink/ink387.xml"/><Relationship Id="rId206" Type="http://schemas.openxmlformats.org/officeDocument/2006/relationships/customXml" Target="../ink/ink394.xml"/><Relationship Id="rId248" Type="http://schemas.openxmlformats.org/officeDocument/2006/relationships/customXml" Target="../ink/ink415.xml"/><Relationship Id="rId12" Type="http://schemas.openxmlformats.org/officeDocument/2006/relationships/image" Target="../media/image278.png"/><Relationship Id="rId108" Type="http://schemas.openxmlformats.org/officeDocument/2006/relationships/customXml" Target="../ink/ink345.xml"/><Relationship Id="rId315" Type="http://schemas.openxmlformats.org/officeDocument/2006/relationships/customXml" Target="../ink/ink449.xml"/><Relationship Id="rId54" Type="http://schemas.openxmlformats.org/officeDocument/2006/relationships/image" Target="../media/image298.png"/><Relationship Id="rId96" Type="http://schemas.openxmlformats.org/officeDocument/2006/relationships/customXml" Target="../ink/ink339.xml"/><Relationship Id="rId161" Type="http://schemas.openxmlformats.org/officeDocument/2006/relationships/image" Target="../media/image351.png"/><Relationship Id="rId217" Type="http://schemas.openxmlformats.org/officeDocument/2006/relationships/image" Target="../media/image379.png"/><Relationship Id="rId259" Type="http://schemas.openxmlformats.org/officeDocument/2006/relationships/image" Target="../media/image400.png"/><Relationship Id="rId23" Type="http://schemas.openxmlformats.org/officeDocument/2006/relationships/customXml" Target="../ink/ink302.xml"/><Relationship Id="rId119" Type="http://schemas.openxmlformats.org/officeDocument/2006/relationships/image" Target="../media/image330.png"/><Relationship Id="rId270" Type="http://schemas.openxmlformats.org/officeDocument/2006/relationships/customXml" Target="../ink/ink426.xml"/><Relationship Id="rId326" Type="http://schemas.openxmlformats.org/officeDocument/2006/relationships/image" Target="../media/image433.png"/><Relationship Id="rId65" Type="http://schemas.openxmlformats.org/officeDocument/2006/relationships/customXml" Target="../ink/ink323.xml"/><Relationship Id="rId130" Type="http://schemas.openxmlformats.org/officeDocument/2006/relationships/customXml" Target="../ink/ink356.xml"/><Relationship Id="rId172" Type="http://schemas.openxmlformats.org/officeDocument/2006/relationships/customXml" Target="../ink/ink377.xml"/><Relationship Id="rId228" Type="http://schemas.openxmlformats.org/officeDocument/2006/relationships/customXml" Target="../ink/ink405.xml"/><Relationship Id="rId281" Type="http://schemas.openxmlformats.org/officeDocument/2006/relationships/customXml" Target="../ink/ink432.xml"/><Relationship Id="rId337" Type="http://schemas.openxmlformats.org/officeDocument/2006/relationships/customXml" Target="../ink/ink460.xml"/><Relationship Id="rId34" Type="http://schemas.openxmlformats.org/officeDocument/2006/relationships/image" Target="../media/image108.png"/><Relationship Id="rId76" Type="http://schemas.openxmlformats.org/officeDocument/2006/relationships/customXml" Target="../ink/ink329.xml"/><Relationship Id="rId141" Type="http://schemas.openxmlformats.org/officeDocument/2006/relationships/image" Target="../media/image341.png"/><Relationship Id="rId7" Type="http://schemas.openxmlformats.org/officeDocument/2006/relationships/customXml" Target="../ink/ink294.xml"/><Relationship Id="rId183" Type="http://schemas.openxmlformats.org/officeDocument/2006/relationships/image" Target="../media/image362.png"/><Relationship Id="rId239" Type="http://schemas.openxmlformats.org/officeDocument/2006/relationships/image" Target="../media/image390.png"/><Relationship Id="rId250" Type="http://schemas.openxmlformats.org/officeDocument/2006/relationships/customXml" Target="../ink/ink416.xml"/><Relationship Id="rId292" Type="http://schemas.openxmlformats.org/officeDocument/2006/relationships/image" Target="../media/image416.png"/><Relationship Id="rId306" Type="http://schemas.openxmlformats.org/officeDocument/2006/relationships/image" Target="../media/image423.png"/><Relationship Id="rId45" Type="http://schemas.openxmlformats.org/officeDocument/2006/relationships/customXml" Target="../ink/ink313.xml"/><Relationship Id="rId87" Type="http://schemas.openxmlformats.org/officeDocument/2006/relationships/image" Target="../media/image314.png"/><Relationship Id="rId110" Type="http://schemas.openxmlformats.org/officeDocument/2006/relationships/customXml" Target="../ink/ink346.xml"/><Relationship Id="rId348" Type="http://schemas.openxmlformats.org/officeDocument/2006/relationships/image" Target="../media/image444.png"/><Relationship Id="rId152" Type="http://schemas.openxmlformats.org/officeDocument/2006/relationships/customXml" Target="../ink/ink367.xml"/><Relationship Id="rId194" Type="http://schemas.openxmlformats.org/officeDocument/2006/relationships/customXml" Target="../ink/ink388.xml"/><Relationship Id="rId208" Type="http://schemas.openxmlformats.org/officeDocument/2006/relationships/customXml" Target="../ink/ink395.xml"/><Relationship Id="rId261" Type="http://schemas.openxmlformats.org/officeDocument/2006/relationships/image" Target="../media/image401.png"/><Relationship Id="rId14" Type="http://schemas.openxmlformats.org/officeDocument/2006/relationships/image" Target="../media/image279.png"/><Relationship Id="rId35" Type="http://schemas.openxmlformats.org/officeDocument/2006/relationships/customXml" Target="../ink/ink308.xml"/><Relationship Id="rId56" Type="http://schemas.openxmlformats.org/officeDocument/2006/relationships/image" Target="../media/image299.png"/><Relationship Id="rId77" Type="http://schemas.openxmlformats.org/officeDocument/2006/relationships/image" Target="../media/image309.png"/><Relationship Id="rId100" Type="http://schemas.openxmlformats.org/officeDocument/2006/relationships/customXml" Target="../ink/ink341.xml"/><Relationship Id="rId282" Type="http://schemas.openxmlformats.org/officeDocument/2006/relationships/image" Target="../media/image411.png"/><Relationship Id="rId317" Type="http://schemas.openxmlformats.org/officeDocument/2006/relationships/customXml" Target="../ink/ink450.xml"/><Relationship Id="rId338" Type="http://schemas.openxmlformats.org/officeDocument/2006/relationships/image" Target="../media/image439.png"/><Relationship Id="rId8" Type="http://schemas.openxmlformats.org/officeDocument/2006/relationships/image" Target="../media/image2760.png"/><Relationship Id="rId98" Type="http://schemas.openxmlformats.org/officeDocument/2006/relationships/customXml" Target="../ink/ink340.xml"/><Relationship Id="rId121" Type="http://schemas.openxmlformats.org/officeDocument/2006/relationships/image" Target="../media/image331.png"/><Relationship Id="rId142" Type="http://schemas.openxmlformats.org/officeDocument/2006/relationships/customXml" Target="../ink/ink362.xml"/><Relationship Id="rId163" Type="http://schemas.openxmlformats.org/officeDocument/2006/relationships/image" Target="../media/image352.png"/><Relationship Id="rId184" Type="http://schemas.openxmlformats.org/officeDocument/2006/relationships/customXml" Target="../ink/ink383.xml"/><Relationship Id="rId219" Type="http://schemas.openxmlformats.org/officeDocument/2006/relationships/image" Target="../media/image380.png"/><Relationship Id="rId230" Type="http://schemas.openxmlformats.org/officeDocument/2006/relationships/customXml" Target="../ink/ink406.xml"/><Relationship Id="rId251" Type="http://schemas.openxmlformats.org/officeDocument/2006/relationships/image" Target="../media/image396.png"/><Relationship Id="rId25" Type="http://schemas.openxmlformats.org/officeDocument/2006/relationships/customXml" Target="../ink/ink303.xml"/><Relationship Id="rId46" Type="http://schemas.openxmlformats.org/officeDocument/2006/relationships/image" Target="../media/image294.png"/><Relationship Id="rId67" Type="http://schemas.openxmlformats.org/officeDocument/2006/relationships/customXml" Target="../ink/ink324.xml"/><Relationship Id="rId272" Type="http://schemas.openxmlformats.org/officeDocument/2006/relationships/customXml" Target="../ink/ink427.xml"/><Relationship Id="rId293" Type="http://schemas.openxmlformats.org/officeDocument/2006/relationships/customXml" Target="../ink/ink438.xml"/><Relationship Id="rId307" Type="http://schemas.openxmlformats.org/officeDocument/2006/relationships/customXml" Target="../ink/ink445.xml"/><Relationship Id="rId328" Type="http://schemas.openxmlformats.org/officeDocument/2006/relationships/image" Target="../media/image434.png"/><Relationship Id="rId88" Type="http://schemas.openxmlformats.org/officeDocument/2006/relationships/customXml" Target="../ink/ink335.xml"/><Relationship Id="rId111" Type="http://schemas.openxmlformats.org/officeDocument/2006/relationships/image" Target="../media/image326.png"/><Relationship Id="rId132" Type="http://schemas.openxmlformats.org/officeDocument/2006/relationships/customXml" Target="../ink/ink357.xml"/><Relationship Id="rId153" Type="http://schemas.openxmlformats.org/officeDocument/2006/relationships/image" Target="../media/image347.png"/><Relationship Id="rId174" Type="http://schemas.openxmlformats.org/officeDocument/2006/relationships/customXml" Target="../ink/ink378.xml"/><Relationship Id="rId195" Type="http://schemas.openxmlformats.org/officeDocument/2006/relationships/image" Target="../media/image368.png"/><Relationship Id="rId209" Type="http://schemas.openxmlformats.org/officeDocument/2006/relationships/image" Target="../media/image375.png"/><Relationship Id="rId220" Type="http://schemas.openxmlformats.org/officeDocument/2006/relationships/customXml" Target="../ink/ink401.xml"/><Relationship Id="rId241" Type="http://schemas.openxmlformats.org/officeDocument/2006/relationships/image" Target="../media/image391.png"/><Relationship Id="rId15" Type="http://schemas.openxmlformats.org/officeDocument/2006/relationships/customXml" Target="../ink/ink298.xml"/><Relationship Id="rId36" Type="http://schemas.openxmlformats.org/officeDocument/2006/relationships/image" Target="../media/image289.png"/><Relationship Id="rId57" Type="http://schemas.openxmlformats.org/officeDocument/2006/relationships/customXml" Target="../ink/ink319.xml"/><Relationship Id="rId262" Type="http://schemas.openxmlformats.org/officeDocument/2006/relationships/customXml" Target="../ink/ink422.xml"/><Relationship Id="rId283" Type="http://schemas.openxmlformats.org/officeDocument/2006/relationships/customXml" Target="../ink/ink433.xml"/><Relationship Id="rId318" Type="http://schemas.openxmlformats.org/officeDocument/2006/relationships/image" Target="../media/image429.png"/><Relationship Id="rId339" Type="http://schemas.openxmlformats.org/officeDocument/2006/relationships/customXml" Target="../ink/ink461.xml"/><Relationship Id="rId78" Type="http://schemas.openxmlformats.org/officeDocument/2006/relationships/customXml" Target="../ink/ink330.xml"/><Relationship Id="rId99" Type="http://schemas.openxmlformats.org/officeDocument/2006/relationships/image" Target="../media/image320.png"/><Relationship Id="rId101" Type="http://schemas.openxmlformats.org/officeDocument/2006/relationships/image" Target="../media/image321.png"/><Relationship Id="rId122" Type="http://schemas.openxmlformats.org/officeDocument/2006/relationships/customXml" Target="../ink/ink352.xml"/><Relationship Id="rId143" Type="http://schemas.openxmlformats.org/officeDocument/2006/relationships/image" Target="../media/image342.png"/><Relationship Id="rId164" Type="http://schemas.openxmlformats.org/officeDocument/2006/relationships/customXml" Target="../ink/ink373.xml"/><Relationship Id="rId185" Type="http://schemas.openxmlformats.org/officeDocument/2006/relationships/image" Target="../media/image363.png"/><Relationship Id="rId9" Type="http://schemas.openxmlformats.org/officeDocument/2006/relationships/customXml" Target="../ink/ink295.xml"/><Relationship Id="rId210" Type="http://schemas.openxmlformats.org/officeDocument/2006/relationships/customXml" Target="../ink/ink396.xml"/><Relationship Id="rId26" Type="http://schemas.openxmlformats.org/officeDocument/2006/relationships/image" Target="../media/image285.png"/><Relationship Id="rId231" Type="http://schemas.openxmlformats.org/officeDocument/2006/relationships/image" Target="../media/image386.png"/><Relationship Id="rId252" Type="http://schemas.openxmlformats.org/officeDocument/2006/relationships/customXml" Target="../ink/ink417.xml"/><Relationship Id="rId273" Type="http://schemas.openxmlformats.org/officeDocument/2006/relationships/customXml" Target="../ink/ink428.xml"/><Relationship Id="rId294" Type="http://schemas.openxmlformats.org/officeDocument/2006/relationships/image" Target="../media/image417.png"/><Relationship Id="rId308" Type="http://schemas.openxmlformats.org/officeDocument/2006/relationships/image" Target="../media/image424.png"/><Relationship Id="rId329" Type="http://schemas.openxmlformats.org/officeDocument/2006/relationships/customXml" Target="../ink/ink456.xml"/><Relationship Id="rId47" Type="http://schemas.openxmlformats.org/officeDocument/2006/relationships/customXml" Target="../ink/ink314.xml"/><Relationship Id="rId68" Type="http://schemas.openxmlformats.org/officeDocument/2006/relationships/customXml" Target="../ink/ink325.xml"/><Relationship Id="rId89" Type="http://schemas.openxmlformats.org/officeDocument/2006/relationships/image" Target="../media/image315.png"/><Relationship Id="rId112" Type="http://schemas.openxmlformats.org/officeDocument/2006/relationships/customXml" Target="../ink/ink347.xml"/><Relationship Id="rId133" Type="http://schemas.openxmlformats.org/officeDocument/2006/relationships/image" Target="../media/image337.png"/><Relationship Id="rId154" Type="http://schemas.openxmlformats.org/officeDocument/2006/relationships/customXml" Target="../ink/ink368.xml"/><Relationship Id="rId175" Type="http://schemas.openxmlformats.org/officeDocument/2006/relationships/image" Target="../media/image358.png"/><Relationship Id="rId340" Type="http://schemas.openxmlformats.org/officeDocument/2006/relationships/image" Target="../media/image440.png"/><Relationship Id="rId196" Type="http://schemas.openxmlformats.org/officeDocument/2006/relationships/customXml" Target="../ink/ink389.xml"/><Relationship Id="rId200" Type="http://schemas.openxmlformats.org/officeDocument/2006/relationships/customXml" Target="../ink/ink391.xml"/><Relationship Id="rId16" Type="http://schemas.openxmlformats.org/officeDocument/2006/relationships/image" Target="../media/image280.png"/><Relationship Id="rId221" Type="http://schemas.openxmlformats.org/officeDocument/2006/relationships/image" Target="../media/image381.png"/><Relationship Id="rId242" Type="http://schemas.openxmlformats.org/officeDocument/2006/relationships/customXml" Target="../ink/ink412.xml"/><Relationship Id="rId263" Type="http://schemas.openxmlformats.org/officeDocument/2006/relationships/image" Target="../media/image402.png"/><Relationship Id="rId284" Type="http://schemas.openxmlformats.org/officeDocument/2006/relationships/image" Target="../media/image412.png"/><Relationship Id="rId319" Type="http://schemas.openxmlformats.org/officeDocument/2006/relationships/customXml" Target="../ink/ink451.xml"/><Relationship Id="rId37" Type="http://schemas.openxmlformats.org/officeDocument/2006/relationships/customXml" Target="../ink/ink309.xml"/><Relationship Id="rId58" Type="http://schemas.openxmlformats.org/officeDocument/2006/relationships/image" Target="../media/image300.png"/><Relationship Id="rId79" Type="http://schemas.openxmlformats.org/officeDocument/2006/relationships/image" Target="../media/image310.png"/><Relationship Id="rId102" Type="http://schemas.openxmlformats.org/officeDocument/2006/relationships/customXml" Target="../ink/ink342.xml"/><Relationship Id="rId123" Type="http://schemas.openxmlformats.org/officeDocument/2006/relationships/image" Target="../media/image332.png"/><Relationship Id="rId144" Type="http://schemas.openxmlformats.org/officeDocument/2006/relationships/customXml" Target="../ink/ink363.xml"/><Relationship Id="rId330" Type="http://schemas.openxmlformats.org/officeDocument/2006/relationships/image" Target="../media/image435.png"/><Relationship Id="rId90" Type="http://schemas.openxmlformats.org/officeDocument/2006/relationships/customXml" Target="../ink/ink336.xml"/><Relationship Id="rId165" Type="http://schemas.openxmlformats.org/officeDocument/2006/relationships/image" Target="../media/image353.png"/><Relationship Id="rId186" Type="http://schemas.openxmlformats.org/officeDocument/2006/relationships/customXml" Target="../ink/ink384.xml"/><Relationship Id="rId211" Type="http://schemas.openxmlformats.org/officeDocument/2006/relationships/image" Target="../media/image376.png"/><Relationship Id="rId232" Type="http://schemas.openxmlformats.org/officeDocument/2006/relationships/customXml" Target="../ink/ink407.xml"/><Relationship Id="rId253" Type="http://schemas.openxmlformats.org/officeDocument/2006/relationships/image" Target="../media/image397.png"/><Relationship Id="rId274" Type="http://schemas.openxmlformats.org/officeDocument/2006/relationships/image" Target="../media/image407.png"/><Relationship Id="rId295" Type="http://schemas.openxmlformats.org/officeDocument/2006/relationships/customXml" Target="../ink/ink439.xml"/><Relationship Id="rId309" Type="http://schemas.openxmlformats.org/officeDocument/2006/relationships/customXml" Target="../ink/ink446.xml"/><Relationship Id="rId27" Type="http://schemas.openxmlformats.org/officeDocument/2006/relationships/customXml" Target="../ink/ink304.xml"/><Relationship Id="rId48" Type="http://schemas.openxmlformats.org/officeDocument/2006/relationships/image" Target="../media/image295.png"/><Relationship Id="rId69" Type="http://schemas.openxmlformats.org/officeDocument/2006/relationships/image" Target="../media/image305.png"/><Relationship Id="rId113" Type="http://schemas.openxmlformats.org/officeDocument/2006/relationships/image" Target="../media/image327.png"/><Relationship Id="rId134" Type="http://schemas.openxmlformats.org/officeDocument/2006/relationships/customXml" Target="../ink/ink358.xml"/><Relationship Id="rId320" Type="http://schemas.openxmlformats.org/officeDocument/2006/relationships/image" Target="../media/image430.png"/><Relationship Id="rId80" Type="http://schemas.openxmlformats.org/officeDocument/2006/relationships/customXml" Target="../ink/ink331.xml"/><Relationship Id="rId155" Type="http://schemas.openxmlformats.org/officeDocument/2006/relationships/image" Target="../media/image348.png"/><Relationship Id="rId176" Type="http://schemas.openxmlformats.org/officeDocument/2006/relationships/customXml" Target="../ink/ink379.xml"/><Relationship Id="rId197" Type="http://schemas.openxmlformats.org/officeDocument/2006/relationships/image" Target="../media/image369.png"/><Relationship Id="rId341" Type="http://schemas.openxmlformats.org/officeDocument/2006/relationships/customXml" Target="../ink/ink462.xml"/><Relationship Id="rId201" Type="http://schemas.openxmlformats.org/officeDocument/2006/relationships/image" Target="../media/image371.png"/><Relationship Id="rId222" Type="http://schemas.openxmlformats.org/officeDocument/2006/relationships/customXml" Target="../ink/ink402.xml"/><Relationship Id="rId243" Type="http://schemas.openxmlformats.org/officeDocument/2006/relationships/image" Target="../media/image392.png"/><Relationship Id="rId264" Type="http://schemas.openxmlformats.org/officeDocument/2006/relationships/customXml" Target="../ink/ink423.xml"/><Relationship Id="rId285" Type="http://schemas.openxmlformats.org/officeDocument/2006/relationships/customXml" Target="../ink/ink434.xml"/><Relationship Id="rId17" Type="http://schemas.openxmlformats.org/officeDocument/2006/relationships/customXml" Target="../ink/ink299.xml"/><Relationship Id="rId38" Type="http://schemas.openxmlformats.org/officeDocument/2006/relationships/image" Target="../media/image290.png"/><Relationship Id="rId59" Type="http://schemas.openxmlformats.org/officeDocument/2006/relationships/customXml" Target="../ink/ink320.xml"/><Relationship Id="rId103" Type="http://schemas.openxmlformats.org/officeDocument/2006/relationships/image" Target="../media/image322.png"/><Relationship Id="rId124" Type="http://schemas.openxmlformats.org/officeDocument/2006/relationships/customXml" Target="../ink/ink353.xml"/><Relationship Id="rId310" Type="http://schemas.openxmlformats.org/officeDocument/2006/relationships/image" Target="../media/image425.png"/><Relationship Id="rId70" Type="http://schemas.openxmlformats.org/officeDocument/2006/relationships/customXml" Target="../ink/ink326.xml"/><Relationship Id="rId91" Type="http://schemas.openxmlformats.org/officeDocument/2006/relationships/image" Target="../media/image316.png"/><Relationship Id="rId145" Type="http://schemas.openxmlformats.org/officeDocument/2006/relationships/image" Target="../media/image343.png"/><Relationship Id="rId166" Type="http://schemas.openxmlformats.org/officeDocument/2006/relationships/customXml" Target="../ink/ink374.xml"/><Relationship Id="rId187" Type="http://schemas.openxmlformats.org/officeDocument/2006/relationships/image" Target="../media/image364.png"/><Relationship Id="rId331" Type="http://schemas.openxmlformats.org/officeDocument/2006/relationships/customXml" Target="../ink/ink457.xml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397.xml"/><Relationship Id="rId233" Type="http://schemas.openxmlformats.org/officeDocument/2006/relationships/image" Target="../media/image387.png"/><Relationship Id="rId254" Type="http://schemas.openxmlformats.org/officeDocument/2006/relationships/customXml" Target="../ink/ink418.xml"/><Relationship Id="rId28" Type="http://schemas.openxmlformats.org/officeDocument/2006/relationships/image" Target="../media/image286.png"/><Relationship Id="rId49" Type="http://schemas.openxmlformats.org/officeDocument/2006/relationships/customXml" Target="../ink/ink315.xml"/><Relationship Id="rId114" Type="http://schemas.openxmlformats.org/officeDocument/2006/relationships/customXml" Target="../ink/ink348.xml"/><Relationship Id="rId275" Type="http://schemas.openxmlformats.org/officeDocument/2006/relationships/customXml" Target="../ink/ink429.xml"/><Relationship Id="rId296" Type="http://schemas.openxmlformats.org/officeDocument/2006/relationships/image" Target="../media/image418.png"/><Relationship Id="rId300" Type="http://schemas.openxmlformats.org/officeDocument/2006/relationships/image" Target="../media/image420.png"/><Relationship Id="rId60" Type="http://schemas.openxmlformats.org/officeDocument/2006/relationships/image" Target="../media/image301.png"/><Relationship Id="rId81" Type="http://schemas.openxmlformats.org/officeDocument/2006/relationships/image" Target="../media/image311.png"/><Relationship Id="rId135" Type="http://schemas.openxmlformats.org/officeDocument/2006/relationships/image" Target="../media/image338.png"/><Relationship Id="rId156" Type="http://schemas.openxmlformats.org/officeDocument/2006/relationships/customXml" Target="../ink/ink369.xml"/><Relationship Id="rId177" Type="http://schemas.openxmlformats.org/officeDocument/2006/relationships/image" Target="../media/image359.png"/><Relationship Id="rId198" Type="http://schemas.openxmlformats.org/officeDocument/2006/relationships/customXml" Target="../ink/ink390.xml"/><Relationship Id="rId321" Type="http://schemas.openxmlformats.org/officeDocument/2006/relationships/customXml" Target="../ink/ink452.xml"/><Relationship Id="rId342" Type="http://schemas.openxmlformats.org/officeDocument/2006/relationships/image" Target="../media/image441.png"/><Relationship Id="rId202" Type="http://schemas.openxmlformats.org/officeDocument/2006/relationships/customXml" Target="../ink/ink392.xml"/><Relationship Id="rId223" Type="http://schemas.openxmlformats.org/officeDocument/2006/relationships/image" Target="../media/image382.png"/><Relationship Id="rId244" Type="http://schemas.openxmlformats.org/officeDocument/2006/relationships/customXml" Target="../ink/ink413.xml"/><Relationship Id="rId18" Type="http://schemas.openxmlformats.org/officeDocument/2006/relationships/image" Target="../media/image281.png"/><Relationship Id="rId39" Type="http://schemas.openxmlformats.org/officeDocument/2006/relationships/customXml" Target="../ink/ink310.xml"/><Relationship Id="rId265" Type="http://schemas.openxmlformats.org/officeDocument/2006/relationships/image" Target="../media/image403.png"/><Relationship Id="rId286" Type="http://schemas.openxmlformats.org/officeDocument/2006/relationships/image" Target="../media/image413.png"/><Relationship Id="rId50" Type="http://schemas.openxmlformats.org/officeDocument/2006/relationships/image" Target="../media/image296.png"/><Relationship Id="rId104" Type="http://schemas.openxmlformats.org/officeDocument/2006/relationships/customXml" Target="../ink/ink343.xml"/><Relationship Id="rId125" Type="http://schemas.openxmlformats.org/officeDocument/2006/relationships/image" Target="../media/image333.png"/><Relationship Id="rId146" Type="http://schemas.openxmlformats.org/officeDocument/2006/relationships/customXml" Target="../ink/ink364.xml"/><Relationship Id="rId167" Type="http://schemas.openxmlformats.org/officeDocument/2006/relationships/image" Target="../media/image354.png"/><Relationship Id="rId188" Type="http://schemas.openxmlformats.org/officeDocument/2006/relationships/customXml" Target="../ink/ink385.xml"/><Relationship Id="rId311" Type="http://schemas.openxmlformats.org/officeDocument/2006/relationships/customXml" Target="../ink/ink447.xml"/><Relationship Id="rId332" Type="http://schemas.openxmlformats.org/officeDocument/2006/relationships/image" Target="../media/image436.png"/><Relationship Id="rId71" Type="http://schemas.openxmlformats.org/officeDocument/2006/relationships/image" Target="../media/image306.png"/><Relationship Id="rId92" Type="http://schemas.openxmlformats.org/officeDocument/2006/relationships/customXml" Target="../ink/ink337.xml"/><Relationship Id="rId213" Type="http://schemas.openxmlformats.org/officeDocument/2006/relationships/image" Target="../media/image377.png"/><Relationship Id="rId234" Type="http://schemas.openxmlformats.org/officeDocument/2006/relationships/customXml" Target="../ink/ink408.xml"/><Relationship Id="rId2" Type="http://schemas.openxmlformats.org/officeDocument/2006/relationships/image" Target="../media/image272.png"/><Relationship Id="rId29" Type="http://schemas.openxmlformats.org/officeDocument/2006/relationships/customXml" Target="../ink/ink305.xml"/><Relationship Id="rId255" Type="http://schemas.openxmlformats.org/officeDocument/2006/relationships/image" Target="../media/image398.png"/><Relationship Id="rId276" Type="http://schemas.openxmlformats.org/officeDocument/2006/relationships/image" Target="../media/image408.png"/><Relationship Id="rId297" Type="http://schemas.openxmlformats.org/officeDocument/2006/relationships/customXml" Target="../ink/ink440.xml"/><Relationship Id="rId40" Type="http://schemas.openxmlformats.org/officeDocument/2006/relationships/image" Target="../media/image291.png"/><Relationship Id="rId115" Type="http://schemas.openxmlformats.org/officeDocument/2006/relationships/image" Target="../media/image328.png"/><Relationship Id="rId136" Type="http://schemas.openxmlformats.org/officeDocument/2006/relationships/customXml" Target="../ink/ink359.xml"/><Relationship Id="rId157" Type="http://schemas.openxmlformats.org/officeDocument/2006/relationships/image" Target="../media/image349.png"/><Relationship Id="rId178" Type="http://schemas.openxmlformats.org/officeDocument/2006/relationships/customXml" Target="../ink/ink380.xml"/><Relationship Id="rId301" Type="http://schemas.openxmlformats.org/officeDocument/2006/relationships/customXml" Target="../ink/ink442.xml"/><Relationship Id="rId322" Type="http://schemas.openxmlformats.org/officeDocument/2006/relationships/image" Target="../media/image431.png"/><Relationship Id="rId343" Type="http://schemas.openxmlformats.org/officeDocument/2006/relationships/customXml" Target="../ink/ink463.xml"/><Relationship Id="rId61" Type="http://schemas.openxmlformats.org/officeDocument/2006/relationships/customXml" Target="../ink/ink321.xml"/><Relationship Id="rId82" Type="http://schemas.openxmlformats.org/officeDocument/2006/relationships/customXml" Target="../ink/ink332.xml"/><Relationship Id="rId199" Type="http://schemas.openxmlformats.org/officeDocument/2006/relationships/image" Target="../media/image370.png"/><Relationship Id="rId203" Type="http://schemas.openxmlformats.org/officeDocument/2006/relationships/image" Target="../media/image372.png"/><Relationship Id="rId19" Type="http://schemas.openxmlformats.org/officeDocument/2006/relationships/customXml" Target="../ink/ink300.xml"/><Relationship Id="rId224" Type="http://schemas.openxmlformats.org/officeDocument/2006/relationships/customXml" Target="../ink/ink403.xml"/><Relationship Id="rId245" Type="http://schemas.openxmlformats.org/officeDocument/2006/relationships/image" Target="../media/image393.png"/><Relationship Id="rId266" Type="http://schemas.openxmlformats.org/officeDocument/2006/relationships/customXml" Target="../ink/ink424.xml"/><Relationship Id="rId287" Type="http://schemas.openxmlformats.org/officeDocument/2006/relationships/customXml" Target="../ink/ink435.xml"/><Relationship Id="rId30" Type="http://schemas.openxmlformats.org/officeDocument/2006/relationships/image" Target="../media/image287.png"/><Relationship Id="rId105" Type="http://schemas.openxmlformats.org/officeDocument/2006/relationships/image" Target="../media/image323.png"/><Relationship Id="rId126" Type="http://schemas.openxmlformats.org/officeDocument/2006/relationships/customXml" Target="../ink/ink354.xml"/><Relationship Id="rId147" Type="http://schemas.openxmlformats.org/officeDocument/2006/relationships/image" Target="../media/image344.png"/><Relationship Id="rId168" Type="http://schemas.openxmlformats.org/officeDocument/2006/relationships/customXml" Target="../ink/ink375.xml"/><Relationship Id="rId312" Type="http://schemas.openxmlformats.org/officeDocument/2006/relationships/image" Target="../media/image426.png"/><Relationship Id="rId333" Type="http://schemas.openxmlformats.org/officeDocument/2006/relationships/customXml" Target="../ink/ink458.xml"/><Relationship Id="rId51" Type="http://schemas.openxmlformats.org/officeDocument/2006/relationships/customXml" Target="../ink/ink316.xml"/><Relationship Id="rId72" Type="http://schemas.openxmlformats.org/officeDocument/2006/relationships/customXml" Target="../ink/ink327.xml"/><Relationship Id="rId93" Type="http://schemas.openxmlformats.org/officeDocument/2006/relationships/image" Target="../media/image317.png"/><Relationship Id="rId189" Type="http://schemas.openxmlformats.org/officeDocument/2006/relationships/image" Target="../media/image365.png"/><Relationship Id="rId3" Type="http://schemas.openxmlformats.org/officeDocument/2006/relationships/image" Target="../media/image273.png"/><Relationship Id="rId214" Type="http://schemas.openxmlformats.org/officeDocument/2006/relationships/customXml" Target="../ink/ink398.xml"/><Relationship Id="rId235" Type="http://schemas.openxmlformats.org/officeDocument/2006/relationships/image" Target="../media/image388.png"/><Relationship Id="rId256" Type="http://schemas.openxmlformats.org/officeDocument/2006/relationships/customXml" Target="../ink/ink419.xml"/><Relationship Id="rId277" Type="http://schemas.openxmlformats.org/officeDocument/2006/relationships/customXml" Target="../ink/ink430.xml"/><Relationship Id="rId298" Type="http://schemas.openxmlformats.org/officeDocument/2006/relationships/image" Target="../media/image419.png"/><Relationship Id="rId116" Type="http://schemas.openxmlformats.org/officeDocument/2006/relationships/customXml" Target="../ink/ink349.xml"/><Relationship Id="rId137" Type="http://schemas.openxmlformats.org/officeDocument/2006/relationships/image" Target="../media/image339.png"/><Relationship Id="rId158" Type="http://schemas.openxmlformats.org/officeDocument/2006/relationships/customXml" Target="../ink/ink370.xml"/><Relationship Id="rId302" Type="http://schemas.openxmlformats.org/officeDocument/2006/relationships/image" Target="../media/image421.png"/><Relationship Id="rId323" Type="http://schemas.openxmlformats.org/officeDocument/2006/relationships/customXml" Target="../ink/ink453.xml"/><Relationship Id="rId344" Type="http://schemas.openxmlformats.org/officeDocument/2006/relationships/image" Target="../media/image442.png"/><Relationship Id="rId20" Type="http://schemas.openxmlformats.org/officeDocument/2006/relationships/image" Target="../media/image282.png"/><Relationship Id="rId41" Type="http://schemas.openxmlformats.org/officeDocument/2006/relationships/customXml" Target="../ink/ink311.xml"/><Relationship Id="rId62" Type="http://schemas.openxmlformats.org/officeDocument/2006/relationships/image" Target="../media/image302.png"/><Relationship Id="rId83" Type="http://schemas.openxmlformats.org/officeDocument/2006/relationships/image" Target="../media/image312.png"/><Relationship Id="rId179" Type="http://schemas.openxmlformats.org/officeDocument/2006/relationships/image" Target="../media/image360.png"/><Relationship Id="rId190" Type="http://schemas.openxmlformats.org/officeDocument/2006/relationships/customXml" Target="../ink/ink386.xml"/><Relationship Id="rId204" Type="http://schemas.openxmlformats.org/officeDocument/2006/relationships/customXml" Target="../ink/ink393.xml"/><Relationship Id="rId225" Type="http://schemas.openxmlformats.org/officeDocument/2006/relationships/image" Target="../media/image383.png"/><Relationship Id="rId246" Type="http://schemas.openxmlformats.org/officeDocument/2006/relationships/customXml" Target="../ink/ink414.xml"/><Relationship Id="rId267" Type="http://schemas.openxmlformats.org/officeDocument/2006/relationships/image" Target="../media/image404.png"/><Relationship Id="rId288" Type="http://schemas.openxmlformats.org/officeDocument/2006/relationships/image" Target="../media/image414.png"/><Relationship Id="rId106" Type="http://schemas.openxmlformats.org/officeDocument/2006/relationships/customXml" Target="../ink/ink344.xml"/><Relationship Id="rId127" Type="http://schemas.openxmlformats.org/officeDocument/2006/relationships/image" Target="../media/image334.png"/><Relationship Id="rId313" Type="http://schemas.openxmlformats.org/officeDocument/2006/relationships/customXml" Target="../ink/ink448.xml"/><Relationship Id="rId10" Type="http://schemas.openxmlformats.org/officeDocument/2006/relationships/image" Target="../media/image277.png"/><Relationship Id="rId31" Type="http://schemas.openxmlformats.org/officeDocument/2006/relationships/customXml" Target="../ink/ink306.xml"/><Relationship Id="rId52" Type="http://schemas.openxmlformats.org/officeDocument/2006/relationships/image" Target="../media/image297.png"/><Relationship Id="rId73" Type="http://schemas.openxmlformats.org/officeDocument/2006/relationships/image" Target="../media/image307.png"/><Relationship Id="rId94" Type="http://schemas.openxmlformats.org/officeDocument/2006/relationships/customXml" Target="../ink/ink338.xml"/><Relationship Id="rId148" Type="http://schemas.openxmlformats.org/officeDocument/2006/relationships/customXml" Target="../ink/ink365.xml"/><Relationship Id="rId169" Type="http://schemas.openxmlformats.org/officeDocument/2006/relationships/image" Target="../media/image355.png"/><Relationship Id="rId334" Type="http://schemas.openxmlformats.org/officeDocument/2006/relationships/image" Target="../media/image437.png"/><Relationship Id="rId4" Type="http://schemas.openxmlformats.org/officeDocument/2006/relationships/image" Target="../media/image274.png"/><Relationship Id="rId180" Type="http://schemas.openxmlformats.org/officeDocument/2006/relationships/customXml" Target="../ink/ink381.xml"/><Relationship Id="rId215" Type="http://schemas.openxmlformats.org/officeDocument/2006/relationships/image" Target="../media/image378.png"/><Relationship Id="rId236" Type="http://schemas.openxmlformats.org/officeDocument/2006/relationships/customXml" Target="../ink/ink409.xml"/><Relationship Id="rId257" Type="http://schemas.openxmlformats.org/officeDocument/2006/relationships/image" Target="../media/image399.png"/><Relationship Id="rId278" Type="http://schemas.openxmlformats.org/officeDocument/2006/relationships/image" Target="../media/image409.png"/><Relationship Id="rId303" Type="http://schemas.openxmlformats.org/officeDocument/2006/relationships/customXml" Target="../ink/ink443.xml"/><Relationship Id="rId42" Type="http://schemas.openxmlformats.org/officeDocument/2006/relationships/image" Target="../media/image292.png"/><Relationship Id="rId84" Type="http://schemas.openxmlformats.org/officeDocument/2006/relationships/customXml" Target="../ink/ink333.xml"/><Relationship Id="rId138" Type="http://schemas.openxmlformats.org/officeDocument/2006/relationships/customXml" Target="../ink/ink360.xml"/><Relationship Id="rId345" Type="http://schemas.openxmlformats.org/officeDocument/2006/relationships/customXml" Target="../ink/ink464.xml"/><Relationship Id="rId191" Type="http://schemas.openxmlformats.org/officeDocument/2006/relationships/image" Target="../media/image366.png"/><Relationship Id="rId205" Type="http://schemas.openxmlformats.org/officeDocument/2006/relationships/image" Target="../media/image373.png"/><Relationship Id="rId247" Type="http://schemas.openxmlformats.org/officeDocument/2006/relationships/image" Target="../media/image394.png"/><Relationship Id="rId107" Type="http://schemas.openxmlformats.org/officeDocument/2006/relationships/image" Target="../media/image324.png"/><Relationship Id="rId289" Type="http://schemas.openxmlformats.org/officeDocument/2006/relationships/customXml" Target="../ink/ink436.xml"/><Relationship Id="rId11" Type="http://schemas.openxmlformats.org/officeDocument/2006/relationships/customXml" Target="../ink/ink296.xml"/><Relationship Id="rId53" Type="http://schemas.openxmlformats.org/officeDocument/2006/relationships/customXml" Target="../ink/ink317.xml"/><Relationship Id="rId149" Type="http://schemas.openxmlformats.org/officeDocument/2006/relationships/image" Target="../media/image345.png"/><Relationship Id="rId314" Type="http://schemas.openxmlformats.org/officeDocument/2006/relationships/image" Target="../media/image427.png"/><Relationship Id="rId95" Type="http://schemas.openxmlformats.org/officeDocument/2006/relationships/image" Target="../media/image318.png"/><Relationship Id="rId160" Type="http://schemas.openxmlformats.org/officeDocument/2006/relationships/customXml" Target="../ink/ink371.xml"/><Relationship Id="rId216" Type="http://schemas.openxmlformats.org/officeDocument/2006/relationships/customXml" Target="../ink/ink399.xml"/><Relationship Id="rId258" Type="http://schemas.openxmlformats.org/officeDocument/2006/relationships/customXml" Target="../ink/ink420.xml"/><Relationship Id="rId22" Type="http://schemas.openxmlformats.org/officeDocument/2006/relationships/image" Target="../media/image283.png"/><Relationship Id="rId64" Type="http://schemas.openxmlformats.org/officeDocument/2006/relationships/image" Target="../media/image303.png"/><Relationship Id="rId118" Type="http://schemas.openxmlformats.org/officeDocument/2006/relationships/customXml" Target="../ink/ink350.xml"/><Relationship Id="rId325" Type="http://schemas.openxmlformats.org/officeDocument/2006/relationships/customXml" Target="../ink/ink454.xml"/><Relationship Id="rId171" Type="http://schemas.openxmlformats.org/officeDocument/2006/relationships/image" Target="../media/image356.png"/><Relationship Id="rId227" Type="http://schemas.openxmlformats.org/officeDocument/2006/relationships/image" Target="../media/image384.png"/><Relationship Id="rId269" Type="http://schemas.openxmlformats.org/officeDocument/2006/relationships/image" Target="../media/image405.png"/><Relationship Id="rId33" Type="http://schemas.openxmlformats.org/officeDocument/2006/relationships/customXml" Target="../ink/ink307.xml"/><Relationship Id="rId129" Type="http://schemas.openxmlformats.org/officeDocument/2006/relationships/image" Target="../media/image335.png"/><Relationship Id="rId280" Type="http://schemas.openxmlformats.org/officeDocument/2006/relationships/image" Target="../media/image410.png"/><Relationship Id="rId336" Type="http://schemas.openxmlformats.org/officeDocument/2006/relationships/image" Target="../media/image438.png"/><Relationship Id="rId75" Type="http://schemas.openxmlformats.org/officeDocument/2006/relationships/image" Target="../media/image308.png"/><Relationship Id="rId140" Type="http://schemas.openxmlformats.org/officeDocument/2006/relationships/customXml" Target="../ink/ink361.xml"/><Relationship Id="rId182" Type="http://schemas.openxmlformats.org/officeDocument/2006/relationships/customXml" Target="../ink/ink382.xml"/><Relationship Id="rId6" Type="http://schemas.openxmlformats.org/officeDocument/2006/relationships/image" Target="../media/image276.png"/><Relationship Id="rId238" Type="http://schemas.openxmlformats.org/officeDocument/2006/relationships/customXml" Target="../ink/ink410.xml"/><Relationship Id="rId291" Type="http://schemas.openxmlformats.org/officeDocument/2006/relationships/customXml" Target="../ink/ink437.xml"/><Relationship Id="rId305" Type="http://schemas.openxmlformats.org/officeDocument/2006/relationships/customXml" Target="../ink/ink444.xml"/><Relationship Id="rId347" Type="http://schemas.openxmlformats.org/officeDocument/2006/relationships/customXml" Target="../ink/ink465.xml"/><Relationship Id="rId44" Type="http://schemas.openxmlformats.org/officeDocument/2006/relationships/image" Target="../media/image293.png"/><Relationship Id="rId86" Type="http://schemas.openxmlformats.org/officeDocument/2006/relationships/customXml" Target="../ink/ink334.xml"/><Relationship Id="rId151" Type="http://schemas.openxmlformats.org/officeDocument/2006/relationships/image" Target="../media/image346.png"/><Relationship Id="rId193" Type="http://schemas.openxmlformats.org/officeDocument/2006/relationships/image" Target="../media/image367.png"/><Relationship Id="rId207" Type="http://schemas.openxmlformats.org/officeDocument/2006/relationships/image" Target="../media/image374.png"/><Relationship Id="rId249" Type="http://schemas.openxmlformats.org/officeDocument/2006/relationships/image" Target="../media/image395.png"/><Relationship Id="rId13" Type="http://schemas.openxmlformats.org/officeDocument/2006/relationships/customXml" Target="../ink/ink297.xml"/><Relationship Id="rId109" Type="http://schemas.openxmlformats.org/officeDocument/2006/relationships/image" Target="../media/image325.png"/><Relationship Id="rId260" Type="http://schemas.openxmlformats.org/officeDocument/2006/relationships/customXml" Target="../ink/ink421.xml"/><Relationship Id="rId316" Type="http://schemas.openxmlformats.org/officeDocument/2006/relationships/image" Target="../media/image428.png"/><Relationship Id="rId55" Type="http://schemas.openxmlformats.org/officeDocument/2006/relationships/customXml" Target="../ink/ink318.xml"/><Relationship Id="rId97" Type="http://schemas.openxmlformats.org/officeDocument/2006/relationships/image" Target="../media/image319.png"/><Relationship Id="rId120" Type="http://schemas.openxmlformats.org/officeDocument/2006/relationships/customXml" Target="../ink/ink351.xml"/><Relationship Id="rId162" Type="http://schemas.openxmlformats.org/officeDocument/2006/relationships/customXml" Target="../ink/ink372.xml"/><Relationship Id="rId218" Type="http://schemas.openxmlformats.org/officeDocument/2006/relationships/customXml" Target="../ink/ink400.xml"/><Relationship Id="rId271" Type="http://schemas.openxmlformats.org/officeDocument/2006/relationships/image" Target="../media/image406.png"/><Relationship Id="rId24" Type="http://schemas.openxmlformats.org/officeDocument/2006/relationships/image" Target="../media/image284.png"/><Relationship Id="rId66" Type="http://schemas.openxmlformats.org/officeDocument/2006/relationships/image" Target="../media/image304.png"/><Relationship Id="rId131" Type="http://schemas.openxmlformats.org/officeDocument/2006/relationships/image" Target="../media/image336.png"/><Relationship Id="rId327" Type="http://schemas.openxmlformats.org/officeDocument/2006/relationships/customXml" Target="../ink/ink455.xml"/><Relationship Id="rId173" Type="http://schemas.openxmlformats.org/officeDocument/2006/relationships/image" Target="../media/image357.png"/><Relationship Id="rId229" Type="http://schemas.openxmlformats.org/officeDocument/2006/relationships/image" Target="../media/image385.png"/><Relationship Id="rId240" Type="http://schemas.openxmlformats.org/officeDocument/2006/relationships/customXml" Target="../ink/ink41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22.xml"/><Relationship Id="rId21" Type="http://schemas.openxmlformats.org/officeDocument/2006/relationships/customXml" Target="../ink/ink474.xml"/><Relationship Id="rId42" Type="http://schemas.openxmlformats.org/officeDocument/2006/relationships/image" Target="../media/image466.png"/><Relationship Id="rId63" Type="http://schemas.openxmlformats.org/officeDocument/2006/relationships/customXml" Target="../ink/ink495.xml"/><Relationship Id="rId84" Type="http://schemas.openxmlformats.org/officeDocument/2006/relationships/image" Target="../media/image487.png"/><Relationship Id="rId138" Type="http://schemas.openxmlformats.org/officeDocument/2006/relationships/image" Target="../media/image514.png"/><Relationship Id="rId159" Type="http://schemas.openxmlformats.org/officeDocument/2006/relationships/customXml" Target="../ink/ink543.xml"/><Relationship Id="rId170" Type="http://schemas.openxmlformats.org/officeDocument/2006/relationships/image" Target="../media/image530.png"/><Relationship Id="rId191" Type="http://schemas.openxmlformats.org/officeDocument/2006/relationships/customXml" Target="../ink/ink559.xml"/><Relationship Id="rId205" Type="http://schemas.openxmlformats.org/officeDocument/2006/relationships/customXml" Target="../ink/ink566.xml"/><Relationship Id="rId107" Type="http://schemas.openxmlformats.org/officeDocument/2006/relationships/customXml" Target="../ink/ink517.xml"/><Relationship Id="rId11" Type="http://schemas.openxmlformats.org/officeDocument/2006/relationships/customXml" Target="../ink/ink469.xml"/><Relationship Id="rId32" Type="http://schemas.openxmlformats.org/officeDocument/2006/relationships/image" Target="../media/image461.png"/><Relationship Id="rId53" Type="http://schemas.openxmlformats.org/officeDocument/2006/relationships/customXml" Target="../ink/ink490.xml"/><Relationship Id="rId74" Type="http://schemas.openxmlformats.org/officeDocument/2006/relationships/image" Target="../media/image482.png"/><Relationship Id="rId128" Type="http://schemas.openxmlformats.org/officeDocument/2006/relationships/image" Target="../media/image509.png"/><Relationship Id="rId149" Type="http://schemas.openxmlformats.org/officeDocument/2006/relationships/customXml" Target="../ink/ink538.xml"/><Relationship Id="rId5" Type="http://schemas.openxmlformats.org/officeDocument/2006/relationships/customXml" Target="../ink/ink466.xml"/><Relationship Id="rId95" Type="http://schemas.openxmlformats.org/officeDocument/2006/relationships/customXml" Target="../ink/ink511.xml"/><Relationship Id="rId160" Type="http://schemas.openxmlformats.org/officeDocument/2006/relationships/image" Target="../media/image525.png"/><Relationship Id="rId181" Type="http://schemas.openxmlformats.org/officeDocument/2006/relationships/customXml" Target="../ink/ink554.xml"/><Relationship Id="rId22" Type="http://schemas.openxmlformats.org/officeDocument/2006/relationships/image" Target="../media/image456.png"/><Relationship Id="rId43" Type="http://schemas.openxmlformats.org/officeDocument/2006/relationships/customXml" Target="../ink/ink485.xml"/><Relationship Id="rId64" Type="http://schemas.openxmlformats.org/officeDocument/2006/relationships/image" Target="../media/image477.png"/><Relationship Id="rId118" Type="http://schemas.openxmlformats.org/officeDocument/2006/relationships/image" Target="../media/image504.png"/><Relationship Id="rId139" Type="http://schemas.openxmlformats.org/officeDocument/2006/relationships/customXml" Target="../ink/ink533.xml"/><Relationship Id="rId85" Type="http://schemas.openxmlformats.org/officeDocument/2006/relationships/customXml" Target="../ink/ink506.xml"/><Relationship Id="rId150" Type="http://schemas.openxmlformats.org/officeDocument/2006/relationships/image" Target="../media/image520.png"/><Relationship Id="rId171" Type="http://schemas.openxmlformats.org/officeDocument/2006/relationships/customXml" Target="../ink/ink549.xml"/><Relationship Id="rId192" Type="http://schemas.openxmlformats.org/officeDocument/2006/relationships/image" Target="../media/image541.png"/><Relationship Id="rId206" Type="http://schemas.openxmlformats.org/officeDocument/2006/relationships/image" Target="../media/image548.png"/><Relationship Id="rId12" Type="http://schemas.openxmlformats.org/officeDocument/2006/relationships/image" Target="../media/image451.png"/><Relationship Id="rId33" Type="http://schemas.openxmlformats.org/officeDocument/2006/relationships/customXml" Target="../ink/ink480.xml"/><Relationship Id="rId108" Type="http://schemas.openxmlformats.org/officeDocument/2006/relationships/image" Target="../media/image499.png"/><Relationship Id="rId129" Type="http://schemas.openxmlformats.org/officeDocument/2006/relationships/customXml" Target="../ink/ink528.xml"/><Relationship Id="rId54" Type="http://schemas.openxmlformats.org/officeDocument/2006/relationships/image" Target="../media/image472.png"/><Relationship Id="rId75" Type="http://schemas.openxmlformats.org/officeDocument/2006/relationships/customXml" Target="../ink/ink501.xml"/><Relationship Id="rId96" Type="http://schemas.openxmlformats.org/officeDocument/2006/relationships/image" Target="../media/image493.png"/><Relationship Id="rId140" Type="http://schemas.openxmlformats.org/officeDocument/2006/relationships/image" Target="../media/image515.png"/><Relationship Id="rId161" Type="http://schemas.openxmlformats.org/officeDocument/2006/relationships/customXml" Target="../ink/ink544.xml"/><Relationship Id="rId182" Type="http://schemas.openxmlformats.org/officeDocument/2006/relationships/image" Target="../media/image536.png"/><Relationship Id="rId6" Type="http://schemas.openxmlformats.org/officeDocument/2006/relationships/image" Target="../media/image448.png"/><Relationship Id="rId23" Type="http://schemas.openxmlformats.org/officeDocument/2006/relationships/customXml" Target="../ink/ink475.xml"/><Relationship Id="rId119" Type="http://schemas.openxmlformats.org/officeDocument/2006/relationships/customXml" Target="../ink/ink523.xml"/><Relationship Id="rId44" Type="http://schemas.openxmlformats.org/officeDocument/2006/relationships/image" Target="../media/image467.png"/><Relationship Id="rId65" Type="http://schemas.openxmlformats.org/officeDocument/2006/relationships/customXml" Target="../ink/ink496.xml"/><Relationship Id="rId86" Type="http://schemas.openxmlformats.org/officeDocument/2006/relationships/image" Target="../media/image488.png"/><Relationship Id="rId130" Type="http://schemas.openxmlformats.org/officeDocument/2006/relationships/image" Target="../media/image510.png"/><Relationship Id="rId151" Type="http://schemas.openxmlformats.org/officeDocument/2006/relationships/customXml" Target="../ink/ink539.xml"/><Relationship Id="rId172" Type="http://schemas.openxmlformats.org/officeDocument/2006/relationships/image" Target="../media/image531.png"/><Relationship Id="rId193" Type="http://schemas.openxmlformats.org/officeDocument/2006/relationships/customXml" Target="../ink/ink560.xml"/><Relationship Id="rId207" Type="http://schemas.openxmlformats.org/officeDocument/2006/relationships/customXml" Target="../ink/ink567.xml"/><Relationship Id="rId13" Type="http://schemas.openxmlformats.org/officeDocument/2006/relationships/customXml" Target="../ink/ink470.xml"/><Relationship Id="rId109" Type="http://schemas.openxmlformats.org/officeDocument/2006/relationships/customXml" Target="../ink/ink518.xml"/><Relationship Id="rId34" Type="http://schemas.openxmlformats.org/officeDocument/2006/relationships/image" Target="../media/image462.png"/><Relationship Id="rId55" Type="http://schemas.openxmlformats.org/officeDocument/2006/relationships/customXml" Target="../ink/ink491.xml"/><Relationship Id="rId76" Type="http://schemas.openxmlformats.org/officeDocument/2006/relationships/image" Target="../media/image483.png"/><Relationship Id="rId97" Type="http://schemas.openxmlformats.org/officeDocument/2006/relationships/customXml" Target="../ink/ink512.xml"/><Relationship Id="rId120" Type="http://schemas.openxmlformats.org/officeDocument/2006/relationships/image" Target="../media/image505.png"/><Relationship Id="rId141" Type="http://schemas.openxmlformats.org/officeDocument/2006/relationships/customXml" Target="../ink/ink534.xml"/><Relationship Id="rId7" Type="http://schemas.openxmlformats.org/officeDocument/2006/relationships/customXml" Target="../ink/ink467.xml"/><Relationship Id="rId162" Type="http://schemas.openxmlformats.org/officeDocument/2006/relationships/image" Target="../media/image526.png"/><Relationship Id="rId183" Type="http://schemas.openxmlformats.org/officeDocument/2006/relationships/customXml" Target="../ink/ink555.xml"/><Relationship Id="rId24" Type="http://schemas.openxmlformats.org/officeDocument/2006/relationships/image" Target="../media/image457.png"/><Relationship Id="rId45" Type="http://schemas.openxmlformats.org/officeDocument/2006/relationships/customXml" Target="../ink/ink486.xml"/><Relationship Id="rId66" Type="http://schemas.openxmlformats.org/officeDocument/2006/relationships/image" Target="../media/image478.png"/><Relationship Id="rId87" Type="http://schemas.openxmlformats.org/officeDocument/2006/relationships/customXml" Target="../ink/ink507.xml"/><Relationship Id="rId110" Type="http://schemas.openxmlformats.org/officeDocument/2006/relationships/image" Target="../media/image500.png"/><Relationship Id="rId131" Type="http://schemas.openxmlformats.org/officeDocument/2006/relationships/customXml" Target="../ink/ink529.xml"/><Relationship Id="rId61" Type="http://schemas.openxmlformats.org/officeDocument/2006/relationships/customXml" Target="../ink/ink494.xml"/><Relationship Id="rId82" Type="http://schemas.openxmlformats.org/officeDocument/2006/relationships/image" Target="../media/image486.png"/><Relationship Id="rId152" Type="http://schemas.openxmlformats.org/officeDocument/2006/relationships/image" Target="../media/image521.png"/><Relationship Id="rId173" Type="http://schemas.openxmlformats.org/officeDocument/2006/relationships/customXml" Target="../ink/ink550.xml"/><Relationship Id="rId194" Type="http://schemas.openxmlformats.org/officeDocument/2006/relationships/image" Target="../media/image542.png"/><Relationship Id="rId199" Type="http://schemas.openxmlformats.org/officeDocument/2006/relationships/customXml" Target="../ink/ink563.xml"/><Relationship Id="rId203" Type="http://schemas.openxmlformats.org/officeDocument/2006/relationships/customXml" Target="../ink/ink565.xml"/><Relationship Id="rId208" Type="http://schemas.openxmlformats.org/officeDocument/2006/relationships/image" Target="../media/image549.png"/><Relationship Id="rId19" Type="http://schemas.openxmlformats.org/officeDocument/2006/relationships/customXml" Target="../ink/ink473.xml"/><Relationship Id="rId14" Type="http://schemas.openxmlformats.org/officeDocument/2006/relationships/image" Target="../media/image452.png"/><Relationship Id="rId30" Type="http://schemas.openxmlformats.org/officeDocument/2006/relationships/image" Target="../media/image460.png"/><Relationship Id="rId35" Type="http://schemas.openxmlformats.org/officeDocument/2006/relationships/customXml" Target="../ink/ink481.xml"/><Relationship Id="rId56" Type="http://schemas.openxmlformats.org/officeDocument/2006/relationships/image" Target="../media/image473.png"/><Relationship Id="rId77" Type="http://schemas.openxmlformats.org/officeDocument/2006/relationships/customXml" Target="../ink/ink502.xml"/><Relationship Id="rId100" Type="http://schemas.openxmlformats.org/officeDocument/2006/relationships/image" Target="../media/image495.png"/><Relationship Id="rId105" Type="http://schemas.openxmlformats.org/officeDocument/2006/relationships/customXml" Target="../ink/ink516.xml"/><Relationship Id="rId126" Type="http://schemas.openxmlformats.org/officeDocument/2006/relationships/image" Target="../media/image508.png"/><Relationship Id="rId147" Type="http://schemas.openxmlformats.org/officeDocument/2006/relationships/customXml" Target="../ink/ink537.xml"/><Relationship Id="rId168" Type="http://schemas.openxmlformats.org/officeDocument/2006/relationships/image" Target="../media/image529.png"/><Relationship Id="rId8" Type="http://schemas.openxmlformats.org/officeDocument/2006/relationships/image" Target="../media/image449.png"/><Relationship Id="rId51" Type="http://schemas.openxmlformats.org/officeDocument/2006/relationships/customXml" Target="../ink/ink489.xml"/><Relationship Id="rId72" Type="http://schemas.openxmlformats.org/officeDocument/2006/relationships/image" Target="../media/image481.png"/><Relationship Id="rId93" Type="http://schemas.openxmlformats.org/officeDocument/2006/relationships/customXml" Target="../ink/ink510.xml"/><Relationship Id="rId98" Type="http://schemas.openxmlformats.org/officeDocument/2006/relationships/image" Target="../media/image494.png"/><Relationship Id="rId121" Type="http://schemas.openxmlformats.org/officeDocument/2006/relationships/customXml" Target="../ink/ink524.xml"/><Relationship Id="rId142" Type="http://schemas.openxmlformats.org/officeDocument/2006/relationships/image" Target="../media/image516.png"/><Relationship Id="rId163" Type="http://schemas.openxmlformats.org/officeDocument/2006/relationships/customXml" Target="../ink/ink545.xml"/><Relationship Id="rId184" Type="http://schemas.openxmlformats.org/officeDocument/2006/relationships/image" Target="../media/image537.png"/><Relationship Id="rId189" Type="http://schemas.openxmlformats.org/officeDocument/2006/relationships/customXml" Target="../ink/ink558.xml"/><Relationship Id="rId3" Type="http://schemas.openxmlformats.org/officeDocument/2006/relationships/image" Target="../media/image446.png"/><Relationship Id="rId25" Type="http://schemas.openxmlformats.org/officeDocument/2006/relationships/customXml" Target="../ink/ink476.xml"/><Relationship Id="rId46" Type="http://schemas.openxmlformats.org/officeDocument/2006/relationships/image" Target="../media/image468.png"/><Relationship Id="rId67" Type="http://schemas.openxmlformats.org/officeDocument/2006/relationships/customXml" Target="../ink/ink497.xml"/><Relationship Id="rId116" Type="http://schemas.openxmlformats.org/officeDocument/2006/relationships/image" Target="../media/image503.png"/><Relationship Id="rId137" Type="http://schemas.openxmlformats.org/officeDocument/2006/relationships/customXml" Target="../ink/ink532.xml"/><Relationship Id="rId158" Type="http://schemas.openxmlformats.org/officeDocument/2006/relationships/image" Target="../media/image524.png"/><Relationship Id="rId20" Type="http://schemas.openxmlformats.org/officeDocument/2006/relationships/image" Target="../media/image455.png"/><Relationship Id="rId41" Type="http://schemas.openxmlformats.org/officeDocument/2006/relationships/customXml" Target="../ink/ink484.xml"/><Relationship Id="rId62" Type="http://schemas.openxmlformats.org/officeDocument/2006/relationships/image" Target="../media/image476.png"/><Relationship Id="rId83" Type="http://schemas.openxmlformats.org/officeDocument/2006/relationships/customXml" Target="../ink/ink505.xml"/><Relationship Id="rId88" Type="http://schemas.openxmlformats.org/officeDocument/2006/relationships/image" Target="../media/image489.png"/><Relationship Id="rId111" Type="http://schemas.openxmlformats.org/officeDocument/2006/relationships/customXml" Target="../ink/ink519.xml"/><Relationship Id="rId132" Type="http://schemas.openxmlformats.org/officeDocument/2006/relationships/image" Target="../media/image511.png"/><Relationship Id="rId153" Type="http://schemas.openxmlformats.org/officeDocument/2006/relationships/customXml" Target="../ink/ink540.xml"/><Relationship Id="rId174" Type="http://schemas.openxmlformats.org/officeDocument/2006/relationships/image" Target="../media/image532.png"/><Relationship Id="rId179" Type="http://schemas.openxmlformats.org/officeDocument/2006/relationships/customXml" Target="../ink/ink553.xml"/><Relationship Id="rId195" Type="http://schemas.openxmlformats.org/officeDocument/2006/relationships/customXml" Target="../ink/ink561.xml"/><Relationship Id="rId209" Type="http://schemas.openxmlformats.org/officeDocument/2006/relationships/customXml" Target="../ink/ink568.xml"/><Relationship Id="rId190" Type="http://schemas.openxmlformats.org/officeDocument/2006/relationships/image" Target="../media/image540.png"/><Relationship Id="rId204" Type="http://schemas.openxmlformats.org/officeDocument/2006/relationships/image" Target="../media/image547.png"/><Relationship Id="rId15" Type="http://schemas.openxmlformats.org/officeDocument/2006/relationships/customXml" Target="../ink/ink471.xml"/><Relationship Id="rId36" Type="http://schemas.openxmlformats.org/officeDocument/2006/relationships/image" Target="../media/image463.png"/><Relationship Id="rId57" Type="http://schemas.openxmlformats.org/officeDocument/2006/relationships/customXml" Target="../ink/ink492.xml"/><Relationship Id="rId106" Type="http://schemas.openxmlformats.org/officeDocument/2006/relationships/image" Target="../media/image498.png"/><Relationship Id="rId127" Type="http://schemas.openxmlformats.org/officeDocument/2006/relationships/customXml" Target="../ink/ink527.xml"/><Relationship Id="rId10" Type="http://schemas.openxmlformats.org/officeDocument/2006/relationships/image" Target="../media/image450.png"/><Relationship Id="rId31" Type="http://schemas.openxmlformats.org/officeDocument/2006/relationships/customXml" Target="../ink/ink479.xml"/><Relationship Id="rId52" Type="http://schemas.openxmlformats.org/officeDocument/2006/relationships/image" Target="../media/image471.png"/><Relationship Id="rId73" Type="http://schemas.openxmlformats.org/officeDocument/2006/relationships/customXml" Target="../ink/ink500.xml"/><Relationship Id="rId78" Type="http://schemas.openxmlformats.org/officeDocument/2006/relationships/image" Target="../media/image484.png"/><Relationship Id="rId94" Type="http://schemas.openxmlformats.org/officeDocument/2006/relationships/image" Target="../media/image492.png"/><Relationship Id="rId99" Type="http://schemas.openxmlformats.org/officeDocument/2006/relationships/customXml" Target="../ink/ink513.xml"/><Relationship Id="rId101" Type="http://schemas.openxmlformats.org/officeDocument/2006/relationships/customXml" Target="../ink/ink514.xml"/><Relationship Id="rId122" Type="http://schemas.openxmlformats.org/officeDocument/2006/relationships/image" Target="../media/image506.png"/><Relationship Id="rId143" Type="http://schemas.openxmlformats.org/officeDocument/2006/relationships/customXml" Target="../ink/ink535.xml"/><Relationship Id="rId148" Type="http://schemas.openxmlformats.org/officeDocument/2006/relationships/image" Target="../media/image519.png"/><Relationship Id="rId164" Type="http://schemas.openxmlformats.org/officeDocument/2006/relationships/image" Target="../media/image527.png"/><Relationship Id="rId169" Type="http://schemas.openxmlformats.org/officeDocument/2006/relationships/customXml" Target="../ink/ink548.xml"/><Relationship Id="rId185" Type="http://schemas.openxmlformats.org/officeDocument/2006/relationships/customXml" Target="../ink/ink556.xml"/><Relationship Id="rId4" Type="http://schemas.openxmlformats.org/officeDocument/2006/relationships/image" Target="../media/image447.png"/><Relationship Id="rId9" Type="http://schemas.openxmlformats.org/officeDocument/2006/relationships/customXml" Target="../ink/ink468.xml"/><Relationship Id="rId180" Type="http://schemas.openxmlformats.org/officeDocument/2006/relationships/image" Target="../media/image535.png"/><Relationship Id="rId210" Type="http://schemas.openxmlformats.org/officeDocument/2006/relationships/image" Target="../media/image550.png"/><Relationship Id="rId26" Type="http://schemas.openxmlformats.org/officeDocument/2006/relationships/image" Target="../media/image458.png"/><Relationship Id="rId47" Type="http://schemas.openxmlformats.org/officeDocument/2006/relationships/customXml" Target="../ink/ink487.xml"/><Relationship Id="rId68" Type="http://schemas.openxmlformats.org/officeDocument/2006/relationships/image" Target="../media/image479.png"/><Relationship Id="rId89" Type="http://schemas.openxmlformats.org/officeDocument/2006/relationships/customXml" Target="../ink/ink508.xml"/><Relationship Id="rId112" Type="http://schemas.openxmlformats.org/officeDocument/2006/relationships/image" Target="../media/image501.png"/><Relationship Id="rId133" Type="http://schemas.openxmlformats.org/officeDocument/2006/relationships/customXml" Target="../ink/ink530.xml"/><Relationship Id="rId154" Type="http://schemas.openxmlformats.org/officeDocument/2006/relationships/image" Target="../media/image522.png"/><Relationship Id="rId175" Type="http://schemas.openxmlformats.org/officeDocument/2006/relationships/customXml" Target="../ink/ink551.xml"/><Relationship Id="rId196" Type="http://schemas.openxmlformats.org/officeDocument/2006/relationships/image" Target="../media/image543.png"/><Relationship Id="rId200" Type="http://schemas.openxmlformats.org/officeDocument/2006/relationships/image" Target="../media/image545.png"/><Relationship Id="rId16" Type="http://schemas.openxmlformats.org/officeDocument/2006/relationships/image" Target="../media/image453.png"/><Relationship Id="rId37" Type="http://schemas.openxmlformats.org/officeDocument/2006/relationships/customXml" Target="../ink/ink482.xml"/><Relationship Id="rId58" Type="http://schemas.openxmlformats.org/officeDocument/2006/relationships/image" Target="../media/image474.png"/><Relationship Id="rId79" Type="http://schemas.openxmlformats.org/officeDocument/2006/relationships/customXml" Target="../ink/ink503.xml"/><Relationship Id="rId102" Type="http://schemas.openxmlformats.org/officeDocument/2006/relationships/image" Target="../media/image496.png"/><Relationship Id="rId123" Type="http://schemas.openxmlformats.org/officeDocument/2006/relationships/customXml" Target="../ink/ink525.xml"/><Relationship Id="rId144" Type="http://schemas.openxmlformats.org/officeDocument/2006/relationships/image" Target="../media/image517.png"/><Relationship Id="rId90" Type="http://schemas.openxmlformats.org/officeDocument/2006/relationships/image" Target="../media/image490.png"/><Relationship Id="rId165" Type="http://schemas.openxmlformats.org/officeDocument/2006/relationships/customXml" Target="../ink/ink546.xml"/><Relationship Id="rId186" Type="http://schemas.openxmlformats.org/officeDocument/2006/relationships/image" Target="../media/image538.png"/><Relationship Id="rId27" Type="http://schemas.openxmlformats.org/officeDocument/2006/relationships/customXml" Target="../ink/ink477.xml"/><Relationship Id="rId48" Type="http://schemas.openxmlformats.org/officeDocument/2006/relationships/image" Target="../media/image469.png"/><Relationship Id="rId69" Type="http://schemas.openxmlformats.org/officeDocument/2006/relationships/customXml" Target="../ink/ink498.xml"/><Relationship Id="rId113" Type="http://schemas.openxmlformats.org/officeDocument/2006/relationships/customXml" Target="../ink/ink520.xml"/><Relationship Id="rId134" Type="http://schemas.openxmlformats.org/officeDocument/2006/relationships/image" Target="../media/image512.png"/><Relationship Id="rId80" Type="http://schemas.openxmlformats.org/officeDocument/2006/relationships/image" Target="../media/image485.png"/><Relationship Id="rId155" Type="http://schemas.openxmlformats.org/officeDocument/2006/relationships/customXml" Target="../ink/ink541.xml"/><Relationship Id="rId176" Type="http://schemas.openxmlformats.org/officeDocument/2006/relationships/image" Target="../media/image533.png"/><Relationship Id="rId197" Type="http://schemas.openxmlformats.org/officeDocument/2006/relationships/customXml" Target="../ink/ink562.xml"/><Relationship Id="rId201" Type="http://schemas.openxmlformats.org/officeDocument/2006/relationships/customXml" Target="../ink/ink564.xml"/><Relationship Id="rId17" Type="http://schemas.openxmlformats.org/officeDocument/2006/relationships/customXml" Target="../ink/ink472.xml"/><Relationship Id="rId38" Type="http://schemas.openxmlformats.org/officeDocument/2006/relationships/image" Target="../media/image464.png"/><Relationship Id="rId59" Type="http://schemas.openxmlformats.org/officeDocument/2006/relationships/customXml" Target="../ink/ink493.xml"/><Relationship Id="rId103" Type="http://schemas.openxmlformats.org/officeDocument/2006/relationships/customXml" Target="../ink/ink515.xml"/><Relationship Id="rId124" Type="http://schemas.openxmlformats.org/officeDocument/2006/relationships/image" Target="../media/image507.png"/><Relationship Id="rId70" Type="http://schemas.openxmlformats.org/officeDocument/2006/relationships/image" Target="../media/image480.png"/><Relationship Id="rId91" Type="http://schemas.openxmlformats.org/officeDocument/2006/relationships/customXml" Target="../ink/ink509.xml"/><Relationship Id="rId145" Type="http://schemas.openxmlformats.org/officeDocument/2006/relationships/customXml" Target="../ink/ink536.xml"/><Relationship Id="rId166" Type="http://schemas.openxmlformats.org/officeDocument/2006/relationships/image" Target="../media/image528.png"/><Relationship Id="rId187" Type="http://schemas.openxmlformats.org/officeDocument/2006/relationships/customXml" Target="../ink/ink557.xml"/><Relationship Id="rId1" Type="http://schemas.openxmlformats.org/officeDocument/2006/relationships/slideLayout" Target="../slideLayouts/slideLayout4.xml"/><Relationship Id="rId28" Type="http://schemas.openxmlformats.org/officeDocument/2006/relationships/image" Target="../media/image459.png"/><Relationship Id="rId49" Type="http://schemas.openxmlformats.org/officeDocument/2006/relationships/customXml" Target="../ink/ink488.xml"/><Relationship Id="rId114" Type="http://schemas.openxmlformats.org/officeDocument/2006/relationships/image" Target="../media/image502.png"/><Relationship Id="rId60" Type="http://schemas.openxmlformats.org/officeDocument/2006/relationships/image" Target="../media/image475.png"/><Relationship Id="rId81" Type="http://schemas.openxmlformats.org/officeDocument/2006/relationships/customXml" Target="../ink/ink504.xml"/><Relationship Id="rId135" Type="http://schemas.openxmlformats.org/officeDocument/2006/relationships/customXml" Target="../ink/ink531.xml"/><Relationship Id="rId156" Type="http://schemas.openxmlformats.org/officeDocument/2006/relationships/image" Target="../media/image523.png"/><Relationship Id="rId177" Type="http://schemas.openxmlformats.org/officeDocument/2006/relationships/customXml" Target="../ink/ink552.xml"/><Relationship Id="rId198" Type="http://schemas.openxmlformats.org/officeDocument/2006/relationships/image" Target="../media/image544.png"/><Relationship Id="rId202" Type="http://schemas.openxmlformats.org/officeDocument/2006/relationships/image" Target="../media/image546.png"/><Relationship Id="rId18" Type="http://schemas.openxmlformats.org/officeDocument/2006/relationships/image" Target="../media/image454.png"/><Relationship Id="rId39" Type="http://schemas.openxmlformats.org/officeDocument/2006/relationships/customXml" Target="../ink/ink483.xml"/><Relationship Id="rId50" Type="http://schemas.openxmlformats.org/officeDocument/2006/relationships/image" Target="../media/image470.png"/><Relationship Id="rId104" Type="http://schemas.openxmlformats.org/officeDocument/2006/relationships/image" Target="../media/image497.png"/><Relationship Id="rId125" Type="http://schemas.openxmlformats.org/officeDocument/2006/relationships/customXml" Target="../ink/ink526.xml"/><Relationship Id="rId146" Type="http://schemas.openxmlformats.org/officeDocument/2006/relationships/image" Target="../media/image518.png"/><Relationship Id="rId167" Type="http://schemas.openxmlformats.org/officeDocument/2006/relationships/customXml" Target="../ink/ink547.xml"/><Relationship Id="rId188" Type="http://schemas.openxmlformats.org/officeDocument/2006/relationships/image" Target="../media/image539.png"/><Relationship Id="rId71" Type="http://schemas.openxmlformats.org/officeDocument/2006/relationships/customXml" Target="../ink/ink499.xml"/><Relationship Id="rId92" Type="http://schemas.openxmlformats.org/officeDocument/2006/relationships/image" Target="../media/image491.png"/><Relationship Id="rId2" Type="http://schemas.openxmlformats.org/officeDocument/2006/relationships/image" Target="../media/image445.png"/><Relationship Id="rId29" Type="http://schemas.openxmlformats.org/officeDocument/2006/relationships/customXml" Target="../ink/ink478.xml"/><Relationship Id="rId40" Type="http://schemas.openxmlformats.org/officeDocument/2006/relationships/image" Target="../media/image465.png"/><Relationship Id="rId115" Type="http://schemas.openxmlformats.org/officeDocument/2006/relationships/customXml" Target="../ink/ink521.xml"/><Relationship Id="rId136" Type="http://schemas.openxmlformats.org/officeDocument/2006/relationships/image" Target="../media/image513.png"/><Relationship Id="rId157" Type="http://schemas.openxmlformats.org/officeDocument/2006/relationships/customXml" Target="../ink/ink542.xml"/><Relationship Id="rId178" Type="http://schemas.openxmlformats.org/officeDocument/2006/relationships/image" Target="../media/image534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65.png"/><Relationship Id="rId21" Type="http://schemas.openxmlformats.org/officeDocument/2006/relationships/customXml" Target="../ink/ink576.xml"/><Relationship Id="rId42" Type="http://schemas.openxmlformats.org/officeDocument/2006/relationships/image" Target="../media/image573.png"/><Relationship Id="rId47" Type="http://schemas.openxmlformats.org/officeDocument/2006/relationships/customXml" Target="../ink/ink589.xml"/><Relationship Id="rId63" Type="http://schemas.openxmlformats.org/officeDocument/2006/relationships/customXml" Target="../ink/ink597.xml"/><Relationship Id="rId68" Type="http://schemas.openxmlformats.org/officeDocument/2006/relationships/image" Target="../media/image586.png"/><Relationship Id="rId84" Type="http://schemas.openxmlformats.org/officeDocument/2006/relationships/image" Target="../media/image594.png"/><Relationship Id="rId89" Type="http://schemas.openxmlformats.org/officeDocument/2006/relationships/customXml" Target="../ink/ink610.xml"/><Relationship Id="rId16" Type="http://schemas.openxmlformats.org/officeDocument/2006/relationships/image" Target="../media/image560.png"/><Relationship Id="rId11" Type="http://schemas.openxmlformats.org/officeDocument/2006/relationships/customXml" Target="../ink/ink571.xml"/><Relationship Id="rId32" Type="http://schemas.openxmlformats.org/officeDocument/2006/relationships/image" Target="../media/image568.png"/><Relationship Id="rId37" Type="http://schemas.openxmlformats.org/officeDocument/2006/relationships/customXml" Target="../ink/ink584.xml"/><Relationship Id="rId53" Type="http://schemas.openxmlformats.org/officeDocument/2006/relationships/customXml" Target="../ink/ink592.xml"/><Relationship Id="rId58" Type="http://schemas.openxmlformats.org/officeDocument/2006/relationships/image" Target="../media/image581.png"/><Relationship Id="rId74" Type="http://schemas.openxmlformats.org/officeDocument/2006/relationships/image" Target="../media/image589.png"/><Relationship Id="rId79" Type="http://schemas.openxmlformats.org/officeDocument/2006/relationships/customXml" Target="../ink/ink605.xml"/><Relationship Id="rId102" Type="http://schemas.openxmlformats.org/officeDocument/2006/relationships/image" Target="../media/image603.png"/><Relationship Id="rId5" Type="http://schemas.openxmlformats.org/officeDocument/2006/relationships/image" Target="../media/image554.png"/><Relationship Id="rId90" Type="http://schemas.openxmlformats.org/officeDocument/2006/relationships/image" Target="../media/image597.png"/><Relationship Id="rId95" Type="http://schemas.openxmlformats.org/officeDocument/2006/relationships/customXml" Target="../ink/ink613.xml"/><Relationship Id="rId22" Type="http://schemas.openxmlformats.org/officeDocument/2006/relationships/image" Target="../media/image563.png"/><Relationship Id="rId27" Type="http://schemas.openxmlformats.org/officeDocument/2006/relationships/customXml" Target="../ink/ink579.xml"/><Relationship Id="rId43" Type="http://schemas.openxmlformats.org/officeDocument/2006/relationships/customXml" Target="../ink/ink587.xml"/><Relationship Id="rId48" Type="http://schemas.openxmlformats.org/officeDocument/2006/relationships/image" Target="../media/image576.png"/><Relationship Id="rId64" Type="http://schemas.openxmlformats.org/officeDocument/2006/relationships/image" Target="../media/image584.png"/><Relationship Id="rId69" Type="http://schemas.openxmlformats.org/officeDocument/2006/relationships/customXml" Target="../ink/ink600.xml"/><Relationship Id="rId80" Type="http://schemas.openxmlformats.org/officeDocument/2006/relationships/image" Target="../media/image592.png"/><Relationship Id="rId85" Type="http://schemas.openxmlformats.org/officeDocument/2006/relationships/customXml" Target="../ink/ink608.xml"/><Relationship Id="rId12" Type="http://schemas.openxmlformats.org/officeDocument/2006/relationships/image" Target="../media/image558.png"/><Relationship Id="rId17" Type="http://schemas.openxmlformats.org/officeDocument/2006/relationships/customXml" Target="../ink/ink574.xml"/><Relationship Id="rId25" Type="http://schemas.openxmlformats.org/officeDocument/2006/relationships/customXml" Target="../ink/ink578.xml"/><Relationship Id="rId33" Type="http://schemas.openxmlformats.org/officeDocument/2006/relationships/customXml" Target="../ink/ink582.xml"/><Relationship Id="rId38" Type="http://schemas.openxmlformats.org/officeDocument/2006/relationships/image" Target="../media/image571.png"/><Relationship Id="rId46" Type="http://schemas.openxmlformats.org/officeDocument/2006/relationships/image" Target="../media/image575.png"/><Relationship Id="rId59" Type="http://schemas.openxmlformats.org/officeDocument/2006/relationships/customXml" Target="../ink/ink595.xml"/><Relationship Id="rId67" Type="http://schemas.openxmlformats.org/officeDocument/2006/relationships/customXml" Target="../ink/ink599.xml"/><Relationship Id="rId20" Type="http://schemas.openxmlformats.org/officeDocument/2006/relationships/image" Target="../media/image562.png"/><Relationship Id="rId41" Type="http://schemas.openxmlformats.org/officeDocument/2006/relationships/customXml" Target="../ink/ink586.xml"/><Relationship Id="rId54" Type="http://schemas.openxmlformats.org/officeDocument/2006/relationships/image" Target="../media/image579.png"/><Relationship Id="rId62" Type="http://schemas.openxmlformats.org/officeDocument/2006/relationships/image" Target="../media/image583.png"/><Relationship Id="rId70" Type="http://schemas.openxmlformats.org/officeDocument/2006/relationships/image" Target="../media/image587.png"/><Relationship Id="rId75" Type="http://schemas.openxmlformats.org/officeDocument/2006/relationships/customXml" Target="../ink/ink603.xml"/><Relationship Id="rId83" Type="http://schemas.openxmlformats.org/officeDocument/2006/relationships/customXml" Target="../ink/ink607.xml"/><Relationship Id="rId88" Type="http://schemas.openxmlformats.org/officeDocument/2006/relationships/image" Target="../media/image596.png"/><Relationship Id="rId91" Type="http://schemas.openxmlformats.org/officeDocument/2006/relationships/customXml" Target="../ink/ink611.xml"/><Relationship Id="rId96" Type="http://schemas.openxmlformats.org/officeDocument/2006/relationships/image" Target="../media/image6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5.png"/><Relationship Id="rId15" Type="http://schemas.openxmlformats.org/officeDocument/2006/relationships/customXml" Target="../ink/ink573.xml"/><Relationship Id="rId23" Type="http://schemas.openxmlformats.org/officeDocument/2006/relationships/customXml" Target="../ink/ink577.xml"/><Relationship Id="rId28" Type="http://schemas.openxmlformats.org/officeDocument/2006/relationships/image" Target="../media/image566.png"/><Relationship Id="rId36" Type="http://schemas.openxmlformats.org/officeDocument/2006/relationships/image" Target="../media/image570.png"/><Relationship Id="rId49" Type="http://schemas.openxmlformats.org/officeDocument/2006/relationships/customXml" Target="../ink/ink590.xml"/><Relationship Id="rId57" Type="http://schemas.openxmlformats.org/officeDocument/2006/relationships/customXml" Target="../ink/ink594.xml"/><Relationship Id="rId10" Type="http://schemas.openxmlformats.org/officeDocument/2006/relationships/image" Target="../media/image557.png"/><Relationship Id="rId31" Type="http://schemas.openxmlformats.org/officeDocument/2006/relationships/customXml" Target="../ink/ink581.xml"/><Relationship Id="rId44" Type="http://schemas.openxmlformats.org/officeDocument/2006/relationships/image" Target="../media/image574.png"/><Relationship Id="rId52" Type="http://schemas.openxmlformats.org/officeDocument/2006/relationships/image" Target="../media/image578.png"/><Relationship Id="rId60" Type="http://schemas.openxmlformats.org/officeDocument/2006/relationships/image" Target="../media/image582.png"/><Relationship Id="rId65" Type="http://schemas.openxmlformats.org/officeDocument/2006/relationships/customXml" Target="../ink/ink598.xml"/><Relationship Id="rId73" Type="http://schemas.openxmlformats.org/officeDocument/2006/relationships/customXml" Target="../ink/ink602.xml"/><Relationship Id="rId78" Type="http://schemas.openxmlformats.org/officeDocument/2006/relationships/image" Target="../media/image591.png"/><Relationship Id="rId81" Type="http://schemas.openxmlformats.org/officeDocument/2006/relationships/customXml" Target="../ink/ink606.xml"/><Relationship Id="rId86" Type="http://schemas.openxmlformats.org/officeDocument/2006/relationships/image" Target="../media/image595.png"/><Relationship Id="rId94" Type="http://schemas.openxmlformats.org/officeDocument/2006/relationships/image" Target="../media/image599.png"/><Relationship Id="rId99" Type="http://schemas.openxmlformats.org/officeDocument/2006/relationships/customXml" Target="../ink/ink615.xml"/><Relationship Id="rId101" Type="http://schemas.openxmlformats.org/officeDocument/2006/relationships/customXml" Target="../ink/ink616.xml"/><Relationship Id="rId4" Type="http://schemas.openxmlformats.org/officeDocument/2006/relationships/image" Target="../media/image553.png"/><Relationship Id="rId9" Type="http://schemas.openxmlformats.org/officeDocument/2006/relationships/customXml" Target="../ink/ink570.xml"/><Relationship Id="rId13" Type="http://schemas.openxmlformats.org/officeDocument/2006/relationships/customXml" Target="../ink/ink572.xml"/><Relationship Id="rId18" Type="http://schemas.openxmlformats.org/officeDocument/2006/relationships/image" Target="../media/image561.png"/><Relationship Id="rId39" Type="http://schemas.openxmlformats.org/officeDocument/2006/relationships/customXml" Target="../ink/ink585.xml"/><Relationship Id="rId34" Type="http://schemas.openxmlformats.org/officeDocument/2006/relationships/image" Target="../media/image569.png"/><Relationship Id="rId50" Type="http://schemas.openxmlformats.org/officeDocument/2006/relationships/image" Target="../media/image577.png"/><Relationship Id="rId55" Type="http://schemas.openxmlformats.org/officeDocument/2006/relationships/customXml" Target="../ink/ink593.xml"/><Relationship Id="rId76" Type="http://schemas.openxmlformats.org/officeDocument/2006/relationships/image" Target="../media/image590.png"/><Relationship Id="rId97" Type="http://schemas.openxmlformats.org/officeDocument/2006/relationships/customXml" Target="../ink/ink614.xml"/><Relationship Id="rId7" Type="http://schemas.openxmlformats.org/officeDocument/2006/relationships/customXml" Target="../ink/ink569.xml"/><Relationship Id="rId71" Type="http://schemas.openxmlformats.org/officeDocument/2006/relationships/customXml" Target="../ink/ink601.xml"/><Relationship Id="rId92" Type="http://schemas.openxmlformats.org/officeDocument/2006/relationships/image" Target="../media/image598.png"/><Relationship Id="rId2" Type="http://schemas.openxmlformats.org/officeDocument/2006/relationships/image" Target="../media/image551.png"/><Relationship Id="rId29" Type="http://schemas.openxmlformats.org/officeDocument/2006/relationships/customXml" Target="../ink/ink580.xml"/><Relationship Id="rId24" Type="http://schemas.openxmlformats.org/officeDocument/2006/relationships/image" Target="../media/image564.png"/><Relationship Id="rId40" Type="http://schemas.openxmlformats.org/officeDocument/2006/relationships/image" Target="../media/image572.png"/><Relationship Id="rId45" Type="http://schemas.openxmlformats.org/officeDocument/2006/relationships/customXml" Target="../ink/ink588.xml"/><Relationship Id="rId66" Type="http://schemas.openxmlformats.org/officeDocument/2006/relationships/image" Target="../media/image585.png"/><Relationship Id="rId87" Type="http://schemas.openxmlformats.org/officeDocument/2006/relationships/customXml" Target="../ink/ink609.xml"/><Relationship Id="rId61" Type="http://schemas.openxmlformats.org/officeDocument/2006/relationships/customXml" Target="../ink/ink596.xml"/><Relationship Id="rId82" Type="http://schemas.openxmlformats.org/officeDocument/2006/relationships/image" Target="../media/image593.png"/><Relationship Id="rId19" Type="http://schemas.openxmlformats.org/officeDocument/2006/relationships/customXml" Target="../ink/ink575.xml"/><Relationship Id="rId14" Type="http://schemas.openxmlformats.org/officeDocument/2006/relationships/image" Target="../media/image559.png"/><Relationship Id="rId30" Type="http://schemas.openxmlformats.org/officeDocument/2006/relationships/image" Target="../media/image567.png"/><Relationship Id="rId35" Type="http://schemas.openxmlformats.org/officeDocument/2006/relationships/customXml" Target="../ink/ink583.xml"/><Relationship Id="rId56" Type="http://schemas.openxmlformats.org/officeDocument/2006/relationships/image" Target="../media/image580.png"/><Relationship Id="rId77" Type="http://schemas.openxmlformats.org/officeDocument/2006/relationships/customXml" Target="../ink/ink604.xml"/><Relationship Id="rId100" Type="http://schemas.openxmlformats.org/officeDocument/2006/relationships/image" Target="../media/image602.png"/><Relationship Id="rId8" Type="http://schemas.openxmlformats.org/officeDocument/2006/relationships/image" Target="../media/image556.png"/><Relationship Id="rId51" Type="http://schemas.openxmlformats.org/officeDocument/2006/relationships/customXml" Target="../ink/ink591.xml"/><Relationship Id="rId72" Type="http://schemas.openxmlformats.org/officeDocument/2006/relationships/image" Target="../media/image588.png"/><Relationship Id="rId93" Type="http://schemas.openxmlformats.org/officeDocument/2006/relationships/customXml" Target="../ink/ink612.xml"/><Relationship Id="rId98" Type="http://schemas.openxmlformats.org/officeDocument/2006/relationships/image" Target="../media/image601.png"/><Relationship Id="rId3" Type="http://schemas.openxmlformats.org/officeDocument/2006/relationships/image" Target="../media/image552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73.xml"/><Relationship Id="rId21" Type="http://schemas.openxmlformats.org/officeDocument/2006/relationships/image" Target="../media/image615.png"/><Relationship Id="rId42" Type="http://schemas.openxmlformats.org/officeDocument/2006/relationships/customXml" Target="../ink/ink635.xml"/><Relationship Id="rId63" Type="http://schemas.openxmlformats.org/officeDocument/2006/relationships/customXml" Target="../ink/ink646.xml"/><Relationship Id="rId84" Type="http://schemas.openxmlformats.org/officeDocument/2006/relationships/image" Target="../media/image645.png"/><Relationship Id="rId16" Type="http://schemas.openxmlformats.org/officeDocument/2006/relationships/customXml" Target="../ink/ink622.xml"/><Relationship Id="rId107" Type="http://schemas.openxmlformats.org/officeDocument/2006/relationships/customXml" Target="../ink/ink668.xml"/><Relationship Id="rId11" Type="http://schemas.openxmlformats.org/officeDocument/2006/relationships/image" Target="../media/image610.png"/><Relationship Id="rId32" Type="http://schemas.openxmlformats.org/officeDocument/2006/relationships/customXml" Target="../ink/ink630.xml"/><Relationship Id="rId37" Type="http://schemas.openxmlformats.org/officeDocument/2006/relationships/image" Target="../media/image622.png"/><Relationship Id="rId53" Type="http://schemas.openxmlformats.org/officeDocument/2006/relationships/customXml" Target="../ink/ink641.xml"/><Relationship Id="rId58" Type="http://schemas.openxmlformats.org/officeDocument/2006/relationships/image" Target="../media/image632.png"/><Relationship Id="rId74" Type="http://schemas.openxmlformats.org/officeDocument/2006/relationships/image" Target="../media/image640.png"/><Relationship Id="rId79" Type="http://schemas.openxmlformats.org/officeDocument/2006/relationships/customXml" Target="../ink/ink654.xml"/><Relationship Id="rId102" Type="http://schemas.openxmlformats.org/officeDocument/2006/relationships/image" Target="../media/image654.png"/><Relationship Id="rId123" Type="http://schemas.openxmlformats.org/officeDocument/2006/relationships/customXml" Target="../ink/ink676.xml"/><Relationship Id="rId128" Type="http://schemas.openxmlformats.org/officeDocument/2006/relationships/image" Target="../media/image667.png"/><Relationship Id="rId5" Type="http://schemas.openxmlformats.org/officeDocument/2006/relationships/image" Target="../media/image607.png"/><Relationship Id="rId90" Type="http://schemas.openxmlformats.org/officeDocument/2006/relationships/image" Target="../media/image648.png"/><Relationship Id="rId95" Type="http://schemas.openxmlformats.org/officeDocument/2006/relationships/customXml" Target="../ink/ink662.xml"/><Relationship Id="rId22" Type="http://schemas.openxmlformats.org/officeDocument/2006/relationships/customXml" Target="../ink/ink625.xml"/><Relationship Id="rId27" Type="http://schemas.openxmlformats.org/officeDocument/2006/relationships/image" Target="../media/image108.png"/><Relationship Id="rId43" Type="http://schemas.openxmlformats.org/officeDocument/2006/relationships/image" Target="../media/image625.png"/><Relationship Id="rId48" Type="http://schemas.openxmlformats.org/officeDocument/2006/relationships/customXml" Target="../ink/ink638.xml"/><Relationship Id="rId64" Type="http://schemas.openxmlformats.org/officeDocument/2006/relationships/image" Target="../media/image635.png"/><Relationship Id="rId69" Type="http://schemas.openxmlformats.org/officeDocument/2006/relationships/customXml" Target="../ink/ink649.xml"/><Relationship Id="rId113" Type="http://schemas.openxmlformats.org/officeDocument/2006/relationships/customXml" Target="../ink/ink671.xml"/><Relationship Id="rId118" Type="http://schemas.openxmlformats.org/officeDocument/2006/relationships/image" Target="../media/image662.png"/><Relationship Id="rId134" Type="http://schemas.openxmlformats.org/officeDocument/2006/relationships/image" Target="../media/image670.png"/><Relationship Id="rId80" Type="http://schemas.openxmlformats.org/officeDocument/2006/relationships/image" Target="../media/image643.png"/><Relationship Id="rId85" Type="http://schemas.openxmlformats.org/officeDocument/2006/relationships/customXml" Target="../ink/ink657.xml"/><Relationship Id="rId12" Type="http://schemas.openxmlformats.org/officeDocument/2006/relationships/customXml" Target="../ink/ink620.xml"/><Relationship Id="rId17" Type="http://schemas.openxmlformats.org/officeDocument/2006/relationships/image" Target="../media/image613.png"/><Relationship Id="rId33" Type="http://schemas.openxmlformats.org/officeDocument/2006/relationships/image" Target="../media/image620.png"/><Relationship Id="rId38" Type="http://schemas.openxmlformats.org/officeDocument/2006/relationships/customXml" Target="../ink/ink633.xml"/><Relationship Id="rId59" Type="http://schemas.openxmlformats.org/officeDocument/2006/relationships/customXml" Target="../ink/ink644.xml"/><Relationship Id="rId103" Type="http://schemas.openxmlformats.org/officeDocument/2006/relationships/customXml" Target="../ink/ink666.xml"/><Relationship Id="rId108" Type="http://schemas.openxmlformats.org/officeDocument/2006/relationships/image" Target="../media/image657.png"/><Relationship Id="rId124" Type="http://schemas.openxmlformats.org/officeDocument/2006/relationships/image" Target="../media/image665.png"/><Relationship Id="rId129" Type="http://schemas.openxmlformats.org/officeDocument/2006/relationships/customXml" Target="../ink/ink679.xml"/><Relationship Id="rId54" Type="http://schemas.openxmlformats.org/officeDocument/2006/relationships/image" Target="../media/image630.png"/><Relationship Id="rId70" Type="http://schemas.openxmlformats.org/officeDocument/2006/relationships/image" Target="../media/image638.png"/><Relationship Id="rId75" Type="http://schemas.openxmlformats.org/officeDocument/2006/relationships/customXml" Target="../ink/ink652.xml"/><Relationship Id="rId91" Type="http://schemas.openxmlformats.org/officeDocument/2006/relationships/customXml" Target="../ink/ink660.xml"/><Relationship Id="rId96" Type="http://schemas.openxmlformats.org/officeDocument/2006/relationships/image" Target="../media/image651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17.xml"/><Relationship Id="rId23" Type="http://schemas.openxmlformats.org/officeDocument/2006/relationships/image" Target="../media/image616.png"/><Relationship Id="rId28" Type="http://schemas.openxmlformats.org/officeDocument/2006/relationships/customXml" Target="../ink/ink628.xml"/><Relationship Id="rId49" Type="http://schemas.openxmlformats.org/officeDocument/2006/relationships/image" Target="../media/image628.png"/><Relationship Id="rId114" Type="http://schemas.openxmlformats.org/officeDocument/2006/relationships/image" Target="../media/image660.png"/><Relationship Id="rId119" Type="http://schemas.openxmlformats.org/officeDocument/2006/relationships/customXml" Target="../ink/ink674.xml"/><Relationship Id="rId44" Type="http://schemas.openxmlformats.org/officeDocument/2006/relationships/customXml" Target="../ink/ink636.xml"/><Relationship Id="rId60" Type="http://schemas.openxmlformats.org/officeDocument/2006/relationships/image" Target="../media/image633.png"/><Relationship Id="rId65" Type="http://schemas.openxmlformats.org/officeDocument/2006/relationships/customXml" Target="../ink/ink647.xml"/><Relationship Id="rId81" Type="http://schemas.openxmlformats.org/officeDocument/2006/relationships/customXml" Target="../ink/ink655.xml"/><Relationship Id="rId86" Type="http://schemas.openxmlformats.org/officeDocument/2006/relationships/image" Target="../media/image646.png"/><Relationship Id="rId130" Type="http://schemas.openxmlformats.org/officeDocument/2006/relationships/image" Target="../media/image668.png"/><Relationship Id="rId135" Type="http://schemas.openxmlformats.org/officeDocument/2006/relationships/customXml" Target="../ink/ink682.xml"/><Relationship Id="rId13" Type="http://schemas.openxmlformats.org/officeDocument/2006/relationships/image" Target="../media/image611.png"/><Relationship Id="rId18" Type="http://schemas.openxmlformats.org/officeDocument/2006/relationships/customXml" Target="../ink/ink623.xml"/><Relationship Id="rId39" Type="http://schemas.openxmlformats.org/officeDocument/2006/relationships/image" Target="../media/image623.png"/><Relationship Id="rId109" Type="http://schemas.openxmlformats.org/officeDocument/2006/relationships/customXml" Target="../ink/ink669.xml"/><Relationship Id="rId34" Type="http://schemas.openxmlformats.org/officeDocument/2006/relationships/customXml" Target="../ink/ink631.xml"/><Relationship Id="rId50" Type="http://schemas.openxmlformats.org/officeDocument/2006/relationships/customXml" Target="../ink/ink639.xml"/><Relationship Id="rId55" Type="http://schemas.openxmlformats.org/officeDocument/2006/relationships/customXml" Target="../ink/ink642.xml"/><Relationship Id="rId76" Type="http://schemas.openxmlformats.org/officeDocument/2006/relationships/image" Target="../media/image641.png"/><Relationship Id="rId97" Type="http://schemas.openxmlformats.org/officeDocument/2006/relationships/customXml" Target="../ink/ink663.xml"/><Relationship Id="rId104" Type="http://schemas.openxmlformats.org/officeDocument/2006/relationships/image" Target="../media/image655.png"/><Relationship Id="rId120" Type="http://schemas.openxmlformats.org/officeDocument/2006/relationships/image" Target="../media/image663.png"/><Relationship Id="rId125" Type="http://schemas.openxmlformats.org/officeDocument/2006/relationships/customXml" Target="../ink/ink677.xml"/><Relationship Id="rId7" Type="http://schemas.openxmlformats.org/officeDocument/2006/relationships/image" Target="../media/image608.png"/><Relationship Id="rId71" Type="http://schemas.openxmlformats.org/officeDocument/2006/relationships/customXml" Target="../ink/ink650.xml"/><Relationship Id="rId92" Type="http://schemas.openxmlformats.org/officeDocument/2006/relationships/image" Target="../media/image649.png"/><Relationship Id="rId2" Type="http://schemas.openxmlformats.org/officeDocument/2006/relationships/image" Target="../media/image604.png"/><Relationship Id="rId29" Type="http://schemas.openxmlformats.org/officeDocument/2006/relationships/image" Target="../media/image618.png"/><Relationship Id="rId24" Type="http://schemas.openxmlformats.org/officeDocument/2006/relationships/customXml" Target="../ink/ink626.xml"/><Relationship Id="rId40" Type="http://schemas.openxmlformats.org/officeDocument/2006/relationships/customXml" Target="../ink/ink634.xml"/><Relationship Id="rId45" Type="http://schemas.openxmlformats.org/officeDocument/2006/relationships/image" Target="../media/image626.png"/><Relationship Id="rId66" Type="http://schemas.openxmlformats.org/officeDocument/2006/relationships/image" Target="../media/image636.png"/><Relationship Id="rId87" Type="http://schemas.openxmlformats.org/officeDocument/2006/relationships/customXml" Target="../ink/ink658.xml"/><Relationship Id="rId110" Type="http://schemas.openxmlformats.org/officeDocument/2006/relationships/image" Target="../media/image658.png"/><Relationship Id="rId115" Type="http://schemas.openxmlformats.org/officeDocument/2006/relationships/customXml" Target="../ink/ink672.xml"/><Relationship Id="rId131" Type="http://schemas.openxmlformats.org/officeDocument/2006/relationships/customXml" Target="../ink/ink680.xml"/><Relationship Id="rId136" Type="http://schemas.openxmlformats.org/officeDocument/2006/relationships/image" Target="../media/image671.png"/><Relationship Id="rId61" Type="http://schemas.openxmlformats.org/officeDocument/2006/relationships/customXml" Target="../ink/ink645.xml"/><Relationship Id="rId82" Type="http://schemas.openxmlformats.org/officeDocument/2006/relationships/image" Target="../media/image644.png"/><Relationship Id="rId19" Type="http://schemas.openxmlformats.org/officeDocument/2006/relationships/image" Target="../media/image614.png"/><Relationship Id="rId14" Type="http://schemas.openxmlformats.org/officeDocument/2006/relationships/customXml" Target="../ink/ink621.xml"/><Relationship Id="rId30" Type="http://schemas.openxmlformats.org/officeDocument/2006/relationships/customXml" Target="../ink/ink629.xml"/><Relationship Id="rId35" Type="http://schemas.openxmlformats.org/officeDocument/2006/relationships/image" Target="../media/image621.png"/><Relationship Id="rId56" Type="http://schemas.openxmlformats.org/officeDocument/2006/relationships/image" Target="../media/image631.png"/><Relationship Id="rId77" Type="http://schemas.openxmlformats.org/officeDocument/2006/relationships/customXml" Target="../ink/ink653.xml"/><Relationship Id="rId100" Type="http://schemas.openxmlformats.org/officeDocument/2006/relationships/image" Target="../media/image653.png"/><Relationship Id="rId105" Type="http://schemas.openxmlformats.org/officeDocument/2006/relationships/customXml" Target="../ink/ink667.xml"/><Relationship Id="rId126" Type="http://schemas.openxmlformats.org/officeDocument/2006/relationships/image" Target="../media/image666.png"/><Relationship Id="rId8" Type="http://schemas.openxmlformats.org/officeDocument/2006/relationships/customXml" Target="../ink/ink618.xml"/><Relationship Id="rId51" Type="http://schemas.openxmlformats.org/officeDocument/2006/relationships/customXml" Target="../ink/ink640.xml"/><Relationship Id="rId72" Type="http://schemas.openxmlformats.org/officeDocument/2006/relationships/image" Target="../media/image639.png"/><Relationship Id="rId93" Type="http://schemas.openxmlformats.org/officeDocument/2006/relationships/customXml" Target="../ink/ink661.xml"/><Relationship Id="rId98" Type="http://schemas.openxmlformats.org/officeDocument/2006/relationships/image" Target="../media/image652.png"/><Relationship Id="rId121" Type="http://schemas.openxmlformats.org/officeDocument/2006/relationships/customXml" Target="../ink/ink675.xml"/><Relationship Id="rId3" Type="http://schemas.openxmlformats.org/officeDocument/2006/relationships/image" Target="../media/image605.png"/><Relationship Id="rId25" Type="http://schemas.openxmlformats.org/officeDocument/2006/relationships/image" Target="../media/image617.png"/><Relationship Id="rId46" Type="http://schemas.openxmlformats.org/officeDocument/2006/relationships/customXml" Target="../ink/ink637.xml"/><Relationship Id="rId67" Type="http://schemas.openxmlformats.org/officeDocument/2006/relationships/customXml" Target="../ink/ink648.xml"/><Relationship Id="rId116" Type="http://schemas.openxmlformats.org/officeDocument/2006/relationships/image" Target="../media/image661.png"/><Relationship Id="rId20" Type="http://schemas.openxmlformats.org/officeDocument/2006/relationships/customXml" Target="../ink/ink624.xml"/><Relationship Id="rId41" Type="http://schemas.openxmlformats.org/officeDocument/2006/relationships/image" Target="../media/image624.png"/><Relationship Id="rId62" Type="http://schemas.openxmlformats.org/officeDocument/2006/relationships/image" Target="../media/image634.png"/><Relationship Id="rId83" Type="http://schemas.openxmlformats.org/officeDocument/2006/relationships/customXml" Target="../ink/ink656.xml"/><Relationship Id="rId88" Type="http://schemas.openxmlformats.org/officeDocument/2006/relationships/image" Target="../media/image647.png"/><Relationship Id="rId111" Type="http://schemas.openxmlformats.org/officeDocument/2006/relationships/customXml" Target="../ink/ink670.xml"/><Relationship Id="rId132" Type="http://schemas.openxmlformats.org/officeDocument/2006/relationships/image" Target="../media/image669.png"/><Relationship Id="rId15" Type="http://schemas.openxmlformats.org/officeDocument/2006/relationships/image" Target="../media/image612.png"/><Relationship Id="rId36" Type="http://schemas.openxmlformats.org/officeDocument/2006/relationships/customXml" Target="../ink/ink632.xml"/><Relationship Id="rId57" Type="http://schemas.openxmlformats.org/officeDocument/2006/relationships/customXml" Target="../ink/ink643.xml"/><Relationship Id="rId106" Type="http://schemas.openxmlformats.org/officeDocument/2006/relationships/image" Target="../media/image656.png"/><Relationship Id="rId127" Type="http://schemas.openxmlformats.org/officeDocument/2006/relationships/customXml" Target="../ink/ink678.xml"/><Relationship Id="rId10" Type="http://schemas.openxmlformats.org/officeDocument/2006/relationships/customXml" Target="../ink/ink619.xml"/><Relationship Id="rId31" Type="http://schemas.openxmlformats.org/officeDocument/2006/relationships/image" Target="../media/image619.png"/><Relationship Id="rId52" Type="http://schemas.openxmlformats.org/officeDocument/2006/relationships/image" Target="../media/image629.png"/><Relationship Id="rId73" Type="http://schemas.openxmlformats.org/officeDocument/2006/relationships/customXml" Target="../ink/ink651.xml"/><Relationship Id="rId78" Type="http://schemas.openxmlformats.org/officeDocument/2006/relationships/image" Target="../media/image642.png"/><Relationship Id="rId94" Type="http://schemas.openxmlformats.org/officeDocument/2006/relationships/image" Target="../media/image650.png"/><Relationship Id="rId99" Type="http://schemas.openxmlformats.org/officeDocument/2006/relationships/customXml" Target="../ink/ink664.xml"/><Relationship Id="rId101" Type="http://schemas.openxmlformats.org/officeDocument/2006/relationships/customXml" Target="../ink/ink665.xml"/><Relationship Id="rId122" Type="http://schemas.openxmlformats.org/officeDocument/2006/relationships/image" Target="../media/image664.png"/><Relationship Id="rId4" Type="http://schemas.openxmlformats.org/officeDocument/2006/relationships/image" Target="../media/image606.png"/><Relationship Id="rId9" Type="http://schemas.openxmlformats.org/officeDocument/2006/relationships/image" Target="../media/image609.png"/><Relationship Id="rId26" Type="http://schemas.openxmlformats.org/officeDocument/2006/relationships/customXml" Target="../ink/ink627.xml"/><Relationship Id="rId47" Type="http://schemas.openxmlformats.org/officeDocument/2006/relationships/image" Target="../media/image627.png"/><Relationship Id="rId68" Type="http://schemas.openxmlformats.org/officeDocument/2006/relationships/image" Target="../media/image637.png"/><Relationship Id="rId89" Type="http://schemas.openxmlformats.org/officeDocument/2006/relationships/customXml" Target="../ink/ink659.xml"/><Relationship Id="rId112" Type="http://schemas.openxmlformats.org/officeDocument/2006/relationships/image" Target="../media/image659.png"/><Relationship Id="rId133" Type="http://schemas.openxmlformats.org/officeDocument/2006/relationships/customXml" Target="../ink/ink68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9.xml"/><Relationship Id="rId299" Type="http://schemas.openxmlformats.org/officeDocument/2006/relationships/image" Target="../media/image819.png"/><Relationship Id="rId21" Type="http://schemas.openxmlformats.org/officeDocument/2006/relationships/customXml" Target="../ink/ink691.xml"/><Relationship Id="rId63" Type="http://schemas.openxmlformats.org/officeDocument/2006/relationships/customXml" Target="../ink/ink712.xml"/><Relationship Id="rId159" Type="http://schemas.openxmlformats.org/officeDocument/2006/relationships/customXml" Target="../ink/ink760.xml"/><Relationship Id="rId324" Type="http://schemas.openxmlformats.org/officeDocument/2006/relationships/customXml" Target="../ink/ink843.xml"/><Relationship Id="rId366" Type="http://schemas.openxmlformats.org/officeDocument/2006/relationships/customXml" Target="../ink/ink864.xml"/><Relationship Id="rId170" Type="http://schemas.openxmlformats.org/officeDocument/2006/relationships/image" Target="../media/image755.png"/><Relationship Id="rId226" Type="http://schemas.openxmlformats.org/officeDocument/2006/relationships/image" Target="../media/image783.png"/><Relationship Id="rId268" Type="http://schemas.openxmlformats.org/officeDocument/2006/relationships/customXml" Target="../ink/ink815.xml"/><Relationship Id="rId32" Type="http://schemas.openxmlformats.org/officeDocument/2006/relationships/image" Target="../media/image688.png"/><Relationship Id="rId74" Type="http://schemas.openxmlformats.org/officeDocument/2006/relationships/image" Target="../media/image708.png"/><Relationship Id="rId128" Type="http://schemas.openxmlformats.org/officeDocument/2006/relationships/image" Target="../media/image735.png"/><Relationship Id="rId335" Type="http://schemas.openxmlformats.org/officeDocument/2006/relationships/image" Target="../media/image837.png"/><Relationship Id="rId377" Type="http://schemas.openxmlformats.org/officeDocument/2006/relationships/image" Target="../media/image858.png"/><Relationship Id="rId5" Type="http://schemas.openxmlformats.org/officeDocument/2006/relationships/customXml" Target="../ink/ink683.xml"/><Relationship Id="rId181" Type="http://schemas.openxmlformats.org/officeDocument/2006/relationships/customXml" Target="../ink/ink771.xml"/><Relationship Id="rId237" Type="http://schemas.openxmlformats.org/officeDocument/2006/relationships/customXml" Target="../ink/ink799.xml"/><Relationship Id="rId402" Type="http://schemas.openxmlformats.org/officeDocument/2006/relationships/customXml" Target="../ink/ink882.xml"/><Relationship Id="rId279" Type="http://schemas.openxmlformats.org/officeDocument/2006/relationships/image" Target="../media/image809.png"/><Relationship Id="rId43" Type="http://schemas.openxmlformats.org/officeDocument/2006/relationships/customXml" Target="../ink/ink702.xml"/><Relationship Id="rId139" Type="http://schemas.openxmlformats.org/officeDocument/2006/relationships/customXml" Target="../ink/ink750.xml"/><Relationship Id="rId290" Type="http://schemas.openxmlformats.org/officeDocument/2006/relationships/customXml" Target="../ink/ink826.xml"/><Relationship Id="rId304" Type="http://schemas.openxmlformats.org/officeDocument/2006/relationships/customXml" Target="../ink/ink833.xml"/><Relationship Id="rId346" Type="http://schemas.openxmlformats.org/officeDocument/2006/relationships/customXml" Target="../ink/ink854.xml"/><Relationship Id="rId388" Type="http://schemas.openxmlformats.org/officeDocument/2006/relationships/customXml" Target="../ink/ink875.xml"/><Relationship Id="rId85" Type="http://schemas.openxmlformats.org/officeDocument/2006/relationships/customXml" Target="../ink/ink723.xml"/><Relationship Id="rId150" Type="http://schemas.openxmlformats.org/officeDocument/2006/relationships/image" Target="../media/image746.png"/><Relationship Id="rId192" Type="http://schemas.openxmlformats.org/officeDocument/2006/relationships/image" Target="../media/image766.png"/><Relationship Id="rId206" Type="http://schemas.openxmlformats.org/officeDocument/2006/relationships/image" Target="../media/image773.png"/><Relationship Id="rId413" Type="http://schemas.openxmlformats.org/officeDocument/2006/relationships/image" Target="../media/image876.png"/><Relationship Id="rId248" Type="http://schemas.openxmlformats.org/officeDocument/2006/relationships/customXml" Target="../ink/ink805.xml"/><Relationship Id="rId12" Type="http://schemas.openxmlformats.org/officeDocument/2006/relationships/image" Target="../media/image678.png"/><Relationship Id="rId108" Type="http://schemas.openxmlformats.org/officeDocument/2006/relationships/image" Target="../media/image725.png"/><Relationship Id="rId315" Type="http://schemas.openxmlformats.org/officeDocument/2006/relationships/image" Target="../media/image827.png"/><Relationship Id="rId357" Type="http://schemas.openxmlformats.org/officeDocument/2006/relationships/image" Target="../media/image848.png"/><Relationship Id="rId54" Type="http://schemas.openxmlformats.org/officeDocument/2006/relationships/image" Target="../media/image698.png"/><Relationship Id="rId96" Type="http://schemas.openxmlformats.org/officeDocument/2006/relationships/image" Target="../media/image719.png"/><Relationship Id="rId161" Type="http://schemas.openxmlformats.org/officeDocument/2006/relationships/customXml" Target="../ink/ink761.xml"/><Relationship Id="rId217" Type="http://schemas.openxmlformats.org/officeDocument/2006/relationships/customXml" Target="../ink/ink789.xml"/><Relationship Id="rId399" Type="http://schemas.openxmlformats.org/officeDocument/2006/relationships/image" Target="../media/image869.png"/><Relationship Id="rId259" Type="http://schemas.openxmlformats.org/officeDocument/2006/relationships/image" Target="../media/image799.png"/><Relationship Id="rId23" Type="http://schemas.openxmlformats.org/officeDocument/2006/relationships/customXml" Target="../ink/ink692.xml"/><Relationship Id="rId119" Type="http://schemas.openxmlformats.org/officeDocument/2006/relationships/customXml" Target="../ink/ink740.xml"/><Relationship Id="rId270" Type="http://schemas.openxmlformats.org/officeDocument/2006/relationships/customXml" Target="../ink/ink816.xml"/><Relationship Id="rId326" Type="http://schemas.openxmlformats.org/officeDocument/2006/relationships/customXml" Target="../ink/ink844.xml"/><Relationship Id="rId65" Type="http://schemas.openxmlformats.org/officeDocument/2006/relationships/customXml" Target="../ink/ink713.xml"/><Relationship Id="rId130" Type="http://schemas.openxmlformats.org/officeDocument/2006/relationships/image" Target="../media/image736.png"/><Relationship Id="rId368" Type="http://schemas.openxmlformats.org/officeDocument/2006/relationships/customXml" Target="../ink/ink865.xml"/><Relationship Id="rId172" Type="http://schemas.openxmlformats.org/officeDocument/2006/relationships/image" Target="../media/image756.png"/><Relationship Id="rId228" Type="http://schemas.openxmlformats.org/officeDocument/2006/relationships/image" Target="../media/image784.png"/><Relationship Id="rId281" Type="http://schemas.openxmlformats.org/officeDocument/2006/relationships/image" Target="../media/image810.png"/><Relationship Id="rId337" Type="http://schemas.openxmlformats.org/officeDocument/2006/relationships/image" Target="../media/image838.png"/><Relationship Id="rId34" Type="http://schemas.openxmlformats.org/officeDocument/2006/relationships/image" Target="../media/image108.png"/><Relationship Id="rId76" Type="http://schemas.openxmlformats.org/officeDocument/2006/relationships/image" Target="../media/image709.png"/><Relationship Id="rId141" Type="http://schemas.openxmlformats.org/officeDocument/2006/relationships/customXml" Target="../ink/ink751.xml"/><Relationship Id="rId379" Type="http://schemas.openxmlformats.org/officeDocument/2006/relationships/image" Target="../media/image859.png"/><Relationship Id="rId7" Type="http://schemas.openxmlformats.org/officeDocument/2006/relationships/customXml" Target="../ink/ink684.xml"/><Relationship Id="rId183" Type="http://schemas.openxmlformats.org/officeDocument/2006/relationships/customXml" Target="../ink/ink772.xml"/><Relationship Id="rId239" Type="http://schemas.openxmlformats.org/officeDocument/2006/relationships/customXml" Target="../ink/ink800.xml"/><Relationship Id="rId390" Type="http://schemas.openxmlformats.org/officeDocument/2006/relationships/customXml" Target="../ink/ink876.xml"/><Relationship Id="rId404" Type="http://schemas.openxmlformats.org/officeDocument/2006/relationships/customXml" Target="../ink/ink883.xml"/><Relationship Id="rId250" Type="http://schemas.openxmlformats.org/officeDocument/2006/relationships/customXml" Target="../ink/ink806.xml"/><Relationship Id="rId292" Type="http://schemas.openxmlformats.org/officeDocument/2006/relationships/customXml" Target="../ink/ink827.xml"/><Relationship Id="rId306" Type="http://schemas.openxmlformats.org/officeDocument/2006/relationships/customXml" Target="../ink/ink834.xml"/><Relationship Id="rId45" Type="http://schemas.openxmlformats.org/officeDocument/2006/relationships/customXml" Target="../ink/ink703.xml"/><Relationship Id="rId87" Type="http://schemas.openxmlformats.org/officeDocument/2006/relationships/customXml" Target="../ink/ink724.xml"/><Relationship Id="rId110" Type="http://schemas.openxmlformats.org/officeDocument/2006/relationships/image" Target="../media/image726.png"/><Relationship Id="rId348" Type="http://schemas.openxmlformats.org/officeDocument/2006/relationships/customXml" Target="../ink/ink855.xml"/><Relationship Id="rId152" Type="http://schemas.openxmlformats.org/officeDocument/2006/relationships/image" Target="../media/image747.png"/><Relationship Id="rId194" Type="http://schemas.openxmlformats.org/officeDocument/2006/relationships/image" Target="../media/image767.png"/><Relationship Id="rId208" Type="http://schemas.openxmlformats.org/officeDocument/2006/relationships/image" Target="../media/image774.png"/><Relationship Id="rId415" Type="http://schemas.openxmlformats.org/officeDocument/2006/relationships/image" Target="../media/image877.png"/><Relationship Id="rId261" Type="http://schemas.openxmlformats.org/officeDocument/2006/relationships/image" Target="../media/image800.png"/><Relationship Id="rId14" Type="http://schemas.openxmlformats.org/officeDocument/2006/relationships/image" Target="../media/image679.png"/><Relationship Id="rId56" Type="http://schemas.openxmlformats.org/officeDocument/2006/relationships/image" Target="../media/image699.png"/><Relationship Id="rId317" Type="http://schemas.openxmlformats.org/officeDocument/2006/relationships/image" Target="../media/image828.png"/><Relationship Id="rId359" Type="http://schemas.openxmlformats.org/officeDocument/2006/relationships/image" Target="../media/image849.png"/><Relationship Id="rId98" Type="http://schemas.openxmlformats.org/officeDocument/2006/relationships/image" Target="../media/image720.png"/><Relationship Id="rId121" Type="http://schemas.openxmlformats.org/officeDocument/2006/relationships/customXml" Target="../ink/ink741.xml"/><Relationship Id="rId163" Type="http://schemas.openxmlformats.org/officeDocument/2006/relationships/customXml" Target="../ink/ink762.xml"/><Relationship Id="rId219" Type="http://schemas.openxmlformats.org/officeDocument/2006/relationships/customXml" Target="../ink/ink790.xml"/><Relationship Id="rId370" Type="http://schemas.openxmlformats.org/officeDocument/2006/relationships/customXml" Target="../ink/ink866.xml"/><Relationship Id="rId230" Type="http://schemas.openxmlformats.org/officeDocument/2006/relationships/image" Target="../media/image785.png"/><Relationship Id="rId25" Type="http://schemas.openxmlformats.org/officeDocument/2006/relationships/customXml" Target="../ink/ink693.xml"/><Relationship Id="rId67" Type="http://schemas.openxmlformats.org/officeDocument/2006/relationships/customXml" Target="../ink/ink714.xml"/><Relationship Id="rId272" Type="http://schemas.openxmlformats.org/officeDocument/2006/relationships/customXml" Target="../ink/ink817.xml"/><Relationship Id="rId328" Type="http://schemas.openxmlformats.org/officeDocument/2006/relationships/customXml" Target="../ink/ink845.xml"/><Relationship Id="rId132" Type="http://schemas.openxmlformats.org/officeDocument/2006/relationships/image" Target="../media/image737.png"/><Relationship Id="rId174" Type="http://schemas.openxmlformats.org/officeDocument/2006/relationships/image" Target="../media/image757.png"/><Relationship Id="rId381" Type="http://schemas.openxmlformats.org/officeDocument/2006/relationships/image" Target="../media/image860.png"/><Relationship Id="rId241" Type="http://schemas.openxmlformats.org/officeDocument/2006/relationships/customXml" Target="../ink/ink801.xml"/><Relationship Id="rId36" Type="http://schemas.openxmlformats.org/officeDocument/2006/relationships/image" Target="../media/image689.png"/><Relationship Id="rId283" Type="http://schemas.openxmlformats.org/officeDocument/2006/relationships/image" Target="../media/image811.png"/><Relationship Id="rId339" Type="http://schemas.openxmlformats.org/officeDocument/2006/relationships/image" Target="../media/image839.png"/><Relationship Id="rId78" Type="http://schemas.openxmlformats.org/officeDocument/2006/relationships/image" Target="../media/image710.png"/><Relationship Id="rId101" Type="http://schemas.openxmlformats.org/officeDocument/2006/relationships/customXml" Target="../ink/ink731.xml"/><Relationship Id="rId143" Type="http://schemas.openxmlformats.org/officeDocument/2006/relationships/customXml" Target="../ink/ink752.xml"/><Relationship Id="rId185" Type="http://schemas.openxmlformats.org/officeDocument/2006/relationships/customXml" Target="../ink/ink773.xml"/><Relationship Id="rId350" Type="http://schemas.openxmlformats.org/officeDocument/2006/relationships/customXml" Target="../ink/ink856.xml"/><Relationship Id="rId406" Type="http://schemas.openxmlformats.org/officeDocument/2006/relationships/customXml" Target="../ink/ink884.xml"/><Relationship Id="rId9" Type="http://schemas.openxmlformats.org/officeDocument/2006/relationships/customXml" Target="../ink/ink685.xml"/><Relationship Id="rId210" Type="http://schemas.openxmlformats.org/officeDocument/2006/relationships/image" Target="../media/image775.png"/><Relationship Id="rId392" Type="http://schemas.openxmlformats.org/officeDocument/2006/relationships/customXml" Target="../ink/ink877.xml"/><Relationship Id="rId252" Type="http://schemas.openxmlformats.org/officeDocument/2006/relationships/customXml" Target="../ink/ink807.xml"/><Relationship Id="rId294" Type="http://schemas.openxmlformats.org/officeDocument/2006/relationships/customXml" Target="../ink/ink828.xml"/><Relationship Id="rId308" Type="http://schemas.openxmlformats.org/officeDocument/2006/relationships/customXml" Target="../ink/ink835.xml"/><Relationship Id="rId47" Type="http://schemas.openxmlformats.org/officeDocument/2006/relationships/customXml" Target="../ink/ink704.xml"/><Relationship Id="rId89" Type="http://schemas.openxmlformats.org/officeDocument/2006/relationships/customXml" Target="../ink/ink725.xml"/><Relationship Id="rId112" Type="http://schemas.openxmlformats.org/officeDocument/2006/relationships/image" Target="../media/image727.png"/><Relationship Id="rId154" Type="http://schemas.openxmlformats.org/officeDocument/2006/relationships/image" Target="../media/image748.png"/><Relationship Id="rId361" Type="http://schemas.openxmlformats.org/officeDocument/2006/relationships/image" Target="../media/image850.png"/><Relationship Id="rId196" Type="http://schemas.openxmlformats.org/officeDocument/2006/relationships/image" Target="../media/image768.png"/><Relationship Id="rId417" Type="http://schemas.openxmlformats.org/officeDocument/2006/relationships/image" Target="../media/image878.png"/><Relationship Id="rId16" Type="http://schemas.openxmlformats.org/officeDocument/2006/relationships/image" Target="../media/image680.png"/><Relationship Id="rId221" Type="http://schemas.openxmlformats.org/officeDocument/2006/relationships/customXml" Target="../ink/ink791.xml"/><Relationship Id="rId263" Type="http://schemas.openxmlformats.org/officeDocument/2006/relationships/image" Target="../media/image801.png"/><Relationship Id="rId319" Type="http://schemas.openxmlformats.org/officeDocument/2006/relationships/image" Target="../media/image829.png"/><Relationship Id="rId58" Type="http://schemas.openxmlformats.org/officeDocument/2006/relationships/image" Target="../media/image700.png"/><Relationship Id="rId123" Type="http://schemas.openxmlformats.org/officeDocument/2006/relationships/customXml" Target="../ink/ink742.xml"/><Relationship Id="rId330" Type="http://schemas.openxmlformats.org/officeDocument/2006/relationships/customXml" Target="../ink/ink846.xml"/><Relationship Id="rId165" Type="http://schemas.openxmlformats.org/officeDocument/2006/relationships/customXml" Target="../ink/ink763.xml"/><Relationship Id="rId372" Type="http://schemas.openxmlformats.org/officeDocument/2006/relationships/customXml" Target="../ink/ink867.xml"/><Relationship Id="rId232" Type="http://schemas.openxmlformats.org/officeDocument/2006/relationships/image" Target="../media/image786.png"/><Relationship Id="rId274" Type="http://schemas.openxmlformats.org/officeDocument/2006/relationships/customXml" Target="../ink/ink818.xml"/><Relationship Id="rId27" Type="http://schemas.openxmlformats.org/officeDocument/2006/relationships/customXml" Target="../ink/ink694.xml"/><Relationship Id="rId69" Type="http://schemas.openxmlformats.org/officeDocument/2006/relationships/customXml" Target="../ink/ink715.xml"/><Relationship Id="rId134" Type="http://schemas.openxmlformats.org/officeDocument/2006/relationships/image" Target="../media/image738.png"/><Relationship Id="rId80" Type="http://schemas.openxmlformats.org/officeDocument/2006/relationships/image" Target="../media/image711.png"/><Relationship Id="rId176" Type="http://schemas.openxmlformats.org/officeDocument/2006/relationships/image" Target="../media/image758.png"/><Relationship Id="rId341" Type="http://schemas.openxmlformats.org/officeDocument/2006/relationships/image" Target="../media/image840.png"/><Relationship Id="rId383" Type="http://schemas.openxmlformats.org/officeDocument/2006/relationships/image" Target="../media/image861.png"/><Relationship Id="rId201" Type="http://schemas.openxmlformats.org/officeDocument/2006/relationships/customXml" Target="../ink/ink781.xml"/><Relationship Id="rId222" Type="http://schemas.openxmlformats.org/officeDocument/2006/relationships/image" Target="../media/image781.png"/><Relationship Id="rId243" Type="http://schemas.openxmlformats.org/officeDocument/2006/relationships/image" Target="../media/image791.png"/><Relationship Id="rId264" Type="http://schemas.openxmlformats.org/officeDocument/2006/relationships/customXml" Target="../ink/ink813.xml"/><Relationship Id="rId285" Type="http://schemas.openxmlformats.org/officeDocument/2006/relationships/image" Target="../media/image812.png"/><Relationship Id="rId17" Type="http://schemas.openxmlformats.org/officeDocument/2006/relationships/customXml" Target="../ink/ink689.xml"/><Relationship Id="rId38" Type="http://schemas.openxmlformats.org/officeDocument/2006/relationships/image" Target="../media/image690.png"/><Relationship Id="rId59" Type="http://schemas.openxmlformats.org/officeDocument/2006/relationships/customXml" Target="../ink/ink710.xml"/><Relationship Id="rId103" Type="http://schemas.openxmlformats.org/officeDocument/2006/relationships/customXml" Target="../ink/ink732.xml"/><Relationship Id="rId124" Type="http://schemas.openxmlformats.org/officeDocument/2006/relationships/image" Target="../media/image733.png"/><Relationship Id="rId310" Type="http://schemas.openxmlformats.org/officeDocument/2006/relationships/customXml" Target="../ink/ink836.xml"/><Relationship Id="rId70" Type="http://schemas.openxmlformats.org/officeDocument/2006/relationships/image" Target="../media/image706.png"/><Relationship Id="rId91" Type="http://schemas.openxmlformats.org/officeDocument/2006/relationships/customXml" Target="../ink/ink726.xml"/><Relationship Id="rId145" Type="http://schemas.openxmlformats.org/officeDocument/2006/relationships/customXml" Target="../ink/ink753.xml"/><Relationship Id="rId166" Type="http://schemas.openxmlformats.org/officeDocument/2006/relationships/image" Target="../media/image753.png"/><Relationship Id="rId187" Type="http://schemas.openxmlformats.org/officeDocument/2006/relationships/customXml" Target="../ink/ink774.xml"/><Relationship Id="rId331" Type="http://schemas.openxmlformats.org/officeDocument/2006/relationships/image" Target="../media/image835.png"/><Relationship Id="rId352" Type="http://schemas.openxmlformats.org/officeDocument/2006/relationships/customXml" Target="../ink/ink857.xml"/><Relationship Id="rId373" Type="http://schemas.openxmlformats.org/officeDocument/2006/relationships/image" Target="../media/image856.png"/><Relationship Id="rId394" Type="http://schemas.openxmlformats.org/officeDocument/2006/relationships/customXml" Target="../ink/ink878.xml"/><Relationship Id="rId408" Type="http://schemas.openxmlformats.org/officeDocument/2006/relationships/customXml" Target="../ink/ink885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76.png"/><Relationship Id="rId233" Type="http://schemas.openxmlformats.org/officeDocument/2006/relationships/customXml" Target="../ink/ink797.xml"/><Relationship Id="rId254" Type="http://schemas.openxmlformats.org/officeDocument/2006/relationships/customXml" Target="../ink/ink808.xml"/><Relationship Id="rId28" Type="http://schemas.openxmlformats.org/officeDocument/2006/relationships/image" Target="../media/image686.png"/><Relationship Id="rId49" Type="http://schemas.openxmlformats.org/officeDocument/2006/relationships/customXml" Target="../ink/ink705.xml"/><Relationship Id="rId114" Type="http://schemas.openxmlformats.org/officeDocument/2006/relationships/image" Target="../media/image728.png"/><Relationship Id="rId275" Type="http://schemas.openxmlformats.org/officeDocument/2006/relationships/image" Target="../media/image807.png"/><Relationship Id="rId296" Type="http://schemas.openxmlformats.org/officeDocument/2006/relationships/customXml" Target="../ink/ink829.xml"/><Relationship Id="rId300" Type="http://schemas.openxmlformats.org/officeDocument/2006/relationships/customXml" Target="../ink/ink831.xml"/><Relationship Id="rId60" Type="http://schemas.openxmlformats.org/officeDocument/2006/relationships/image" Target="../media/image701.png"/><Relationship Id="rId81" Type="http://schemas.openxmlformats.org/officeDocument/2006/relationships/customXml" Target="../ink/ink721.xml"/><Relationship Id="rId135" Type="http://schemas.openxmlformats.org/officeDocument/2006/relationships/customXml" Target="../ink/ink748.xml"/><Relationship Id="rId156" Type="http://schemas.openxmlformats.org/officeDocument/2006/relationships/image" Target="../media/image749.png"/><Relationship Id="rId177" Type="http://schemas.openxmlformats.org/officeDocument/2006/relationships/customXml" Target="../ink/ink769.xml"/><Relationship Id="rId198" Type="http://schemas.openxmlformats.org/officeDocument/2006/relationships/image" Target="../media/image769.png"/><Relationship Id="rId321" Type="http://schemas.openxmlformats.org/officeDocument/2006/relationships/image" Target="../media/image830.png"/><Relationship Id="rId342" Type="http://schemas.openxmlformats.org/officeDocument/2006/relationships/customXml" Target="../ink/ink852.xml"/><Relationship Id="rId363" Type="http://schemas.openxmlformats.org/officeDocument/2006/relationships/image" Target="../media/image851.png"/><Relationship Id="rId384" Type="http://schemas.openxmlformats.org/officeDocument/2006/relationships/customXml" Target="../ink/ink873.xml"/><Relationship Id="rId419" Type="http://schemas.openxmlformats.org/officeDocument/2006/relationships/image" Target="../media/image879.png"/><Relationship Id="rId202" Type="http://schemas.openxmlformats.org/officeDocument/2006/relationships/image" Target="../media/image771.png"/><Relationship Id="rId223" Type="http://schemas.openxmlformats.org/officeDocument/2006/relationships/customXml" Target="../ink/ink792.xml"/><Relationship Id="rId244" Type="http://schemas.openxmlformats.org/officeDocument/2006/relationships/customXml" Target="../ink/ink803.xml"/><Relationship Id="rId18" Type="http://schemas.openxmlformats.org/officeDocument/2006/relationships/image" Target="../media/image681.png"/><Relationship Id="rId39" Type="http://schemas.openxmlformats.org/officeDocument/2006/relationships/customXml" Target="../ink/ink700.xml"/><Relationship Id="rId265" Type="http://schemas.openxmlformats.org/officeDocument/2006/relationships/image" Target="../media/image802.png"/><Relationship Id="rId286" Type="http://schemas.openxmlformats.org/officeDocument/2006/relationships/customXml" Target="../ink/ink824.xml"/><Relationship Id="rId50" Type="http://schemas.openxmlformats.org/officeDocument/2006/relationships/image" Target="../media/image696.png"/><Relationship Id="rId104" Type="http://schemas.openxmlformats.org/officeDocument/2006/relationships/image" Target="../media/image723.png"/><Relationship Id="rId125" Type="http://schemas.openxmlformats.org/officeDocument/2006/relationships/customXml" Target="../ink/ink743.xml"/><Relationship Id="rId146" Type="http://schemas.openxmlformats.org/officeDocument/2006/relationships/image" Target="../media/image744.png"/><Relationship Id="rId167" Type="http://schemas.openxmlformats.org/officeDocument/2006/relationships/customXml" Target="../ink/ink764.xml"/><Relationship Id="rId188" Type="http://schemas.openxmlformats.org/officeDocument/2006/relationships/image" Target="../media/image764.png"/><Relationship Id="rId311" Type="http://schemas.openxmlformats.org/officeDocument/2006/relationships/image" Target="../media/image825.png"/><Relationship Id="rId332" Type="http://schemas.openxmlformats.org/officeDocument/2006/relationships/customXml" Target="../ink/ink847.xml"/><Relationship Id="rId353" Type="http://schemas.openxmlformats.org/officeDocument/2006/relationships/image" Target="../media/image846.png"/><Relationship Id="rId374" Type="http://schemas.openxmlformats.org/officeDocument/2006/relationships/customXml" Target="../ink/ink868.xml"/><Relationship Id="rId395" Type="http://schemas.openxmlformats.org/officeDocument/2006/relationships/image" Target="../media/image867.png"/><Relationship Id="rId409" Type="http://schemas.openxmlformats.org/officeDocument/2006/relationships/image" Target="../media/image874.png"/><Relationship Id="rId71" Type="http://schemas.openxmlformats.org/officeDocument/2006/relationships/customXml" Target="../ink/ink716.xml"/><Relationship Id="rId92" Type="http://schemas.openxmlformats.org/officeDocument/2006/relationships/image" Target="../media/image717.png"/><Relationship Id="rId213" Type="http://schemas.openxmlformats.org/officeDocument/2006/relationships/customXml" Target="../ink/ink787.xml"/><Relationship Id="rId234" Type="http://schemas.openxmlformats.org/officeDocument/2006/relationships/image" Target="../media/image787.png"/><Relationship Id="rId2" Type="http://schemas.openxmlformats.org/officeDocument/2006/relationships/image" Target="../media/image672.png"/><Relationship Id="rId29" Type="http://schemas.openxmlformats.org/officeDocument/2006/relationships/customXml" Target="../ink/ink695.xml"/><Relationship Id="rId255" Type="http://schemas.openxmlformats.org/officeDocument/2006/relationships/image" Target="../media/image797.png"/><Relationship Id="rId276" Type="http://schemas.openxmlformats.org/officeDocument/2006/relationships/customXml" Target="../ink/ink819.xml"/><Relationship Id="rId297" Type="http://schemas.openxmlformats.org/officeDocument/2006/relationships/image" Target="../media/image818.png"/><Relationship Id="rId40" Type="http://schemas.openxmlformats.org/officeDocument/2006/relationships/image" Target="../media/image691.png"/><Relationship Id="rId115" Type="http://schemas.openxmlformats.org/officeDocument/2006/relationships/customXml" Target="../ink/ink738.xml"/><Relationship Id="rId136" Type="http://schemas.openxmlformats.org/officeDocument/2006/relationships/image" Target="../media/image739.png"/><Relationship Id="rId157" Type="http://schemas.openxmlformats.org/officeDocument/2006/relationships/customXml" Target="../ink/ink759.xml"/><Relationship Id="rId178" Type="http://schemas.openxmlformats.org/officeDocument/2006/relationships/image" Target="../media/image759.png"/><Relationship Id="rId301" Type="http://schemas.openxmlformats.org/officeDocument/2006/relationships/image" Target="../media/image820.png"/><Relationship Id="rId322" Type="http://schemas.openxmlformats.org/officeDocument/2006/relationships/customXml" Target="../ink/ink842.xml"/><Relationship Id="rId343" Type="http://schemas.openxmlformats.org/officeDocument/2006/relationships/image" Target="../media/image841.png"/><Relationship Id="rId364" Type="http://schemas.openxmlformats.org/officeDocument/2006/relationships/customXml" Target="../ink/ink863.xml"/><Relationship Id="rId61" Type="http://schemas.openxmlformats.org/officeDocument/2006/relationships/customXml" Target="../ink/ink711.xml"/><Relationship Id="rId82" Type="http://schemas.openxmlformats.org/officeDocument/2006/relationships/image" Target="../media/image712.png"/><Relationship Id="rId199" Type="http://schemas.openxmlformats.org/officeDocument/2006/relationships/customXml" Target="../ink/ink780.xml"/><Relationship Id="rId203" Type="http://schemas.openxmlformats.org/officeDocument/2006/relationships/customXml" Target="../ink/ink782.xml"/><Relationship Id="rId385" Type="http://schemas.openxmlformats.org/officeDocument/2006/relationships/image" Target="../media/image862.png"/><Relationship Id="rId19" Type="http://schemas.openxmlformats.org/officeDocument/2006/relationships/customXml" Target="../ink/ink690.xml"/><Relationship Id="rId224" Type="http://schemas.openxmlformats.org/officeDocument/2006/relationships/image" Target="../media/image782.png"/><Relationship Id="rId245" Type="http://schemas.openxmlformats.org/officeDocument/2006/relationships/image" Target="../media/image792.png"/><Relationship Id="rId266" Type="http://schemas.openxmlformats.org/officeDocument/2006/relationships/customXml" Target="../ink/ink814.xml"/><Relationship Id="rId287" Type="http://schemas.openxmlformats.org/officeDocument/2006/relationships/image" Target="../media/image813.png"/><Relationship Id="rId410" Type="http://schemas.openxmlformats.org/officeDocument/2006/relationships/customXml" Target="../ink/ink886.xml"/><Relationship Id="rId30" Type="http://schemas.openxmlformats.org/officeDocument/2006/relationships/image" Target="../media/image687.png"/><Relationship Id="rId105" Type="http://schemas.openxmlformats.org/officeDocument/2006/relationships/customXml" Target="../ink/ink733.xml"/><Relationship Id="rId126" Type="http://schemas.openxmlformats.org/officeDocument/2006/relationships/image" Target="../media/image734.png"/><Relationship Id="rId147" Type="http://schemas.openxmlformats.org/officeDocument/2006/relationships/customXml" Target="../ink/ink754.xml"/><Relationship Id="rId168" Type="http://schemas.openxmlformats.org/officeDocument/2006/relationships/image" Target="../media/image754.png"/><Relationship Id="rId312" Type="http://schemas.openxmlformats.org/officeDocument/2006/relationships/customXml" Target="../ink/ink837.xml"/><Relationship Id="rId333" Type="http://schemas.openxmlformats.org/officeDocument/2006/relationships/image" Target="../media/image836.png"/><Relationship Id="rId354" Type="http://schemas.openxmlformats.org/officeDocument/2006/relationships/customXml" Target="../ink/ink858.xml"/><Relationship Id="rId51" Type="http://schemas.openxmlformats.org/officeDocument/2006/relationships/customXml" Target="../ink/ink706.xml"/><Relationship Id="rId72" Type="http://schemas.openxmlformats.org/officeDocument/2006/relationships/image" Target="../media/image707.png"/><Relationship Id="rId93" Type="http://schemas.openxmlformats.org/officeDocument/2006/relationships/customXml" Target="../ink/ink727.xml"/><Relationship Id="rId189" Type="http://schemas.openxmlformats.org/officeDocument/2006/relationships/customXml" Target="../ink/ink775.xml"/><Relationship Id="rId375" Type="http://schemas.openxmlformats.org/officeDocument/2006/relationships/image" Target="../media/image857.png"/><Relationship Id="rId396" Type="http://schemas.openxmlformats.org/officeDocument/2006/relationships/customXml" Target="../ink/ink879.xml"/><Relationship Id="rId3" Type="http://schemas.openxmlformats.org/officeDocument/2006/relationships/image" Target="../media/image673.png"/><Relationship Id="rId214" Type="http://schemas.openxmlformats.org/officeDocument/2006/relationships/image" Target="../media/image777.png"/><Relationship Id="rId235" Type="http://schemas.openxmlformats.org/officeDocument/2006/relationships/customXml" Target="../ink/ink798.xml"/><Relationship Id="rId256" Type="http://schemas.openxmlformats.org/officeDocument/2006/relationships/customXml" Target="../ink/ink809.xml"/><Relationship Id="rId277" Type="http://schemas.openxmlformats.org/officeDocument/2006/relationships/image" Target="../media/image808.png"/><Relationship Id="rId298" Type="http://schemas.openxmlformats.org/officeDocument/2006/relationships/customXml" Target="../ink/ink830.xml"/><Relationship Id="rId400" Type="http://schemas.openxmlformats.org/officeDocument/2006/relationships/customXml" Target="../ink/ink881.xml"/><Relationship Id="rId116" Type="http://schemas.openxmlformats.org/officeDocument/2006/relationships/image" Target="../media/image729.png"/><Relationship Id="rId137" Type="http://schemas.openxmlformats.org/officeDocument/2006/relationships/customXml" Target="../ink/ink749.xml"/><Relationship Id="rId158" Type="http://schemas.openxmlformats.org/officeDocument/2006/relationships/image" Target="../media/image351.png"/><Relationship Id="rId302" Type="http://schemas.openxmlformats.org/officeDocument/2006/relationships/customXml" Target="../ink/ink832.xml"/><Relationship Id="rId323" Type="http://schemas.openxmlformats.org/officeDocument/2006/relationships/image" Target="../media/image831.png"/><Relationship Id="rId344" Type="http://schemas.openxmlformats.org/officeDocument/2006/relationships/customXml" Target="../ink/ink853.xml"/><Relationship Id="rId20" Type="http://schemas.openxmlformats.org/officeDocument/2006/relationships/image" Target="../media/image682.png"/><Relationship Id="rId41" Type="http://schemas.openxmlformats.org/officeDocument/2006/relationships/customXml" Target="../ink/ink701.xml"/><Relationship Id="rId62" Type="http://schemas.openxmlformats.org/officeDocument/2006/relationships/image" Target="../media/image702.png"/><Relationship Id="rId83" Type="http://schemas.openxmlformats.org/officeDocument/2006/relationships/customXml" Target="../ink/ink722.xml"/><Relationship Id="rId179" Type="http://schemas.openxmlformats.org/officeDocument/2006/relationships/customXml" Target="../ink/ink770.xml"/><Relationship Id="rId365" Type="http://schemas.openxmlformats.org/officeDocument/2006/relationships/image" Target="../media/image852.png"/><Relationship Id="rId386" Type="http://schemas.openxmlformats.org/officeDocument/2006/relationships/customXml" Target="../ink/ink874.xml"/><Relationship Id="rId190" Type="http://schemas.openxmlformats.org/officeDocument/2006/relationships/image" Target="../media/image765.png"/><Relationship Id="rId204" Type="http://schemas.openxmlformats.org/officeDocument/2006/relationships/image" Target="../media/image772.png"/><Relationship Id="rId225" Type="http://schemas.openxmlformats.org/officeDocument/2006/relationships/customXml" Target="../ink/ink793.xml"/><Relationship Id="rId246" Type="http://schemas.openxmlformats.org/officeDocument/2006/relationships/customXml" Target="../ink/ink804.xml"/><Relationship Id="rId267" Type="http://schemas.openxmlformats.org/officeDocument/2006/relationships/image" Target="../media/image803.png"/><Relationship Id="rId288" Type="http://schemas.openxmlformats.org/officeDocument/2006/relationships/customXml" Target="../ink/ink825.xml"/><Relationship Id="rId411" Type="http://schemas.openxmlformats.org/officeDocument/2006/relationships/image" Target="../media/image875.png"/><Relationship Id="rId106" Type="http://schemas.openxmlformats.org/officeDocument/2006/relationships/image" Target="../media/image724.png"/><Relationship Id="rId127" Type="http://schemas.openxmlformats.org/officeDocument/2006/relationships/customXml" Target="../ink/ink744.xml"/><Relationship Id="rId313" Type="http://schemas.openxmlformats.org/officeDocument/2006/relationships/image" Target="../media/image826.png"/><Relationship Id="rId10" Type="http://schemas.openxmlformats.org/officeDocument/2006/relationships/image" Target="../media/image677.png"/><Relationship Id="rId31" Type="http://schemas.openxmlformats.org/officeDocument/2006/relationships/customXml" Target="../ink/ink696.xml"/><Relationship Id="rId52" Type="http://schemas.openxmlformats.org/officeDocument/2006/relationships/image" Target="../media/image697.png"/><Relationship Id="rId73" Type="http://schemas.openxmlformats.org/officeDocument/2006/relationships/customXml" Target="../ink/ink717.xml"/><Relationship Id="rId94" Type="http://schemas.openxmlformats.org/officeDocument/2006/relationships/image" Target="../media/image718.png"/><Relationship Id="rId148" Type="http://schemas.openxmlformats.org/officeDocument/2006/relationships/image" Target="../media/image745.png"/><Relationship Id="rId169" Type="http://schemas.openxmlformats.org/officeDocument/2006/relationships/customXml" Target="../ink/ink765.xml"/><Relationship Id="rId334" Type="http://schemas.openxmlformats.org/officeDocument/2006/relationships/customXml" Target="../ink/ink848.xml"/><Relationship Id="rId355" Type="http://schemas.openxmlformats.org/officeDocument/2006/relationships/image" Target="../media/image847.png"/><Relationship Id="rId376" Type="http://schemas.openxmlformats.org/officeDocument/2006/relationships/customXml" Target="../ink/ink869.xml"/><Relationship Id="rId397" Type="http://schemas.openxmlformats.org/officeDocument/2006/relationships/image" Target="../media/image868.png"/><Relationship Id="rId4" Type="http://schemas.openxmlformats.org/officeDocument/2006/relationships/image" Target="../media/image674.png"/><Relationship Id="rId180" Type="http://schemas.openxmlformats.org/officeDocument/2006/relationships/image" Target="../media/image760.png"/><Relationship Id="rId215" Type="http://schemas.openxmlformats.org/officeDocument/2006/relationships/customXml" Target="../ink/ink788.xml"/><Relationship Id="rId236" Type="http://schemas.openxmlformats.org/officeDocument/2006/relationships/image" Target="../media/image788.png"/><Relationship Id="rId257" Type="http://schemas.openxmlformats.org/officeDocument/2006/relationships/image" Target="../media/image798.png"/><Relationship Id="rId278" Type="http://schemas.openxmlformats.org/officeDocument/2006/relationships/customXml" Target="../ink/ink820.xml"/><Relationship Id="rId401" Type="http://schemas.openxmlformats.org/officeDocument/2006/relationships/image" Target="../media/image870.png"/><Relationship Id="rId303" Type="http://schemas.openxmlformats.org/officeDocument/2006/relationships/image" Target="../media/image821.png"/><Relationship Id="rId42" Type="http://schemas.openxmlformats.org/officeDocument/2006/relationships/image" Target="../media/image692.png"/><Relationship Id="rId84" Type="http://schemas.openxmlformats.org/officeDocument/2006/relationships/image" Target="../media/image713.png"/><Relationship Id="rId138" Type="http://schemas.openxmlformats.org/officeDocument/2006/relationships/image" Target="../media/image740.png"/><Relationship Id="rId345" Type="http://schemas.openxmlformats.org/officeDocument/2006/relationships/image" Target="../media/image842.png"/><Relationship Id="rId387" Type="http://schemas.openxmlformats.org/officeDocument/2006/relationships/image" Target="../media/image863.png"/><Relationship Id="rId191" Type="http://schemas.openxmlformats.org/officeDocument/2006/relationships/customXml" Target="../ink/ink776.xml"/><Relationship Id="rId205" Type="http://schemas.openxmlformats.org/officeDocument/2006/relationships/customXml" Target="../ink/ink783.xml"/><Relationship Id="rId247" Type="http://schemas.openxmlformats.org/officeDocument/2006/relationships/image" Target="../media/image793.png"/><Relationship Id="rId412" Type="http://schemas.openxmlformats.org/officeDocument/2006/relationships/customXml" Target="../ink/ink887.xml"/><Relationship Id="rId107" Type="http://schemas.openxmlformats.org/officeDocument/2006/relationships/customXml" Target="../ink/ink734.xml"/><Relationship Id="rId289" Type="http://schemas.openxmlformats.org/officeDocument/2006/relationships/image" Target="../media/image814.png"/><Relationship Id="rId11" Type="http://schemas.openxmlformats.org/officeDocument/2006/relationships/customXml" Target="../ink/ink686.xml"/><Relationship Id="rId53" Type="http://schemas.openxmlformats.org/officeDocument/2006/relationships/customXml" Target="../ink/ink707.xml"/><Relationship Id="rId149" Type="http://schemas.openxmlformats.org/officeDocument/2006/relationships/customXml" Target="../ink/ink755.xml"/><Relationship Id="rId314" Type="http://schemas.openxmlformats.org/officeDocument/2006/relationships/customXml" Target="../ink/ink838.xml"/><Relationship Id="rId356" Type="http://schemas.openxmlformats.org/officeDocument/2006/relationships/customXml" Target="../ink/ink859.xml"/><Relationship Id="rId398" Type="http://schemas.openxmlformats.org/officeDocument/2006/relationships/customXml" Target="../ink/ink880.xml"/><Relationship Id="rId95" Type="http://schemas.openxmlformats.org/officeDocument/2006/relationships/customXml" Target="../ink/ink728.xml"/><Relationship Id="rId160" Type="http://schemas.openxmlformats.org/officeDocument/2006/relationships/image" Target="../media/image750.png"/><Relationship Id="rId216" Type="http://schemas.openxmlformats.org/officeDocument/2006/relationships/image" Target="../media/image778.png"/><Relationship Id="rId258" Type="http://schemas.openxmlformats.org/officeDocument/2006/relationships/customXml" Target="../ink/ink810.xml"/><Relationship Id="rId22" Type="http://schemas.openxmlformats.org/officeDocument/2006/relationships/image" Target="../media/image683.png"/><Relationship Id="rId64" Type="http://schemas.openxmlformats.org/officeDocument/2006/relationships/image" Target="../media/image703.png"/><Relationship Id="rId118" Type="http://schemas.openxmlformats.org/officeDocument/2006/relationships/image" Target="../media/image730.png"/><Relationship Id="rId325" Type="http://schemas.openxmlformats.org/officeDocument/2006/relationships/image" Target="../media/image832.png"/><Relationship Id="rId367" Type="http://schemas.openxmlformats.org/officeDocument/2006/relationships/image" Target="../media/image853.png"/><Relationship Id="rId171" Type="http://schemas.openxmlformats.org/officeDocument/2006/relationships/customXml" Target="../ink/ink766.xml"/><Relationship Id="rId227" Type="http://schemas.openxmlformats.org/officeDocument/2006/relationships/customXml" Target="../ink/ink794.xml"/><Relationship Id="rId269" Type="http://schemas.openxmlformats.org/officeDocument/2006/relationships/image" Target="../media/image804.png"/><Relationship Id="rId33" Type="http://schemas.openxmlformats.org/officeDocument/2006/relationships/customXml" Target="../ink/ink697.xml"/><Relationship Id="rId129" Type="http://schemas.openxmlformats.org/officeDocument/2006/relationships/customXml" Target="../ink/ink745.xml"/><Relationship Id="rId280" Type="http://schemas.openxmlformats.org/officeDocument/2006/relationships/customXml" Target="../ink/ink821.xml"/><Relationship Id="rId336" Type="http://schemas.openxmlformats.org/officeDocument/2006/relationships/customXml" Target="../ink/ink849.xml"/><Relationship Id="rId75" Type="http://schemas.openxmlformats.org/officeDocument/2006/relationships/customXml" Target="../ink/ink718.xml"/><Relationship Id="rId140" Type="http://schemas.openxmlformats.org/officeDocument/2006/relationships/image" Target="../media/image741.png"/><Relationship Id="rId182" Type="http://schemas.openxmlformats.org/officeDocument/2006/relationships/image" Target="../media/image761.png"/><Relationship Id="rId378" Type="http://schemas.openxmlformats.org/officeDocument/2006/relationships/customXml" Target="../ink/ink870.xml"/><Relationship Id="rId403" Type="http://schemas.openxmlformats.org/officeDocument/2006/relationships/image" Target="../media/image871.png"/><Relationship Id="rId6" Type="http://schemas.openxmlformats.org/officeDocument/2006/relationships/image" Target="../media/image675.png"/><Relationship Id="rId238" Type="http://schemas.openxmlformats.org/officeDocument/2006/relationships/image" Target="../media/image789.png"/><Relationship Id="rId291" Type="http://schemas.openxmlformats.org/officeDocument/2006/relationships/image" Target="../media/image815.png"/><Relationship Id="rId305" Type="http://schemas.openxmlformats.org/officeDocument/2006/relationships/image" Target="../media/image822.png"/><Relationship Id="rId347" Type="http://schemas.openxmlformats.org/officeDocument/2006/relationships/image" Target="../media/image843.png"/><Relationship Id="rId44" Type="http://schemas.openxmlformats.org/officeDocument/2006/relationships/image" Target="../media/image693.png"/><Relationship Id="rId86" Type="http://schemas.openxmlformats.org/officeDocument/2006/relationships/image" Target="../media/image714.png"/><Relationship Id="rId151" Type="http://schemas.openxmlformats.org/officeDocument/2006/relationships/customXml" Target="../ink/ink756.xml"/><Relationship Id="rId389" Type="http://schemas.openxmlformats.org/officeDocument/2006/relationships/image" Target="../media/image864.png"/><Relationship Id="rId193" Type="http://schemas.openxmlformats.org/officeDocument/2006/relationships/customXml" Target="../ink/ink777.xml"/><Relationship Id="rId207" Type="http://schemas.openxmlformats.org/officeDocument/2006/relationships/customXml" Target="../ink/ink784.xml"/><Relationship Id="rId249" Type="http://schemas.openxmlformats.org/officeDocument/2006/relationships/image" Target="../media/image794.png"/><Relationship Id="rId414" Type="http://schemas.openxmlformats.org/officeDocument/2006/relationships/customXml" Target="../ink/ink888.xml"/><Relationship Id="rId13" Type="http://schemas.openxmlformats.org/officeDocument/2006/relationships/customXml" Target="../ink/ink687.xml"/><Relationship Id="rId109" Type="http://schemas.openxmlformats.org/officeDocument/2006/relationships/customXml" Target="../ink/ink735.xml"/><Relationship Id="rId260" Type="http://schemas.openxmlformats.org/officeDocument/2006/relationships/customXml" Target="../ink/ink811.xml"/><Relationship Id="rId316" Type="http://schemas.openxmlformats.org/officeDocument/2006/relationships/customXml" Target="../ink/ink839.xml"/><Relationship Id="rId55" Type="http://schemas.openxmlformats.org/officeDocument/2006/relationships/customXml" Target="../ink/ink708.xml"/><Relationship Id="rId97" Type="http://schemas.openxmlformats.org/officeDocument/2006/relationships/customXml" Target="../ink/ink729.xml"/><Relationship Id="rId120" Type="http://schemas.openxmlformats.org/officeDocument/2006/relationships/image" Target="../media/image731.png"/><Relationship Id="rId358" Type="http://schemas.openxmlformats.org/officeDocument/2006/relationships/customXml" Target="../ink/ink860.xml"/><Relationship Id="rId162" Type="http://schemas.openxmlformats.org/officeDocument/2006/relationships/image" Target="../media/image751.png"/><Relationship Id="rId218" Type="http://schemas.openxmlformats.org/officeDocument/2006/relationships/image" Target="../media/image779.png"/><Relationship Id="rId271" Type="http://schemas.openxmlformats.org/officeDocument/2006/relationships/image" Target="../media/image805.png"/><Relationship Id="rId24" Type="http://schemas.openxmlformats.org/officeDocument/2006/relationships/image" Target="../media/image684.png"/><Relationship Id="rId66" Type="http://schemas.openxmlformats.org/officeDocument/2006/relationships/image" Target="../media/image704.png"/><Relationship Id="rId131" Type="http://schemas.openxmlformats.org/officeDocument/2006/relationships/customXml" Target="../ink/ink746.xml"/><Relationship Id="rId327" Type="http://schemas.openxmlformats.org/officeDocument/2006/relationships/image" Target="../media/image833.png"/><Relationship Id="rId369" Type="http://schemas.openxmlformats.org/officeDocument/2006/relationships/image" Target="../media/image854.png"/><Relationship Id="rId173" Type="http://schemas.openxmlformats.org/officeDocument/2006/relationships/customXml" Target="../ink/ink767.xml"/><Relationship Id="rId229" Type="http://schemas.openxmlformats.org/officeDocument/2006/relationships/customXml" Target="../ink/ink795.xml"/><Relationship Id="rId380" Type="http://schemas.openxmlformats.org/officeDocument/2006/relationships/customXml" Target="../ink/ink871.xml"/><Relationship Id="rId240" Type="http://schemas.openxmlformats.org/officeDocument/2006/relationships/image" Target="../media/image790.png"/><Relationship Id="rId35" Type="http://schemas.openxmlformats.org/officeDocument/2006/relationships/customXml" Target="../ink/ink698.xml"/><Relationship Id="rId77" Type="http://schemas.openxmlformats.org/officeDocument/2006/relationships/customXml" Target="../ink/ink719.xml"/><Relationship Id="rId100" Type="http://schemas.openxmlformats.org/officeDocument/2006/relationships/image" Target="../media/image721.png"/><Relationship Id="rId282" Type="http://schemas.openxmlformats.org/officeDocument/2006/relationships/customXml" Target="../ink/ink822.xml"/><Relationship Id="rId338" Type="http://schemas.openxmlformats.org/officeDocument/2006/relationships/customXml" Target="../ink/ink850.xml"/><Relationship Id="rId8" Type="http://schemas.openxmlformats.org/officeDocument/2006/relationships/image" Target="../media/image676.png"/><Relationship Id="rId142" Type="http://schemas.openxmlformats.org/officeDocument/2006/relationships/image" Target="../media/image742.png"/><Relationship Id="rId184" Type="http://schemas.openxmlformats.org/officeDocument/2006/relationships/image" Target="../media/image762.png"/><Relationship Id="rId391" Type="http://schemas.openxmlformats.org/officeDocument/2006/relationships/image" Target="../media/image865.png"/><Relationship Id="rId405" Type="http://schemas.openxmlformats.org/officeDocument/2006/relationships/image" Target="../media/image872.png"/><Relationship Id="rId251" Type="http://schemas.openxmlformats.org/officeDocument/2006/relationships/image" Target="../media/image795.png"/><Relationship Id="rId46" Type="http://schemas.openxmlformats.org/officeDocument/2006/relationships/image" Target="../media/image694.png"/><Relationship Id="rId293" Type="http://schemas.openxmlformats.org/officeDocument/2006/relationships/image" Target="../media/image816.png"/><Relationship Id="rId307" Type="http://schemas.openxmlformats.org/officeDocument/2006/relationships/image" Target="../media/image823.png"/><Relationship Id="rId349" Type="http://schemas.openxmlformats.org/officeDocument/2006/relationships/image" Target="../media/image844.png"/><Relationship Id="rId88" Type="http://schemas.openxmlformats.org/officeDocument/2006/relationships/image" Target="../media/image715.png"/><Relationship Id="rId111" Type="http://schemas.openxmlformats.org/officeDocument/2006/relationships/customXml" Target="../ink/ink736.xml"/><Relationship Id="rId153" Type="http://schemas.openxmlformats.org/officeDocument/2006/relationships/customXml" Target="../ink/ink757.xml"/><Relationship Id="rId195" Type="http://schemas.openxmlformats.org/officeDocument/2006/relationships/customXml" Target="../ink/ink778.xml"/><Relationship Id="rId209" Type="http://schemas.openxmlformats.org/officeDocument/2006/relationships/customXml" Target="../ink/ink785.xml"/><Relationship Id="rId360" Type="http://schemas.openxmlformats.org/officeDocument/2006/relationships/customXml" Target="../ink/ink861.xml"/><Relationship Id="rId416" Type="http://schemas.openxmlformats.org/officeDocument/2006/relationships/customXml" Target="../ink/ink889.xml"/><Relationship Id="rId220" Type="http://schemas.openxmlformats.org/officeDocument/2006/relationships/image" Target="../media/image780.png"/><Relationship Id="rId15" Type="http://schemas.openxmlformats.org/officeDocument/2006/relationships/customXml" Target="../ink/ink688.xml"/><Relationship Id="rId57" Type="http://schemas.openxmlformats.org/officeDocument/2006/relationships/customXml" Target="../ink/ink709.xml"/><Relationship Id="rId262" Type="http://schemas.openxmlformats.org/officeDocument/2006/relationships/customXml" Target="../ink/ink812.xml"/><Relationship Id="rId318" Type="http://schemas.openxmlformats.org/officeDocument/2006/relationships/customXml" Target="../ink/ink840.xml"/><Relationship Id="rId99" Type="http://schemas.openxmlformats.org/officeDocument/2006/relationships/customXml" Target="../ink/ink730.xml"/><Relationship Id="rId122" Type="http://schemas.openxmlformats.org/officeDocument/2006/relationships/image" Target="../media/image732.png"/><Relationship Id="rId164" Type="http://schemas.openxmlformats.org/officeDocument/2006/relationships/image" Target="../media/image752.png"/><Relationship Id="rId371" Type="http://schemas.openxmlformats.org/officeDocument/2006/relationships/image" Target="../media/image855.png"/><Relationship Id="rId26" Type="http://schemas.openxmlformats.org/officeDocument/2006/relationships/image" Target="../media/image685.png"/><Relationship Id="rId231" Type="http://schemas.openxmlformats.org/officeDocument/2006/relationships/customXml" Target="../ink/ink796.xml"/><Relationship Id="rId273" Type="http://schemas.openxmlformats.org/officeDocument/2006/relationships/image" Target="../media/image806.png"/><Relationship Id="rId329" Type="http://schemas.openxmlformats.org/officeDocument/2006/relationships/image" Target="../media/image834.png"/><Relationship Id="rId68" Type="http://schemas.openxmlformats.org/officeDocument/2006/relationships/image" Target="../media/image705.png"/><Relationship Id="rId133" Type="http://schemas.openxmlformats.org/officeDocument/2006/relationships/customXml" Target="../ink/ink747.xml"/><Relationship Id="rId175" Type="http://schemas.openxmlformats.org/officeDocument/2006/relationships/customXml" Target="../ink/ink768.xml"/><Relationship Id="rId340" Type="http://schemas.openxmlformats.org/officeDocument/2006/relationships/customXml" Target="../ink/ink851.xml"/><Relationship Id="rId200" Type="http://schemas.openxmlformats.org/officeDocument/2006/relationships/image" Target="../media/image770.png"/><Relationship Id="rId382" Type="http://schemas.openxmlformats.org/officeDocument/2006/relationships/customXml" Target="../ink/ink872.xml"/><Relationship Id="rId242" Type="http://schemas.openxmlformats.org/officeDocument/2006/relationships/customXml" Target="../ink/ink802.xml"/><Relationship Id="rId284" Type="http://schemas.openxmlformats.org/officeDocument/2006/relationships/customXml" Target="../ink/ink823.xml"/><Relationship Id="rId37" Type="http://schemas.openxmlformats.org/officeDocument/2006/relationships/customXml" Target="../ink/ink699.xml"/><Relationship Id="rId79" Type="http://schemas.openxmlformats.org/officeDocument/2006/relationships/customXml" Target="../ink/ink720.xml"/><Relationship Id="rId102" Type="http://schemas.openxmlformats.org/officeDocument/2006/relationships/image" Target="../media/image722.png"/><Relationship Id="rId144" Type="http://schemas.openxmlformats.org/officeDocument/2006/relationships/image" Target="../media/image743.png"/><Relationship Id="rId90" Type="http://schemas.openxmlformats.org/officeDocument/2006/relationships/image" Target="../media/image716.png"/><Relationship Id="rId186" Type="http://schemas.openxmlformats.org/officeDocument/2006/relationships/image" Target="../media/image763.png"/><Relationship Id="rId351" Type="http://schemas.openxmlformats.org/officeDocument/2006/relationships/image" Target="../media/image845.png"/><Relationship Id="rId393" Type="http://schemas.openxmlformats.org/officeDocument/2006/relationships/image" Target="../media/image866.png"/><Relationship Id="rId407" Type="http://schemas.openxmlformats.org/officeDocument/2006/relationships/image" Target="../media/image873.png"/><Relationship Id="rId211" Type="http://schemas.openxmlformats.org/officeDocument/2006/relationships/customXml" Target="../ink/ink786.xml"/><Relationship Id="rId253" Type="http://schemas.openxmlformats.org/officeDocument/2006/relationships/image" Target="../media/image796.png"/><Relationship Id="rId295" Type="http://schemas.openxmlformats.org/officeDocument/2006/relationships/image" Target="../media/image817.png"/><Relationship Id="rId309" Type="http://schemas.openxmlformats.org/officeDocument/2006/relationships/image" Target="../media/image824.png"/><Relationship Id="rId48" Type="http://schemas.openxmlformats.org/officeDocument/2006/relationships/image" Target="../media/image695.png"/><Relationship Id="rId113" Type="http://schemas.openxmlformats.org/officeDocument/2006/relationships/customXml" Target="../ink/ink737.xml"/><Relationship Id="rId320" Type="http://schemas.openxmlformats.org/officeDocument/2006/relationships/customXml" Target="../ink/ink841.xml"/><Relationship Id="rId155" Type="http://schemas.openxmlformats.org/officeDocument/2006/relationships/customXml" Target="../ink/ink758.xml"/><Relationship Id="rId197" Type="http://schemas.openxmlformats.org/officeDocument/2006/relationships/customXml" Target="../ink/ink779.xml"/><Relationship Id="rId362" Type="http://schemas.openxmlformats.org/officeDocument/2006/relationships/customXml" Target="../ink/ink862.xml"/><Relationship Id="rId418" Type="http://schemas.openxmlformats.org/officeDocument/2006/relationships/customXml" Target="../ink/ink89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93.png"/><Relationship Id="rId117" Type="http://schemas.openxmlformats.org/officeDocument/2006/relationships/customXml" Target="../ink/ink946.xml"/><Relationship Id="rId21" Type="http://schemas.openxmlformats.org/officeDocument/2006/relationships/customXml" Target="../ink/ink898.xml"/><Relationship Id="rId42" Type="http://schemas.openxmlformats.org/officeDocument/2006/relationships/image" Target="../media/image901.png"/><Relationship Id="rId47" Type="http://schemas.openxmlformats.org/officeDocument/2006/relationships/customXml" Target="../ink/ink911.xml"/><Relationship Id="rId63" Type="http://schemas.openxmlformats.org/officeDocument/2006/relationships/customXml" Target="../ink/ink919.xml"/><Relationship Id="rId68" Type="http://schemas.openxmlformats.org/officeDocument/2006/relationships/image" Target="../media/image914.png"/><Relationship Id="rId84" Type="http://schemas.openxmlformats.org/officeDocument/2006/relationships/image" Target="../media/image922.png"/><Relationship Id="rId89" Type="http://schemas.openxmlformats.org/officeDocument/2006/relationships/customXml" Target="../ink/ink932.xml"/><Relationship Id="rId112" Type="http://schemas.openxmlformats.org/officeDocument/2006/relationships/image" Target="../media/image936.png"/><Relationship Id="rId16" Type="http://schemas.openxmlformats.org/officeDocument/2006/relationships/image" Target="../media/image889.png"/><Relationship Id="rId107" Type="http://schemas.openxmlformats.org/officeDocument/2006/relationships/customXml" Target="../ink/ink941.xml"/><Relationship Id="rId11" Type="http://schemas.openxmlformats.org/officeDocument/2006/relationships/customXml" Target="../ink/ink893.xml"/><Relationship Id="rId32" Type="http://schemas.openxmlformats.org/officeDocument/2006/relationships/image" Target="../media/image896.png"/><Relationship Id="rId37" Type="http://schemas.openxmlformats.org/officeDocument/2006/relationships/customXml" Target="../ink/ink906.xml"/><Relationship Id="rId53" Type="http://schemas.openxmlformats.org/officeDocument/2006/relationships/customXml" Target="../ink/ink914.xml"/><Relationship Id="rId58" Type="http://schemas.openxmlformats.org/officeDocument/2006/relationships/image" Target="../media/image909.png"/><Relationship Id="rId74" Type="http://schemas.openxmlformats.org/officeDocument/2006/relationships/image" Target="../media/image917.png"/><Relationship Id="rId79" Type="http://schemas.openxmlformats.org/officeDocument/2006/relationships/customXml" Target="../ink/ink927.xml"/><Relationship Id="rId102" Type="http://schemas.openxmlformats.org/officeDocument/2006/relationships/image" Target="../media/image931.png"/><Relationship Id="rId5" Type="http://schemas.openxmlformats.org/officeDocument/2006/relationships/image" Target="../media/image883.png"/><Relationship Id="rId90" Type="http://schemas.openxmlformats.org/officeDocument/2006/relationships/image" Target="../media/image925.png"/><Relationship Id="rId95" Type="http://schemas.openxmlformats.org/officeDocument/2006/relationships/customXml" Target="../ink/ink935.xml"/><Relationship Id="rId22" Type="http://schemas.openxmlformats.org/officeDocument/2006/relationships/image" Target="../media/image892.png"/><Relationship Id="rId27" Type="http://schemas.openxmlformats.org/officeDocument/2006/relationships/customXml" Target="../ink/ink901.xml"/><Relationship Id="rId43" Type="http://schemas.openxmlformats.org/officeDocument/2006/relationships/customXml" Target="../ink/ink909.xml"/><Relationship Id="rId48" Type="http://schemas.openxmlformats.org/officeDocument/2006/relationships/image" Target="../media/image904.png"/><Relationship Id="rId64" Type="http://schemas.openxmlformats.org/officeDocument/2006/relationships/image" Target="../media/image912.png"/><Relationship Id="rId69" Type="http://schemas.openxmlformats.org/officeDocument/2006/relationships/customXml" Target="../ink/ink922.xml"/><Relationship Id="rId113" Type="http://schemas.openxmlformats.org/officeDocument/2006/relationships/customXml" Target="../ink/ink944.xml"/><Relationship Id="rId118" Type="http://schemas.openxmlformats.org/officeDocument/2006/relationships/image" Target="../media/image939.png"/><Relationship Id="rId80" Type="http://schemas.openxmlformats.org/officeDocument/2006/relationships/image" Target="../media/image920.png"/><Relationship Id="rId85" Type="http://schemas.openxmlformats.org/officeDocument/2006/relationships/customXml" Target="../ink/ink930.xml"/><Relationship Id="rId12" Type="http://schemas.openxmlformats.org/officeDocument/2006/relationships/image" Target="../media/image887.png"/><Relationship Id="rId17" Type="http://schemas.openxmlformats.org/officeDocument/2006/relationships/customXml" Target="../ink/ink896.xml"/><Relationship Id="rId33" Type="http://schemas.openxmlformats.org/officeDocument/2006/relationships/customXml" Target="../ink/ink904.xml"/><Relationship Id="rId38" Type="http://schemas.openxmlformats.org/officeDocument/2006/relationships/image" Target="../media/image899.png"/><Relationship Id="rId59" Type="http://schemas.openxmlformats.org/officeDocument/2006/relationships/customXml" Target="../ink/ink917.xml"/><Relationship Id="rId103" Type="http://schemas.openxmlformats.org/officeDocument/2006/relationships/customXml" Target="../ink/ink939.xml"/><Relationship Id="rId108" Type="http://schemas.openxmlformats.org/officeDocument/2006/relationships/image" Target="../media/image934.png"/><Relationship Id="rId54" Type="http://schemas.openxmlformats.org/officeDocument/2006/relationships/image" Target="../media/image907.png"/><Relationship Id="rId70" Type="http://schemas.openxmlformats.org/officeDocument/2006/relationships/image" Target="../media/image915.png"/><Relationship Id="rId75" Type="http://schemas.openxmlformats.org/officeDocument/2006/relationships/customXml" Target="../ink/ink925.xml"/><Relationship Id="rId91" Type="http://schemas.openxmlformats.org/officeDocument/2006/relationships/customXml" Target="../ink/ink933.xml"/><Relationship Id="rId96" Type="http://schemas.openxmlformats.org/officeDocument/2006/relationships/image" Target="../media/image9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4.png"/><Relationship Id="rId23" Type="http://schemas.openxmlformats.org/officeDocument/2006/relationships/customXml" Target="../ink/ink899.xml"/><Relationship Id="rId28" Type="http://schemas.openxmlformats.org/officeDocument/2006/relationships/image" Target="../media/image894.png"/><Relationship Id="rId49" Type="http://schemas.openxmlformats.org/officeDocument/2006/relationships/customXml" Target="../ink/ink912.xml"/><Relationship Id="rId114" Type="http://schemas.openxmlformats.org/officeDocument/2006/relationships/image" Target="../media/image937.png"/><Relationship Id="rId119" Type="http://schemas.openxmlformats.org/officeDocument/2006/relationships/customXml" Target="../ink/ink947.xml"/><Relationship Id="rId10" Type="http://schemas.openxmlformats.org/officeDocument/2006/relationships/image" Target="../media/image886.png"/><Relationship Id="rId31" Type="http://schemas.openxmlformats.org/officeDocument/2006/relationships/customXml" Target="../ink/ink903.xml"/><Relationship Id="rId44" Type="http://schemas.openxmlformats.org/officeDocument/2006/relationships/image" Target="../media/image902.png"/><Relationship Id="rId52" Type="http://schemas.openxmlformats.org/officeDocument/2006/relationships/image" Target="../media/image906.png"/><Relationship Id="rId60" Type="http://schemas.openxmlformats.org/officeDocument/2006/relationships/image" Target="../media/image910.png"/><Relationship Id="rId65" Type="http://schemas.openxmlformats.org/officeDocument/2006/relationships/customXml" Target="../ink/ink920.xml"/><Relationship Id="rId73" Type="http://schemas.openxmlformats.org/officeDocument/2006/relationships/customXml" Target="../ink/ink924.xml"/><Relationship Id="rId78" Type="http://schemas.openxmlformats.org/officeDocument/2006/relationships/image" Target="../media/image919.png"/><Relationship Id="rId81" Type="http://schemas.openxmlformats.org/officeDocument/2006/relationships/customXml" Target="../ink/ink928.xml"/><Relationship Id="rId86" Type="http://schemas.openxmlformats.org/officeDocument/2006/relationships/image" Target="../media/image923.png"/><Relationship Id="rId94" Type="http://schemas.openxmlformats.org/officeDocument/2006/relationships/image" Target="../media/image927.png"/><Relationship Id="rId99" Type="http://schemas.openxmlformats.org/officeDocument/2006/relationships/customXml" Target="../ink/ink937.xml"/><Relationship Id="rId101" Type="http://schemas.openxmlformats.org/officeDocument/2006/relationships/customXml" Target="../ink/ink938.xml"/><Relationship Id="rId4" Type="http://schemas.openxmlformats.org/officeDocument/2006/relationships/image" Target="../media/image882.png"/><Relationship Id="rId9" Type="http://schemas.openxmlformats.org/officeDocument/2006/relationships/customXml" Target="../ink/ink892.xml"/><Relationship Id="rId13" Type="http://schemas.openxmlformats.org/officeDocument/2006/relationships/customXml" Target="../ink/ink894.xml"/><Relationship Id="rId18" Type="http://schemas.openxmlformats.org/officeDocument/2006/relationships/image" Target="../media/image890.png"/><Relationship Id="rId39" Type="http://schemas.openxmlformats.org/officeDocument/2006/relationships/customXml" Target="../ink/ink907.xml"/><Relationship Id="rId109" Type="http://schemas.openxmlformats.org/officeDocument/2006/relationships/customXml" Target="../ink/ink942.xml"/><Relationship Id="rId34" Type="http://schemas.openxmlformats.org/officeDocument/2006/relationships/image" Target="../media/image897.png"/><Relationship Id="rId50" Type="http://schemas.openxmlformats.org/officeDocument/2006/relationships/image" Target="../media/image905.png"/><Relationship Id="rId55" Type="http://schemas.openxmlformats.org/officeDocument/2006/relationships/customXml" Target="../ink/ink915.xml"/><Relationship Id="rId76" Type="http://schemas.openxmlformats.org/officeDocument/2006/relationships/image" Target="../media/image918.png"/><Relationship Id="rId97" Type="http://schemas.openxmlformats.org/officeDocument/2006/relationships/customXml" Target="../ink/ink936.xml"/><Relationship Id="rId104" Type="http://schemas.openxmlformats.org/officeDocument/2006/relationships/image" Target="../media/image932.png"/><Relationship Id="rId120" Type="http://schemas.openxmlformats.org/officeDocument/2006/relationships/image" Target="../media/image940.png"/><Relationship Id="rId7" Type="http://schemas.openxmlformats.org/officeDocument/2006/relationships/customXml" Target="../ink/ink891.xml"/><Relationship Id="rId71" Type="http://schemas.openxmlformats.org/officeDocument/2006/relationships/customXml" Target="../ink/ink923.xml"/><Relationship Id="rId92" Type="http://schemas.openxmlformats.org/officeDocument/2006/relationships/image" Target="../media/image926.png"/><Relationship Id="rId2" Type="http://schemas.openxmlformats.org/officeDocument/2006/relationships/image" Target="../media/image880.png"/><Relationship Id="rId29" Type="http://schemas.openxmlformats.org/officeDocument/2006/relationships/customXml" Target="../ink/ink902.xml"/><Relationship Id="rId24" Type="http://schemas.openxmlformats.org/officeDocument/2006/relationships/image" Target="../media/image108.png"/><Relationship Id="rId40" Type="http://schemas.openxmlformats.org/officeDocument/2006/relationships/image" Target="../media/image900.png"/><Relationship Id="rId45" Type="http://schemas.openxmlformats.org/officeDocument/2006/relationships/customXml" Target="../ink/ink910.xml"/><Relationship Id="rId66" Type="http://schemas.openxmlformats.org/officeDocument/2006/relationships/image" Target="../media/image913.png"/><Relationship Id="rId87" Type="http://schemas.openxmlformats.org/officeDocument/2006/relationships/customXml" Target="../ink/ink931.xml"/><Relationship Id="rId110" Type="http://schemas.openxmlformats.org/officeDocument/2006/relationships/image" Target="../media/image935.png"/><Relationship Id="rId115" Type="http://schemas.openxmlformats.org/officeDocument/2006/relationships/customXml" Target="../ink/ink945.xml"/><Relationship Id="rId61" Type="http://schemas.openxmlformats.org/officeDocument/2006/relationships/customXml" Target="../ink/ink918.xml"/><Relationship Id="rId82" Type="http://schemas.openxmlformats.org/officeDocument/2006/relationships/image" Target="../media/image921.png"/><Relationship Id="rId19" Type="http://schemas.openxmlformats.org/officeDocument/2006/relationships/customXml" Target="../ink/ink897.xml"/><Relationship Id="rId14" Type="http://schemas.openxmlformats.org/officeDocument/2006/relationships/image" Target="../media/image888.png"/><Relationship Id="rId30" Type="http://schemas.openxmlformats.org/officeDocument/2006/relationships/image" Target="../media/image895.png"/><Relationship Id="rId35" Type="http://schemas.openxmlformats.org/officeDocument/2006/relationships/customXml" Target="../ink/ink905.xml"/><Relationship Id="rId56" Type="http://schemas.openxmlformats.org/officeDocument/2006/relationships/image" Target="../media/image908.png"/><Relationship Id="rId77" Type="http://schemas.openxmlformats.org/officeDocument/2006/relationships/customXml" Target="../ink/ink926.xml"/><Relationship Id="rId100" Type="http://schemas.openxmlformats.org/officeDocument/2006/relationships/image" Target="../media/image930.png"/><Relationship Id="rId105" Type="http://schemas.openxmlformats.org/officeDocument/2006/relationships/customXml" Target="../ink/ink940.xml"/><Relationship Id="rId8" Type="http://schemas.openxmlformats.org/officeDocument/2006/relationships/image" Target="../media/image885.png"/><Relationship Id="rId51" Type="http://schemas.openxmlformats.org/officeDocument/2006/relationships/customXml" Target="../ink/ink913.xml"/><Relationship Id="rId72" Type="http://schemas.openxmlformats.org/officeDocument/2006/relationships/image" Target="../media/image916.png"/><Relationship Id="rId93" Type="http://schemas.openxmlformats.org/officeDocument/2006/relationships/customXml" Target="../ink/ink934.xml"/><Relationship Id="rId98" Type="http://schemas.openxmlformats.org/officeDocument/2006/relationships/image" Target="../media/image929.png"/><Relationship Id="rId3" Type="http://schemas.openxmlformats.org/officeDocument/2006/relationships/image" Target="../media/image881.png"/><Relationship Id="rId25" Type="http://schemas.openxmlformats.org/officeDocument/2006/relationships/customXml" Target="../ink/ink900.xml"/><Relationship Id="rId46" Type="http://schemas.openxmlformats.org/officeDocument/2006/relationships/image" Target="../media/image903.png"/><Relationship Id="rId67" Type="http://schemas.openxmlformats.org/officeDocument/2006/relationships/customXml" Target="../ink/ink921.xml"/><Relationship Id="rId116" Type="http://schemas.openxmlformats.org/officeDocument/2006/relationships/image" Target="../media/image938.png"/><Relationship Id="rId20" Type="http://schemas.openxmlformats.org/officeDocument/2006/relationships/image" Target="../media/image891.png"/><Relationship Id="rId41" Type="http://schemas.openxmlformats.org/officeDocument/2006/relationships/customXml" Target="../ink/ink908.xml"/><Relationship Id="rId62" Type="http://schemas.openxmlformats.org/officeDocument/2006/relationships/image" Target="../media/image911.png"/><Relationship Id="rId83" Type="http://schemas.openxmlformats.org/officeDocument/2006/relationships/customXml" Target="../ink/ink929.xml"/><Relationship Id="rId88" Type="http://schemas.openxmlformats.org/officeDocument/2006/relationships/image" Target="../media/image924.png"/><Relationship Id="rId111" Type="http://schemas.openxmlformats.org/officeDocument/2006/relationships/customXml" Target="../ink/ink943.xml"/><Relationship Id="rId15" Type="http://schemas.openxmlformats.org/officeDocument/2006/relationships/customXml" Target="../ink/ink895.xml"/><Relationship Id="rId36" Type="http://schemas.openxmlformats.org/officeDocument/2006/relationships/image" Target="../media/image898.png"/><Relationship Id="rId57" Type="http://schemas.openxmlformats.org/officeDocument/2006/relationships/customXml" Target="../ink/ink916.xml"/><Relationship Id="rId106" Type="http://schemas.openxmlformats.org/officeDocument/2006/relationships/image" Target="../media/image933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4.xml"/><Relationship Id="rId21" Type="http://schemas.openxmlformats.org/officeDocument/2006/relationships/customXml" Target="../ink/ink956.xml"/><Relationship Id="rId42" Type="http://schemas.openxmlformats.org/officeDocument/2006/relationships/image" Target="../media/image962.png"/><Relationship Id="rId63" Type="http://schemas.openxmlformats.org/officeDocument/2006/relationships/customXml" Target="../ink/ink977.xml"/><Relationship Id="rId84" Type="http://schemas.openxmlformats.org/officeDocument/2006/relationships/image" Target="../media/image983.png"/><Relationship Id="rId138" Type="http://schemas.openxmlformats.org/officeDocument/2006/relationships/image" Target="../media/image1010.png"/><Relationship Id="rId159" Type="http://schemas.openxmlformats.org/officeDocument/2006/relationships/customXml" Target="../ink/ink1025.xml"/><Relationship Id="rId107" Type="http://schemas.openxmlformats.org/officeDocument/2006/relationships/customXml" Target="../ink/ink999.xml"/><Relationship Id="rId11" Type="http://schemas.openxmlformats.org/officeDocument/2006/relationships/customXml" Target="../ink/ink951.xml"/><Relationship Id="rId32" Type="http://schemas.openxmlformats.org/officeDocument/2006/relationships/image" Target="../media/image957.png"/><Relationship Id="rId53" Type="http://schemas.openxmlformats.org/officeDocument/2006/relationships/customXml" Target="../ink/ink972.xml"/><Relationship Id="rId74" Type="http://schemas.openxmlformats.org/officeDocument/2006/relationships/image" Target="../media/image978.png"/><Relationship Id="rId128" Type="http://schemas.openxmlformats.org/officeDocument/2006/relationships/image" Target="../media/image1005.png"/><Relationship Id="rId149" Type="http://schemas.openxmlformats.org/officeDocument/2006/relationships/customXml" Target="../ink/ink1020.xml"/><Relationship Id="rId5" Type="http://schemas.openxmlformats.org/officeDocument/2006/relationships/customXml" Target="../ink/ink948.xml"/><Relationship Id="rId95" Type="http://schemas.openxmlformats.org/officeDocument/2006/relationships/customXml" Target="../ink/ink993.xml"/><Relationship Id="rId160" Type="http://schemas.openxmlformats.org/officeDocument/2006/relationships/image" Target="../media/image1021.png"/><Relationship Id="rId22" Type="http://schemas.openxmlformats.org/officeDocument/2006/relationships/image" Target="../media/image952.png"/><Relationship Id="rId43" Type="http://schemas.openxmlformats.org/officeDocument/2006/relationships/customXml" Target="../ink/ink967.xml"/><Relationship Id="rId64" Type="http://schemas.openxmlformats.org/officeDocument/2006/relationships/image" Target="../media/image973.png"/><Relationship Id="rId118" Type="http://schemas.openxmlformats.org/officeDocument/2006/relationships/image" Target="../media/image1000.png"/><Relationship Id="rId139" Type="http://schemas.openxmlformats.org/officeDocument/2006/relationships/customXml" Target="../ink/ink1015.xml"/><Relationship Id="rId85" Type="http://schemas.openxmlformats.org/officeDocument/2006/relationships/customXml" Target="../ink/ink988.xml"/><Relationship Id="rId150" Type="http://schemas.openxmlformats.org/officeDocument/2006/relationships/image" Target="../media/image1016.png"/><Relationship Id="rId12" Type="http://schemas.openxmlformats.org/officeDocument/2006/relationships/image" Target="../media/image947.png"/><Relationship Id="rId17" Type="http://schemas.openxmlformats.org/officeDocument/2006/relationships/customXml" Target="../ink/ink954.xml"/><Relationship Id="rId33" Type="http://schemas.openxmlformats.org/officeDocument/2006/relationships/customXml" Target="../ink/ink962.xml"/><Relationship Id="rId38" Type="http://schemas.openxmlformats.org/officeDocument/2006/relationships/image" Target="../media/image960.png"/><Relationship Id="rId59" Type="http://schemas.openxmlformats.org/officeDocument/2006/relationships/customXml" Target="../ink/ink975.xml"/><Relationship Id="rId103" Type="http://schemas.openxmlformats.org/officeDocument/2006/relationships/customXml" Target="../ink/ink997.xml"/><Relationship Id="rId108" Type="http://schemas.openxmlformats.org/officeDocument/2006/relationships/image" Target="../media/image995.png"/><Relationship Id="rId124" Type="http://schemas.openxmlformats.org/officeDocument/2006/relationships/image" Target="../media/image1003.png"/><Relationship Id="rId129" Type="http://schemas.openxmlformats.org/officeDocument/2006/relationships/customXml" Target="../ink/ink1010.xml"/><Relationship Id="rId54" Type="http://schemas.openxmlformats.org/officeDocument/2006/relationships/image" Target="../media/image968.png"/><Relationship Id="rId70" Type="http://schemas.openxmlformats.org/officeDocument/2006/relationships/image" Target="../media/image976.png"/><Relationship Id="rId75" Type="http://schemas.openxmlformats.org/officeDocument/2006/relationships/customXml" Target="../ink/ink983.xml"/><Relationship Id="rId91" Type="http://schemas.openxmlformats.org/officeDocument/2006/relationships/customXml" Target="../ink/ink991.xml"/><Relationship Id="rId96" Type="http://schemas.openxmlformats.org/officeDocument/2006/relationships/image" Target="../media/image989.png"/><Relationship Id="rId140" Type="http://schemas.openxmlformats.org/officeDocument/2006/relationships/image" Target="../media/image1011.png"/><Relationship Id="rId145" Type="http://schemas.openxmlformats.org/officeDocument/2006/relationships/customXml" Target="../ink/ink1018.xml"/><Relationship Id="rId161" Type="http://schemas.openxmlformats.org/officeDocument/2006/relationships/customXml" Target="../ink/ink10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4.png"/><Relationship Id="rId23" Type="http://schemas.openxmlformats.org/officeDocument/2006/relationships/customXml" Target="../ink/ink957.xml"/><Relationship Id="rId28" Type="http://schemas.openxmlformats.org/officeDocument/2006/relationships/image" Target="../media/image955.png"/><Relationship Id="rId49" Type="http://schemas.openxmlformats.org/officeDocument/2006/relationships/customXml" Target="../ink/ink970.xml"/><Relationship Id="rId114" Type="http://schemas.openxmlformats.org/officeDocument/2006/relationships/image" Target="../media/image998.png"/><Relationship Id="rId119" Type="http://schemas.openxmlformats.org/officeDocument/2006/relationships/customXml" Target="../ink/ink1005.xml"/><Relationship Id="rId44" Type="http://schemas.openxmlformats.org/officeDocument/2006/relationships/image" Target="../media/image963.png"/><Relationship Id="rId60" Type="http://schemas.openxmlformats.org/officeDocument/2006/relationships/image" Target="../media/image971.png"/><Relationship Id="rId65" Type="http://schemas.openxmlformats.org/officeDocument/2006/relationships/customXml" Target="../ink/ink978.xml"/><Relationship Id="rId81" Type="http://schemas.openxmlformats.org/officeDocument/2006/relationships/customXml" Target="../ink/ink986.xml"/><Relationship Id="rId86" Type="http://schemas.openxmlformats.org/officeDocument/2006/relationships/image" Target="../media/image984.png"/><Relationship Id="rId130" Type="http://schemas.openxmlformats.org/officeDocument/2006/relationships/image" Target="../media/image1006.png"/><Relationship Id="rId135" Type="http://schemas.openxmlformats.org/officeDocument/2006/relationships/customXml" Target="../ink/ink1013.xml"/><Relationship Id="rId151" Type="http://schemas.openxmlformats.org/officeDocument/2006/relationships/customXml" Target="../ink/ink1021.xml"/><Relationship Id="rId156" Type="http://schemas.openxmlformats.org/officeDocument/2006/relationships/image" Target="../media/image1019.png"/><Relationship Id="rId13" Type="http://schemas.openxmlformats.org/officeDocument/2006/relationships/customXml" Target="../ink/ink952.xml"/><Relationship Id="rId18" Type="http://schemas.openxmlformats.org/officeDocument/2006/relationships/image" Target="../media/image950.png"/><Relationship Id="rId39" Type="http://schemas.openxmlformats.org/officeDocument/2006/relationships/customXml" Target="../ink/ink965.xml"/><Relationship Id="rId109" Type="http://schemas.openxmlformats.org/officeDocument/2006/relationships/customXml" Target="../ink/ink1000.xml"/><Relationship Id="rId34" Type="http://schemas.openxmlformats.org/officeDocument/2006/relationships/image" Target="../media/image958.png"/><Relationship Id="rId50" Type="http://schemas.openxmlformats.org/officeDocument/2006/relationships/image" Target="../media/image966.png"/><Relationship Id="rId55" Type="http://schemas.openxmlformats.org/officeDocument/2006/relationships/customXml" Target="../ink/ink973.xml"/><Relationship Id="rId76" Type="http://schemas.openxmlformats.org/officeDocument/2006/relationships/image" Target="../media/image979.png"/><Relationship Id="rId97" Type="http://schemas.openxmlformats.org/officeDocument/2006/relationships/customXml" Target="../ink/ink994.xml"/><Relationship Id="rId104" Type="http://schemas.openxmlformats.org/officeDocument/2006/relationships/image" Target="../media/image993.png"/><Relationship Id="rId120" Type="http://schemas.openxmlformats.org/officeDocument/2006/relationships/image" Target="../media/image1001.png"/><Relationship Id="rId125" Type="http://schemas.openxmlformats.org/officeDocument/2006/relationships/customXml" Target="../ink/ink1008.xml"/><Relationship Id="rId141" Type="http://schemas.openxmlformats.org/officeDocument/2006/relationships/customXml" Target="../ink/ink1016.xml"/><Relationship Id="rId146" Type="http://schemas.openxmlformats.org/officeDocument/2006/relationships/image" Target="../media/image1014.png"/><Relationship Id="rId7" Type="http://schemas.openxmlformats.org/officeDocument/2006/relationships/customXml" Target="../ink/ink949.xml"/><Relationship Id="rId71" Type="http://schemas.openxmlformats.org/officeDocument/2006/relationships/customXml" Target="../ink/ink981.xml"/><Relationship Id="rId92" Type="http://schemas.openxmlformats.org/officeDocument/2006/relationships/image" Target="../media/image987.png"/><Relationship Id="rId162" Type="http://schemas.openxmlformats.org/officeDocument/2006/relationships/image" Target="../media/image1022.png"/><Relationship Id="rId2" Type="http://schemas.openxmlformats.org/officeDocument/2006/relationships/image" Target="../media/image941.png"/><Relationship Id="rId29" Type="http://schemas.openxmlformats.org/officeDocument/2006/relationships/customXml" Target="../ink/ink960.xml"/><Relationship Id="rId24" Type="http://schemas.openxmlformats.org/officeDocument/2006/relationships/image" Target="../media/image953.png"/><Relationship Id="rId40" Type="http://schemas.openxmlformats.org/officeDocument/2006/relationships/image" Target="../media/image961.png"/><Relationship Id="rId45" Type="http://schemas.openxmlformats.org/officeDocument/2006/relationships/customXml" Target="../ink/ink968.xml"/><Relationship Id="rId66" Type="http://schemas.openxmlformats.org/officeDocument/2006/relationships/image" Target="../media/image974.png"/><Relationship Id="rId87" Type="http://schemas.openxmlformats.org/officeDocument/2006/relationships/customXml" Target="../ink/ink989.xml"/><Relationship Id="rId110" Type="http://schemas.openxmlformats.org/officeDocument/2006/relationships/image" Target="../media/image996.png"/><Relationship Id="rId115" Type="http://schemas.openxmlformats.org/officeDocument/2006/relationships/customXml" Target="../ink/ink1003.xml"/><Relationship Id="rId131" Type="http://schemas.openxmlformats.org/officeDocument/2006/relationships/customXml" Target="../ink/ink1011.xml"/><Relationship Id="rId136" Type="http://schemas.openxmlformats.org/officeDocument/2006/relationships/image" Target="../media/image1009.png"/><Relationship Id="rId157" Type="http://schemas.openxmlformats.org/officeDocument/2006/relationships/customXml" Target="../ink/ink1024.xml"/><Relationship Id="rId61" Type="http://schemas.openxmlformats.org/officeDocument/2006/relationships/customXml" Target="../ink/ink976.xml"/><Relationship Id="rId82" Type="http://schemas.openxmlformats.org/officeDocument/2006/relationships/image" Target="../media/image982.png"/><Relationship Id="rId152" Type="http://schemas.openxmlformats.org/officeDocument/2006/relationships/image" Target="../media/image1017.png"/><Relationship Id="rId19" Type="http://schemas.openxmlformats.org/officeDocument/2006/relationships/customXml" Target="../ink/ink955.xml"/><Relationship Id="rId14" Type="http://schemas.openxmlformats.org/officeDocument/2006/relationships/image" Target="../media/image948.png"/><Relationship Id="rId30" Type="http://schemas.openxmlformats.org/officeDocument/2006/relationships/image" Target="../media/image956.png"/><Relationship Id="rId35" Type="http://schemas.openxmlformats.org/officeDocument/2006/relationships/customXml" Target="../ink/ink963.xml"/><Relationship Id="rId56" Type="http://schemas.openxmlformats.org/officeDocument/2006/relationships/image" Target="../media/image969.png"/><Relationship Id="rId77" Type="http://schemas.openxmlformats.org/officeDocument/2006/relationships/customXml" Target="../ink/ink984.xml"/><Relationship Id="rId100" Type="http://schemas.openxmlformats.org/officeDocument/2006/relationships/image" Target="../media/image991.png"/><Relationship Id="rId105" Type="http://schemas.openxmlformats.org/officeDocument/2006/relationships/customXml" Target="../ink/ink998.xml"/><Relationship Id="rId126" Type="http://schemas.openxmlformats.org/officeDocument/2006/relationships/image" Target="../media/image1004.png"/><Relationship Id="rId147" Type="http://schemas.openxmlformats.org/officeDocument/2006/relationships/customXml" Target="../ink/ink1019.xml"/><Relationship Id="rId8" Type="http://schemas.openxmlformats.org/officeDocument/2006/relationships/image" Target="../media/image945.png"/><Relationship Id="rId51" Type="http://schemas.openxmlformats.org/officeDocument/2006/relationships/customXml" Target="../ink/ink971.xml"/><Relationship Id="rId72" Type="http://schemas.openxmlformats.org/officeDocument/2006/relationships/image" Target="../media/image977.png"/><Relationship Id="rId93" Type="http://schemas.openxmlformats.org/officeDocument/2006/relationships/customXml" Target="../ink/ink992.xml"/><Relationship Id="rId98" Type="http://schemas.openxmlformats.org/officeDocument/2006/relationships/image" Target="../media/image990.png"/><Relationship Id="rId121" Type="http://schemas.openxmlformats.org/officeDocument/2006/relationships/customXml" Target="../ink/ink1006.xml"/><Relationship Id="rId142" Type="http://schemas.openxmlformats.org/officeDocument/2006/relationships/image" Target="../media/image1012.png"/><Relationship Id="rId163" Type="http://schemas.openxmlformats.org/officeDocument/2006/relationships/customXml" Target="../ink/ink1027.xml"/><Relationship Id="rId3" Type="http://schemas.openxmlformats.org/officeDocument/2006/relationships/image" Target="../media/image942.png"/><Relationship Id="rId25" Type="http://schemas.openxmlformats.org/officeDocument/2006/relationships/customXml" Target="../ink/ink958.xml"/><Relationship Id="rId46" Type="http://schemas.openxmlformats.org/officeDocument/2006/relationships/image" Target="../media/image964.png"/><Relationship Id="rId67" Type="http://schemas.openxmlformats.org/officeDocument/2006/relationships/customXml" Target="../ink/ink979.xml"/><Relationship Id="rId116" Type="http://schemas.openxmlformats.org/officeDocument/2006/relationships/image" Target="../media/image999.png"/><Relationship Id="rId137" Type="http://schemas.openxmlformats.org/officeDocument/2006/relationships/customXml" Target="../ink/ink1014.xml"/><Relationship Id="rId158" Type="http://schemas.openxmlformats.org/officeDocument/2006/relationships/image" Target="../media/image1020.png"/><Relationship Id="rId20" Type="http://schemas.openxmlformats.org/officeDocument/2006/relationships/image" Target="../media/image951.png"/><Relationship Id="rId41" Type="http://schemas.openxmlformats.org/officeDocument/2006/relationships/customXml" Target="../ink/ink966.xml"/><Relationship Id="rId62" Type="http://schemas.openxmlformats.org/officeDocument/2006/relationships/image" Target="../media/image972.png"/><Relationship Id="rId83" Type="http://schemas.openxmlformats.org/officeDocument/2006/relationships/customXml" Target="../ink/ink987.xml"/><Relationship Id="rId88" Type="http://schemas.openxmlformats.org/officeDocument/2006/relationships/image" Target="../media/image985.png"/><Relationship Id="rId111" Type="http://schemas.openxmlformats.org/officeDocument/2006/relationships/customXml" Target="../ink/ink1001.xml"/><Relationship Id="rId132" Type="http://schemas.openxmlformats.org/officeDocument/2006/relationships/image" Target="../media/image1007.png"/><Relationship Id="rId153" Type="http://schemas.openxmlformats.org/officeDocument/2006/relationships/customXml" Target="../ink/ink1022.xml"/><Relationship Id="rId15" Type="http://schemas.openxmlformats.org/officeDocument/2006/relationships/customXml" Target="../ink/ink953.xml"/><Relationship Id="rId36" Type="http://schemas.openxmlformats.org/officeDocument/2006/relationships/image" Target="../media/image959.png"/><Relationship Id="rId57" Type="http://schemas.openxmlformats.org/officeDocument/2006/relationships/customXml" Target="../ink/ink974.xml"/><Relationship Id="rId106" Type="http://schemas.openxmlformats.org/officeDocument/2006/relationships/image" Target="../media/image994.png"/><Relationship Id="rId127" Type="http://schemas.openxmlformats.org/officeDocument/2006/relationships/customXml" Target="../ink/ink1009.xml"/><Relationship Id="rId10" Type="http://schemas.openxmlformats.org/officeDocument/2006/relationships/image" Target="../media/image946.png"/><Relationship Id="rId31" Type="http://schemas.openxmlformats.org/officeDocument/2006/relationships/customXml" Target="../ink/ink961.xml"/><Relationship Id="rId52" Type="http://schemas.openxmlformats.org/officeDocument/2006/relationships/image" Target="../media/image967.png"/><Relationship Id="rId73" Type="http://schemas.openxmlformats.org/officeDocument/2006/relationships/customXml" Target="../ink/ink982.xml"/><Relationship Id="rId78" Type="http://schemas.openxmlformats.org/officeDocument/2006/relationships/image" Target="../media/image980.png"/><Relationship Id="rId94" Type="http://schemas.openxmlformats.org/officeDocument/2006/relationships/image" Target="../media/image988.png"/><Relationship Id="rId99" Type="http://schemas.openxmlformats.org/officeDocument/2006/relationships/customXml" Target="../ink/ink995.xml"/><Relationship Id="rId101" Type="http://schemas.openxmlformats.org/officeDocument/2006/relationships/customXml" Target="../ink/ink996.xml"/><Relationship Id="rId122" Type="http://schemas.openxmlformats.org/officeDocument/2006/relationships/image" Target="../media/image1002.png"/><Relationship Id="rId143" Type="http://schemas.openxmlformats.org/officeDocument/2006/relationships/customXml" Target="../ink/ink1017.xml"/><Relationship Id="rId148" Type="http://schemas.openxmlformats.org/officeDocument/2006/relationships/image" Target="../media/image1015.png"/><Relationship Id="rId164" Type="http://schemas.openxmlformats.org/officeDocument/2006/relationships/image" Target="../media/image1023.png"/><Relationship Id="rId4" Type="http://schemas.openxmlformats.org/officeDocument/2006/relationships/image" Target="../media/image943.png"/><Relationship Id="rId9" Type="http://schemas.openxmlformats.org/officeDocument/2006/relationships/customXml" Target="../ink/ink950.xml"/><Relationship Id="rId26" Type="http://schemas.openxmlformats.org/officeDocument/2006/relationships/image" Target="../media/image954.png"/><Relationship Id="rId47" Type="http://schemas.openxmlformats.org/officeDocument/2006/relationships/customXml" Target="../ink/ink969.xml"/><Relationship Id="rId68" Type="http://schemas.openxmlformats.org/officeDocument/2006/relationships/image" Target="../media/image975.png"/><Relationship Id="rId89" Type="http://schemas.openxmlformats.org/officeDocument/2006/relationships/customXml" Target="../ink/ink990.xml"/><Relationship Id="rId112" Type="http://schemas.openxmlformats.org/officeDocument/2006/relationships/image" Target="../media/image997.png"/><Relationship Id="rId133" Type="http://schemas.openxmlformats.org/officeDocument/2006/relationships/customXml" Target="../ink/ink1012.xml"/><Relationship Id="rId154" Type="http://schemas.openxmlformats.org/officeDocument/2006/relationships/image" Target="../media/image1018.png"/><Relationship Id="rId16" Type="http://schemas.openxmlformats.org/officeDocument/2006/relationships/image" Target="../media/image949.png"/><Relationship Id="rId37" Type="http://schemas.openxmlformats.org/officeDocument/2006/relationships/customXml" Target="../ink/ink964.xml"/><Relationship Id="rId58" Type="http://schemas.openxmlformats.org/officeDocument/2006/relationships/image" Target="../media/image970.png"/><Relationship Id="rId79" Type="http://schemas.openxmlformats.org/officeDocument/2006/relationships/customXml" Target="../ink/ink985.xml"/><Relationship Id="rId102" Type="http://schemas.openxmlformats.org/officeDocument/2006/relationships/image" Target="../media/image992.png"/><Relationship Id="rId123" Type="http://schemas.openxmlformats.org/officeDocument/2006/relationships/customXml" Target="../ink/ink1007.xml"/><Relationship Id="rId144" Type="http://schemas.openxmlformats.org/officeDocument/2006/relationships/image" Target="../media/image1013.png"/><Relationship Id="rId90" Type="http://schemas.openxmlformats.org/officeDocument/2006/relationships/image" Target="../media/image986.png"/><Relationship Id="rId27" Type="http://schemas.openxmlformats.org/officeDocument/2006/relationships/customXml" Target="../ink/ink959.xml"/><Relationship Id="rId48" Type="http://schemas.openxmlformats.org/officeDocument/2006/relationships/image" Target="../media/image965.png"/><Relationship Id="rId69" Type="http://schemas.openxmlformats.org/officeDocument/2006/relationships/customXml" Target="../ink/ink980.xml"/><Relationship Id="rId113" Type="http://schemas.openxmlformats.org/officeDocument/2006/relationships/customXml" Target="../ink/ink1002.xml"/><Relationship Id="rId134" Type="http://schemas.openxmlformats.org/officeDocument/2006/relationships/image" Target="../media/image1008.png"/><Relationship Id="rId80" Type="http://schemas.openxmlformats.org/officeDocument/2006/relationships/image" Target="../media/image981.png"/><Relationship Id="rId155" Type="http://schemas.openxmlformats.org/officeDocument/2006/relationships/customXml" Target="../ink/ink102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0.png"/><Relationship Id="rId18" Type="http://schemas.openxmlformats.org/officeDocument/2006/relationships/customXml" Target="../ink/ink1035.xml"/><Relationship Id="rId26" Type="http://schemas.openxmlformats.org/officeDocument/2006/relationships/customXml" Target="../ink/ink1039.xml"/><Relationship Id="rId21" Type="http://schemas.openxmlformats.org/officeDocument/2006/relationships/image" Target="../media/image1034.png"/><Relationship Id="rId34" Type="http://schemas.openxmlformats.org/officeDocument/2006/relationships/customXml" Target="../ink/ink1043.xml"/><Relationship Id="rId7" Type="http://schemas.openxmlformats.org/officeDocument/2006/relationships/image" Target="../media/image1027.png"/><Relationship Id="rId12" Type="http://schemas.openxmlformats.org/officeDocument/2006/relationships/customXml" Target="../ink/ink1032.xml"/><Relationship Id="rId17" Type="http://schemas.openxmlformats.org/officeDocument/2006/relationships/image" Target="../media/image1032.png"/><Relationship Id="rId25" Type="http://schemas.openxmlformats.org/officeDocument/2006/relationships/image" Target="../media/image1035.png"/><Relationship Id="rId33" Type="http://schemas.openxmlformats.org/officeDocument/2006/relationships/image" Target="../media/image1039.png"/><Relationship Id="rId2" Type="http://schemas.openxmlformats.org/officeDocument/2006/relationships/image" Target="../media/image1024.png"/><Relationship Id="rId16" Type="http://schemas.openxmlformats.org/officeDocument/2006/relationships/customXml" Target="../ink/ink1034.xml"/><Relationship Id="rId20" Type="http://schemas.openxmlformats.org/officeDocument/2006/relationships/customXml" Target="../ink/ink1036.xml"/><Relationship Id="rId29" Type="http://schemas.openxmlformats.org/officeDocument/2006/relationships/image" Target="../media/image10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29.xml"/><Relationship Id="rId11" Type="http://schemas.openxmlformats.org/officeDocument/2006/relationships/image" Target="../media/image1029.png"/><Relationship Id="rId24" Type="http://schemas.openxmlformats.org/officeDocument/2006/relationships/customXml" Target="../ink/ink1038.xml"/><Relationship Id="rId32" Type="http://schemas.openxmlformats.org/officeDocument/2006/relationships/customXml" Target="../ink/ink1042.xml"/><Relationship Id="rId37" Type="http://schemas.openxmlformats.org/officeDocument/2006/relationships/image" Target="../media/image1041.png"/><Relationship Id="rId5" Type="http://schemas.openxmlformats.org/officeDocument/2006/relationships/image" Target="../media/image1026.png"/><Relationship Id="rId15" Type="http://schemas.openxmlformats.org/officeDocument/2006/relationships/image" Target="../media/image1031.png"/><Relationship Id="rId23" Type="http://schemas.openxmlformats.org/officeDocument/2006/relationships/image" Target="../media/image108.png"/><Relationship Id="rId28" Type="http://schemas.openxmlformats.org/officeDocument/2006/relationships/customXml" Target="../ink/ink1040.xml"/><Relationship Id="rId36" Type="http://schemas.openxmlformats.org/officeDocument/2006/relationships/customXml" Target="../ink/ink1044.xml"/><Relationship Id="rId10" Type="http://schemas.openxmlformats.org/officeDocument/2006/relationships/customXml" Target="../ink/ink1031.xml"/><Relationship Id="rId19" Type="http://schemas.openxmlformats.org/officeDocument/2006/relationships/image" Target="../media/image1033.png"/><Relationship Id="rId31" Type="http://schemas.openxmlformats.org/officeDocument/2006/relationships/image" Target="../media/image1038.png"/><Relationship Id="rId4" Type="http://schemas.openxmlformats.org/officeDocument/2006/relationships/customXml" Target="../ink/ink1028.xml"/><Relationship Id="rId9" Type="http://schemas.openxmlformats.org/officeDocument/2006/relationships/image" Target="../media/image1028.png"/><Relationship Id="rId14" Type="http://schemas.openxmlformats.org/officeDocument/2006/relationships/customXml" Target="../ink/ink1033.xml"/><Relationship Id="rId22" Type="http://schemas.openxmlformats.org/officeDocument/2006/relationships/customXml" Target="../ink/ink1037.xml"/><Relationship Id="rId27" Type="http://schemas.openxmlformats.org/officeDocument/2006/relationships/image" Target="../media/image1036.png"/><Relationship Id="rId30" Type="http://schemas.openxmlformats.org/officeDocument/2006/relationships/customXml" Target="../ink/ink1041.xml"/><Relationship Id="rId35" Type="http://schemas.openxmlformats.org/officeDocument/2006/relationships/image" Target="../media/image1040.png"/><Relationship Id="rId8" Type="http://schemas.openxmlformats.org/officeDocument/2006/relationships/customXml" Target="../ink/ink1030.xml"/><Relationship Id="rId3" Type="http://schemas.openxmlformats.org/officeDocument/2006/relationships/image" Target="../media/image1025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0.png"/><Relationship Id="rId299" Type="http://schemas.openxmlformats.org/officeDocument/2006/relationships/image" Target="../media/image1191.png"/><Relationship Id="rId21" Type="http://schemas.openxmlformats.org/officeDocument/2006/relationships/image" Target="../media/image1052.png"/><Relationship Id="rId63" Type="http://schemas.openxmlformats.org/officeDocument/2006/relationships/image" Target="../media/image1073.png"/><Relationship Id="rId159" Type="http://schemas.openxmlformats.org/officeDocument/2006/relationships/image" Target="../media/image1121.png"/><Relationship Id="rId324" Type="http://schemas.openxmlformats.org/officeDocument/2006/relationships/customXml" Target="../ink/ink1205.xml"/><Relationship Id="rId366" Type="http://schemas.openxmlformats.org/officeDocument/2006/relationships/customXml" Target="../ink/ink1226.xml"/><Relationship Id="rId170" Type="http://schemas.openxmlformats.org/officeDocument/2006/relationships/customXml" Target="../ink/ink1128.xml"/><Relationship Id="rId226" Type="http://schemas.openxmlformats.org/officeDocument/2006/relationships/customXml" Target="../ink/ink1156.xml"/><Relationship Id="rId268" Type="http://schemas.openxmlformats.org/officeDocument/2006/relationships/customXml" Target="../ink/ink1177.xml"/><Relationship Id="rId32" Type="http://schemas.openxmlformats.org/officeDocument/2006/relationships/customXml" Target="../ink/ink1059.xml"/><Relationship Id="rId74" Type="http://schemas.openxmlformats.org/officeDocument/2006/relationships/customXml" Target="../ink/ink1080.xml"/><Relationship Id="rId128" Type="http://schemas.openxmlformats.org/officeDocument/2006/relationships/customXml" Target="../ink/ink1107.xml"/><Relationship Id="rId335" Type="http://schemas.openxmlformats.org/officeDocument/2006/relationships/image" Target="../media/image1209.png"/><Relationship Id="rId377" Type="http://schemas.openxmlformats.org/officeDocument/2006/relationships/image" Target="../media/image1230.png"/><Relationship Id="rId5" Type="http://schemas.openxmlformats.org/officeDocument/2006/relationships/image" Target="../media/image1044.png"/><Relationship Id="rId181" Type="http://schemas.openxmlformats.org/officeDocument/2006/relationships/image" Target="../media/image1132.png"/><Relationship Id="rId237" Type="http://schemas.openxmlformats.org/officeDocument/2006/relationships/image" Target="../media/image1160.png"/><Relationship Id="rId402" Type="http://schemas.openxmlformats.org/officeDocument/2006/relationships/customXml" Target="../ink/ink1244.xml"/><Relationship Id="rId279" Type="http://schemas.openxmlformats.org/officeDocument/2006/relationships/image" Target="../media/image1181.png"/><Relationship Id="rId43" Type="http://schemas.openxmlformats.org/officeDocument/2006/relationships/image" Target="../media/image1063.png"/><Relationship Id="rId139" Type="http://schemas.openxmlformats.org/officeDocument/2006/relationships/image" Target="../media/image1111.png"/><Relationship Id="rId290" Type="http://schemas.openxmlformats.org/officeDocument/2006/relationships/customXml" Target="../ink/ink1188.xml"/><Relationship Id="rId304" Type="http://schemas.openxmlformats.org/officeDocument/2006/relationships/customXml" Target="../ink/ink1195.xml"/><Relationship Id="rId346" Type="http://schemas.openxmlformats.org/officeDocument/2006/relationships/customXml" Target="../ink/ink1216.xml"/><Relationship Id="rId388" Type="http://schemas.openxmlformats.org/officeDocument/2006/relationships/customXml" Target="../ink/ink1237.xml"/><Relationship Id="rId85" Type="http://schemas.openxmlformats.org/officeDocument/2006/relationships/image" Target="../media/image1084.png"/><Relationship Id="rId150" Type="http://schemas.openxmlformats.org/officeDocument/2006/relationships/customXml" Target="../ink/ink1118.xml"/><Relationship Id="rId192" Type="http://schemas.openxmlformats.org/officeDocument/2006/relationships/customXml" Target="../ink/ink1139.xml"/><Relationship Id="rId206" Type="http://schemas.openxmlformats.org/officeDocument/2006/relationships/customXml" Target="../ink/ink1146.xml"/><Relationship Id="rId413" Type="http://schemas.openxmlformats.org/officeDocument/2006/relationships/image" Target="../media/image1248.png"/><Relationship Id="rId248" Type="http://schemas.openxmlformats.org/officeDocument/2006/relationships/customXml" Target="../ink/ink1167.xml"/><Relationship Id="rId12" Type="http://schemas.openxmlformats.org/officeDocument/2006/relationships/customXml" Target="../ink/ink1049.xml"/><Relationship Id="rId108" Type="http://schemas.openxmlformats.org/officeDocument/2006/relationships/customXml" Target="../ink/ink1097.xml"/><Relationship Id="rId315" Type="http://schemas.openxmlformats.org/officeDocument/2006/relationships/image" Target="../media/image1199.png"/><Relationship Id="rId357" Type="http://schemas.openxmlformats.org/officeDocument/2006/relationships/image" Target="../media/image1220.png"/><Relationship Id="rId54" Type="http://schemas.openxmlformats.org/officeDocument/2006/relationships/customXml" Target="../ink/ink1070.xml"/><Relationship Id="rId96" Type="http://schemas.openxmlformats.org/officeDocument/2006/relationships/customXml" Target="../ink/ink1091.xml"/><Relationship Id="rId161" Type="http://schemas.openxmlformats.org/officeDocument/2006/relationships/image" Target="../media/image1122.png"/><Relationship Id="rId217" Type="http://schemas.openxmlformats.org/officeDocument/2006/relationships/image" Target="../media/image1150.png"/><Relationship Id="rId399" Type="http://schemas.openxmlformats.org/officeDocument/2006/relationships/image" Target="../media/image1241.png"/><Relationship Id="rId259" Type="http://schemas.openxmlformats.org/officeDocument/2006/relationships/image" Target="../media/image1171.png"/><Relationship Id="rId23" Type="http://schemas.openxmlformats.org/officeDocument/2006/relationships/image" Target="../media/image1053.png"/><Relationship Id="rId119" Type="http://schemas.openxmlformats.org/officeDocument/2006/relationships/image" Target="../media/image1101.png"/><Relationship Id="rId270" Type="http://schemas.openxmlformats.org/officeDocument/2006/relationships/customXml" Target="../ink/ink1178.xml"/><Relationship Id="rId326" Type="http://schemas.openxmlformats.org/officeDocument/2006/relationships/customXml" Target="../ink/ink1206.xml"/><Relationship Id="rId65" Type="http://schemas.openxmlformats.org/officeDocument/2006/relationships/image" Target="../media/image1074.png"/><Relationship Id="rId130" Type="http://schemas.openxmlformats.org/officeDocument/2006/relationships/customXml" Target="../ink/ink1108.xml"/><Relationship Id="rId368" Type="http://schemas.openxmlformats.org/officeDocument/2006/relationships/customXml" Target="../ink/ink1227.xml"/><Relationship Id="rId172" Type="http://schemas.openxmlformats.org/officeDocument/2006/relationships/customXml" Target="../ink/ink1129.xml"/><Relationship Id="rId228" Type="http://schemas.openxmlformats.org/officeDocument/2006/relationships/customXml" Target="../ink/ink1157.xml"/><Relationship Id="rId281" Type="http://schemas.openxmlformats.org/officeDocument/2006/relationships/image" Target="../media/image1182.png"/><Relationship Id="rId337" Type="http://schemas.openxmlformats.org/officeDocument/2006/relationships/image" Target="../media/image1210.png"/><Relationship Id="rId34" Type="http://schemas.openxmlformats.org/officeDocument/2006/relationships/customXml" Target="../ink/ink1060.xml"/><Relationship Id="rId76" Type="http://schemas.openxmlformats.org/officeDocument/2006/relationships/customXml" Target="../ink/ink1081.xml"/><Relationship Id="rId141" Type="http://schemas.openxmlformats.org/officeDocument/2006/relationships/image" Target="../media/image1112.png"/><Relationship Id="rId379" Type="http://schemas.openxmlformats.org/officeDocument/2006/relationships/image" Target="../media/image1231.png"/><Relationship Id="rId7" Type="http://schemas.openxmlformats.org/officeDocument/2006/relationships/image" Target="../media/image1045.png"/><Relationship Id="rId183" Type="http://schemas.openxmlformats.org/officeDocument/2006/relationships/image" Target="../media/image1133.png"/><Relationship Id="rId239" Type="http://schemas.openxmlformats.org/officeDocument/2006/relationships/image" Target="../media/image1161.png"/><Relationship Id="rId390" Type="http://schemas.openxmlformats.org/officeDocument/2006/relationships/customXml" Target="../ink/ink1238.xml"/><Relationship Id="rId404" Type="http://schemas.openxmlformats.org/officeDocument/2006/relationships/customXml" Target="../ink/ink1245.xml"/><Relationship Id="rId250" Type="http://schemas.openxmlformats.org/officeDocument/2006/relationships/customXml" Target="../ink/ink1168.xml"/><Relationship Id="rId292" Type="http://schemas.openxmlformats.org/officeDocument/2006/relationships/customXml" Target="../ink/ink1189.xml"/><Relationship Id="rId306" Type="http://schemas.openxmlformats.org/officeDocument/2006/relationships/customXml" Target="../ink/ink1196.xml"/><Relationship Id="rId45" Type="http://schemas.openxmlformats.org/officeDocument/2006/relationships/image" Target="../media/image1064.png"/><Relationship Id="rId87" Type="http://schemas.openxmlformats.org/officeDocument/2006/relationships/image" Target="../media/image1085.png"/><Relationship Id="rId110" Type="http://schemas.openxmlformats.org/officeDocument/2006/relationships/customXml" Target="../ink/ink1098.xml"/><Relationship Id="rId348" Type="http://schemas.openxmlformats.org/officeDocument/2006/relationships/customXml" Target="../ink/ink1217.xml"/><Relationship Id="rId152" Type="http://schemas.openxmlformats.org/officeDocument/2006/relationships/customXml" Target="../ink/ink1119.xml"/><Relationship Id="rId194" Type="http://schemas.openxmlformats.org/officeDocument/2006/relationships/customXml" Target="../ink/ink1140.xml"/><Relationship Id="rId208" Type="http://schemas.openxmlformats.org/officeDocument/2006/relationships/customXml" Target="../ink/ink1147.xml"/><Relationship Id="rId415" Type="http://schemas.openxmlformats.org/officeDocument/2006/relationships/image" Target="../media/image1249.png"/><Relationship Id="rId261" Type="http://schemas.openxmlformats.org/officeDocument/2006/relationships/image" Target="../media/image1172.png"/><Relationship Id="rId14" Type="http://schemas.openxmlformats.org/officeDocument/2006/relationships/customXml" Target="../ink/ink1050.xml"/><Relationship Id="rId56" Type="http://schemas.openxmlformats.org/officeDocument/2006/relationships/customXml" Target="../ink/ink1071.xml"/><Relationship Id="rId317" Type="http://schemas.openxmlformats.org/officeDocument/2006/relationships/image" Target="../media/image1200.png"/><Relationship Id="rId359" Type="http://schemas.openxmlformats.org/officeDocument/2006/relationships/image" Target="../media/image1221.png"/><Relationship Id="rId98" Type="http://schemas.openxmlformats.org/officeDocument/2006/relationships/customXml" Target="../ink/ink1092.xml"/><Relationship Id="rId121" Type="http://schemas.openxmlformats.org/officeDocument/2006/relationships/image" Target="../media/image1102.png"/><Relationship Id="rId163" Type="http://schemas.openxmlformats.org/officeDocument/2006/relationships/image" Target="../media/image1123.png"/><Relationship Id="rId219" Type="http://schemas.openxmlformats.org/officeDocument/2006/relationships/image" Target="../media/image1151.png"/><Relationship Id="rId370" Type="http://schemas.openxmlformats.org/officeDocument/2006/relationships/customXml" Target="../ink/ink1228.xml"/><Relationship Id="rId230" Type="http://schemas.openxmlformats.org/officeDocument/2006/relationships/customXml" Target="../ink/ink1158.xml"/><Relationship Id="rId25" Type="http://schemas.openxmlformats.org/officeDocument/2006/relationships/image" Target="../media/image1054.png"/><Relationship Id="rId67" Type="http://schemas.openxmlformats.org/officeDocument/2006/relationships/image" Target="../media/image1075.png"/><Relationship Id="rId272" Type="http://schemas.openxmlformats.org/officeDocument/2006/relationships/customXml" Target="../ink/ink1179.xml"/><Relationship Id="rId328" Type="http://schemas.openxmlformats.org/officeDocument/2006/relationships/customXml" Target="../ink/ink1207.xml"/><Relationship Id="rId132" Type="http://schemas.openxmlformats.org/officeDocument/2006/relationships/customXml" Target="../ink/ink1109.xml"/><Relationship Id="rId174" Type="http://schemas.openxmlformats.org/officeDocument/2006/relationships/customXml" Target="../ink/ink1130.xml"/><Relationship Id="rId381" Type="http://schemas.openxmlformats.org/officeDocument/2006/relationships/image" Target="../media/image1232.png"/><Relationship Id="rId241" Type="http://schemas.openxmlformats.org/officeDocument/2006/relationships/image" Target="../media/image1162.png"/><Relationship Id="rId36" Type="http://schemas.openxmlformats.org/officeDocument/2006/relationships/customXml" Target="../ink/ink1061.xml"/><Relationship Id="rId283" Type="http://schemas.openxmlformats.org/officeDocument/2006/relationships/image" Target="../media/image1183.png"/><Relationship Id="rId339" Type="http://schemas.openxmlformats.org/officeDocument/2006/relationships/image" Target="../media/image1211.png"/><Relationship Id="rId78" Type="http://schemas.openxmlformats.org/officeDocument/2006/relationships/customXml" Target="../ink/ink1082.xml"/><Relationship Id="rId101" Type="http://schemas.openxmlformats.org/officeDocument/2006/relationships/image" Target="../media/image1092.png"/><Relationship Id="rId143" Type="http://schemas.openxmlformats.org/officeDocument/2006/relationships/image" Target="../media/image1113.png"/><Relationship Id="rId185" Type="http://schemas.openxmlformats.org/officeDocument/2006/relationships/image" Target="../media/image1134.png"/><Relationship Id="rId350" Type="http://schemas.openxmlformats.org/officeDocument/2006/relationships/customXml" Target="../ink/ink1218.xml"/><Relationship Id="rId406" Type="http://schemas.openxmlformats.org/officeDocument/2006/relationships/customXml" Target="../ink/ink1246.xml"/><Relationship Id="rId9" Type="http://schemas.openxmlformats.org/officeDocument/2006/relationships/image" Target="../media/image1046.png"/><Relationship Id="rId210" Type="http://schemas.openxmlformats.org/officeDocument/2006/relationships/customXml" Target="../ink/ink1148.xml"/><Relationship Id="rId392" Type="http://schemas.openxmlformats.org/officeDocument/2006/relationships/customXml" Target="../ink/ink1239.xml"/><Relationship Id="rId252" Type="http://schemas.openxmlformats.org/officeDocument/2006/relationships/customXml" Target="../ink/ink1169.xml"/><Relationship Id="rId294" Type="http://schemas.openxmlformats.org/officeDocument/2006/relationships/customXml" Target="../ink/ink1190.xml"/><Relationship Id="rId308" Type="http://schemas.openxmlformats.org/officeDocument/2006/relationships/customXml" Target="../ink/ink1197.xml"/><Relationship Id="rId47" Type="http://schemas.openxmlformats.org/officeDocument/2006/relationships/image" Target="../media/image1065.png"/><Relationship Id="rId89" Type="http://schemas.openxmlformats.org/officeDocument/2006/relationships/image" Target="../media/image1086.png"/><Relationship Id="rId112" Type="http://schemas.openxmlformats.org/officeDocument/2006/relationships/customXml" Target="../ink/ink1099.xml"/><Relationship Id="rId154" Type="http://schemas.openxmlformats.org/officeDocument/2006/relationships/customXml" Target="../ink/ink1120.xml"/><Relationship Id="rId361" Type="http://schemas.openxmlformats.org/officeDocument/2006/relationships/image" Target="../media/image1222.png"/><Relationship Id="rId196" Type="http://schemas.openxmlformats.org/officeDocument/2006/relationships/customXml" Target="../ink/ink1141.xml"/><Relationship Id="rId417" Type="http://schemas.openxmlformats.org/officeDocument/2006/relationships/image" Target="../media/image1250.png"/><Relationship Id="rId16" Type="http://schemas.openxmlformats.org/officeDocument/2006/relationships/customXml" Target="../ink/ink1051.xml"/><Relationship Id="rId221" Type="http://schemas.openxmlformats.org/officeDocument/2006/relationships/image" Target="../media/image1152.png"/><Relationship Id="rId263" Type="http://schemas.openxmlformats.org/officeDocument/2006/relationships/image" Target="../media/image1173.png"/><Relationship Id="rId319" Type="http://schemas.openxmlformats.org/officeDocument/2006/relationships/image" Target="../media/image1201.png"/><Relationship Id="rId58" Type="http://schemas.openxmlformats.org/officeDocument/2006/relationships/customXml" Target="../ink/ink1072.xml"/><Relationship Id="rId123" Type="http://schemas.openxmlformats.org/officeDocument/2006/relationships/image" Target="../media/image1103.png"/><Relationship Id="rId330" Type="http://schemas.openxmlformats.org/officeDocument/2006/relationships/customXml" Target="../ink/ink1208.xml"/><Relationship Id="rId165" Type="http://schemas.openxmlformats.org/officeDocument/2006/relationships/image" Target="../media/image1124.png"/><Relationship Id="rId372" Type="http://schemas.openxmlformats.org/officeDocument/2006/relationships/customXml" Target="../ink/ink1229.xml"/><Relationship Id="rId232" Type="http://schemas.openxmlformats.org/officeDocument/2006/relationships/customXml" Target="../ink/ink1159.xml"/><Relationship Id="rId274" Type="http://schemas.openxmlformats.org/officeDocument/2006/relationships/customXml" Target="../ink/ink1180.xml"/><Relationship Id="rId27" Type="http://schemas.openxmlformats.org/officeDocument/2006/relationships/image" Target="../media/image1055.png"/><Relationship Id="rId69" Type="http://schemas.openxmlformats.org/officeDocument/2006/relationships/image" Target="../media/image1076.png"/><Relationship Id="rId134" Type="http://schemas.openxmlformats.org/officeDocument/2006/relationships/customXml" Target="../ink/ink1110.xml"/><Relationship Id="rId80" Type="http://schemas.openxmlformats.org/officeDocument/2006/relationships/customXml" Target="../ink/ink1083.xml"/><Relationship Id="rId176" Type="http://schemas.openxmlformats.org/officeDocument/2006/relationships/customXml" Target="../ink/ink1131.xml"/><Relationship Id="rId341" Type="http://schemas.openxmlformats.org/officeDocument/2006/relationships/image" Target="../media/image1212.png"/><Relationship Id="rId383" Type="http://schemas.openxmlformats.org/officeDocument/2006/relationships/image" Target="../media/image1233.png"/><Relationship Id="rId201" Type="http://schemas.openxmlformats.org/officeDocument/2006/relationships/image" Target="../media/image1142.png"/><Relationship Id="rId222" Type="http://schemas.openxmlformats.org/officeDocument/2006/relationships/customXml" Target="../ink/ink1154.xml"/><Relationship Id="rId243" Type="http://schemas.openxmlformats.org/officeDocument/2006/relationships/image" Target="../media/image1163.png"/><Relationship Id="rId264" Type="http://schemas.openxmlformats.org/officeDocument/2006/relationships/customXml" Target="../ink/ink1175.xml"/><Relationship Id="rId285" Type="http://schemas.openxmlformats.org/officeDocument/2006/relationships/image" Target="../media/image1184.png"/><Relationship Id="rId17" Type="http://schemas.openxmlformats.org/officeDocument/2006/relationships/image" Target="../media/image1050.png"/><Relationship Id="rId38" Type="http://schemas.openxmlformats.org/officeDocument/2006/relationships/customXml" Target="../ink/ink1062.xml"/><Relationship Id="rId59" Type="http://schemas.openxmlformats.org/officeDocument/2006/relationships/image" Target="../media/image1071.png"/><Relationship Id="rId103" Type="http://schemas.openxmlformats.org/officeDocument/2006/relationships/image" Target="../media/image1093.png"/><Relationship Id="rId124" Type="http://schemas.openxmlformats.org/officeDocument/2006/relationships/customXml" Target="../ink/ink1105.xml"/><Relationship Id="rId310" Type="http://schemas.openxmlformats.org/officeDocument/2006/relationships/customXml" Target="../ink/ink1198.xml"/><Relationship Id="rId70" Type="http://schemas.openxmlformats.org/officeDocument/2006/relationships/customXml" Target="../ink/ink1078.xml"/><Relationship Id="rId91" Type="http://schemas.openxmlformats.org/officeDocument/2006/relationships/image" Target="../media/image1087.png"/><Relationship Id="rId145" Type="http://schemas.openxmlformats.org/officeDocument/2006/relationships/image" Target="../media/image1114.png"/><Relationship Id="rId166" Type="http://schemas.openxmlformats.org/officeDocument/2006/relationships/customXml" Target="../ink/ink1126.xml"/><Relationship Id="rId187" Type="http://schemas.openxmlformats.org/officeDocument/2006/relationships/image" Target="../media/image1135.png"/><Relationship Id="rId331" Type="http://schemas.openxmlformats.org/officeDocument/2006/relationships/image" Target="../media/image1207.png"/><Relationship Id="rId352" Type="http://schemas.openxmlformats.org/officeDocument/2006/relationships/customXml" Target="../ink/ink1219.xml"/><Relationship Id="rId373" Type="http://schemas.openxmlformats.org/officeDocument/2006/relationships/image" Target="../media/image1228.png"/><Relationship Id="rId394" Type="http://schemas.openxmlformats.org/officeDocument/2006/relationships/customXml" Target="../ink/ink1240.xml"/><Relationship Id="rId408" Type="http://schemas.openxmlformats.org/officeDocument/2006/relationships/customXml" Target="../ink/ink124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49.xml"/><Relationship Id="rId233" Type="http://schemas.openxmlformats.org/officeDocument/2006/relationships/image" Target="../media/image1158.png"/><Relationship Id="rId254" Type="http://schemas.openxmlformats.org/officeDocument/2006/relationships/customXml" Target="../ink/ink1170.xml"/><Relationship Id="rId28" Type="http://schemas.openxmlformats.org/officeDocument/2006/relationships/customXml" Target="../ink/ink1057.xml"/><Relationship Id="rId49" Type="http://schemas.openxmlformats.org/officeDocument/2006/relationships/image" Target="../media/image1066.png"/><Relationship Id="rId114" Type="http://schemas.openxmlformats.org/officeDocument/2006/relationships/customXml" Target="../ink/ink1100.xml"/><Relationship Id="rId275" Type="http://schemas.openxmlformats.org/officeDocument/2006/relationships/image" Target="../media/image1179.png"/><Relationship Id="rId296" Type="http://schemas.openxmlformats.org/officeDocument/2006/relationships/customXml" Target="../ink/ink1191.xml"/><Relationship Id="rId300" Type="http://schemas.openxmlformats.org/officeDocument/2006/relationships/customXml" Target="../ink/ink1193.xml"/><Relationship Id="rId60" Type="http://schemas.openxmlformats.org/officeDocument/2006/relationships/customXml" Target="../ink/ink1073.xml"/><Relationship Id="rId81" Type="http://schemas.openxmlformats.org/officeDocument/2006/relationships/image" Target="../media/image1082.png"/><Relationship Id="rId135" Type="http://schemas.openxmlformats.org/officeDocument/2006/relationships/image" Target="../media/image1109.png"/><Relationship Id="rId156" Type="http://schemas.openxmlformats.org/officeDocument/2006/relationships/customXml" Target="../ink/ink1121.xml"/><Relationship Id="rId177" Type="http://schemas.openxmlformats.org/officeDocument/2006/relationships/image" Target="../media/image1130.png"/><Relationship Id="rId198" Type="http://schemas.openxmlformats.org/officeDocument/2006/relationships/customXml" Target="../ink/ink1142.xml"/><Relationship Id="rId321" Type="http://schemas.openxmlformats.org/officeDocument/2006/relationships/image" Target="../media/image1202.png"/><Relationship Id="rId342" Type="http://schemas.openxmlformats.org/officeDocument/2006/relationships/customXml" Target="../ink/ink1214.xml"/><Relationship Id="rId363" Type="http://schemas.openxmlformats.org/officeDocument/2006/relationships/image" Target="../media/image1223.png"/><Relationship Id="rId384" Type="http://schemas.openxmlformats.org/officeDocument/2006/relationships/customXml" Target="../ink/ink1235.xml"/><Relationship Id="rId419" Type="http://schemas.openxmlformats.org/officeDocument/2006/relationships/image" Target="../media/image1251.png"/><Relationship Id="rId202" Type="http://schemas.openxmlformats.org/officeDocument/2006/relationships/customXml" Target="../ink/ink1144.xml"/><Relationship Id="rId223" Type="http://schemas.openxmlformats.org/officeDocument/2006/relationships/image" Target="../media/image1153.png"/><Relationship Id="rId244" Type="http://schemas.openxmlformats.org/officeDocument/2006/relationships/customXml" Target="../ink/ink1165.xml"/><Relationship Id="rId18" Type="http://schemas.openxmlformats.org/officeDocument/2006/relationships/customXml" Target="../ink/ink1052.xml"/><Relationship Id="rId39" Type="http://schemas.openxmlformats.org/officeDocument/2006/relationships/image" Target="../media/image1061.png"/><Relationship Id="rId265" Type="http://schemas.openxmlformats.org/officeDocument/2006/relationships/image" Target="../media/image1174.png"/><Relationship Id="rId286" Type="http://schemas.openxmlformats.org/officeDocument/2006/relationships/customXml" Target="../ink/ink1186.xml"/><Relationship Id="rId50" Type="http://schemas.openxmlformats.org/officeDocument/2006/relationships/customXml" Target="../ink/ink1068.xml"/><Relationship Id="rId104" Type="http://schemas.openxmlformats.org/officeDocument/2006/relationships/customXml" Target="../ink/ink1095.xml"/><Relationship Id="rId125" Type="http://schemas.openxmlformats.org/officeDocument/2006/relationships/image" Target="../media/image1104.png"/><Relationship Id="rId146" Type="http://schemas.openxmlformats.org/officeDocument/2006/relationships/customXml" Target="../ink/ink1116.xml"/><Relationship Id="rId167" Type="http://schemas.openxmlformats.org/officeDocument/2006/relationships/image" Target="../media/image1125.png"/><Relationship Id="rId188" Type="http://schemas.openxmlformats.org/officeDocument/2006/relationships/customXml" Target="../ink/ink1137.xml"/><Relationship Id="rId311" Type="http://schemas.openxmlformats.org/officeDocument/2006/relationships/image" Target="../media/image1197.png"/><Relationship Id="rId332" Type="http://schemas.openxmlformats.org/officeDocument/2006/relationships/customXml" Target="../ink/ink1209.xml"/><Relationship Id="rId353" Type="http://schemas.openxmlformats.org/officeDocument/2006/relationships/image" Target="../media/image1218.png"/><Relationship Id="rId374" Type="http://schemas.openxmlformats.org/officeDocument/2006/relationships/customXml" Target="../ink/ink1230.xml"/><Relationship Id="rId395" Type="http://schemas.openxmlformats.org/officeDocument/2006/relationships/image" Target="../media/image1239.png"/><Relationship Id="rId409" Type="http://schemas.openxmlformats.org/officeDocument/2006/relationships/image" Target="../media/image1246.png"/><Relationship Id="rId71" Type="http://schemas.openxmlformats.org/officeDocument/2006/relationships/image" Target="../media/image1077.png"/><Relationship Id="rId92" Type="http://schemas.openxmlformats.org/officeDocument/2006/relationships/customXml" Target="../ink/ink1089.xml"/><Relationship Id="rId213" Type="http://schemas.openxmlformats.org/officeDocument/2006/relationships/image" Target="../media/image1148.png"/><Relationship Id="rId234" Type="http://schemas.openxmlformats.org/officeDocument/2006/relationships/customXml" Target="../ink/ink1160.xml"/><Relationship Id="rId2" Type="http://schemas.openxmlformats.org/officeDocument/2006/relationships/image" Target="../media/image1042.png"/><Relationship Id="rId29" Type="http://schemas.openxmlformats.org/officeDocument/2006/relationships/image" Target="../media/image1056.png"/><Relationship Id="rId255" Type="http://schemas.openxmlformats.org/officeDocument/2006/relationships/image" Target="../media/image1169.png"/><Relationship Id="rId276" Type="http://schemas.openxmlformats.org/officeDocument/2006/relationships/customXml" Target="../ink/ink1181.xml"/><Relationship Id="rId297" Type="http://schemas.openxmlformats.org/officeDocument/2006/relationships/image" Target="../media/image1190.png"/><Relationship Id="rId40" Type="http://schemas.openxmlformats.org/officeDocument/2006/relationships/customXml" Target="../ink/ink1063.xml"/><Relationship Id="rId115" Type="http://schemas.openxmlformats.org/officeDocument/2006/relationships/image" Target="../media/image1099.png"/><Relationship Id="rId136" Type="http://schemas.openxmlformats.org/officeDocument/2006/relationships/customXml" Target="../ink/ink1111.xml"/><Relationship Id="rId157" Type="http://schemas.openxmlformats.org/officeDocument/2006/relationships/image" Target="../media/image1120.png"/><Relationship Id="rId178" Type="http://schemas.openxmlformats.org/officeDocument/2006/relationships/customXml" Target="../ink/ink1132.xml"/><Relationship Id="rId301" Type="http://schemas.openxmlformats.org/officeDocument/2006/relationships/image" Target="../media/image1192.png"/><Relationship Id="rId322" Type="http://schemas.openxmlformats.org/officeDocument/2006/relationships/customXml" Target="../ink/ink1204.xml"/><Relationship Id="rId343" Type="http://schemas.openxmlformats.org/officeDocument/2006/relationships/image" Target="../media/image1213.png"/><Relationship Id="rId364" Type="http://schemas.openxmlformats.org/officeDocument/2006/relationships/customXml" Target="../ink/ink1225.xml"/><Relationship Id="rId61" Type="http://schemas.openxmlformats.org/officeDocument/2006/relationships/image" Target="../media/image1072.png"/><Relationship Id="rId82" Type="http://schemas.openxmlformats.org/officeDocument/2006/relationships/customXml" Target="../ink/ink1084.xml"/><Relationship Id="rId199" Type="http://schemas.openxmlformats.org/officeDocument/2006/relationships/image" Target="../media/image1141.png"/><Relationship Id="rId203" Type="http://schemas.openxmlformats.org/officeDocument/2006/relationships/image" Target="../media/image1143.png"/><Relationship Id="rId385" Type="http://schemas.openxmlformats.org/officeDocument/2006/relationships/image" Target="../media/image1234.png"/><Relationship Id="rId19" Type="http://schemas.openxmlformats.org/officeDocument/2006/relationships/image" Target="../media/image1051.png"/><Relationship Id="rId224" Type="http://schemas.openxmlformats.org/officeDocument/2006/relationships/customXml" Target="../ink/ink1155.xml"/><Relationship Id="rId245" Type="http://schemas.openxmlformats.org/officeDocument/2006/relationships/image" Target="../media/image1164.png"/><Relationship Id="rId266" Type="http://schemas.openxmlformats.org/officeDocument/2006/relationships/customXml" Target="../ink/ink1176.xml"/><Relationship Id="rId287" Type="http://schemas.openxmlformats.org/officeDocument/2006/relationships/image" Target="../media/image1185.png"/><Relationship Id="rId410" Type="http://schemas.openxmlformats.org/officeDocument/2006/relationships/customXml" Target="../ink/ink1248.xml"/><Relationship Id="rId30" Type="http://schemas.openxmlformats.org/officeDocument/2006/relationships/customXml" Target="../ink/ink1058.xml"/><Relationship Id="rId105" Type="http://schemas.openxmlformats.org/officeDocument/2006/relationships/image" Target="../media/image1094.png"/><Relationship Id="rId126" Type="http://schemas.openxmlformats.org/officeDocument/2006/relationships/customXml" Target="../ink/ink1106.xml"/><Relationship Id="rId147" Type="http://schemas.openxmlformats.org/officeDocument/2006/relationships/image" Target="../media/image1115.png"/><Relationship Id="rId168" Type="http://schemas.openxmlformats.org/officeDocument/2006/relationships/customXml" Target="../ink/ink1127.xml"/><Relationship Id="rId312" Type="http://schemas.openxmlformats.org/officeDocument/2006/relationships/customXml" Target="../ink/ink1199.xml"/><Relationship Id="rId333" Type="http://schemas.openxmlformats.org/officeDocument/2006/relationships/image" Target="../media/image1208.png"/><Relationship Id="rId354" Type="http://schemas.openxmlformats.org/officeDocument/2006/relationships/customXml" Target="../ink/ink1220.xml"/><Relationship Id="rId51" Type="http://schemas.openxmlformats.org/officeDocument/2006/relationships/image" Target="../media/image1067.png"/><Relationship Id="rId72" Type="http://schemas.openxmlformats.org/officeDocument/2006/relationships/customXml" Target="../ink/ink1079.xml"/><Relationship Id="rId93" Type="http://schemas.openxmlformats.org/officeDocument/2006/relationships/image" Target="../media/image1088.png"/><Relationship Id="rId189" Type="http://schemas.openxmlformats.org/officeDocument/2006/relationships/image" Target="../media/image1136.png"/><Relationship Id="rId375" Type="http://schemas.openxmlformats.org/officeDocument/2006/relationships/image" Target="../media/image1229.png"/><Relationship Id="rId396" Type="http://schemas.openxmlformats.org/officeDocument/2006/relationships/customXml" Target="../ink/ink1241.xml"/><Relationship Id="rId3" Type="http://schemas.openxmlformats.org/officeDocument/2006/relationships/image" Target="../media/image1043.png"/><Relationship Id="rId214" Type="http://schemas.openxmlformats.org/officeDocument/2006/relationships/customXml" Target="../ink/ink1150.xml"/><Relationship Id="rId235" Type="http://schemas.openxmlformats.org/officeDocument/2006/relationships/image" Target="../media/image1159.png"/><Relationship Id="rId256" Type="http://schemas.openxmlformats.org/officeDocument/2006/relationships/customXml" Target="../ink/ink1171.xml"/><Relationship Id="rId277" Type="http://schemas.openxmlformats.org/officeDocument/2006/relationships/image" Target="../media/image1180.png"/><Relationship Id="rId298" Type="http://schemas.openxmlformats.org/officeDocument/2006/relationships/customXml" Target="../ink/ink1192.xml"/><Relationship Id="rId400" Type="http://schemas.openxmlformats.org/officeDocument/2006/relationships/customXml" Target="../ink/ink1243.xml"/><Relationship Id="rId116" Type="http://schemas.openxmlformats.org/officeDocument/2006/relationships/customXml" Target="../ink/ink1101.xml"/><Relationship Id="rId137" Type="http://schemas.openxmlformats.org/officeDocument/2006/relationships/image" Target="../media/image1110.png"/><Relationship Id="rId158" Type="http://schemas.openxmlformats.org/officeDocument/2006/relationships/customXml" Target="../ink/ink1122.xml"/><Relationship Id="rId302" Type="http://schemas.openxmlformats.org/officeDocument/2006/relationships/customXml" Target="../ink/ink1194.xml"/><Relationship Id="rId323" Type="http://schemas.openxmlformats.org/officeDocument/2006/relationships/image" Target="../media/image1203.png"/><Relationship Id="rId344" Type="http://schemas.openxmlformats.org/officeDocument/2006/relationships/customXml" Target="../ink/ink1215.xml"/><Relationship Id="rId20" Type="http://schemas.openxmlformats.org/officeDocument/2006/relationships/customXml" Target="../ink/ink1053.xml"/><Relationship Id="rId41" Type="http://schemas.openxmlformats.org/officeDocument/2006/relationships/image" Target="../media/image1062.png"/><Relationship Id="rId62" Type="http://schemas.openxmlformats.org/officeDocument/2006/relationships/customXml" Target="../ink/ink1074.xml"/><Relationship Id="rId83" Type="http://schemas.openxmlformats.org/officeDocument/2006/relationships/image" Target="../media/image1083.png"/><Relationship Id="rId179" Type="http://schemas.openxmlformats.org/officeDocument/2006/relationships/image" Target="../media/image1131.png"/><Relationship Id="rId365" Type="http://schemas.openxmlformats.org/officeDocument/2006/relationships/image" Target="../media/image1224.png"/><Relationship Id="rId386" Type="http://schemas.openxmlformats.org/officeDocument/2006/relationships/customXml" Target="../ink/ink1236.xml"/><Relationship Id="rId190" Type="http://schemas.openxmlformats.org/officeDocument/2006/relationships/customXml" Target="../ink/ink1138.xml"/><Relationship Id="rId204" Type="http://schemas.openxmlformats.org/officeDocument/2006/relationships/customXml" Target="../ink/ink1145.xml"/><Relationship Id="rId225" Type="http://schemas.openxmlformats.org/officeDocument/2006/relationships/image" Target="../media/image1154.png"/><Relationship Id="rId246" Type="http://schemas.openxmlformats.org/officeDocument/2006/relationships/customXml" Target="../ink/ink1166.xml"/><Relationship Id="rId267" Type="http://schemas.openxmlformats.org/officeDocument/2006/relationships/image" Target="../media/image1175.png"/><Relationship Id="rId288" Type="http://schemas.openxmlformats.org/officeDocument/2006/relationships/customXml" Target="../ink/ink1187.xml"/><Relationship Id="rId411" Type="http://schemas.openxmlformats.org/officeDocument/2006/relationships/image" Target="../media/image1247.png"/><Relationship Id="rId106" Type="http://schemas.openxmlformats.org/officeDocument/2006/relationships/customXml" Target="../ink/ink1096.xml"/><Relationship Id="rId127" Type="http://schemas.openxmlformats.org/officeDocument/2006/relationships/image" Target="../media/image1105.png"/><Relationship Id="rId313" Type="http://schemas.openxmlformats.org/officeDocument/2006/relationships/image" Target="../media/image1198.png"/><Relationship Id="rId10" Type="http://schemas.openxmlformats.org/officeDocument/2006/relationships/customXml" Target="../ink/ink1048.xml"/><Relationship Id="rId31" Type="http://schemas.openxmlformats.org/officeDocument/2006/relationships/image" Target="../media/image1057.png"/><Relationship Id="rId52" Type="http://schemas.openxmlformats.org/officeDocument/2006/relationships/customXml" Target="../ink/ink1069.xml"/><Relationship Id="rId73" Type="http://schemas.openxmlformats.org/officeDocument/2006/relationships/image" Target="../media/image1078.png"/><Relationship Id="rId94" Type="http://schemas.openxmlformats.org/officeDocument/2006/relationships/customXml" Target="../ink/ink1090.xml"/><Relationship Id="rId148" Type="http://schemas.openxmlformats.org/officeDocument/2006/relationships/customXml" Target="../ink/ink1117.xml"/><Relationship Id="rId169" Type="http://schemas.openxmlformats.org/officeDocument/2006/relationships/image" Target="../media/image1126.png"/><Relationship Id="rId334" Type="http://schemas.openxmlformats.org/officeDocument/2006/relationships/customXml" Target="../ink/ink1210.xml"/><Relationship Id="rId355" Type="http://schemas.openxmlformats.org/officeDocument/2006/relationships/image" Target="../media/image1219.png"/><Relationship Id="rId376" Type="http://schemas.openxmlformats.org/officeDocument/2006/relationships/customXml" Target="../ink/ink1231.xml"/><Relationship Id="rId397" Type="http://schemas.openxmlformats.org/officeDocument/2006/relationships/image" Target="../media/image1240.png"/><Relationship Id="rId4" Type="http://schemas.openxmlformats.org/officeDocument/2006/relationships/customXml" Target="../ink/ink1045.xml"/><Relationship Id="rId180" Type="http://schemas.openxmlformats.org/officeDocument/2006/relationships/customXml" Target="../ink/ink1133.xml"/><Relationship Id="rId215" Type="http://schemas.openxmlformats.org/officeDocument/2006/relationships/image" Target="../media/image1149.png"/><Relationship Id="rId236" Type="http://schemas.openxmlformats.org/officeDocument/2006/relationships/customXml" Target="../ink/ink1161.xml"/><Relationship Id="rId257" Type="http://schemas.openxmlformats.org/officeDocument/2006/relationships/image" Target="../media/image1170.png"/><Relationship Id="rId278" Type="http://schemas.openxmlformats.org/officeDocument/2006/relationships/customXml" Target="../ink/ink1182.xml"/><Relationship Id="rId401" Type="http://schemas.openxmlformats.org/officeDocument/2006/relationships/image" Target="../media/image1242.png"/><Relationship Id="rId303" Type="http://schemas.openxmlformats.org/officeDocument/2006/relationships/image" Target="../media/image1193.png"/><Relationship Id="rId42" Type="http://schemas.openxmlformats.org/officeDocument/2006/relationships/customXml" Target="../ink/ink1064.xml"/><Relationship Id="rId84" Type="http://schemas.openxmlformats.org/officeDocument/2006/relationships/customXml" Target="../ink/ink1085.xml"/><Relationship Id="rId138" Type="http://schemas.openxmlformats.org/officeDocument/2006/relationships/customXml" Target="../ink/ink1112.xml"/><Relationship Id="rId345" Type="http://schemas.openxmlformats.org/officeDocument/2006/relationships/image" Target="../media/image1214.png"/><Relationship Id="rId387" Type="http://schemas.openxmlformats.org/officeDocument/2006/relationships/image" Target="../media/image1235.png"/><Relationship Id="rId191" Type="http://schemas.openxmlformats.org/officeDocument/2006/relationships/image" Target="../media/image1137.png"/><Relationship Id="rId205" Type="http://schemas.openxmlformats.org/officeDocument/2006/relationships/image" Target="../media/image1144.png"/><Relationship Id="rId247" Type="http://schemas.openxmlformats.org/officeDocument/2006/relationships/image" Target="../media/image1165.png"/><Relationship Id="rId412" Type="http://schemas.openxmlformats.org/officeDocument/2006/relationships/customXml" Target="../ink/ink1249.xml"/><Relationship Id="rId107" Type="http://schemas.openxmlformats.org/officeDocument/2006/relationships/image" Target="../media/image1095.png"/><Relationship Id="rId289" Type="http://schemas.openxmlformats.org/officeDocument/2006/relationships/image" Target="../media/image1186.png"/><Relationship Id="rId11" Type="http://schemas.openxmlformats.org/officeDocument/2006/relationships/image" Target="../media/image1047.png"/><Relationship Id="rId53" Type="http://schemas.openxmlformats.org/officeDocument/2006/relationships/image" Target="../media/image1068.png"/><Relationship Id="rId149" Type="http://schemas.openxmlformats.org/officeDocument/2006/relationships/image" Target="../media/image1116.png"/><Relationship Id="rId314" Type="http://schemas.openxmlformats.org/officeDocument/2006/relationships/customXml" Target="../ink/ink1200.xml"/><Relationship Id="rId356" Type="http://schemas.openxmlformats.org/officeDocument/2006/relationships/customXml" Target="../ink/ink1221.xml"/><Relationship Id="rId398" Type="http://schemas.openxmlformats.org/officeDocument/2006/relationships/customXml" Target="../ink/ink1242.xml"/><Relationship Id="rId95" Type="http://schemas.openxmlformats.org/officeDocument/2006/relationships/image" Target="../media/image1089.png"/><Relationship Id="rId160" Type="http://schemas.openxmlformats.org/officeDocument/2006/relationships/customXml" Target="../ink/ink1123.xml"/><Relationship Id="rId216" Type="http://schemas.openxmlformats.org/officeDocument/2006/relationships/customXml" Target="../ink/ink1151.xml"/><Relationship Id="rId258" Type="http://schemas.openxmlformats.org/officeDocument/2006/relationships/customXml" Target="../ink/ink1172.xml"/><Relationship Id="rId22" Type="http://schemas.openxmlformats.org/officeDocument/2006/relationships/customXml" Target="../ink/ink1054.xml"/><Relationship Id="rId64" Type="http://schemas.openxmlformats.org/officeDocument/2006/relationships/customXml" Target="../ink/ink1075.xml"/><Relationship Id="rId118" Type="http://schemas.openxmlformats.org/officeDocument/2006/relationships/customXml" Target="../ink/ink1102.xml"/><Relationship Id="rId325" Type="http://schemas.openxmlformats.org/officeDocument/2006/relationships/image" Target="../media/image1204.png"/><Relationship Id="rId367" Type="http://schemas.openxmlformats.org/officeDocument/2006/relationships/image" Target="../media/image1225.png"/><Relationship Id="rId171" Type="http://schemas.openxmlformats.org/officeDocument/2006/relationships/image" Target="../media/image1127.png"/><Relationship Id="rId227" Type="http://schemas.openxmlformats.org/officeDocument/2006/relationships/image" Target="../media/image1155.png"/><Relationship Id="rId269" Type="http://schemas.openxmlformats.org/officeDocument/2006/relationships/image" Target="../media/image1176.png"/><Relationship Id="rId33" Type="http://schemas.openxmlformats.org/officeDocument/2006/relationships/image" Target="../media/image1058.png"/><Relationship Id="rId129" Type="http://schemas.openxmlformats.org/officeDocument/2006/relationships/image" Target="../media/image1106.png"/><Relationship Id="rId280" Type="http://schemas.openxmlformats.org/officeDocument/2006/relationships/customXml" Target="../ink/ink1183.xml"/><Relationship Id="rId336" Type="http://schemas.openxmlformats.org/officeDocument/2006/relationships/customXml" Target="../ink/ink1211.xml"/><Relationship Id="rId75" Type="http://schemas.openxmlformats.org/officeDocument/2006/relationships/image" Target="../media/image1079.png"/><Relationship Id="rId140" Type="http://schemas.openxmlformats.org/officeDocument/2006/relationships/customXml" Target="../ink/ink1113.xml"/><Relationship Id="rId182" Type="http://schemas.openxmlformats.org/officeDocument/2006/relationships/customXml" Target="../ink/ink1134.xml"/><Relationship Id="rId378" Type="http://schemas.openxmlformats.org/officeDocument/2006/relationships/customXml" Target="../ink/ink1232.xml"/><Relationship Id="rId403" Type="http://schemas.openxmlformats.org/officeDocument/2006/relationships/image" Target="../media/image1243.png"/><Relationship Id="rId6" Type="http://schemas.openxmlformats.org/officeDocument/2006/relationships/customXml" Target="../ink/ink1046.xml"/><Relationship Id="rId238" Type="http://schemas.openxmlformats.org/officeDocument/2006/relationships/customXml" Target="../ink/ink1162.xml"/><Relationship Id="rId291" Type="http://schemas.openxmlformats.org/officeDocument/2006/relationships/image" Target="../media/image1187.png"/><Relationship Id="rId305" Type="http://schemas.openxmlformats.org/officeDocument/2006/relationships/image" Target="../media/image1194.png"/><Relationship Id="rId347" Type="http://schemas.openxmlformats.org/officeDocument/2006/relationships/image" Target="../media/image1215.png"/><Relationship Id="rId44" Type="http://schemas.openxmlformats.org/officeDocument/2006/relationships/customXml" Target="../ink/ink1065.xml"/><Relationship Id="rId86" Type="http://schemas.openxmlformats.org/officeDocument/2006/relationships/customXml" Target="../ink/ink1086.xml"/><Relationship Id="rId151" Type="http://schemas.openxmlformats.org/officeDocument/2006/relationships/image" Target="../media/image1117.png"/><Relationship Id="rId389" Type="http://schemas.openxmlformats.org/officeDocument/2006/relationships/image" Target="../media/image1236.png"/><Relationship Id="rId193" Type="http://schemas.openxmlformats.org/officeDocument/2006/relationships/image" Target="../media/image1138.png"/><Relationship Id="rId207" Type="http://schemas.openxmlformats.org/officeDocument/2006/relationships/image" Target="../media/image1145.png"/><Relationship Id="rId249" Type="http://schemas.openxmlformats.org/officeDocument/2006/relationships/image" Target="../media/image1166.png"/><Relationship Id="rId414" Type="http://schemas.openxmlformats.org/officeDocument/2006/relationships/customXml" Target="../ink/ink1250.xml"/><Relationship Id="rId13" Type="http://schemas.openxmlformats.org/officeDocument/2006/relationships/image" Target="../media/image1048.png"/><Relationship Id="rId109" Type="http://schemas.openxmlformats.org/officeDocument/2006/relationships/image" Target="../media/image1096.png"/><Relationship Id="rId260" Type="http://schemas.openxmlformats.org/officeDocument/2006/relationships/customXml" Target="../ink/ink1173.xml"/><Relationship Id="rId316" Type="http://schemas.openxmlformats.org/officeDocument/2006/relationships/customXml" Target="../ink/ink1201.xml"/><Relationship Id="rId55" Type="http://schemas.openxmlformats.org/officeDocument/2006/relationships/image" Target="../media/image1069.png"/><Relationship Id="rId97" Type="http://schemas.openxmlformats.org/officeDocument/2006/relationships/image" Target="../media/image1090.png"/><Relationship Id="rId120" Type="http://schemas.openxmlformats.org/officeDocument/2006/relationships/customXml" Target="../ink/ink1103.xml"/><Relationship Id="rId358" Type="http://schemas.openxmlformats.org/officeDocument/2006/relationships/customXml" Target="../ink/ink1222.xml"/><Relationship Id="rId162" Type="http://schemas.openxmlformats.org/officeDocument/2006/relationships/customXml" Target="../ink/ink1124.xml"/><Relationship Id="rId218" Type="http://schemas.openxmlformats.org/officeDocument/2006/relationships/customXml" Target="../ink/ink1152.xml"/><Relationship Id="rId271" Type="http://schemas.openxmlformats.org/officeDocument/2006/relationships/image" Target="../media/image1177.png"/><Relationship Id="rId24" Type="http://schemas.openxmlformats.org/officeDocument/2006/relationships/customXml" Target="../ink/ink1055.xml"/><Relationship Id="rId66" Type="http://schemas.openxmlformats.org/officeDocument/2006/relationships/customXml" Target="../ink/ink1076.xml"/><Relationship Id="rId131" Type="http://schemas.openxmlformats.org/officeDocument/2006/relationships/image" Target="../media/image1107.png"/><Relationship Id="rId327" Type="http://schemas.openxmlformats.org/officeDocument/2006/relationships/image" Target="../media/image1205.png"/><Relationship Id="rId369" Type="http://schemas.openxmlformats.org/officeDocument/2006/relationships/image" Target="../media/image1226.png"/><Relationship Id="rId173" Type="http://schemas.openxmlformats.org/officeDocument/2006/relationships/image" Target="../media/image1128.png"/><Relationship Id="rId229" Type="http://schemas.openxmlformats.org/officeDocument/2006/relationships/image" Target="../media/image1156.png"/><Relationship Id="rId380" Type="http://schemas.openxmlformats.org/officeDocument/2006/relationships/customXml" Target="../ink/ink1233.xml"/><Relationship Id="rId240" Type="http://schemas.openxmlformats.org/officeDocument/2006/relationships/customXml" Target="../ink/ink1163.xml"/><Relationship Id="rId35" Type="http://schemas.openxmlformats.org/officeDocument/2006/relationships/image" Target="../media/image1059.png"/><Relationship Id="rId77" Type="http://schemas.openxmlformats.org/officeDocument/2006/relationships/image" Target="../media/image1080.png"/><Relationship Id="rId100" Type="http://schemas.openxmlformats.org/officeDocument/2006/relationships/customXml" Target="../ink/ink1093.xml"/><Relationship Id="rId282" Type="http://schemas.openxmlformats.org/officeDocument/2006/relationships/customXml" Target="../ink/ink1184.xml"/><Relationship Id="rId338" Type="http://schemas.openxmlformats.org/officeDocument/2006/relationships/customXml" Target="../ink/ink1212.xml"/><Relationship Id="rId8" Type="http://schemas.openxmlformats.org/officeDocument/2006/relationships/customXml" Target="../ink/ink1047.xml"/><Relationship Id="rId142" Type="http://schemas.openxmlformats.org/officeDocument/2006/relationships/customXml" Target="../ink/ink1114.xml"/><Relationship Id="rId184" Type="http://schemas.openxmlformats.org/officeDocument/2006/relationships/customXml" Target="../ink/ink1135.xml"/><Relationship Id="rId391" Type="http://schemas.openxmlformats.org/officeDocument/2006/relationships/image" Target="../media/image1237.png"/><Relationship Id="rId405" Type="http://schemas.openxmlformats.org/officeDocument/2006/relationships/image" Target="../media/image1244.png"/><Relationship Id="rId251" Type="http://schemas.openxmlformats.org/officeDocument/2006/relationships/image" Target="../media/image1167.png"/><Relationship Id="rId46" Type="http://schemas.openxmlformats.org/officeDocument/2006/relationships/customXml" Target="../ink/ink1066.xml"/><Relationship Id="rId293" Type="http://schemas.openxmlformats.org/officeDocument/2006/relationships/image" Target="../media/image1188.png"/><Relationship Id="rId307" Type="http://schemas.openxmlformats.org/officeDocument/2006/relationships/image" Target="../media/image1195.png"/><Relationship Id="rId349" Type="http://schemas.openxmlformats.org/officeDocument/2006/relationships/image" Target="../media/image1216.png"/><Relationship Id="rId88" Type="http://schemas.openxmlformats.org/officeDocument/2006/relationships/customXml" Target="../ink/ink1087.xml"/><Relationship Id="rId111" Type="http://schemas.openxmlformats.org/officeDocument/2006/relationships/image" Target="../media/image1097.png"/><Relationship Id="rId153" Type="http://schemas.openxmlformats.org/officeDocument/2006/relationships/image" Target="../media/image1118.png"/><Relationship Id="rId195" Type="http://schemas.openxmlformats.org/officeDocument/2006/relationships/image" Target="../media/image1139.png"/><Relationship Id="rId209" Type="http://schemas.openxmlformats.org/officeDocument/2006/relationships/image" Target="../media/image1146.png"/><Relationship Id="rId360" Type="http://schemas.openxmlformats.org/officeDocument/2006/relationships/customXml" Target="../ink/ink1223.xml"/><Relationship Id="rId416" Type="http://schemas.openxmlformats.org/officeDocument/2006/relationships/customXml" Target="../ink/ink1251.xml"/><Relationship Id="rId220" Type="http://schemas.openxmlformats.org/officeDocument/2006/relationships/customXml" Target="../ink/ink1153.xml"/><Relationship Id="rId15" Type="http://schemas.openxmlformats.org/officeDocument/2006/relationships/image" Target="../media/image1049.png"/><Relationship Id="rId57" Type="http://schemas.openxmlformats.org/officeDocument/2006/relationships/image" Target="../media/image1070.png"/><Relationship Id="rId262" Type="http://schemas.openxmlformats.org/officeDocument/2006/relationships/customXml" Target="../ink/ink1174.xml"/><Relationship Id="rId318" Type="http://schemas.openxmlformats.org/officeDocument/2006/relationships/customXml" Target="../ink/ink1202.xml"/><Relationship Id="rId99" Type="http://schemas.openxmlformats.org/officeDocument/2006/relationships/image" Target="../media/image1091.png"/><Relationship Id="rId122" Type="http://schemas.openxmlformats.org/officeDocument/2006/relationships/customXml" Target="../ink/ink1104.xml"/><Relationship Id="rId164" Type="http://schemas.openxmlformats.org/officeDocument/2006/relationships/customXml" Target="../ink/ink1125.xml"/><Relationship Id="rId371" Type="http://schemas.openxmlformats.org/officeDocument/2006/relationships/image" Target="../media/image1227.png"/><Relationship Id="rId26" Type="http://schemas.openxmlformats.org/officeDocument/2006/relationships/customXml" Target="../ink/ink1056.xml"/><Relationship Id="rId231" Type="http://schemas.openxmlformats.org/officeDocument/2006/relationships/image" Target="../media/image1157.png"/><Relationship Id="rId273" Type="http://schemas.openxmlformats.org/officeDocument/2006/relationships/image" Target="../media/image1178.png"/><Relationship Id="rId329" Type="http://schemas.openxmlformats.org/officeDocument/2006/relationships/image" Target="../media/image1206.png"/><Relationship Id="rId68" Type="http://schemas.openxmlformats.org/officeDocument/2006/relationships/customXml" Target="../ink/ink1077.xml"/><Relationship Id="rId133" Type="http://schemas.openxmlformats.org/officeDocument/2006/relationships/image" Target="../media/image1108.png"/><Relationship Id="rId175" Type="http://schemas.openxmlformats.org/officeDocument/2006/relationships/image" Target="../media/image1129.png"/><Relationship Id="rId340" Type="http://schemas.openxmlformats.org/officeDocument/2006/relationships/customXml" Target="../ink/ink1213.xml"/><Relationship Id="rId200" Type="http://schemas.openxmlformats.org/officeDocument/2006/relationships/customXml" Target="../ink/ink1143.xml"/><Relationship Id="rId382" Type="http://schemas.openxmlformats.org/officeDocument/2006/relationships/customXml" Target="../ink/ink1234.xml"/><Relationship Id="rId242" Type="http://schemas.openxmlformats.org/officeDocument/2006/relationships/customXml" Target="../ink/ink1164.xml"/><Relationship Id="rId284" Type="http://schemas.openxmlformats.org/officeDocument/2006/relationships/customXml" Target="../ink/ink1185.xml"/><Relationship Id="rId37" Type="http://schemas.openxmlformats.org/officeDocument/2006/relationships/image" Target="../media/image1060.png"/><Relationship Id="rId79" Type="http://schemas.openxmlformats.org/officeDocument/2006/relationships/image" Target="../media/image1081.png"/><Relationship Id="rId102" Type="http://schemas.openxmlformats.org/officeDocument/2006/relationships/customXml" Target="../ink/ink1094.xml"/><Relationship Id="rId144" Type="http://schemas.openxmlformats.org/officeDocument/2006/relationships/customXml" Target="../ink/ink1115.xml"/><Relationship Id="rId90" Type="http://schemas.openxmlformats.org/officeDocument/2006/relationships/customXml" Target="../ink/ink1088.xml"/><Relationship Id="rId186" Type="http://schemas.openxmlformats.org/officeDocument/2006/relationships/customXml" Target="../ink/ink1136.xml"/><Relationship Id="rId351" Type="http://schemas.openxmlformats.org/officeDocument/2006/relationships/image" Target="../media/image1217.png"/><Relationship Id="rId393" Type="http://schemas.openxmlformats.org/officeDocument/2006/relationships/image" Target="../media/image1238.png"/><Relationship Id="rId407" Type="http://schemas.openxmlformats.org/officeDocument/2006/relationships/image" Target="../media/image1245.png"/><Relationship Id="rId211" Type="http://schemas.openxmlformats.org/officeDocument/2006/relationships/image" Target="../media/image1147.png"/><Relationship Id="rId253" Type="http://schemas.openxmlformats.org/officeDocument/2006/relationships/image" Target="../media/image1168.png"/><Relationship Id="rId295" Type="http://schemas.openxmlformats.org/officeDocument/2006/relationships/image" Target="../media/image1189.png"/><Relationship Id="rId309" Type="http://schemas.openxmlformats.org/officeDocument/2006/relationships/image" Target="../media/image1196.png"/><Relationship Id="rId48" Type="http://schemas.openxmlformats.org/officeDocument/2006/relationships/customXml" Target="../ink/ink1067.xml"/><Relationship Id="rId113" Type="http://schemas.openxmlformats.org/officeDocument/2006/relationships/image" Target="../media/image1098.png"/><Relationship Id="rId320" Type="http://schemas.openxmlformats.org/officeDocument/2006/relationships/customXml" Target="../ink/ink1203.xml"/><Relationship Id="rId155" Type="http://schemas.openxmlformats.org/officeDocument/2006/relationships/image" Target="../media/image1119.png"/><Relationship Id="rId197" Type="http://schemas.openxmlformats.org/officeDocument/2006/relationships/image" Target="../media/image1140.png"/><Relationship Id="rId362" Type="http://schemas.openxmlformats.org/officeDocument/2006/relationships/customXml" Target="../ink/ink1224.xml"/><Relationship Id="rId418" Type="http://schemas.openxmlformats.org/officeDocument/2006/relationships/customXml" Target="../ink/ink12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10.xml"/><Relationship Id="rId21" Type="http://schemas.openxmlformats.org/officeDocument/2006/relationships/customXml" Target="../ink/ink1262.xml"/><Relationship Id="rId63" Type="http://schemas.openxmlformats.org/officeDocument/2006/relationships/customXml" Target="../ink/ink1283.xml"/><Relationship Id="rId159" Type="http://schemas.openxmlformats.org/officeDocument/2006/relationships/image" Target="../media/image1331.png"/><Relationship Id="rId170" Type="http://schemas.openxmlformats.org/officeDocument/2006/relationships/image" Target="../media/image1336.png"/><Relationship Id="rId226" Type="http://schemas.openxmlformats.org/officeDocument/2006/relationships/customXml" Target="../ink/ink1366.xml"/><Relationship Id="rId268" Type="http://schemas.openxmlformats.org/officeDocument/2006/relationships/image" Target="../media/image1384.png"/><Relationship Id="rId11" Type="http://schemas.openxmlformats.org/officeDocument/2006/relationships/customXml" Target="../ink/ink1257.xml"/><Relationship Id="rId32" Type="http://schemas.openxmlformats.org/officeDocument/2006/relationships/image" Target="../media/image1268.png"/><Relationship Id="rId53" Type="http://schemas.openxmlformats.org/officeDocument/2006/relationships/customXml" Target="../ink/ink1278.xml"/><Relationship Id="rId74" Type="http://schemas.openxmlformats.org/officeDocument/2006/relationships/image" Target="../media/image1289.png"/><Relationship Id="rId128" Type="http://schemas.openxmlformats.org/officeDocument/2006/relationships/customXml" Target="../ink/ink1316.xml"/><Relationship Id="rId149" Type="http://schemas.openxmlformats.org/officeDocument/2006/relationships/image" Target="../media/image1326.png"/><Relationship Id="rId5" Type="http://schemas.openxmlformats.org/officeDocument/2006/relationships/customXml" Target="../ink/ink1254.xml"/><Relationship Id="rId95" Type="http://schemas.openxmlformats.org/officeDocument/2006/relationships/customXml" Target="../ink/ink1299.xml"/><Relationship Id="rId160" Type="http://schemas.openxmlformats.org/officeDocument/2006/relationships/customXml" Target="../ink/ink1332.xml"/><Relationship Id="rId181" Type="http://schemas.openxmlformats.org/officeDocument/2006/relationships/customXml" Target="../ink/ink1343.xml"/><Relationship Id="rId216" Type="http://schemas.openxmlformats.org/officeDocument/2006/relationships/customXml" Target="../ink/ink1361.xml"/><Relationship Id="rId237" Type="http://schemas.openxmlformats.org/officeDocument/2006/relationships/image" Target="../media/image1369.png"/><Relationship Id="rId258" Type="http://schemas.openxmlformats.org/officeDocument/2006/relationships/image" Target="../media/image1379.png"/><Relationship Id="rId22" Type="http://schemas.openxmlformats.org/officeDocument/2006/relationships/image" Target="../media/image1263.png"/><Relationship Id="rId43" Type="http://schemas.openxmlformats.org/officeDocument/2006/relationships/customXml" Target="../ink/ink1273.xml"/><Relationship Id="rId64" Type="http://schemas.openxmlformats.org/officeDocument/2006/relationships/image" Target="../media/image1284.png"/><Relationship Id="rId118" Type="http://schemas.openxmlformats.org/officeDocument/2006/relationships/image" Target="../media/image1311.png"/><Relationship Id="rId139" Type="http://schemas.openxmlformats.org/officeDocument/2006/relationships/image" Target="../media/image1321.png"/><Relationship Id="rId85" Type="http://schemas.openxmlformats.org/officeDocument/2006/relationships/customXml" Target="../ink/ink1294.xml"/><Relationship Id="rId150" Type="http://schemas.openxmlformats.org/officeDocument/2006/relationships/customXml" Target="../ink/ink1327.xml"/><Relationship Id="rId171" Type="http://schemas.openxmlformats.org/officeDocument/2006/relationships/customXml" Target="../ink/ink1338.xml"/><Relationship Id="rId192" Type="http://schemas.openxmlformats.org/officeDocument/2006/relationships/image" Target="../media/image1347.png"/><Relationship Id="rId206" Type="http://schemas.openxmlformats.org/officeDocument/2006/relationships/image" Target="../media/image1354.png"/><Relationship Id="rId227" Type="http://schemas.openxmlformats.org/officeDocument/2006/relationships/image" Target="../media/image1364.png"/><Relationship Id="rId248" Type="http://schemas.openxmlformats.org/officeDocument/2006/relationships/customXml" Target="../ink/ink1377.xml"/><Relationship Id="rId269" Type="http://schemas.openxmlformats.org/officeDocument/2006/relationships/customXml" Target="../ink/ink1388.xml"/><Relationship Id="rId12" Type="http://schemas.openxmlformats.org/officeDocument/2006/relationships/image" Target="../media/image1258.png"/><Relationship Id="rId33" Type="http://schemas.openxmlformats.org/officeDocument/2006/relationships/customXml" Target="../ink/ink1268.xml"/><Relationship Id="rId108" Type="http://schemas.openxmlformats.org/officeDocument/2006/relationships/image" Target="../media/image1306.png"/><Relationship Id="rId129" Type="http://schemas.openxmlformats.org/officeDocument/2006/relationships/image" Target="../media/image1316.png"/><Relationship Id="rId54" Type="http://schemas.openxmlformats.org/officeDocument/2006/relationships/image" Target="../media/image1279.png"/><Relationship Id="rId75" Type="http://schemas.openxmlformats.org/officeDocument/2006/relationships/customXml" Target="../ink/ink1289.xml"/><Relationship Id="rId96" Type="http://schemas.openxmlformats.org/officeDocument/2006/relationships/image" Target="../media/image1300.png"/><Relationship Id="rId140" Type="http://schemas.openxmlformats.org/officeDocument/2006/relationships/customXml" Target="../ink/ink1322.xml"/><Relationship Id="rId161" Type="http://schemas.openxmlformats.org/officeDocument/2006/relationships/image" Target="../media/image1332.png"/><Relationship Id="rId182" Type="http://schemas.openxmlformats.org/officeDocument/2006/relationships/image" Target="../media/image1342.png"/><Relationship Id="rId217" Type="http://schemas.openxmlformats.org/officeDocument/2006/relationships/image" Target="../media/image1359.png"/><Relationship Id="rId6" Type="http://schemas.openxmlformats.org/officeDocument/2006/relationships/image" Target="../media/image1255.png"/><Relationship Id="rId238" Type="http://schemas.openxmlformats.org/officeDocument/2006/relationships/customXml" Target="../ink/ink1372.xml"/><Relationship Id="rId259" Type="http://schemas.openxmlformats.org/officeDocument/2006/relationships/customXml" Target="../ink/ink1383.xml"/><Relationship Id="rId23" Type="http://schemas.openxmlformats.org/officeDocument/2006/relationships/customXml" Target="../ink/ink1263.xml"/><Relationship Id="rId119" Type="http://schemas.openxmlformats.org/officeDocument/2006/relationships/customXml" Target="../ink/ink1311.xml"/><Relationship Id="rId270" Type="http://schemas.openxmlformats.org/officeDocument/2006/relationships/image" Target="../media/image1385.png"/><Relationship Id="rId44" Type="http://schemas.openxmlformats.org/officeDocument/2006/relationships/image" Target="../media/image1274.png"/><Relationship Id="rId65" Type="http://schemas.openxmlformats.org/officeDocument/2006/relationships/customXml" Target="../ink/ink1284.xml"/><Relationship Id="rId86" Type="http://schemas.openxmlformats.org/officeDocument/2006/relationships/image" Target="../media/image1295.png"/><Relationship Id="rId130" Type="http://schemas.openxmlformats.org/officeDocument/2006/relationships/customXml" Target="../ink/ink1317.xml"/><Relationship Id="rId151" Type="http://schemas.openxmlformats.org/officeDocument/2006/relationships/image" Target="../media/image1327.png"/><Relationship Id="rId172" Type="http://schemas.openxmlformats.org/officeDocument/2006/relationships/image" Target="../media/image1337.png"/><Relationship Id="rId193" Type="http://schemas.openxmlformats.org/officeDocument/2006/relationships/customXml" Target="../ink/ink1349.xml"/><Relationship Id="rId207" Type="http://schemas.openxmlformats.org/officeDocument/2006/relationships/customXml" Target="../ink/ink1356.xml"/><Relationship Id="rId228" Type="http://schemas.openxmlformats.org/officeDocument/2006/relationships/customXml" Target="../ink/ink1367.xml"/><Relationship Id="rId249" Type="http://schemas.openxmlformats.org/officeDocument/2006/relationships/image" Target="../media/image1375.png"/><Relationship Id="rId13" Type="http://schemas.openxmlformats.org/officeDocument/2006/relationships/customXml" Target="../ink/ink1258.xml"/><Relationship Id="rId109" Type="http://schemas.openxmlformats.org/officeDocument/2006/relationships/customXml" Target="../ink/ink1306.xml"/><Relationship Id="rId260" Type="http://schemas.openxmlformats.org/officeDocument/2006/relationships/image" Target="../media/image1380.png"/><Relationship Id="rId34" Type="http://schemas.openxmlformats.org/officeDocument/2006/relationships/image" Target="../media/image1269.png"/><Relationship Id="rId55" Type="http://schemas.openxmlformats.org/officeDocument/2006/relationships/customXml" Target="../ink/ink1279.xml"/><Relationship Id="rId76" Type="http://schemas.openxmlformats.org/officeDocument/2006/relationships/image" Target="../media/image1290.png"/><Relationship Id="rId97" Type="http://schemas.openxmlformats.org/officeDocument/2006/relationships/customXml" Target="../ink/ink1300.xml"/><Relationship Id="rId120" Type="http://schemas.openxmlformats.org/officeDocument/2006/relationships/image" Target="../media/image1312.png"/><Relationship Id="rId141" Type="http://schemas.openxmlformats.org/officeDocument/2006/relationships/image" Target="../media/image1322.png"/><Relationship Id="rId7" Type="http://schemas.openxmlformats.org/officeDocument/2006/relationships/customXml" Target="../ink/ink1255.xml"/><Relationship Id="rId162" Type="http://schemas.openxmlformats.org/officeDocument/2006/relationships/customXml" Target="../ink/ink1333.xml"/><Relationship Id="rId183" Type="http://schemas.openxmlformats.org/officeDocument/2006/relationships/customXml" Target="../ink/ink1344.xml"/><Relationship Id="rId218" Type="http://schemas.openxmlformats.org/officeDocument/2006/relationships/customXml" Target="../ink/ink1362.xml"/><Relationship Id="rId239" Type="http://schemas.openxmlformats.org/officeDocument/2006/relationships/image" Target="../media/image1370.png"/><Relationship Id="rId250" Type="http://schemas.openxmlformats.org/officeDocument/2006/relationships/customXml" Target="../ink/ink1378.xml"/><Relationship Id="rId24" Type="http://schemas.openxmlformats.org/officeDocument/2006/relationships/image" Target="../media/image1264.png"/><Relationship Id="rId45" Type="http://schemas.openxmlformats.org/officeDocument/2006/relationships/customXml" Target="../ink/ink1274.xml"/><Relationship Id="rId66" Type="http://schemas.openxmlformats.org/officeDocument/2006/relationships/image" Target="../media/image1285.png"/><Relationship Id="rId87" Type="http://schemas.openxmlformats.org/officeDocument/2006/relationships/customXml" Target="../ink/ink1295.xml"/><Relationship Id="rId110" Type="http://schemas.openxmlformats.org/officeDocument/2006/relationships/image" Target="../media/image1307.png"/><Relationship Id="rId131" Type="http://schemas.openxmlformats.org/officeDocument/2006/relationships/image" Target="../media/image1317.png"/><Relationship Id="rId152" Type="http://schemas.openxmlformats.org/officeDocument/2006/relationships/customXml" Target="../ink/ink1328.xml"/><Relationship Id="rId173" Type="http://schemas.openxmlformats.org/officeDocument/2006/relationships/customXml" Target="../ink/ink1339.xml"/><Relationship Id="rId194" Type="http://schemas.openxmlformats.org/officeDocument/2006/relationships/image" Target="../media/image1348.png"/><Relationship Id="rId208" Type="http://schemas.openxmlformats.org/officeDocument/2006/relationships/customXml" Target="../ink/ink1357.xml"/><Relationship Id="rId229" Type="http://schemas.openxmlformats.org/officeDocument/2006/relationships/image" Target="../media/image1365.png"/><Relationship Id="rId240" Type="http://schemas.openxmlformats.org/officeDocument/2006/relationships/customXml" Target="../ink/ink1373.xml"/><Relationship Id="rId261" Type="http://schemas.openxmlformats.org/officeDocument/2006/relationships/customXml" Target="../ink/ink1384.xml"/><Relationship Id="rId14" Type="http://schemas.openxmlformats.org/officeDocument/2006/relationships/image" Target="../media/image1259.png"/><Relationship Id="rId35" Type="http://schemas.openxmlformats.org/officeDocument/2006/relationships/customXml" Target="../ink/ink1269.xml"/><Relationship Id="rId56" Type="http://schemas.openxmlformats.org/officeDocument/2006/relationships/image" Target="../media/image1280.png"/><Relationship Id="rId77" Type="http://schemas.openxmlformats.org/officeDocument/2006/relationships/customXml" Target="../ink/ink1290.xml"/><Relationship Id="rId100" Type="http://schemas.openxmlformats.org/officeDocument/2006/relationships/image" Target="../media/image1302.png"/><Relationship Id="rId8" Type="http://schemas.openxmlformats.org/officeDocument/2006/relationships/image" Target="../media/image1256.png"/><Relationship Id="rId98" Type="http://schemas.openxmlformats.org/officeDocument/2006/relationships/image" Target="../media/image1301.png"/><Relationship Id="rId121" Type="http://schemas.openxmlformats.org/officeDocument/2006/relationships/customXml" Target="../ink/ink1312.xml"/><Relationship Id="rId142" Type="http://schemas.openxmlformats.org/officeDocument/2006/relationships/customXml" Target="../ink/ink1323.xml"/><Relationship Id="rId163" Type="http://schemas.openxmlformats.org/officeDocument/2006/relationships/image" Target="../media/image1333.png"/><Relationship Id="rId184" Type="http://schemas.openxmlformats.org/officeDocument/2006/relationships/image" Target="../media/image1343.png"/><Relationship Id="rId219" Type="http://schemas.openxmlformats.org/officeDocument/2006/relationships/image" Target="../media/image1360.png"/><Relationship Id="rId230" Type="http://schemas.openxmlformats.org/officeDocument/2006/relationships/customXml" Target="../ink/ink1368.xml"/><Relationship Id="rId251" Type="http://schemas.openxmlformats.org/officeDocument/2006/relationships/image" Target="../media/image1376.png"/><Relationship Id="rId25" Type="http://schemas.openxmlformats.org/officeDocument/2006/relationships/customXml" Target="../ink/ink1264.xml"/><Relationship Id="rId46" Type="http://schemas.openxmlformats.org/officeDocument/2006/relationships/image" Target="../media/image1275.png"/><Relationship Id="rId67" Type="http://schemas.openxmlformats.org/officeDocument/2006/relationships/customXml" Target="../ink/ink1285.xml"/><Relationship Id="rId88" Type="http://schemas.openxmlformats.org/officeDocument/2006/relationships/image" Target="../media/image1296.png"/><Relationship Id="rId111" Type="http://schemas.openxmlformats.org/officeDocument/2006/relationships/customXml" Target="../ink/ink1307.xml"/><Relationship Id="rId132" Type="http://schemas.openxmlformats.org/officeDocument/2006/relationships/customXml" Target="../ink/ink1318.xml"/><Relationship Id="rId153" Type="http://schemas.openxmlformats.org/officeDocument/2006/relationships/image" Target="../media/image1328.png"/><Relationship Id="rId174" Type="http://schemas.openxmlformats.org/officeDocument/2006/relationships/image" Target="../media/image1338.png"/><Relationship Id="rId195" Type="http://schemas.openxmlformats.org/officeDocument/2006/relationships/customXml" Target="../ink/ink1350.xml"/><Relationship Id="rId209" Type="http://schemas.openxmlformats.org/officeDocument/2006/relationships/image" Target="../media/image1355.png"/><Relationship Id="rId220" Type="http://schemas.openxmlformats.org/officeDocument/2006/relationships/customXml" Target="../ink/ink1363.xml"/><Relationship Id="rId241" Type="http://schemas.openxmlformats.org/officeDocument/2006/relationships/image" Target="../media/image1371.png"/><Relationship Id="rId15" Type="http://schemas.openxmlformats.org/officeDocument/2006/relationships/customXml" Target="../ink/ink1259.xml"/><Relationship Id="rId36" Type="http://schemas.openxmlformats.org/officeDocument/2006/relationships/image" Target="../media/image1270.png"/><Relationship Id="rId57" Type="http://schemas.openxmlformats.org/officeDocument/2006/relationships/customXml" Target="../ink/ink1280.xml"/><Relationship Id="rId262" Type="http://schemas.openxmlformats.org/officeDocument/2006/relationships/image" Target="../media/image1381.png"/><Relationship Id="rId78" Type="http://schemas.openxmlformats.org/officeDocument/2006/relationships/image" Target="../media/image1291.png"/><Relationship Id="rId99" Type="http://schemas.openxmlformats.org/officeDocument/2006/relationships/customXml" Target="../ink/ink1301.xml"/><Relationship Id="rId101" Type="http://schemas.openxmlformats.org/officeDocument/2006/relationships/customXml" Target="../ink/ink1302.xml"/><Relationship Id="rId122" Type="http://schemas.openxmlformats.org/officeDocument/2006/relationships/image" Target="../media/image1313.png"/><Relationship Id="rId143" Type="http://schemas.openxmlformats.org/officeDocument/2006/relationships/image" Target="../media/image1323.png"/><Relationship Id="rId164" Type="http://schemas.openxmlformats.org/officeDocument/2006/relationships/customXml" Target="../ink/ink1334.xml"/><Relationship Id="rId185" Type="http://schemas.openxmlformats.org/officeDocument/2006/relationships/customXml" Target="../ink/ink1345.xml"/><Relationship Id="rId9" Type="http://schemas.openxmlformats.org/officeDocument/2006/relationships/customXml" Target="../ink/ink1256.xml"/><Relationship Id="rId210" Type="http://schemas.openxmlformats.org/officeDocument/2006/relationships/customXml" Target="../ink/ink1358.xml"/><Relationship Id="rId26" Type="http://schemas.openxmlformats.org/officeDocument/2006/relationships/image" Target="../media/image1265.png"/><Relationship Id="rId231" Type="http://schemas.openxmlformats.org/officeDocument/2006/relationships/image" Target="../media/image1366.png"/><Relationship Id="rId252" Type="http://schemas.openxmlformats.org/officeDocument/2006/relationships/customXml" Target="../ink/ink1379.xml"/><Relationship Id="rId47" Type="http://schemas.openxmlformats.org/officeDocument/2006/relationships/customXml" Target="../ink/ink1275.xml"/><Relationship Id="rId68" Type="http://schemas.openxmlformats.org/officeDocument/2006/relationships/image" Target="../media/image1286.png"/><Relationship Id="rId89" Type="http://schemas.openxmlformats.org/officeDocument/2006/relationships/customXml" Target="../ink/ink1296.xml"/><Relationship Id="rId112" Type="http://schemas.openxmlformats.org/officeDocument/2006/relationships/image" Target="../media/image1308.png"/><Relationship Id="rId133" Type="http://schemas.openxmlformats.org/officeDocument/2006/relationships/image" Target="../media/image1318.png"/><Relationship Id="rId154" Type="http://schemas.openxmlformats.org/officeDocument/2006/relationships/customXml" Target="../ink/ink1329.xml"/><Relationship Id="rId175" Type="http://schemas.openxmlformats.org/officeDocument/2006/relationships/customXml" Target="../ink/ink1340.xml"/><Relationship Id="rId196" Type="http://schemas.openxmlformats.org/officeDocument/2006/relationships/image" Target="../media/image1349.png"/><Relationship Id="rId200" Type="http://schemas.openxmlformats.org/officeDocument/2006/relationships/image" Target="../media/image1351.png"/><Relationship Id="rId16" Type="http://schemas.openxmlformats.org/officeDocument/2006/relationships/image" Target="../media/image1260.png"/><Relationship Id="rId221" Type="http://schemas.openxmlformats.org/officeDocument/2006/relationships/image" Target="../media/image1361.png"/><Relationship Id="rId242" Type="http://schemas.openxmlformats.org/officeDocument/2006/relationships/customXml" Target="../ink/ink1374.xml"/><Relationship Id="rId263" Type="http://schemas.openxmlformats.org/officeDocument/2006/relationships/customXml" Target="../ink/ink1385.xml"/><Relationship Id="rId37" Type="http://schemas.openxmlformats.org/officeDocument/2006/relationships/customXml" Target="../ink/ink1270.xml"/><Relationship Id="rId58" Type="http://schemas.openxmlformats.org/officeDocument/2006/relationships/image" Target="../media/image1281.png"/><Relationship Id="rId79" Type="http://schemas.openxmlformats.org/officeDocument/2006/relationships/customXml" Target="../ink/ink1291.xml"/><Relationship Id="rId102" Type="http://schemas.openxmlformats.org/officeDocument/2006/relationships/image" Target="../media/image1303.png"/><Relationship Id="rId123" Type="http://schemas.openxmlformats.org/officeDocument/2006/relationships/customXml" Target="../ink/ink1313.xml"/><Relationship Id="rId144" Type="http://schemas.openxmlformats.org/officeDocument/2006/relationships/customXml" Target="../ink/ink1324.xml"/><Relationship Id="rId90" Type="http://schemas.openxmlformats.org/officeDocument/2006/relationships/image" Target="../media/image1297.png"/><Relationship Id="rId165" Type="http://schemas.openxmlformats.org/officeDocument/2006/relationships/image" Target="../media/image1334.png"/><Relationship Id="rId186" Type="http://schemas.openxmlformats.org/officeDocument/2006/relationships/image" Target="../media/image1344.png"/><Relationship Id="rId211" Type="http://schemas.openxmlformats.org/officeDocument/2006/relationships/image" Target="../media/image1356.png"/><Relationship Id="rId232" Type="http://schemas.openxmlformats.org/officeDocument/2006/relationships/customXml" Target="../ink/ink1369.xml"/><Relationship Id="rId253" Type="http://schemas.openxmlformats.org/officeDocument/2006/relationships/customXml" Target="../ink/ink1380.xml"/><Relationship Id="rId27" Type="http://schemas.openxmlformats.org/officeDocument/2006/relationships/customXml" Target="../ink/ink1265.xml"/><Relationship Id="rId48" Type="http://schemas.openxmlformats.org/officeDocument/2006/relationships/image" Target="../media/image1276.png"/><Relationship Id="rId69" Type="http://schemas.openxmlformats.org/officeDocument/2006/relationships/customXml" Target="../ink/ink1286.xml"/><Relationship Id="rId113" Type="http://schemas.openxmlformats.org/officeDocument/2006/relationships/customXml" Target="../ink/ink1308.xml"/><Relationship Id="rId134" Type="http://schemas.openxmlformats.org/officeDocument/2006/relationships/customXml" Target="../ink/ink1319.xml"/><Relationship Id="rId80" Type="http://schemas.openxmlformats.org/officeDocument/2006/relationships/image" Target="../media/image1292.png"/><Relationship Id="rId155" Type="http://schemas.openxmlformats.org/officeDocument/2006/relationships/image" Target="../media/image1329.png"/><Relationship Id="rId176" Type="http://schemas.openxmlformats.org/officeDocument/2006/relationships/image" Target="../media/image1339.png"/><Relationship Id="rId197" Type="http://schemas.openxmlformats.org/officeDocument/2006/relationships/customXml" Target="../ink/ink1351.xml"/><Relationship Id="rId201" Type="http://schemas.openxmlformats.org/officeDocument/2006/relationships/customXml" Target="../ink/ink1353.xml"/><Relationship Id="rId222" Type="http://schemas.openxmlformats.org/officeDocument/2006/relationships/customXml" Target="../ink/ink1364.xml"/><Relationship Id="rId243" Type="http://schemas.openxmlformats.org/officeDocument/2006/relationships/image" Target="../media/image1372.png"/><Relationship Id="rId264" Type="http://schemas.openxmlformats.org/officeDocument/2006/relationships/image" Target="../media/image1382.png"/><Relationship Id="rId17" Type="http://schemas.openxmlformats.org/officeDocument/2006/relationships/customXml" Target="../ink/ink1260.xml"/><Relationship Id="rId38" Type="http://schemas.openxmlformats.org/officeDocument/2006/relationships/image" Target="../media/image1271.png"/><Relationship Id="rId59" Type="http://schemas.openxmlformats.org/officeDocument/2006/relationships/customXml" Target="../ink/ink1281.xml"/><Relationship Id="rId103" Type="http://schemas.openxmlformats.org/officeDocument/2006/relationships/customXml" Target="../ink/ink1303.xml"/><Relationship Id="rId124" Type="http://schemas.openxmlformats.org/officeDocument/2006/relationships/image" Target="../media/image1314.png"/><Relationship Id="rId70" Type="http://schemas.openxmlformats.org/officeDocument/2006/relationships/image" Target="../media/image1287.png"/><Relationship Id="rId91" Type="http://schemas.openxmlformats.org/officeDocument/2006/relationships/customXml" Target="../ink/ink1297.xml"/><Relationship Id="rId145" Type="http://schemas.openxmlformats.org/officeDocument/2006/relationships/image" Target="../media/image1324.png"/><Relationship Id="rId166" Type="http://schemas.openxmlformats.org/officeDocument/2006/relationships/customXml" Target="../ink/ink1335.xml"/><Relationship Id="rId187" Type="http://schemas.openxmlformats.org/officeDocument/2006/relationships/customXml" Target="../ink/ink134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59.xml"/><Relationship Id="rId233" Type="http://schemas.openxmlformats.org/officeDocument/2006/relationships/image" Target="../media/image1367.png"/><Relationship Id="rId254" Type="http://schemas.openxmlformats.org/officeDocument/2006/relationships/image" Target="../media/image1377.png"/><Relationship Id="rId28" Type="http://schemas.openxmlformats.org/officeDocument/2006/relationships/image" Target="../media/image1266.png"/><Relationship Id="rId49" Type="http://schemas.openxmlformats.org/officeDocument/2006/relationships/customXml" Target="../ink/ink1276.xml"/><Relationship Id="rId114" Type="http://schemas.openxmlformats.org/officeDocument/2006/relationships/image" Target="../media/image1309.png"/><Relationship Id="rId60" Type="http://schemas.openxmlformats.org/officeDocument/2006/relationships/image" Target="../media/image1282.png"/><Relationship Id="rId81" Type="http://schemas.openxmlformats.org/officeDocument/2006/relationships/customXml" Target="../ink/ink1292.xml"/><Relationship Id="rId135" Type="http://schemas.openxmlformats.org/officeDocument/2006/relationships/image" Target="../media/image1319.png"/><Relationship Id="rId156" Type="http://schemas.openxmlformats.org/officeDocument/2006/relationships/customXml" Target="../ink/ink1330.xml"/><Relationship Id="rId177" Type="http://schemas.openxmlformats.org/officeDocument/2006/relationships/customXml" Target="../ink/ink1341.xml"/><Relationship Id="rId198" Type="http://schemas.openxmlformats.org/officeDocument/2006/relationships/image" Target="../media/image1350.png"/><Relationship Id="rId202" Type="http://schemas.openxmlformats.org/officeDocument/2006/relationships/image" Target="../media/image1352.png"/><Relationship Id="rId223" Type="http://schemas.openxmlformats.org/officeDocument/2006/relationships/image" Target="../media/image1362.png"/><Relationship Id="rId244" Type="http://schemas.openxmlformats.org/officeDocument/2006/relationships/customXml" Target="../ink/ink1375.xml"/><Relationship Id="rId18" Type="http://schemas.openxmlformats.org/officeDocument/2006/relationships/image" Target="../media/image1261.png"/><Relationship Id="rId39" Type="http://schemas.openxmlformats.org/officeDocument/2006/relationships/customXml" Target="../ink/ink1271.xml"/><Relationship Id="rId265" Type="http://schemas.openxmlformats.org/officeDocument/2006/relationships/customXml" Target="../ink/ink1386.xml"/><Relationship Id="rId50" Type="http://schemas.openxmlformats.org/officeDocument/2006/relationships/image" Target="../media/image1277.png"/><Relationship Id="rId104" Type="http://schemas.openxmlformats.org/officeDocument/2006/relationships/image" Target="../media/image1304.png"/><Relationship Id="rId125" Type="http://schemas.openxmlformats.org/officeDocument/2006/relationships/customXml" Target="../ink/ink1314.xml"/><Relationship Id="rId146" Type="http://schemas.openxmlformats.org/officeDocument/2006/relationships/customXml" Target="../ink/ink1325.xml"/><Relationship Id="rId167" Type="http://schemas.openxmlformats.org/officeDocument/2006/relationships/image" Target="../media/image1335.png"/><Relationship Id="rId188" Type="http://schemas.openxmlformats.org/officeDocument/2006/relationships/image" Target="../media/image1345.png"/><Relationship Id="rId71" Type="http://schemas.openxmlformats.org/officeDocument/2006/relationships/customXml" Target="../ink/ink1287.xml"/><Relationship Id="rId92" Type="http://schemas.openxmlformats.org/officeDocument/2006/relationships/image" Target="../media/image1298.png"/><Relationship Id="rId213" Type="http://schemas.openxmlformats.org/officeDocument/2006/relationships/image" Target="../media/image1357.png"/><Relationship Id="rId234" Type="http://schemas.openxmlformats.org/officeDocument/2006/relationships/customXml" Target="../ink/ink1370.xml"/><Relationship Id="rId2" Type="http://schemas.openxmlformats.org/officeDocument/2006/relationships/image" Target="../media/image1253.png"/><Relationship Id="rId29" Type="http://schemas.openxmlformats.org/officeDocument/2006/relationships/customXml" Target="../ink/ink1266.xml"/><Relationship Id="rId255" Type="http://schemas.openxmlformats.org/officeDocument/2006/relationships/customXml" Target="../ink/ink1381.xml"/><Relationship Id="rId40" Type="http://schemas.openxmlformats.org/officeDocument/2006/relationships/image" Target="../media/image1272.png"/><Relationship Id="rId115" Type="http://schemas.openxmlformats.org/officeDocument/2006/relationships/customXml" Target="../ink/ink1309.xml"/><Relationship Id="rId136" Type="http://schemas.openxmlformats.org/officeDocument/2006/relationships/customXml" Target="../ink/ink1320.xml"/><Relationship Id="rId157" Type="http://schemas.openxmlformats.org/officeDocument/2006/relationships/image" Target="../media/image1330.png"/><Relationship Id="rId178" Type="http://schemas.openxmlformats.org/officeDocument/2006/relationships/image" Target="../media/image1340.png"/><Relationship Id="rId61" Type="http://schemas.openxmlformats.org/officeDocument/2006/relationships/customXml" Target="../ink/ink1282.xml"/><Relationship Id="rId82" Type="http://schemas.openxmlformats.org/officeDocument/2006/relationships/image" Target="../media/image1293.png"/><Relationship Id="rId199" Type="http://schemas.openxmlformats.org/officeDocument/2006/relationships/customXml" Target="../ink/ink1352.xml"/><Relationship Id="rId203" Type="http://schemas.openxmlformats.org/officeDocument/2006/relationships/customXml" Target="../ink/ink1354.xml"/><Relationship Id="rId19" Type="http://schemas.openxmlformats.org/officeDocument/2006/relationships/customXml" Target="../ink/ink1261.xml"/><Relationship Id="rId224" Type="http://schemas.openxmlformats.org/officeDocument/2006/relationships/customXml" Target="../ink/ink1365.xml"/><Relationship Id="rId245" Type="http://schemas.openxmlformats.org/officeDocument/2006/relationships/image" Target="../media/image1373.png"/><Relationship Id="rId266" Type="http://schemas.openxmlformats.org/officeDocument/2006/relationships/image" Target="../media/image1383.png"/><Relationship Id="rId30" Type="http://schemas.openxmlformats.org/officeDocument/2006/relationships/image" Target="../media/image1267.png"/><Relationship Id="rId105" Type="http://schemas.openxmlformats.org/officeDocument/2006/relationships/customXml" Target="../ink/ink1304.xml"/><Relationship Id="rId126" Type="http://schemas.openxmlformats.org/officeDocument/2006/relationships/image" Target="../media/image1315.png"/><Relationship Id="rId147" Type="http://schemas.openxmlformats.org/officeDocument/2006/relationships/image" Target="../media/image1325.png"/><Relationship Id="rId168" Type="http://schemas.openxmlformats.org/officeDocument/2006/relationships/customXml" Target="../ink/ink1336.xml"/><Relationship Id="rId51" Type="http://schemas.openxmlformats.org/officeDocument/2006/relationships/customXml" Target="../ink/ink1277.xml"/><Relationship Id="rId72" Type="http://schemas.openxmlformats.org/officeDocument/2006/relationships/image" Target="../media/image1288.png"/><Relationship Id="rId93" Type="http://schemas.openxmlformats.org/officeDocument/2006/relationships/customXml" Target="../ink/ink1298.xml"/><Relationship Id="rId189" Type="http://schemas.openxmlformats.org/officeDocument/2006/relationships/customXml" Target="../ink/ink1347.xml"/><Relationship Id="rId3" Type="http://schemas.openxmlformats.org/officeDocument/2006/relationships/customXml" Target="../ink/ink1253.xml"/><Relationship Id="rId214" Type="http://schemas.openxmlformats.org/officeDocument/2006/relationships/customXml" Target="../ink/ink1360.xml"/><Relationship Id="rId235" Type="http://schemas.openxmlformats.org/officeDocument/2006/relationships/image" Target="../media/image1368.png"/><Relationship Id="rId256" Type="http://schemas.openxmlformats.org/officeDocument/2006/relationships/image" Target="../media/image1378.png"/><Relationship Id="rId116" Type="http://schemas.openxmlformats.org/officeDocument/2006/relationships/image" Target="../media/image1310.png"/><Relationship Id="rId137" Type="http://schemas.openxmlformats.org/officeDocument/2006/relationships/image" Target="../media/image1320.png"/><Relationship Id="rId158" Type="http://schemas.openxmlformats.org/officeDocument/2006/relationships/customXml" Target="../ink/ink1331.xml"/><Relationship Id="rId20" Type="http://schemas.openxmlformats.org/officeDocument/2006/relationships/image" Target="../media/image1262.png"/><Relationship Id="rId41" Type="http://schemas.openxmlformats.org/officeDocument/2006/relationships/customXml" Target="../ink/ink1272.xml"/><Relationship Id="rId62" Type="http://schemas.openxmlformats.org/officeDocument/2006/relationships/image" Target="../media/image1283.png"/><Relationship Id="rId83" Type="http://schemas.openxmlformats.org/officeDocument/2006/relationships/customXml" Target="../ink/ink1293.xml"/><Relationship Id="rId179" Type="http://schemas.openxmlformats.org/officeDocument/2006/relationships/customXml" Target="../ink/ink1342.xml"/><Relationship Id="rId190" Type="http://schemas.openxmlformats.org/officeDocument/2006/relationships/image" Target="../media/image1346.png"/><Relationship Id="rId204" Type="http://schemas.openxmlformats.org/officeDocument/2006/relationships/image" Target="../media/image1353.png"/><Relationship Id="rId225" Type="http://schemas.openxmlformats.org/officeDocument/2006/relationships/image" Target="../media/image1363.png"/><Relationship Id="rId246" Type="http://schemas.openxmlformats.org/officeDocument/2006/relationships/customXml" Target="../ink/ink1376.xml"/><Relationship Id="rId267" Type="http://schemas.openxmlformats.org/officeDocument/2006/relationships/customXml" Target="../ink/ink1387.xml"/><Relationship Id="rId106" Type="http://schemas.openxmlformats.org/officeDocument/2006/relationships/image" Target="../media/image1305.png"/><Relationship Id="rId127" Type="http://schemas.openxmlformats.org/officeDocument/2006/relationships/customXml" Target="../ink/ink1315.xml"/><Relationship Id="rId10" Type="http://schemas.openxmlformats.org/officeDocument/2006/relationships/image" Target="../media/image1257.png"/><Relationship Id="rId31" Type="http://schemas.openxmlformats.org/officeDocument/2006/relationships/customXml" Target="../ink/ink1267.xml"/><Relationship Id="rId52" Type="http://schemas.openxmlformats.org/officeDocument/2006/relationships/image" Target="../media/image1278.png"/><Relationship Id="rId73" Type="http://schemas.openxmlformats.org/officeDocument/2006/relationships/customXml" Target="../ink/ink1288.xml"/><Relationship Id="rId94" Type="http://schemas.openxmlformats.org/officeDocument/2006/relationships/image" Target="../media/image1299.png"/><Relationship Id="rId148" Type="http://schemas.openxmlformats.org/officeDocument/2006/relationships/customXml" Target="../ink/ink1326.xml"/><Relationship Id="rId169" Type="http://schemas.openxmlformats.org/officeDocument/2006/relationships/customXml" Target="../ink/ink1337.xml"/><Relationship Id="rId4" Type="http://schemas.openxmlformats.org/officeDocument/2006/relationships/image" Target="../media/image1254.png"/><Relationship Id="rId180" Type="http://schemas.openxmlformats.org/officeDocument/2006/relationships/image" Target="../media/image1341.png"/><Relationship Id="rId215" Type="http://schemas.openxmlformats.org/officeDocument/2006/relationships/image" Target="../media/image1358.png"/><Relationship Id="rId236" Type="http://schemas.openxmlformats.org/officeDocument/2006/relationships/customXml" Target="../ink/ink1371.xml"/><Relationship Id="rId257" Type="http://schemas.openxmlformats.org/officeDocument/2006/relationships/customXml" Target="../ink/ink1382.xml"/><Relationship Id="rId42" Type="http://schemas.openxmlformats.org/officeDocument/2006/relationships/image" Target="../media/image1273.png"/><Relationship Id="rId84" Type="http://schemas.openxmlformats.org/officeDocument/2006/relationships/image" Target="../media/image1294.png"/><Relationship Id="rId138" Type="http://schemas.openxmlformats.org/officeDocument/2006/relationships/customXml" Target="../ink/ink1321.xml"/><Relationship Id="rId191" Type="http://schemas.openxmlformats.org/officeDocument/2006/relationships/customXml" Target="../ink/ink1348.xml"/><Relationship Id="rId205" Type="http://schemas.openxmlformats.org/officeDocument/2006/relationships/customXml" Target="../ink/ink1355.xml"/><Relationship Id="rId247" Type="http://schemas.openxmlformats.org/officeDocument/2006/relationships/image" Target="../media/image1374.png"/><Relationship Id="rId107" Type="http://schemas.openxmlformats.org/officeDocument/2006/relationships/customXml" Target="../ink/ink130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.png"/><Relationship Id="rId21" Type="http://schemas.openxmlformats.org/officeDocument/2006/relationships/image" Target="../media/image380.emf"/><Relationship Id="rId63" Type="http://schemas.openxmlformats.org/officeDocument/2006/relationships/image" Target="../media/image14.png"/><Relationship Id="rId159" Type="http://schemas.openxmlformats.org/officeDocument/2006/relationships/image" Target="../media/image62.png"/><Relationship Id="rId170" Type="http://schemas.openxmlformats.org/officeDocument/2006/relationships/customXml" Target="../ink/ink84.xml"/><Relationship Id="rId226" Type="http://schemas.openxmlformats.org/officeDocument/2006/relationships/customXml" Target="../ink/ink112.xml"/><Relationship Id="rId107" Type="http://schemas.openxmlformats.org/officeDocument/2006/relationships/image" Target="../media/image36.png"/><Relationship Id="rId11" Type="http://schemas.openxmlformats.org/officeDocument/2006/relationships/image" Target="../media/image375.emf"/><Relationship Id="rId32" Type="http://schemas.openxmlformats.org/officeDocument/2006/relationships/customXml" Target="../ink/ink15.xml"/><Relationship Id="rId53" Type="http://schemas.openxmlformats.org/officeDocument/2006/relationships/image" Target="../media/image9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57.png"/><Relationship Id="rId5" Type="http://schemas.openxmlformats.org/officeDocument/2006/relationships/image" Target="../media/image372.emf"/><Relationship Id="rId95" Type="http://schemas.openxmlformats.org/officeDocument/2006/relationships/image" Target="../media/image30.png"/><Relationship Id="rId160" Type="http://schemas.openxmlformats.org/officeDocument/2006/relationships/customXml" Target="../ink/ink79.xml"/><Relationship Id="rId181" Type="http://schemas.openxmlformats.org/officeDocument/2006/relationships/image" Target="../media/image73.png"/><Relationship Id="rId216" Type="http://schemas.openxmlformats.org/officeDocument/2006/relationships/customXml" Target="../ink/ink107.xml"/><Relationship Id="rId237" Type="http://schemas.openxmlformats.org/officeDocument/2006/relationships/image" Target="../media/image101.png"/><Relationship Id="rId258" Type="http://schemas.openxmlformats.org/officeDocument/2006/relationships/customXml" Target="../ink/ink128.xml"/><Relationship Id="rId22" Type="http://schemas.openxmlformats.org/officeDocument/2006/relationships/customXml" Target="../ink/ink10.xml"/><Relationship Id="rId43" Type="http://schemas.openxmlformats.org/officeDocument/2006/relationships/image" Target="../media/image4.png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52.png"/><Relationship Id="rId85" Type="http://schemas.openxmlformats.org/officeDocument/2006/relationships/image" Target="../media/image25.png"/><Relationship Id="rId150" Type="http://schemas.openxmlformats.org/officeDocument/2006/relationships/customXml" Target="../ink/ink74.xml"/><Relationship Id="rId171" Type="http://schemas.openxmlformats.org/officeDocument/2006/relationships/image" Target="../media/image68.png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227" Type="http://schemas.openxmlformats.org/officeDocument/2006/relationships/image" Target="../media/image96.png"/><Relationship Id="rId248" Type="http://schemas.openxmlformats.org/officeDocument/2006/relationships/customXml" Target="../ink/ink123.xml"/><Relationship Id="rId12" Type="http://schemas.openxmlformats.org/officeDocument/2006/relationships/customXml" Target="../ink/ink5.xml"/><Relationship Id="rId33" Type="http://schemas.openxmlformats.org/officeDocument/2006/relationships/image" Target="../media/image386.emf"/><Relationship Id="rId108" Type="http://schemas.openxmlformats.org/officeDocument/2006/relationships/customXml" Target="../ink/ink53.xml"/><Relationship Id="rId129" Type="http://schemas.openxmlformats.org/officeDocument/2006/relationships/image" Target="../media/image47.png"/><Relationship Id="rId54" Type="http://schemas.openxmlformats.org/officeDocument/2006/relationships/customXml" Target="../ink/ink26.xml"/><Relationship Id="rId75" Type="http://schemas.openxmlformats.org/officeDocument/2006/relationships/image" Target="../media/image20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image" Target="../media/image63.png"/><Relationship Id="rId182" Type="http://schemas.openxmlformats.org/officeDocument/2006/relationships/customXml" Target="../ink/ink90.xml"/><Relationship Id="rId217" Type="http://schemas.openxmlformats.org/officeDocument/2006/relationships/image" Target="../media/image91.png"/><Relationship Id="rId6" Type="http://schemas.openxmlformats.org/officeDocument/2006/relationships/customXml" Target="../ink/ink2.xml"/><Relationship Id="rId238" Type="http://schemas.openxmlformats.org/officeDocument/2006/relationships/customXml" Target="../ink/ink118.xml"/><Relationship Id="rId259" Type="http://schemas.openxmlformats.org/officeDocument/2006/relationships/image" Target="../media/image112.png"/><Relationship Id="rId23" Type="http://schemas.openxmlformats.org/officeDocument/2006/relationships/image" Target="../media/image381.emf"/><Relationship Id="rId119" Type="http://schemas.openxmlformats.org/officeDocument/2006/relationships/image" Target="../media/image42.png"/><Relationship Id="rId44" Type="http://schemas.openxmlformats.org/officeDocument/2006/relationships/customXml" Target="../ink/ink21.xml"/><Relationship Id="rId65" Type="http://schemas.openxmlformats.org/officeDocument/2006/relationships/image" Target="../media/image15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58.png"/><Relationship Id="rId172" Type="http://schemas.openxmlformats.org/officeDocument/2006/relationships/customXml" Target="../ink/ink85.xml"/><Relationship Id="rId193" Type="http://schemas.openxmlformats.org/officeDocument/2006/relationships/image" Target="../media/image79.png"/><Relationship Id="rId207" Type="http://schemas.openxmlformats.org/officeDocument/2006/relationships/image" Target="../media/image86.png"/><Relationship Id="rId228" Type="http://schemas.openxmlformats.org/officeDocument/2006/relationships/customXml" Target="../ink/ink113.xml"/><Relationship Id="rId249" Type="http://schemas.openxmlformats.org/officeDocument/2006/relationships/image" Target="../media/image107.png"/><Relationship Id="rId13" Type="http://schemas.openxmlformats.org/officeDocument/2006/relationships/image" Target="../media/image376.emf"/><Relationship Id="rId109" Type="http://schemas.openxmlformats.org/officeDocument/2006/relationships/image" Target="../media/image37.png"/><Relationship Id="rId260" Type="http://schemas.openxmlformats.org/officeDocument/2006/relationships/customXml" Target="../ink/ink129.xml"/><Relationship Id="rId34" Type="http://schemas.openxmlformats.org/officeDocument/2006/relationships/customXml" Target="../ink/ink16.xml"/><Relationship Id="rId55" Type="http://schemas.openxmlformats.org/officeDocument/2006/relationships/image" Target="../media/image10.png"/><Relationship Id="rId76" Type="http://schemas.openxmlformats.org/officeDocument/2006/relationships/customXml" Target="../ink/ink37.xml"/><Relationship Id="rId97" Type="http://schemas.openxmlformats.org/officeDocument/2006/relationships/image" Target="../media/image31.png"/><Relationship Id="rId120" Type="http://schemas.openxmlformats.org/officeDocument/2006/relationships/customXml" Target="../ink/ink59.xml"/><Relationship Id="rId141" Type="http://schemas.openxmlformats.org/officeDocument/2006/relationships/image" Target="../media/image53.png"/><Relationship Id="rId7" Type="http://schemas.openxmlformats.org/officeDocument/2006/relationships/image" Target="../media/image373.emf"/><Relationship Id="rId162" Type="http://schemas.openxmlformats.org/officeDocument/2006/relationships/customXml" Target="../ink/ink80.xml"/><Relationship Id="rId183" Type="http://schemas.openxmlformats.org/officeDocument/2006/relationships/image" Target="../media/image74.png"/><Relationship Id="rId218" Type="http://schemas.openxmlformats.org/officeDocument/2006/relationships/customXml" Target="../ink/ink108.xml"/><Relationship Id="rId239" Type="http://schemas.openxmlformats.org/officeDocument/2006/relationships/image" Target="../media/image102.png"/><Relationship Id="rId250" Type="http://schemas.openxmlformats.org/officeDocument/2006/relationships/customXml" Target="../ink/ink124.xml"/><Relationship Id="rId24" Type="http://schemas.openxmlformats.org/officeDocument/2006/relationships/customXml" Target="../ink/ink11.xml"/><Relationship Id="rId45" Type="http://schemas.openxmlformats.org/officeDocument/2006/relationships/image" Target="../media/image5.png"/><Relationship Id="rId66" Type="http://schemas.openxmlformats.org/officeDocument/2006/relationships/customXml" Target="../ink/ink32.xml"/><Relationship Id="rId87" Type="http://schemas.openxmlformats.org/officeDocument/2006/relationships/image" Target="../media/image26.png"/><Relationship Id="rId110" Type="http://schemas.openxmlformats.org/officeDocument/2006/relationships/customXml" Target="../ink/ink54.xml"/><Relationship Id="rId131" Type="http://schemas.openxmlformats.org/officeDocument/2006/relationships/image" Target="../media/image48.png"/><Relationship Id="rId152" Type="http://schemas.openxmlformats.org/officeDocument/2006/relationships/customXml" Target="../ink/ink75.xml"/><Relationship Id="rId173" Type="http://schemas.openxmlformats.org/officeDocument/2006/relationships/image" Target="../media/image69.png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229" Type="http://schemas.openxmlformats.org/officeDocument/2006/relationships/image" Target="../media/image97.png"/><Relationship Id="rId240" Type="http://schemas.openxmlformats.org/officeDocument/2006/relationships/customXml" Target="../ink/ink119.xml"/><Relationship Id="rId261" Type="http://schemas.openxmlformats.org/officeDocument/2006/relationships/image" Target="../media/image113.png"/><Relationship Id="rId14" Type="http://schemas.openxmlformats.org/officeDocument/2006/relationships/customXml" Target="../ink/ink6.xml"/><Relationship Id="rId35" Type="http://schemas.openxmlformats.org/officeDocument/2006/relationships/image" Target="../media/image387.emf"/><Relationship Id="rId56" Type="http://schemas.openxmlformats.org/officeDocument/2006/relationships/customXml" Target="../ink/ink27.xml"/><Relationship Id="rId77" Type="http://schemas.openxmlformats.org/officeDocument/2006/relationships/image" Target="../media/image21.png"/><Relationship Id="rId100" Type="http://schemas.openxmlformats.org/officeDocument/2006/relationships/customXml" Target="../ink/ink49.xml"/><Relationship Id="rId8" Type="http://schemas.openxmlformats.org/officeDocument/2006/relationships/customXml" Target="../ink/ink3.xml"/><Relationship Id="rId98" Type="http://schemas.openxmlformats.org/officeDocument/2006/relationships/customXml" Target="../ink/ink48.xml"/><Relationship Id="rId121" Type="http://schemas.openxmlformats.org/officeDocument/2006/relationships/image" Target="../media/image43.png"/><Relationship Id="rId142" Type="http://schemas.openxmlformats.org/officeDocument/2006/relationships/customXml" Target="../ink/ink70.xml"/><Relationship Id="rId163" Type="http://schemas.openxmlformats.org/officeDocument/2006/relationships/image" Target="../media/image64.png"/><Relationship Id="rId184" Type="http://schemas.openxmlformats.org/officeDocument/2006/relationships/customXml" Target="../ink/ink91.xml"/><Relationship Id="rId219" Type="http://schemas.openxmlformats.org/officeDocument/2006/relationships/image" Target="../media/image92.png"/><Relationship Id="rId230" Type="http://schemas.openxmlformats.org/officeDocument/2006/relationships/customXml" Target="../ink/ink114.xml"/><Relationship Id="rId251" Type="http://schemas.openxmlformats.org/officeDocument/2006/relationships/image" Target="../media/image108.png"/><Relationship Id="rId25" Type="http://schemas.openxmlformats.org/officeDocument/2006/relationships/image" Target="../media/image382.emf"/><Relationship Id="rId46" Type="http://schemas.openxmlformats.org/officeDocument/2006/relationships/customXml" Target="../ink/ink22.xml"/><Relationship Id="rId67" Type="http://schemas.openxmlformats.org/officeDocument/2006/relationships/image" Target="../media/image16.png"/><Relationship Id="rId88" Type="http://schemas.openxmlformats.org/officeDocument/2006/relationships/customXml" Target="../ink/ink43.xml"/><Relationship Id="rId111" Type="http://schemas.openxmlformats.org/officeDocument/2006/relationships/image" Target="../media/image38.png"/><Relationship Id="rId132" Type="http://schemas.openxmlformats.org/officeDocument/2006/relationships/customXml" Target="../ink/ink65.xml"/><Relationship Id="rId153" Type="http://schemas.openxmlformats.org/officeDocument/2006/relationships/image" Target="../media/image59.png"/><Relationship Id="rId174" Type="http://schemas.openxmlformats.org/officeDocument/2006/relationships/customXml" Target="../ink/ink86.xml"/><Relationship Id="rId195" Type="http://schemas.openxmlformats.org/officeDocument/2006/relationships/image" Target="../media/image80.png"/><Relationship Id="rId209" Type="http://schemas.openxmlformats.org/officeDocument/2006/relationships/image" Target="../media/image87.png"/><Relationship Id="rId220" Type="http://schemas.openxmlformats.org/officeDocument/2006/relationships/customXml" Target="../ink/ink109.xml"/><Relationship Id="rId241" Type="http://schemas.openxmlformats.org/officeDocument/2006/relationships/image" Target="../media/image103.png"/><Relationship Id="rId15" Type="http://schemas.openxmlformats.org/officeDocument/2006/relationships/image" Target="../media/image377.emf"/><Relationship Id="rId36" Type="http://schemas.openxmlformats.org/officeDocument/2006/relationships/customXml" Target="../ink/ink17.xml"/><Relationship Id="rId57" Type="http://schemas.openxmlformats.org/officeDocument/2006/relationships/image" Target="../media/image11.png"/><Relationship Id="rId262" Type="http://schemas.openxmlformats.org/officeDocument/2006/relationships/customXml" Target="../ink/ink130.xml"/><Relationship Id="rId78" Type="http://schemas.openxmlformats.org/officeDocument/2006/relationships/customXml" Target="../ink/ink38.xml"/><Relationship Id="rId99" Type="http://schemas.openxmlformats.org/officeDocument/2006/relationships/image" Target="../media/image32.png"/><Relationship Id="rId101" Type="http://schemas.openxmlformats.org/officeDocument/2006/relationships/image" Target="../media/image33.png"/><Relationship Id="rId122" Type="http://schemas.openxmlformats.org/officeDocument/2006/relationships/customXml" Target="../ink/ink60.xml"/><Relationship Id="rId143" Type="http://schemas.openxmlformats.org/officeDocument/2006/relationships/image" Target="../media/image54.png"/><Relationship Id="rId164" Type="http://schemas.openxmlformats.org/officeDocument/2006/relationships/customXml" Target="../ink/ink81.xml"/><Relationship Id="rId185" Type="http://schemas.openxmlformats.org/officeDocument/2006/relationships/image" Target="../media/image75.png"/><Relationship Id="rId9" Type="http://schemas.openxmlformats.org/officeDocument/2006/relationships/image" Target="../media/image374.emf"/><Relationship Id="rId210" Type="http://schemas.openxmlformats.org/officeDocument/2006/relationships/customXml" Target="../ink/ink104.xml"/><Relationship Id="rId26" Type="http://schemas.openxmlformats.org/officeDocument/2006/relationships/customXml" Target="../ink/ink12.xml"/><Relationship Id="rId231" Type="http://schemas.openxmlformats.org/officeDocument/2006/relationships/image" Target="../media/image98.png"/><Relationship Id="rId252" Type="http://schemas.openxmlformats.org/officeDocument/2006/relationships/customXml" Target="../ink/ink125.xml"/><Relationship Id="rId47" Type="http://schemas.openxmlformats.org/officeDocument/2006/relationships/image" Target="../media/image6.png"/><Relationship Id="rId68" Type="http://schemas.openxmlformats.org/officeDocument/2006/relationships/customXml" Target="../ink/ink33.xml"/><Relationship Id="rId89" Type="http://schemas.openxmlformats.org/officeDocument/2006/relationships/image" Target="../media/image27.png"/><Relationship Id="rId112" Type="http://schemas.openxmlformats.org/officeDocument/2006/relationships/customXml" Target="../ink/ink55.xml"/><Relationship Id="rId133" Type="http://schemas.openxmlformats.org/officeDocument/2006/relationships/image" Target="../media/image49.png"/><Relationship Id="rId154" Type="http://schemas.openxmlformats.org/officeDocument/2006/relationships/customXml" Target="../ink/ink76.xml"/><Relationship Id="rId175" Type="http://schemas.openxmlformats.org/officeDocument/2006/relationships/image" Target="../media/image70.png"/><Relationship Id="rId196" Type="http://schemas.openxmlformats.org/officeDocument/2006/relationships/customXml" Target="../ink/ink97.xml"/><Relationship Id="rId200" Type="http://schemas.openxmlformats.org/officeDocument/2006/relationships/customXml" Target="../ink/ink99.xml"/><Relationship Id="rId16" Type="http://schemas.openxmlformats.org/officeDocument/2006/relationships/customXml" Target="../ink/ink7.xml"/><Relationship Id="rId221" Type="http://schemas.openxmlformats.org/officeDocument/2006/relationships/image" Target="../media/image93.png"/><Relationship Id="rId242" Type="http://schemas.openxmlformats.org/officeDocument/2006/relationships/customXml" Target="../ink/ink120.xml"/><Relationship Id="rId263" Type="http://schemas.openxmlformats.org/officeDocument/2006/relationships/image" Target="../media/image114.png"/><Relationship Id="rId37" Type="http://schemas.openxmlformats.org/officeDocument/2006/relationships/image" Target="../media/image388.emf"/><Relationship Id="rId58" Type="http://schemas.openxmlformats.org/officeDocument/2006/relationships/customXml" Target="../ink/ink28.xml"/><Relationship Id="rId79" Type="http://schemas.openxmlformats.org/officeDocument/2006/relationships/image" Target="../media/image22.png"/><Relationship Id="rId102" Type="http://schemas.openxmlformats.org/officeDocument/2006/relationships/customXml" Target="../ink/ink50.xml"/><Relationship Id="rId123" Type="http://schemas.openxmlformats.org/officeDocument/2006/relationships/image" Target="../media/image44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image" Target="../media/image65.png"/><Relationship Id="rId186" Type="http://schemas.openxmlformats.org/officeDocument/2006/relationships/customXml" Target="../ink/ink92.xml"/><Relationship Id="rId211" Type="http://schemas.openxmlformats.org/officeDocument/2006/relationships/image" Target="../media/image88.png"/><Relationship Id="rId232" Type="http://schemas.openxmlformats.org/officeDocument/2006/relationships/customXml" Target="../ink/ink115.xml"/><Relationship Id="rId253" Type="http://schemas.openxmlformats.org/officeDocument/2006/relationships/image" Target="../media/image109.png"/><Relationship Id="rId27" Type="http://schemas.openxmlformats.org/officeDocument/2006/relationships/image" Target="../media/image383.emf"/><Relationship Id="rId48" Type="http://schemas.openxmlformats.org/officeDocument/2006/relationships/customXml" Target="../ink/ink23.xml"/><Relationship Id="rId69" Type="http://schemas.openxmlformats.org/officeDocument/2006/relationships/image" Target="../media/image17.png"/><Relationship Id="rId113" Type="http://schemas.openxmlformats.org/officeDocument/2006/relationships/image" Target="../media/image39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image" Target="../media/image60.png"/><Relationship Id="rId176" Type="http://schemas.openxmlformats.org/officeDocument/2006/relationships/customXml" Target="../ink/ink87.xml"/><Relationship Id="rId197" Type="http://schemas.openxmlformats.org/officeDocument/2006/relationships/image" Target="../media/image81.png"/><Relationship Id="rId201" Type="http://schemas.openxmlformats.org/officeDocument/2006/relationships/image" Target="../media/image83.png"/><Relationship Id="rId222" Type="http://schemas.openxmlformats.org/officeDocument/2006/relationships/customXml" Target="../ink/ink110.xml"/><Relationship Id="rId243" Type="http://schemas.openxmlformats.org/officeDocument/2006/relationships/image" Target="../media/image104.png"/><Relationship Id="rId264" Type="http://schemas.openxmlformats.org/officeDocument/2006/relationships/customXml" Target="../ink/ink131.xml"/><Relationship Id="rId17" Type="http://schemas.openxmlformats.org/officeDocument/2006/relationships/image" Target="../media/image378.emf"/><Relationship Id="rId38" Type="http://schemas.openxmlformats.org/officeDocument/2006/relationships/customXml" Target="../ink/ink18.xml"/><Relationship Id="rId59" Type="http://schemas.openxmlformats.org/officeDocument/2006/relationships/image" Target="../media/image12.png"/><Relationship Id="rId103" Type="http://schemas.openxmlformats.org/officeDocument/2006/relationships/image" Target="../media/image34.png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91" Type="http://schemas.openxmlformats.org/officeDocument/2006/relationships/image" Target="../media/image28.png"/><Relationship Id="rId145" Type="http://schemas.openxmlformats.org/officeDocument/2006/relationships/image" Target="../media/image55.png"/><Relationship Id="rId166" Type="http://schemas.openxmlformats.org/officeDocument/2006/relationships/customXml" Target="../ink/ink82.xml"/><Relationship Id="rId187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5.xml"/><Relationship Id="rId233" Type="http://schemas.openxmlformats.org/officeDocument/2006/relationships/image" Target="../media/image99.png"/><Relationship Id="rId254" Type="http://schemas.openxmlformats.org/officeDocument/2006/relationships/customXml" Target="../ink/ink126.xml"/><Relationship Id="rId28" Type="http://schemas.openxmlformats.org/officeDocument/2006/relationships/customXml" Target="../ink/ink13.xml"/><Relationship Id="rId49" Type="http://schemas.openxmlformats.org/officeDocument/2006/relationships/image" Target="../media/image7.png"/><Relationship Id="rId114" Type="http://schemas.openxmlformats.org/officeDocument/2006/relationships/customXml" Target="../ink/ink56.xml"/><Relationship Id="rId60" Type="http://schemas.openxmlformats.org/officeDocument/2006/relationships/customXml" Target="../ink/ink29.xml"/><Relationship Id="rId81" Type="http://schemas.openxmlformats.org/officeDocument/2006/relationships/image" Target="../media/image23.png"/><Relationship Id="rId135" Type="http://schemas.openxmlformats.org/officeDocument/2006/relationships/image" Target="../media/image50.png"/><Relationship Id="rId156" Type="http://schemas.openxmlformats.org/officeDocument/2006/relationships/customXml" Target="../ink/ink77.xml"/><Relationship Id="rId177" Type="http://schemas.openxmlformats.org/officeDocument/2006/relationships/image" Target="../media/image71.png"/><Relationship Id="rId198" Type="http://schemas.openxmlformats.org/officeDocument/2006/relationships/customXml" Target="../ink/ink98.xml"/><Relationship Id="rId202" Type="http://schemas.openxmlformats.org/officeDocument/2006/relationships/customXml" Target="../ink/ink100.xml"/><Relationship Id="rId223" Type="http://schemas.openxmlformats.org/officeDocument/2006/relationships/image" Target="../media/image94.png"/><Relationship Id="rId244" Type="http://schemas.openxmlformats.org/officeDocument/2006/relationships/customXml" Target="../ink/ink121.xml"/><Relationship Id="rId18" Type="http://schemas.openxmlformats.org/officeDocument/2006/relationships/customXml" Target="../ink/ink8.xml"/><Relationship Id="rId39" Type="http://schemas.openxmlformats.org/officeDocument/2006/relationships/image" Target="../media/image389.emf"/><Relationship Id="rId265" Type="http://schemas.openxmlformats.org/officeDocument/2006/relationships/image" Target="../media/image115.png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45.png"/><Relationship Id="rId146" Type="http://schemas.openxmlformats.org/officeDocument/2006/relationships/customXml" Target="../ink/ink72.xml"/><Relationship Id="rId167" Type="http://schemas.openxmlformats.org/officeDocument/2006/relationships/image" Target="../media/image66.png"/><Relationship Id="rId188" Type="http://schemas.openxmlformats.org/officeDocument/2006/relationships/customXml" Target="../ink/ink93.xml"/><Relationship Id="rId71" Type="http://schemas.openxmlformats.org/officeDocument/2006/relationships/image" Target="../media/image18.png"/><Relationship Id="rId92" Type="http://schemas.openxmlformats.org/officeDocument/2006/relationships/customXml" Target="../ink/ink45.xml"/><Relationship Id="rId213" Type="http://schemas.openxmlformats.org/officeDocument/2006/relationships/image" Target="../media/image89.png"/><Relationship Id="rId234" Type="http://schemas.openxmlformats.org/officeDocument/2006/relationships/customXml" Target="../ink/ink116.xml"/><Relationship Id="rId2" Type="http://schemas.openxmlformats.org/officeDocument/2006/relationships/image" Target="../media/image2.png"/><Relationship Id="rId29" Type="http://schemas.openxmlformats.org/officeDocument/2006/relationships/image" Target="../media/image384.emf"/><Relationship Id="rId255" Type="http://schemas.openxmlformats.org/officeDocument/2006/relationships/image" Target="../media/image110.png"/><Relationship Id="rId40" Type="http://schemas.openxmlformats.org/officeDocument/2006/relationships/customXml" Target="../ink/ink19.xml"/><Relationship Id="rId115" Type="http://schemas.openxmlformats.org/officeDocument/2006/relationships/image" Target="../media/image40.png"/><Relationship Id="rId136" Type="http://schemas.openxmlformats.org/officeDocument/2006/relationships/customXml" Target="../ink/ink67.xml"/><Relationship Id="rId157" Type="http://schemas.openxmlformats.org/officeDocument/2006/relationships/image" Target="../media/image61.png"/><Relationship Id="rId178" Type="http://schemas.openxmlformats.org/officeDocument/2006/relationships/customXml" Target="../ink/ink88.xml"/><Relationship Id="rId61" Type="http://schemas.openxmlformats.org/officeDocument/2006/relationships/image" Target="../media/image13.png"/><Relationship Id="rId82" Type="http://schemas.openxmlformats.org/officeDocument/2006/relationships/customXml" Target="../ink/ink40.xml"/><Relationship Id="rId199" Type="http://schemas.openxmlformats.org/officeDocument/2006/relationships/image" Target="../media/image82.png"/><Relationship Id="rId203" Type="http://schemas.openxmlformats.org/officeDocument/2006/relationships/image" Target="../media/image84.png"/><Relationship Id="rId19" Type="http://schemas.openxmlformats.org/officeDocument/2006/relationships/image" Target="../media/image379.emf"/><Relationship Id="rId224" Type="http://schemas.openxmlformats.org/officeDocument/2006/relationships/customXml" Target="../ink/ink111.xml"/><Relationship Id="rId245" Type="http://schemas.openxmlformats.org/officeDocument/2006/relationships/image" Target="../media/image105.png"/><Relationship Id="rId30" Type="http://schemas.openxmlformats.org/officeDocument/2006/relationships/customXml" Target="../ink/ink14.xml"/><Relationship Id="rId105" Type="http://schemas.openxmlformats.org/officeDocument/2006/relationships/image" Target="../media/image35.png"/><Relationship Id="rId126" Type="http://schemas.openxmlformats.org/officeDocument/2006/relationships/customXml" Target="../ink/ink62.xml"/><Relationship Id="rId147" Type="http://schemas.openxmlformats.org/officeDocument/2006/relationships/image" Target="../media/image56.png"/><Relationship Id="rId168" Type="http://schemas.openxmlformats.org/officeDocument/2006/relationships/customXml" Target="../ink/ink83.xml"/><Relationship Id="rId51" Type="http://schemas.openxmlformats.org/officeDocument/2006/relationships/image" Target="../media/image8.png"/><Relationship Id="rId72" Type="http://schemas.openxmlformats.org/officeDocument/2006/relationships/customXml" Target="../ink/ink35.xml"/><Relationship Id="rId93" Type="http://schemas.openxmlformats.org/officeDocument/2006/relationships/image" Target="../media/image29.png"/><Relationship Id="rId189" Type="http://schemas.openxmlformats.org/officeDocument/2006/relationships/image" Target="../media/image77.png"/><Relationship Id="rId3" Type="http://schemas.openxmlformats.org/officeDocument/2006/relationships/image" Target="../media/image3.png"/><Relationship Id="rId214" Type="http://schemas.openxmlformats.org/officeDocument/2006/relationships/customXml" Target="../ink/ink106.xml"/><Relationship Id="rId235" Type="http://schemas.openxmlformats.org/officeDocument/2006/relationships/image" Target="../media/image100.png"/><Relationship Id="rId256" Type="http://schemas.openxmlformats.org/officeDocument/2006/relationships/customXml" Target="../ink/ink127.xml"/><Relationship Id="rId116" Type="http://schemas.openxmlformats.org/officeDocument/2006/relationships/customXml" Target="../ink/ink57.xml"/><Relationship Id="rId137" Type="http://schemas.openxmlformats.org/officeDocument/2006/relationships/image" Target="../media/image51.png"/><Relationship Id="rId158" Type="http://schemas.openxmlformats.org/officeDocument/2006/relationships/customXml" Target="../ink/ink78.xml"/><Relationship Id="rId20" Type="http://schemas.openxmlformats.org/officeDocument/2006/relationships/customXml" Target="../ink/ink9.xml"/><Relationship Id="rId41" Type="http://schemas.openxmlformats.org/officeDocument/2006/relationships/image" Target="../media/image390.emf"/><Relationship Id="rId62" Type="http://schemas.openxmlformats.org/officeDocument/2006/relationships/customXml" Target="../ink/ink30.xml"/><Relationship Id="rId83" Type="http://schemas.openxmlformats.org/officeDocument/2006/relationships/image" Target="../media/image24.png"/><Relationship Id="rId179" Type="http://schemas.openxmlformats.org/officeDocument/2006/relationships/image" Target="../media/image72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5" Type="http://schemas.openxmlformats.org/officeDocument/2006/relationships/image" Target="../media/image95.png"/><Relationship Id="rId246" Type="http://schemas.openxmlformats.org/officeDocument/2006/relationships/customXml" Target="../ink/ink122.xml"/><Relationship Id="rId106" Type="http://schemas.openxmlformats.org/officeDocument/2006/relationships/customXml" Target="../ink/ink52.xml"/><Relationship Id="rId127" Type="http://schemas.openxmlformats.org/officeDocument/2006/relationships/image" Target="../media/image46.png"/><Relationship Id="rId10" Type="http://schemas.openxmlformats.org/officeDocument/2006/relationships/customXml" Target="../ink/ink4.xml"/><Relationship Id="rId31" Type="http://schemas.openxmlformats.org/officeDocument/2006/relationships/image" Target="../media/image385.emf"/><Relationship Id="rId52" Type="http://schemas.openxmlformats.org/officeDocument/2006/relationships/customXml" Target="../ink/ink25.xml"/><Relationship Id="rId73" Type="http://schemas.openxmlformats.org/officeDocument/2006/relationships/image" Target="../media/image19.png"/><Relationship Id="rId94" Type="http://schemas.openxmlformats.org/officeDocument/2006/relationships/customXml" Target="../ink/ink46.xml"/><Relationship Id="rId148" Type="http://schemas.openxmlformats.org/officeDocument/2006/relationships/customXml" Target="../ink/ink73.xml"/><Relationship Id="rId169" Type="http://schemas.openxmlformats.org/officeDocument/2006/relationships/image" Target="../media/image67.png"/><Relationship Id="rId4" Type="http://schemas.openxmlformats.org/officeDocument/2006/relationships/customXml" Target="../ink/ink1.xml"/><Relationship Id="rId180" Type="http://schemas.openxmlformats.org/officeDocument/2006/relationships/customXml" Target="../ink/ink89.xml"/><Relationship Id="rId215" Type="http://schemas.openxmlformats.org/officeDocument/2006/relationships/image" Target="../media/image90.png"/><Relationship Id="rId236" Type="http://schemas.openxmlformats.org/officeDocument/2006/relationships/customXml" Target="../ink/ink117.xml"/><Relationship Id="rId257" Type="http://schemas.openxmlformats.org/officeDocument/2006/relationships/image" Target="../media/image111.png"/><Relationship Id="rId42" Type="http://schemas.openxmlformats.org/officeDocument/2006/relationships/customXml" Target="../ink/ink20.xml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91" Type="http://schemas.openxmlformats.org/officeDocument/2006/relationships/image" Target="../media/image78.png"/><Relationship Id="rId205" Type="http://schemas.openxmlformats.org/officeDocument/2006/relationships/image" Target="../media/image85.png"/><Relationship Id="rId247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3.xml"/><Relationship Id="rId21" Type="http://schemas.openxmlformats.org/officeDocument/2006/relationships/image" Target="../media/image126.png"/><Relationship Id="rId42" Type="http://schemas.openxmlformats.org/officeDocument/2006/relationships/customXml" Target="../ink/ink151.xml"/><Relationship Id="rId47" Type="http://schemas.openxmlformats.org/officeDocument/2006/relationships/image" Target="../media/image139.png"/><Relationship Id="rId63" Type="http://schemas.openxmlformats.org/officeDocument/2006/relationships/image" Target="../media/image147.png"/><Relationship Id="rId68" Type="http://schemas.openxmlformats.org/officeDocument/2006/relationships/customXml" Target="../ink/ink164.xml"/><Relationship Id="rId84" Type="http://schemas.openxmlformats.org/officeDocument/2006/relationships/customXml" Target="../ink/ink172.xml"/><Relationship Id="rId89" Type="http://schemas.openxmlformats.org/officeDocument/2006/relationships/image" Target="../media/image160.png"/><Relationship Id="rId16" Type="http://schemas.openxmlformats.org/officeDocument/2006/relationships/customXml" Target="../ink/ink138.xml"/><Relationship Id="rId11" Type="http://schemas.openxmlformats.org/officeDocument/2006/relationships/image" Target="../media/image121.png"/><Relationship Id="rId32" Type="http://schemas.openxmlformats.org/officeDocument/2006/relationships/customXml" Target="../ink/ink146.xml"/><Relationship Id="rId37" Type="http://schemas.openxmlformats.org/officeDocument/2006/relationships/image" Target="../media/image134.png"/><Relationship Id="rId53" Type="http://schemas.openxmlformats.org/officeDocument/2006/relationships/image" Target="../media/image142.png"/><Relationship Id="rId58" Type="http://schemas.openxmlformats.org/officeDocument/2006/relationships/customXml" Target="../ink/ink159.xml"/><Relationship Id="rId74" Type="http://schemas.openxmlformats.org/officeDocument/2006/relationships/customXml" Target="../ink/ink167.xml"/><Relationship Id="rId79" Type="http://schemas.openxmlformats.org/officeDocument/2006/relationships/image" Target="../media/image155.png"/><Relationship Id="rId5" Type="http://schemas.openxmlformats.org/officeDocument/2006/relationships/image" Target="../media/image11810.png"/><Relationship Id="rId90" Type="http://schemas.openxmlformats.org/officeDocument/2006/relationships/customXml" Target="../ink/ink175.xml"/><Relationship Id="rId95" Type="http://schemas.openxmlformats.org/officeDocument/2006/relationships/image" Target="../media/image163.png"/><Relationship Id="rId22" Type="http://schemas.openxmlformats.org/officeDocument/2006/relationships/customXml" Target="../ink/ink141.xml"/><Relationship Id="rId27" Type="http://schemas.openxmlformats.org/officeDocument/2006/relationships/image" Target="../media/image129.png"/><Relationship Id="rId43" Type="http://schemas.openxmlformats.org/officeDocument/2006/relationships/image" Target="../media/image137.png"/><Relationship Id="rId48" Type="http://schemas.openxmlformats.org/officeDocument/2006/relationships/customXml" Target="../ink/ink154.xml"/><Relationship Id="rId64" Type="http://schemas.openxmlformats.org/officeDocument/2006/relationships/customXml" Target="../ink/ink162.xml"/><Relationship Id="rId69" Type="http://schemas.openxmlformats.org/officeDocument/2006/relationships/image" Target="../media/image150.png"/><Relationship Id="rId80" Type="http://schemas.openxmlformats.org/officeDocument/2006/relationships/customXml" Target="../ink/ink170.xml"/><Relationship Id="rId85" Type="http://schemas.openxmlformats.org/officeDocument/2006/relationships/image" Target="../media/image158.png"/><Relationship Id="rId12" Type="http://schemas.openxmlformats.org/officeDocument/2006/relationships/customXml" Target="../ink/ink136.xml"/><Relationship Id="rId17" Type="http://schemas.openxmlformats.org/officeDocument/2006/relationships/image" Target="../media/image124.png"/><Relationship Id="rId25" Type="http://schemas.openxmlformats.org/officeDocument/2006/relationships/image" Target="../media/image128.png"/><Relationship Id="rId33" Type="http://schemas.openxmlformats.org/officeDocument/2006/relationships/image" Target="../media/image132.png"/><Relationship Id="rId38" Type="http://schemas.openxmlformats.org/officeDocument/2006/relationships/customXml" Target="../ink/ink149.xml"/><Relationship Id="rId46" Type="http://schemas.openxmlformats.org/officeDocument/2006/relationships/customXml" Target="../ink/ink153.xml"/><Relationship Id="rId59" Type="http://schemas.openxmlformats.org/officeDocument/2006/relationships/image" Target="../media/image145.png"/><Relationship Id="rId67" Type="http://schemas.openxmlformats.org/officeDocument/2006/relationships/image" Target="../media/image149.png"/><Relationship Id="rId20" Type="http://schemas.openxmlformats.org/officeDocument/2006/relationships/customXml" Target="../ink/ink140.xml"/><Relationship Id="rId41" Type="http://schemas.openxmlformats.org/officeDocument/2006/relationships/image" Target="../media/image136.png"/><Relationship Id="rId54" Type="http://schemas.openxmlformats.org/officeDocument/2006/relationships/customXml" Target="../ink/ink157.xml"/><Relationship Id="rId62" Type="http://schemas.openxmlformats.org/officeDocument/2006/relationships/customXml" Target="../ink/ink161.xml"/><Relationship Id="rId70" Type="http://schemas.openxmlformats.org/officeDocument/2006/relationships/customXml" Target="../ink/ink165.xml"/><Relationship Id="rId75" Type="http://schemas.openxmlformats.org/officeDocument/2006/relationships/image" Target="../media/image153.png"/><Relationship Id="rId83" Type="http://schemas.openxmlformats.org/officeDocument/2006/relationships/image" Target="../media/image157.png"/><Relationship Id="rId88" Type="http://schemas.openxmlformats.org/officeDocument/2006/relationships/customXml" Target="../ink/ink174.xml"/><Relationship Id="rId91" Type="http://schemas.openxmlformats.org/officeDocument/2006/relationships/image" Target="../media/image161.png"/><Relationship Id="rId96" Type="http://schemas.openxmlformats.org/officeDocument/2006/relationships/customXml" Target="../ink/ink1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3.xml"/><Relationship Id="rId15" Type="http://schemas.openxmlformats.org/officeDocument/2006/relationships/image" Target="../media/image123.png"/><Relationship Id="rId23" Type="http://schemas.openxmlformats.org/officeDocument/2006/relationships/image" Target="../media/image127.png"/><Relationship Id="rId28" Type="http://schemas.openxmlformats.org/officeDocument/2006/relationships/customXml" Target="../ink/ink144.xml"/><Relationship Id="rId36" Type="http://schemas.openxmlformats.org/officeDocument/2006/relationships/customXml" Target="../ink/ink148.xml"/><Relationship Id="rId49" Type="http://schemas.openxmlformats.org/officeDocument/2006/relationships/image" Target="../media/image140.png"/><Relationship Id="rId57" Type="http://schemas.openxmlformats.org/officeDocument/2006/relationships/image" Target="../media/image144.png"/><Relationship Id="rId10" Type="http://schemas.openxmlformats.org/officeDocument/2006/relationships/customXml" Target="../ink/ink135.xml"/><Relationship Id="rId31" Type="http://schemas.openxmlformats.org/officeDocument/2006/relationships/image" Target="../media/image131.png"/><Relationship Id="rId44" Type="http://schemas.openxmlformats.org/officeDocument/2006/relationships/customXml" Target="../ink/ink152.xml"/><Relationship Id="rId52" Type="http://schemas.openxmlformats.org/officeDocument/2006/relationships/customXml" Target="../ink/ink156.xml"/><Relationship Id="rId60" Type="http://schemas.openxmlformats.org/officeDocument/2006/relationships/customXml" Target="../ink/ink160.xml"/><Relationship Id="rId65" Type="http://schemas.openxmlformats.org/officeDocument/2006/relationships/image" Target="../media/image148.png"/><Relationship Id="rId73" Type="http://schemas.openxmlformats.org/officeDocument/2006/relationships/image" Target="../media/image152.png"/><Relationship Id="rId78" Type="http://schemas.openxmlformats.org/officeDocument/2006/relationships/customXml" Target="../ink/ink169.xml"/><Relationship Id="rId81" Type="http://schemas.openxmlformats.org/officeDocument/2006/relationships/image" Target="../media/image156.png"/><Relationship Id="rId86" Type="http://schemas.openxmlformats.org/officeDocument/2006/relationships/customXml" Target="../ink/ink173.xml"/><Relationship Id="rId94" Type="http://schemas.openxmlformats.org/officeDocument/2006/relationships/customXml" Target="../ink/ink177.xml"/><Relationship Id="rId99" Type="http://schemas.openxmlformats.org/officeDocument/2006/relationships/image" Target="../media/image108.png"/><Relationship Id="rId101" Type="http://schemas.openxmlformats.org/officeDocument/2006/relationships/image" Target="../media/image165.png"/><Relationship Id="rId4" Type="http://schemas.openxmlformats.org/officeDocument/2006/relationships/customXml" Target="../ink/ink132.xml"/><Relationship Id="rId9" Type="http://schemas.openxmlformats.org/officeDocument/2006/relationships/image" Target="../media/image120.png"/><Relationship Id="rId13" Type="http://schemas.openxmlformats.org/officeDocument/2006/relationships/image" Target="../media/image122.png"/><Relationship Id="rId18" Type="http://schemas.openxmlformats.org/officeDocument/2006/relationships/customXml" Target="../ink/ink139.xml"/><Relationship Id="rId39" Type="http://schemas.openxmlformats.org/officeDocument/2006/relationships/image" Target="../media/image135.png"/><Relationship Id="rId34" Type="http://schemas.openxmlformats.org/officeDocument/2006/relationships/customXml" Target="../ink/ink147.xml"/><Relationship Id="rId50" Type="http://schemas.openxmlformats.org/officeDocument/2006/relationships/customXml" Target="../ink/ink155.xml"/><Relationship Id="rId55" Type="http://schemas.openxmlformats.org/officeDocument/2006/relationships/image" Target="../media/image143.png"/><Relationship Id="rId76" Type="http://schemas.openxmlformats.org/officeDocument/2006/relationships/customXml" Target="../ink/ink168.xml"/><Relationship Id="rId97" Type="http://schemas.openxmlformats.org/officeDocument/2006/relationships/image" Target="../media/image164.png"/><Relationship Id="rId7" Type="http://schemas.openxmlformats.org/officeDocument/2006/relationships/image" Target="../media/image119.png"/><Relationship Id="rId71" Type="http://schemas.openxmlformats.org/officeDocument/2006/relationships/image" Target="../media/image151.png"/><Relationship Id="rId92" Type="http://schemas.openxmlformats.org/officeDocument/2006/relationships/customXml" Target="../ink/ink176.xml"/><Relationship Id="rId2" Type="http://schemas.openxmlformats.org/officeDocument/2006/relationships/image" Target="../media/image117.png"/><Relationship Id="rId29" Type="http://schemas.openxmlformats.org/officeDocument/2006/relationships/image" Target="../media/image130.png"/><Relationship Id="rId24" Type="http://schemas.openxmlformats.org/officeDocument/2006/relationships/customXml" Target="../ink/ink142.xml"/><Relationship Id="rId40" Type="http://schemas.openxmlformats.org/officeDocument/2006/relationships/customXml" Target="../ink/ink150.xml"/><Relationship Id="rId45" Type="http://schemas.openxmlformats.org/officeDocument/2006/relationships/image" Target="../media/image138.png"/><Relationship Id="rId66" Type="http://schemas.openxmlformats.org/officeDocument/2006/relationships/customXml" Target="../ink/ink163.xml"/><Relationship Id="rId87" Type="http://schemas.openxmlformats.org/officeDocument/2006/relationships/image" Target="../media/image159.png"/><Relationship Id="rId61" Type="http://schemas.openxmlformats.org/officeDocument/2006/relationships/image" Target="../media/image146.png"/><Relationship Id="rId82" Type="http://schemas.openxmlformats.org/officeDocument/2006/relationships/customXml" Target="../ink/ink171.xml"/><Relationship Id="rId19" Type="http://schemas.openxmlformats.org/officeDocument/2006/relationships/image" Target="../media/image125.png"/><Relationship Id="rId14" Type="http://schemas.openxmlformats.org/officeDocument/2006/relationships/customXml" Target="../ink/ink137.xml"/><Relationship Id="rId30" Type="http://schemas.openxmlformats.org/officeDocument/2006/relationships/customXml" Target="../ink/ink145.xml"/><Relationship Id="rId35" Type="http://schemas.openxmlformats.org/officeDocument/2006/relationships/image" Target="../media/image133.png"/><Relationship Id="rId56" Type="http://schemas.openxmlformats.org/officeDocument/2006/relationships/customXml" Target="../ink/ink158.xml"/><Relationship Id="rId77" Type="http://schemas.openxmlformats.org/officeDocument/2006/relationships/image" Target="../media/image154.png"/><Relationship Id="rId100" Type="http://schemas.openxmlformats.org/officeDocument/2006/relationships/customXml" Target="../ink/ink180.xml"/><Relationship Id="rId8" Type="http://schemas.openxmlformats.org/officeDocument/2006/relationships/customXml" Target="../ink/ink134.xml"/><Relationship Id="rId51" Type="http://schemas.openxmlformats.org/officeDocument/2006/relationships/image" Target="../media/image141.png"/><Relationship Id="rId72" Type="http://schemas.openxmlformats.org/officeDocument/2006/relationships/customXml" Target="../ink/ink166.xml"/><Relationship Id="rId93" Type="http://schemas.openxmlformats.org/officeDocument/2006/relationships/image" Target="../media/image162.png"/><Relationship Id="rId98" Type="http://schemas.openxmlformats.org/officeDocument/2006/relationships/customXml" Target="../ink/ink179.xml"/><Relationship Id="rId3" Type="http://schemas.openxmlformats.org/officeDocument/2006/relationships/image" Target="../media/image1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5.png"/><Relationship Id="rId21" Type="http://schemas.openxmlformats.org/officeDocument/2006/relationships/image" Target="../media/image449.emf"/><Relationship Id="rId42" Type="http://schemas.openxmlformats.org/officeDocument/2006/relationships/customXml" Target="../ink/ink200.xml"/><Relationship Id="rId47" Type="http://schemas.openxmlformats.org/officeDocument/2006/relationships/image" Target="../media/image180.png"/><Relationship Id="rId63" Type="http://schemas.openxmlformats.org/officeDocument/2006/relationships/image" Target="../media/image188.png"/><Relationship Id="rId68" Type="http://schemas.openxmlformats.org/officeDocument/2006/relationships/customXml" Target="../ink/ink213.xml"/><Relationship Id="rId84" Type="http://schemas.openxmlformats.org/officeDocument/2006/relationships/customXml" Target="../ink/ink221.xml"/><Relationship Id="rId89" Type="http://schemas.openxmlformats.org/officeDocument/2006/relationships/image" Target="../media/image201.png"/><Relationship Id="rId112" Type="http://schemas.openxmlformats.org/officeDocument/2006/relationships/customXml" Target="../ink/ink235.xml"/><Relationship Id="rId16" Type="http://schemas.openxmlformats.org/officeDocument/2006/relationships/customXml" Target="../ink/ink187.xml"/><Relationship Id="rId107" Type="http://schemas.openxmlformats.org/officeDocument/2006/relationships/image" Target="../media/image210.png"/><Relationship Id="rId11" Type="http://schemas.openxmlformats.org/officeDocument/2006/relationships/image" Target="../media/image444.emf"/><Relationship Id="rId32" Type="http://schemas.openxmlformats.org/officeDocument/2006/relationships/customXml" Target="../ink/ink195.xml"/><Relationship Id="rId37" Type="http://schemas.openxmlformats.org/officeDocument/2006/relationships/image" Target="../media/image175.png"/><Relationship Id="rId53" Type="http://schemas.openxmlformats.org/officeDocument/2006/relationships/image" Target="../media/image183.png"/><Relationship Id="rId58" Type="http://schemas.openxmlformats.org/officeDocument/2006/relationships/customXml" Target="../ink/ink208.xml"/><Relationship Id="rId74" Type="http://schemas.openxmlformats.org/officeDocument/2006/relationships/customXml" Target="../ink/ink216.xml"/><Relationship Id="rId79" Type="http://schemas.openxmlformats.org/officeDocument/2006/relationships/image" Target="../media/image196.png"/><Relationship Id="rId102" Type="http://schemas.openxmlformats.org/officeDocument/2006/relationships/customXml" Target="../ink/ink230.xml"/><Relationship Id="rId123" Type="http://schemas.openxmlformats.org/officeDocument/2006/relationships/image" Target="../media/image218.png"/><Relationship Id="rId128" Type="http://schemas.openxmlformats.org/officeDocument/2006/relationships/customXml" Target="../ink/ink243.xml"/><Relationship Id="rId5" Type="http://schemas.openxmlformats.org/officeDocument/2006/relationships/image" Target="../media/image441.emf"/><Relationship Id="rId90" Type="http://schemas.openxmlformats.org/officeDocument/2006/relationships/customXml" Target="../ink/ink224.xml"/><Relationship Id="rId95" Type="http://schemas.openxmlformats.org/officeDocument/2006/relationships/image" Target="../media/image204.png"/><Relationship Id="rId22" Type="http://schemas.openxmlformats.org/officeDocument/2006/relationships/customXml" Target="../ink/ink190.xml"/><Relationship Id="rId27" Type="http://schemas.openxmlformats.org/officeDocument/2006/relationships/image" Target="../media/image170.png"/><Relationship Id="rId43" Type="http://schemas.openxmlformats.org/officeDocument/2006/relationships/image" Target="../media/image178.png"/><Relationship Id="rId48" Type="http://schemas.openxmlformats.org/officeDocument/2006/relationships/customXml" Target="../ink/ink203.xml"/><Relationship Id="rId64" Type="http://schemas.openxmlformats.org/officeDocument/2006/relationships/customXml" Target="../ink/ink211.xml"/><Relationship Id="rId69" Type="http://schemas.openxmlformats.org/officeDocument/2006/relationships/image" Target="../media/image191.png"/><Relationship Id="rId113" Type="http://schemas.openxmlformats.org/officeDocument/2006/relationships/image" Target="../media/image213.png"/><Relationship Id="rId118" Type="http://schemas.openxmlformats.org/officeDocument/2006/relationships/customXml" Target="../ink/ink238.xml"/><Relationship Id="rId80" Type="http://schemas.openxmlformats.org/officeDocument/2006/relationships/customXml" Target="../ink/ink219.xml"/><Relationship Id="rId85" Type="http://schemas.openxmlformats.org/officeDocument/2006/relationships/image" Target="../media/image199.png"/><Relationship Id="rId12" Type="http://schemas.openxmlformats.org/officeDocument/2006/relationships/customXml" Target="../ink/ink185.xml"/><Relationship Id="rId17" Type="http://schemas.openxmlformats.org/officeDocument/2006/relationships/image" Target="../media/image447.emf"/><Relationship Id="rId33" Type="http://schemas.openxmlformats.org/officeDocument/2006/relationships/image" Target="../media/image173.png"/><Relationship Id="rId38" Type="http://schemas.openxmlformats.org/officeDocument/2006/relationships/customXml" Target="../ink/ink198.xml"/><Relationship Id="rId59" Type="http://schemas.openxmlformats.org/officeDocument/2006/relationships/image" Target="../media/image186.png"/><Relationship Id="rId103" Type="http://schemas.openxmlformats.org/officeDocument/2006/relationships/image" Target="../media/image208.png"/><Relationship Id="rId108" Type="http://schemas.openxmlformats.org/officeDocument/2006/relationships/customXml" Target="../ink/ink233.xml"/><Relationship Id="rId124" Type="http://schemas.openxmlformats.org/officeDocument/2006/relationships/customXml" Target="../ink/ink241.xml"/><Relationship Id="rId129" Type="http://schemas.openxmlformats.org/officeDocument/2006/relationships/image" Target="../media/image221.png"/><Relationship Id="rId54" Type="http://schemas.openxmlformats.org/officeDocument/2006/relationships/customXml" Target="../ink/ink206.xml"/><Relationship Id="rId70" Type="http://schemas.openxmlformats.org/officeDocument/2006/relationships/customXml" Target="../ink/ink214.xml"/><Relationship Id="rId75" Type="http://schemas.openxmlformats.org/officeDocument/2006/relationships/image" Target="../media/image194.png"/><Relationship Id="rId91" Type="http://schemas.openxmlformats.org/officeDocument/2006/relationships/image" Target="../media/image202.png"/><Relationship Id="rId96" Type="http://schemas.openxmlformats.org/officeDocument/2006/relationships/customXml" Target="../ink/ink2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.xml"/><Relationship Id="rId23" Type="http://schemas.openxmlformats.org/officeDocument/2006/relationships/image" Target="../media/image1680.png"/><Relationship Id="rId28" Type="http://schemas.openxmlformats.org/officeDocument/2006/relationships/customXml" Target="../ink/ink193.xml"/><Relationship Id="rId49" Type="http://schemas.openxmlformats.org/officeDocument/2006/relationships/image" Target="../media/image181.png"/><Relationship Id="rId114" Type="http://schemas.openxmlformats.org/officeDocument/2006/relationships/customXml" Target="../ink/ink236.xml"/><Relationship Id="rId119" Type="http://schemas.openxmlformats.org/officeDocument/2006/relationships/image" Target="../media/image216.png"/><Relationship Id="rId44" Type="http://schemas.openxmlformats.org/officeDocument/2006/relationships/customXml" Target="../ink/ink201.xml"/><Relationship Id="rId60" Type="http://schemas.openxmlformats.org/officeDocument/2006/relationships/customXml" Target="../ink/ink209.xml"/><Relationship Id="rId65" Type="http://schemas.openxmlformats.org/officeDocument/2006/relationships/image" Target="../media/image189.png"/><Relationship Id="rId81" Type="http://schemas.openxmlformats.org/officeDocument/2006/relationships/image" Target="../media/image197.png"/><Relationship Id="rId86" Type="http://schemas.openxmlformats.org/officeDocument/2006/relationships/customXml" Target="../ink/ink222.xml"/><Relationship Id="rId13" Type="http://schemas.openxmlformats.org/officeDocument/2006/relationships/image" Target="../media/image445.emf"/><Relationship Id="rId18" Type="http://schemas.openxmlformats.org/officeDocument/2006/relationships/customXml" Target="../ink/ink188.xml"/><Relationship Id="rId39" Type="http://schemas.openxmlformats.org/officeDocument/2006/relationships/image" Target="../media/image176.png"/><Relationship Id="rId109" Type="http://schemas.openxmlformats.org/officeDocument/2006/relationships/image" Target="../media/image211.png"/><Relationship Id="rId34" Type="http://schemas.openxmlformats.org/officeDocument/2006/relationships/customXml" Target="../ink/ink196.xml"/><Relationship Id="rId50" Type="http://schemas.openxmlformats.org/officeDocument/2006/relationships/customXml" Target="../ink/ink204.xml"/><Relationship Id="rId55" Type="http://schemas.openxmlformats.org/officeDocument/2006/relationships/image" Target="../media/image184.png"/><Relationship Id="rId76" Type="http://schemas.openxmlformats.org/officeDocument/2006/relationships/customXml" Target="../ink/ink217.xml"/><Relationship Id="rId97" Type="http://schemas.openxmlformats.org/officeDocument/2006/relationships/image" Target="../media/image205.png"/><Relationship Id="rId104" Type="http://schemas.openxmlformats.org/officeDocument/2006/relationships/customXml" Target="../ink/ink231.xml"/><Relationship Id="rId120" Type="http://schemas.openxmlformats.org/officeDocument/2006/relationships/customXml" Target="../ink/ink239.xml"/><Relationship Id="rId125" Type="http://schemas.openxmlformats.org/officeDocument/2006/relationships/image" Target="../media/image219.png"/><Relationship Id="rId7" Type="http://schemas.openxmlformats.org/officeDocument/2006/relationships/image" Target="../media/image442.emf"/><Relationship Id="rId71" Type="http://schemas.openxmlformats.org/officeDocument/2006/relationships/image" Target="../media/image192.png"/><Relationship Id="rId92" Type="http://schemas.openxmlformats.org/officeDocument/2006/relationships/customXml" Target="../ink/ink225.xml"/><Relationship Id="rId2" Type="http://schemas.openxmlformats.org/officeDocument/2006/relationships/image" Target="../media/image167.png"/><Relationship Id="rId29" Type="http://schemas.openxmlformats.org/officeDocument/2006/relationships/image" Target="../media/image171.png"/><Relationship Id="rId24" Type="http://schemas.openxmlformats.org/officeDocument/2006/relationships/customXml" Target="../ink/ink191.xml"/><Relationship Id="rId40" Type="http://schemas.openxmlformats.org/officeDocument/2006/relationships/customXml" Target="../ink/ink199.xml"/><Relationship Id="rId45" Type="http://schemas.openxmlformats.org/officeDocument/2006/relationships/image" Target="../media/image179.png"/><Relationship Id="rId66" Type="http://schemas.openxmlformats.org/officeDocument/2006/relationships/customXml" Target="../ink/ink212.xml"/><Relationship Id="rId87" Type="http://schemas.openxmlformats.org/officeDocument/2006/relationships/image" Target="../media/image200.png"/><Relationship Id="rId110" Type="http://schemas.openxmlformats.org/officeDocument/2006/relationships/customXml" Target="../ink/ink234.xml"/><Relationship Id="rId115" Type="http://schemas.openxmlformats.org/officeDocument/2006/relationships/image" Target="../media/image214.png"/><Relationship Id="rId61" Type="http://schemas.openxmlformats.org/officeDocument/2006/relationships/image" Target="../media/image187.png"/><Relationship Id="rId82" Type="http://schemas.openxmlformats.org/officeDocument/2006/relationships/customXml" Target="../ink/ink220.xml"/><Relationship Id="rId19" Type="http://schemas.openxmlformats.org/officeDocument/2006/relationships/image" Target="../media/image448.emf"/><Relationship Id="rId14" Type="http://schemas.openxmlformats.org/officeDocument/2006/relationships/customXml" Target="../ink/ink186.xml"/><Relationship Id="rId30" Type="http://schemas.openxmlformats.org/officeDocument/2006/relationships/customXml" Target="../ink/ink194.xml"/><Relationship Id="rId35" Type="http://schemas.openxmlformats.org/officeDocument/2006/relationships/image" Target="../media/image174.png"/><Relationship Id="rId56" Type="http://schemas.openxmlformats.org/officeDocument/2006/relationships/customXml" Target="../ink/ink207.xml"/><Relationship Id="rId77" Type="http://schemas.openxmlformats.org/officeDocument/2006/relationships/image" Target="../media/image195.png"/><Relationship Id="rId100" Type="http://schemas.openxmlformats.org/officeDocument/2006/relationships/customXml" Target="../ink/ink229.xml"/><Relationship Id="rId105" Type="http://schemas.openxmlformats.org/officeDocument/2006/relationships/image" Target="../media/image209.png"/><Relationship Id="rId126" Type="http://schemas.openxmlformats.org/officeDocument/2006/relationships/customXml" Target="../ink/ink242.xml"/><Relationship Id="rId8" Type="http://schemas.openxmlformats.org/officeDocument/2006/relationships/customXml" Target="../ink/ink183.xml"/><Relationship Id="rId51" Type="http://schemas.openxmlformats.org/officeDocument/2006/relationships/image" Target="../media/image182.png"/><Relationship Id="rId72" Type="http://schemas.openxmlformats.org/officeDocument/2006/relationships/customXml" Target="../ink/ink215.xml"/><Relationship Id="rId93" Type="http://schemas.openxmlformats.org/officeDocument/2006/relationships/image" Target="../media/image203.png"/><Relationship Id="rId98" Type="http://schemas.openxmlformats.org/officeDocument/2006/relationships/customXml" Target="../ink/ink228.xml"/><Relationship Id="rId121" Type="http://schemas.openxmlformats.org/officeDocument/2006/relationships/image" Target="../media/image217.png"/><Relationship Id="rId3" Type="http://schemas.openxmlformats.org/officeDocument/2006/relationships/image" Target="../media/image168.png"/><Relationship Id="rId25" Type="http://schemas.openxmlformats.org/officeDocument/2006/relationships/image" Target="../media/image169.png"/><Relationship Id="rId46" Type="http://schemas.openxmlformats.org/officeDocument/2006/relationships/customXml" Target="../ink/ink202.xml"/><Relationship Id="rId67" Type="http://schemas.openxmlformats.org/officeDocument/2006/relationships/image" Target="../media/image190.png"/><Relationship Id="rId116" Type="http://schemas.openxmlformats.org/officeDocument/2006/relationships/customXml" Target="../ink/ink237.xml"/><Relationship Id="rId20" Type="http://schemas.openxmlformats.org/officeDocument/2006/relationships/customXml" Target="../ink/ink189.xml"/><Relationship Id="rId41" Type="http://schemas.openxmlformats.org/officeDocument/2006/relationships/image" Target="../media/image177.png"/><Relationship Id="rId62" Type="http://schemas.openxmlformats.org/officeDocument/2006/relationships/customXml" Target="../ink/ink210.xml"/><Relationship Id="rId83" Type="http://schemas.openxmlformats.org/officeDocument/2006/relationships/image" Target="../media/image198.png"/><Relationship Id="rId88" Type="http://schemas.openxmlformats.org/officeDocument/2006/relationships/customXml" Target="../ink/ink223.xml"/><Relationship Id="rId111" Type="http://schemas.openxmlformats.org/officeDocument/2006/relationships/image" Target="../media/image212.png"/><Relationship Id="rId15" Type="http://schemas.openxmlformats.org/officeDocument/2006/relationships/image" Target="../media/image446.emf"/><Relationship Id="rId36" Type="http://schemas.openxmlformats.org/officeDocument/2006/relationships/customXml" Target="../ink/ink197.xml"/><Relationship Id="rId57" Type="http://schemas.openxmlformats.org/officeDocument/2006/relationships/image" Target="../media/image185.png"/><Relationship Id="rId106" Type="http://schemas.openxmlformats.org/officeDocument/2006/relationships/customXml" Target="../ink/ink232.xml"/><Relationship Id="rId127" Type="http://schemas.openxmlformats.org/officeDocument/2006/relationships/image" Target="../media/image220.png"/><Relationship Id="rId10" Type="http://schemas.openxmlformats.org/officeDocument/2006/relationships/customXml" Target="../ink/ink184.xml"/><Relationship Id="rId31" Type="http://schemas.openxmlformats.org/officeDocument/2006/relationships/image" Target="../media/image172.png"/><Relationship Id="rId52" Type="http://schemas.openxmlformats.org/officeDocument/2006/relationships/customXml" Target="../ink/ink205.xml"/><Relationship Id="rId73" Type="http://schemas.openxmlformats.org/officeDocument/2006/relationships/image" Target="../media/image193.png"/><Relationship Id="rId78" Type="http://schemas.openxmlformats.org/officeDocument/2006/relationships/customXml" Target="../ink/ink218.xml"/><Relationship Id="rId94" Type="http://schemas.openxmlformats.org/officeDocument/2006/relationships/customXml" Target="../ink/ink226.xml"/><Relationship Id="rId99" Type="http://schemas.openxmlformats.org/officeDocument/2006/relationships/image" Target="../media/image206.png"/><Relationship Id="rId101" Type="http://schemas.openxmlformats.org/officeDocument/2006/relationships/image" Target="../media/image207.png"/><Relationship Id="rId122" Type="http://schemas.openxmlformats.org/officeDocument/2006/relationships/customXml" Target="../ink/ink240.xml"/><Relationship Id="rId4" Type="http://schemas.openxmlformats.org/officeDocument/2006/relationships/customXml" Target="../ink/ink181.xml"/><Relationship Id="rId9" Type="http://schemas.openxmlformats.org/officeDocument/2006/relationships/image" Target="../media/image443.emf"/><Relationship Id="rId26" Type="http://schemas.openxmlformats.org/officeDocument/2006/relationships/customXml" Target="../ink/ink19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4.png"/><Relationship Id="rId21" Type="http://schemas.openxmlformats.org/officeDocument/2006/relationships/customXml" Target="../ink/ink252.xml"/><Relationship Id="rId42" Type="http://schemas.openxmlformats.org/officeDocument/2006/relationships/customXml" Target="../ink/ink263.xml"/><Relationship Id="rId47" Type="http://schemas.openxmlformats.org/officeDocument/2006/relationships/image" Target="../media/image244.png"/><Relationship Id="rId63" Type="http://schemas.openxmlformats.org/officeDocument/2006/relationships/image" Target="../media/image252.png"/><Relationship Id="rId68" Type="http://schemas.openxmlformats.org/officeDocument/2006/relationships/customXml" Target="../ink/ink276.xml"/><Relationship Id="rId84" Type="http://schemas.openxmlformats.org/officeDocument/2006/relationships/image" Target="../media/image262.png"/><Relationship Id="rId89" Type="http://schemas.openxmlformats.org/officeDocument/2006/relationships/customXml" Target="../ink/ink287.xml"/><Relationship Id="rId16" Type="http://schemas.openxmlformats.org/officeDocument/2006/relationships/image" Target="../media/image229.png"/><Relationship Id="rId11" Type="http://schemas.openxmlformats.org/officeDocument/2006/relationships/customXml" Target="../ink/ink247.xml"/><Relationship Id="rId32" Type="http://schemas.openxmlformats.org/officeDocument/2006/relationships/customXml" Target="../ink/ink258.xml"/><Relationship Id="rId37" Type="http://schemas.openxmlformats.org/officeDocument/2006/relationships/image" Target="../media/image239.png"/><Relationship Id="rId53" Type="http://schemas.openxmlformats.org/officeDocument/2006/relationships/image" Target="../media/image247.png"/><Relationship Id="rId58" Type="http://schemas.openxmlformats.org/officeDocument/2006/relationships/customXml" Target="../ink/ink271.xml"/><Relationship Id="rId74" Type="http://schemas.openxmlformats.org/officeDocument/2006/relationships/customXml" Target="../ink/ink279.xml"/><Relationship Id="rId79" Type="http://schemas.openxmlformats.org/officeDocument/2006/relationships/customXml" Target="../ink/ink282.xml"/><Relationship Id="rId5" Type="http://schemas.openxmlformats.org/officeDocument/2006/relationships/customXml" Target="../ink/ink244.xml"/><Relationship Id="rId90" Type="http://schemas.openxmlformats.org/officeDocument/2006/relationships/image" Target="../media/image265.png"/><Relationship Id="rId95" Type="http://schemas.openxmlformats.org/officeDocument/2006/relationships/image" Target="../media/image267.png"/><Relationship Id="rId22" Type="http://schemas.openxmlformats.org/officeDocument/2006/relationships/image" Target="../media/image232.png"/><Relationship Id="rId27" Type="http://schemas.openxmlformats.org/officeDocument/2006/relationships/customXml" Target="../ink/ink255.xml"/><Relationship Id="rId43" Type="http://schemas.openxmlformats.org/officeDocument/2006/relationships/image" Target="../media/image242.png"/><Relationship Id="rId48" Type="http://schemas.openxmlformats.org/officeDocument/2006/relationships/customXml" Target="../ink/ink266.xml"/><Relationship Id="rId64" Type="http://schemas.openxmlformats.org/officeDocument/2006/relationships/customXml" Target="../ink/ink274.xml"/><Relationship Id="rId69" Type="http://schemas.openxmlformats.org/officeDocument/2006/relationships/image" Target="../media/image255.png"/><Relationship Id="rId80" Type="http://schemas.openxmlformats.org/officeDocument/2006/relationships/image" Target="../media/image260.png"/><Relationship Id="rId85" Type="http://schemas.openxmlformats.org/officeDocument/2006/relationships/customXml" Target="../ink/ink285.xml"/><Relationship Id="rId12" Type="http://schemas.openxmlformats.org/officeDocument/2006/relationships/image" Target="../media/image227.png"/><Relationship Id="rId17" Type="http://schemas.openxmlformats.org/officeDocument/2006/relationships/customXml" Target="../ink/ink250.xml"/><Relationship Id="rId25" Type="http://schemas.openxmlformats.org/officeDocument/2006/relationships/customXml" Target="../ink/ink254.xml"/><Relationship Id="rId33" Type="http://schemas.openxmlformats.org/officeDocument/2006/relationships/image" Target="../media/image237.png"/><Relationship Id="rId38" Type="http://schemas.openxmlformats.org/officeDocument/2006/relationships/customXml" Target="../ink/ink261.xml"/><Relationship Id="rId46" Type="http://schemas.openxmlformats.org/officeDocument/2006/relationships/customXml" Target="../ink/ink265.xml"/><Relationship Id="rId59" Type="http://schemas.openxmlformats.org/officeDocument/2006/relationships/image" Target="../media/image250.png"/><Relationship Id="rId67" Type="http://schemas.openxmlformats.org/officeDocument/2006/relationships/image" Target="../media/image254.png"/><Relationship Id="rId20" Type="http://schemas.openxmlformats.org/officeDocument/2006/relationships/image" Target="../media/image231.png"/><Relationship Id="rId41" Type="http://schemas.openxmlformats.org/officeDocument/2006/relationships/image" Target="../media/image241.png"/><Relationship Id="rId54" Type="http://schemas.openxmlformats.org/officeDocument/2006/relationships/customXml" Target="../ink/ink269.xml"/><Relationship Id="rId62" Type="http://schemas.openxmlformats.org/officeDocument/2006/relationships/customXml" Target="../ink/ink273.xml"/><Relationship Id="rId70" Type="http://schemas.openxmlformats.org/officeDocument/2006/relationships/customXml" Target="../ink/ink277.xml"/><Relationship Id="rId75" Type="http://schemas.openxmlformats.org/officeDocument/2006/relationships/image" Target="../media/image258.png"/><Relationship Id="rId83" Type="http://schemas.openxmlformats.org/officeDocument/2006/relationships/customXml" Target="../ink/ink284.xml"/><Relationship Id="rId88" Type="http://schemas.openxmlformats.org/officeDocument/2006/relationships/image" Target="../media/image264.png"/><Relationship Id="rId91" Type="http://schemas.openxmlformats.org/officeDocument/2006/relationships/customXml" Target="../ink/ink288.xml"/><Relationship Id="rId96" Type="http://schemas.openxmlformats.org/officeDocument/2006/relationships/customXml" Target="../ink/ink29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15" Type="http://schemas.openxmlformats.org/officeDocument/2006/relationships/customXml" Target="../ink/ink249.xml"/><Relationship Id="rId23" Type="http://schemas.openxmlformats.org/officeDocument/2006/relationships/customXml" Target="../ink/ink253.xml"/><Relationship Id="rId28" Type="http://schemas.openxmlformats.org/officeDocument/2006/relationships/image" Target="../media/image235.png"/><Relationship Id="rId36" Type="http://schemas.openxmlformats.org/officeDocument/2006/relationships/customXml" Target="../ink/ink260.xml"/><Relationship Id="rId49" Type="http://schemas.openxmlformats.org/officeDocument/2006/relationships/image" Target="../media/image245.png"/><Relationship Id="rId57" Type="http://schemas.openxmlformats.org/officeDocument/2006/relationships/image" Target="../media/image249.png"/><Relationship Id="rId10" Type="http://schemas.openxmlformats.org/officeDocument/2006/relationships/image" Target="../media/image226.png"/><Relationship Id="rId31" Type="http://schemas.openxmlformats.org/officeDocument/2006/relationships/customXml" Target="../ink/ink257.xml"/><Relationship Id="rId44" Type="http://schemas.openxmlformats.org/officeDocument/2006/relationships/customXml" Target="../ink/ink264.xml"/><Relationship Id="rId52" Type="http://schemas.openxmlformats.org/officeDocument/2006/relationships/customXml" Target="../ink/ink268.xml"/><Relationship Id="rId60" Type="http://schemas.openxmlformats.org/officeDocument/2006/relationships/customXml" Target="../ink/ink272.xml"/><Relationship Id="rId65" Type="http://schemas.openxmlformats.org/officeDocument/2006/relationships/image" Target="../media/image253.png"/><Relationship Id="rId73" Type="http://schemas.openxmlformats.org/officeDocument/2006/relationships/image" Target="../media/image257.png"/><Relationship Id="rId78" Type="http://schemas.openxmlformats.org/officeDocument/2006/relationships/customXml" Target="../ink/ink281.xml"/><Relationship Id="rId81" Type="http://schemas.openxmlformats.org/officeDocument/2006/relationships/customXml" Target="../ink/ink283.xml"/><Relationship Id="rId86" Type="http://schemas.openxmlformats.org/officeDocument/2006/relationships/image" Target="../media/image263.png"/><Relationship Id="rId94" Type="http://schemas.openxmlformats.org/officeDocument/2006/relationships/customXml" Target="../ink/ink290.xml"/><Relationship Id="rId99" Type="http://schemas.openxmlformats.org/officeDocument/2006/relationships/image" Target="../media/image269.png"/><Relationship Id="rId101" Type="http://schemas.openxmlformats.org/officeDocument/2006/relationships/image" Target="../media/image270.png"/><Relationship Id="rId4" Type="http://schemas.openxmlformats.org/officeDocument/2006/relationships/image" Target="../media/image224.png"/><Relationship Id="rId9" Type="http://schemas.openxmlformats.org/officeDocument/2006/relationships/customXml" Target="../ink/ink246.xml"/><Relationship Id="rId13" Type="http://schemas.openxmlformats.org/officeDocument/2006/relationships/customXml" Target="../ink/ink248.xml"/><Relationship Id="rId18" Type="http://schemas.openxmlformats.org/officeDocument/2006/relationships/image" Target="../media/image230.png"/><Relationship Id="rId39" Type="http://schemas.openxmlformats.org/officeDocument/2006/relationships/image" Target="../media/image240.png"/><Relationship Id="rId34" Type="http://schemas.openxmlformats.org/officeDocument/2006/relationships/customXml" Target="../ink/ink259.xml"/><Relationship Id="rId50" Type="http://schemas.openxmlformats.org/officeDocument/2006/relationships/customXml" Target="../ink/ink267.xml"/><Relationship Id="rId55" Type="http://schemas.openxmlformats.org/officeDocument/2006/relationships/image" Target="../media/image248.png"/><Relationship Id="rId76" Type="http://schemas.openxmlformats.org/officeDocument/2006/relationships/customXml" Target="../ink/ink280.xml"/><Relationship Id="rId97" Type="http://schemas.openxmlformats.org/officeDocument/2006/relationships/image" Target="../media/image268.png"/><Relationship Id="rId7" Type="http://schemas.openxmlformats.org/officeDocument/2006/relationships/customXml" Target="../ink/ink245.xml"/><Relationship Id="rId71" Type="http://schemas.openxmlformats.org/officeDocument/2006/relationships/image" Target="../media/image256.png"/><Relationship Id="rId92" Type="http://schemas.openxmlformats.org/officeDocument/2006/relationships/customXml" Target="../ink/ink289.xml"/><Relationship Id="rId2" Type="http://schemas.openxmlformats.org/officeDocument/2006/relationships/image" Target="../media/image222.png"/><Relationship Id="rId29" Type="http://schemas.openxmlformats.org/officeDocument/2006/relationships/customXml" Target="../ink/ink256.xml"/><Relationship Id="rId24" Type="http://schemas.openxmlformats.org/officeDocument/2006/relationships/image" Target="../media/image233.png"/><Relationship Id="rId40" Type="http://schemas.openxmlformats.org/officeDocument/2006/relationships/customXml" Target="../ink/ink262.xml"/><Relationship Id="rId45" Type="http://schemas.openxmlformats.org/officeDocument/2006/relationships/image" Target="../media/image243.png"/><Relationship Id="rId66" Type="http://schemas.openxmlformats.org/officeDocument/2006/relationships/customXml" Target="../ink/ink275.xml"/><Relationship Id="rId87" Type="http://schemas.openxmlformats.org/officeDocument/2006/relationships/customXml" Target="../ink/ink286.xml"/><Relationship Id="rId61" Type="http://schemas.openxmlformats.org/officeDocument/2006/relationships/image" Target="../media/image251.png"/><Relationship Id="rId82" Type="http://schemas.openxmlformats.org/officeDocument/2006/relationships/image" Target="../media/image261.png"/><Relationship Id="rId19" Type="http://schemas.openxmlformats.org/officeDocument/2006/relationships/customXml" Target="../ink/ink251.xml"/><Relationship Id="rId14" Type="http://schemas.openxmlformats.org/officeDocument/2006/relationships/image" Target="../media/image228.png"/><Relationship Id="rId30" Type="http://schemas.openxmlformats.org/officeDocument/2006/relationships/image" Target="../media/image236.png"/><Relationship Id="rId35" Type="http://schemas.openxmlformats.org/officeDocument/2006/relationships/image" Target="../media/image238.png"/><Relationship Id="rId56" Type="http://schemas.openxmlformats.org/officeDocument/2006/relationships/customXml" Target="../ink/ink270.xml"/><Relationship Id="rId77" Type="http://schemas.openxmlformats.org/officeDocument/2006/relationships/image" Target="../media/image259.png"/><Relationship Id="rId100" Type="http://schemas.openxmlformats.org/officeDocument/2006/relationships/customXml" Target="../ink/ink293.xml"/><Relationship Id="rId8" Type="http://schemas.openxmlformats.org/officeDocument/2006/relationships/image" Target="../media/image225.png"/><Relationship Id="rId51" Type="http://schemas.openxmlformats.org/officeDocument/2006/relationships/image" Target="../media/image246.png"/><Relationship Id="rId72" Type="http://schemas.openxmlformats.org/officeDocument/2006/relationships/customXml" Target="../ink/ink278.xml"/><Relationship Id="rId93" Type="http://schemas.openxmlformats.org/officeDocument/2006/relationships/image" Target="../media/image266.png"/><Relationship Id="rId98" Type="http://schemas.openxmlformats.org/officeDocument/2006/relationships/customXml" Target="../ink/ink292.xml"/><Relationship Id="rId3" Type="http://schemas.openxmlformats.org/officeDocument/2006/relationships/image" Target="../media/image2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ELEKTROTEHNIKA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NASTAVA (09.11-11.11-12-11)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28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49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Elektrostatičke</a:t>
            </a:r>
            <a:r>
              <a:rPr lang="en-US" sz="2800" b="1" dirty="0"/>
              <a:t> </a:t>
            </a:r>
            <a:r>
              <a:rPr lang="en-US" sz="2800" b="1" dirty="0" err="1"/>
              <a:t>mreže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2941" y="1825625"/>
            <a:ext cx="4317237" cy="4351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301" y="2298456"/>
            <a:ext cx="2831416" cy="537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182" y="3817578"/>
            <a:ext cx="2993654" cy="462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641" y="3235212"/>
            <a:ext cx="2711424" cy="1810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149" y="2090197"/>
            <a:ext cx="1981563" cy="10729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F505AE3-F4E1-47E1-8D22-FCC04E9868EA}"/>
                  </a:ext>
                </a:extLst>
              </p14:cNvPr>
              <p14:cNvContentPartPr/>
              <p14:nvPr/>
            </p14:nvContentPartPr>
            <p14:xfrm>
              <a:off x="3759796" y="851692"/>
              <a:ext cx="48600" cy="1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F505AE3-F4E1-47E1-8D22-FCC04E9868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42876" y="834772"/>
                <a:ext cx="817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815891-1BC0-4DA0-8D64-CEB8E74F2EC2}"/>
                  </a:ext>
                </a:extLst>
              </p14:cNvPr>
              <p14:cNvContentPartPr/>
              <p14:nvPr/>
            </p14:nvContentPartPr>
            <p14:xfrm>
              <a:off x="5196916" y="1873901"/>
              <a:ext cx="2305440" cy="42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815891-1BC0-4DA0-8D64-CEB8E74F2E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2807" y="1849781"/>
                <a:ext cx="2352938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C41E6D6-2D2A-4774-9269-E15F15222B9C}"/>
                  </a:ext>
                </a:extLst>
              </p14:cNvPr>
              <p14:cNvContentPartPr/>
              <p14:nvPr/>
            </p14:nvContentPartPr>
            <p14:xfrm>
              <a:off x="3008116" y="2139772"/>
              <a:ext cx="31680" cy="32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C41E6D6-2D2A-4774-9269-E15F15222B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91754" y="2122852"/>
                <a:ext cx="63708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4B91B86-54DD-4DAD-AC9C-5367E5B76ACC}"/>
                  </a:ext>
                </a:extLst>
              </p14:cNvPr>
              <p14:cNvContentPartPr/>
              <p14:nvPr/>
            </p14:nvContentPartPr>
            <p14:xfrm>
              <a:off x="3297990" y="797849"/>
              <a:ext cx="42840" cy="50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4B91B86-54DD-4DAD-AC9C-5367E5B76A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9350" y="788849"/>
                <a:ext cx="604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9591880-AE5C-4EF8-9861-8F63A8DC5C83}"/>
                  </a:ext>
                </a:extLst>
              </p14:cNvPr>
              <p14:cNvContentPartPr/>
              <p14:nvPr/>
            </p14:nvContentPartPr>
            <p14:xfrm>
              <a:off x="6150990" y="-216271"/>
              <a:ext cx="19800" cy="56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9591880-AE5C-4EF8-9861-8F63A8DC5C8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42350" y="-225271"/>
                <a:ext cx="3744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D6D955DF-01C4-4EC0-A56E-7B648DDFB2C1}"/>
              </a:ext>
            </a:extLst>
          </p:cNvPr>
          <p:cNvGrpSpPr/>
          <p:nvPr/>
        </p:nvGrpSpPr>
        <p:grpSpPr>
          <a:xfrm>
            <a:off x="1673670" y="4270584"/>
            <a:ext cx="114840" cy="394200"/>
            <a:chOff x="1673670" y="4270584"/>
            <a:chExt cx="11484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34CA3F-7158-4B63-838A-E7E0CBBEB375}"/>
                    </a:ext>
                  </a:extLst>
                </p14:cNvPr>
                <p14:cNvContentPartPr/>
                <p14:nvPr/>
              </p14:nvContentPartPr>
              <p14:xfrm>
                <a:off x="1685550" y="4375704"/>
                <a:ext cx="83880" cy="28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34CA3F-7158-4B63-838A-E7E0CBBEB3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76910" y="4366704"/>
                  <a:ext cx="101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EA843E-0C49-41AA-B066-F9898084B8ED}"/>
                    </a:ext>
                  </a:extLst>
                </p14:cNvPr>
                <p14:cNvContentPartPr/>
                <p14:nvPr/>
              </p14:nvContentPartPr>
              <p14:xfrm>
                <a:off x="1673670" y="4270584"/>
                <a:ext cx="37440" cy="5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EA843E-0C49-41AA-B066-F9898084B8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65030" y="4261944"/>
                  <a:ext cx="55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796412-DB7F-42F1-A80F-DBACDC9B1FBD}"/>
                    </a:ext>
                  </a:extLst>
                </p14:cNvPr>
                <p14:cNvContentPartPr/>
                <p14:nvPr/>
              </p14:nvContentPartPr>
              <p14:xfrm>
                <a:off x="1681950" y="4373544"/>
                <a:ext cx="106560" cy="20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796412-DB7F-42F1-A80F-DBACDC9B1F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73310" y="4364904"/>
                  <a:ext cx="124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01D71F-3E74-411B-87A9-46B8B04C1B4C}"/>
                    </a:ext>
                  </a:extLst>
                </p14:cNvPr>
                <p14:cNvContentPartPr/>
                <p14:nvPr/>
              </p14:nvContentPartPr>
              <p14:xfrm>
                <a:off x="1693110" y="4327104"/>
                <a:ext cx="57240" cy="253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01D71F-3E74-411B-87A9-46B8B04C1B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84470" y="4318104"/>
                  <a:ext cx="7488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BED4F57-7EE1-4C4C-9752-BFD7644BD428}"/>
              </a:ext>
            </a:extLst>
          </p:cNvPr>
          <p:cNvGrpSpPr/>
          <p:nvPr/>
        </p:nvGrpSpPr>
        <p:grpSpPr>
          <a:xfrm>
            <a:off x="5118510" y="1224624"/>
            <a:ext cx="225000" cy="320040"/>
            <a:chOff x="5118510" y="1224624"/>
            <a:chExt cx="2250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757CF2C-2672-4782-8965-137F89D0058D}"/>
                    </a:ext>
                  </a:extLst>
                </p14:cNvPr>
                <p14:cNvContentPartPr/>
                <p14:nvPr/>
              </p14:nvContentPartPr>
              <p14:xfrm>
                <a:off x="5118510" y="1224624"/>
                <a:ext cx="141120" cy="184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757CF2C-2672-4782-8965-137F89D005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09510" y="1215984"/>
                  <a:ext cx="158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5B6537-EFC9-4CA1-BA6A-3485050F0652}"/>
                    </a:ext>
                  </a:extLst>
                </p14:cNvPr>
                <p14:cNvContentPartPr/>
                <p14:nvPr/>
              </p14:nvContentPartPr>
              <p14:xfrm>
                <a:off x="5318670" y="1376544"/>
                <a:ext cx="24840" cy="168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5B6537-EFC9-4CA1-BA6A-3485050F06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10030" y="1367544"/>
                  <a:ext cx="424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637976-00C3-47DB-B71F-326E4772536E}"/>
              </a:ext>
            </a:extLst>
          </p:cNvPr>
          <p:cNvGrpSpPr/>
          <p:nvPr/>
        </p:nvGrpSpPr>
        <p:grpSpPr>
          <a:xfrm>
            <a:off x="5482110" y="1385904"/>
            <a:ext cx="163440" cy="35640"/>
            <a:chOff x="5482110" y="1385904"/>
            <a:chExt cx="163440" cy="3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CC3576-3CB1-4650-A358-A90F259E1A4D}"/>
                    </a:ext>
                  </a:extLst>
                </p14:cNvPr>
                <p14:cNvContentPartPr/>
                <p14:nvPr/>
              </p14:nvContentPartPr>
              <p14:xfrm>
                <a:off x="5482110" y="1419384"/>
                <a:ext cx="9720" cy="2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CC3576-3CB1-4650-A358-A90F259E1A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73110" y="1410744"/>
                  <a:ext cx="27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847C8DD-BEFF-4606-B26E-6F25A12B2F43}"/>
                    </a:ext>
                  </a:extLst>
                </p14:cNvPr>
                <p14:cNvContentPartPr/>
                <p14:nvPr/>
              </p14:nvContentPartPr>
              <p14:xfrm>
                <a:off x="5482110" y="1402104"/>
                <a:ext cx="122040" cy="1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847C8DD-BEFF-4606-B26E-6F25A12B2F4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73110" y="1393464"/>
                  <a:ext cx="139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AD9E38-0C1C-4678-82C4-C6CAA311DAE1}"/>
                    </a:ext>
                  </a:extLst>
                </p14:cNvPr>
                <p14:cNvContentPartPr/>
                <p14:nvPr/>
              </p14:nvContentPartPr>
              <p14:xfrm>
                <a:off x="5645190" y="1385904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AD9E38-0C1C-4678-82C4-C6CAA311DAE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36190" y="13772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66699D2-B225-48B8-B2C4-DA055AA41CFC}"/>
                  </a:ext>
                </a:extLst>
              </p14:cNvPr>
              <p14:cNvContentPartPr/>
              <p14:nvPr/>
            </p14:nvContentPartPr>
            <p14:xfrm>
              <a:off x="5785950" y="1388064"/>
              <a:ext cx="1440" cy="56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66699D2-B225-48B8-B2C4-DA055AA41CF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77310" y="1379064"/>
                <a:ext cx="1908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B85CC858-3F61-4D66-B6D5-1F081285B539}"/>
              </a:ext>
            </a:extLst>
          </p:cNvPr>
          <p:cNvGrpSpPr/>
          <p:nvPr/>
        </p:nvGrpSpPr>
        <p:grpSpPr>
          <a:xfrm>
            <a:off x="5942910" y="1160184"/>
            <a:ext cx="233280" cy="283320"/>
            <a:chOff x="5942910" y="1160184"/>
            <a:chExt cx="23328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11EEA7B-0C8B-4ABE-93EA-8511D51BB401}"/>
                    </a:ext>
                  </a:extLst>
                </p14:cNvPr>
                <p14:cNvContentPartPr/>
                <p14:nvPr/>
              </p14:nvContentPartPr>
              <p14:xfrm>
                <a:off x="5942910" y="1160184"/>
                <a:ext cx="96840" cy="20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11EEA7B-0C8B-4ABE-93EA-8511D51BB40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33910" y="1151184"/>
                  <a:ext cx="114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73F25B0-6A56-43A6-AE82-BA0FE8459240}"/>
                    </a:ext>
                  </a:extLst>
                </p14:cNvPr>
                <p14:cNvContentPartPr/>
                <p14:nvPr/>
              </p14:nvContentPartPr>
              <p14:xfrm>
                <a:off x="6084750" y="1319304"/>
                <a:ext cx="36000" cy="12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73F25B0-6A56-43A6-AE82-BA0FE84592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76110" y="1310664"/>
                  <a:ext cx="53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EC5832-333A-40BE-937D-8ECEB2436E40}"/>
                    </a:ext>
                  </a:extLst>
                </p14:cNvPr>
                <p14:cNvContentPartPr/>
                <p14:nvPr/>
              </p14:nvContentPartPr>
              <p14:xfrm>
                <a:off x="6082590" y="1327944"/>
                <a:ext cx="93600" cy="2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EC5832-333A-40BE-937D-8ECEB2436E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73950" y="1318944"/>
                  <a:ext cx="11124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B235519-33F2-41E4-BFF3-69F5E0874C65}"/>
                  </a:ext>
                </a:extLst>
              </p14:cNvPr>
              <p14:cNvContentPartPr/>
              <p14:nvPr/>
            </p14:nvContentPartPr>
            <p14:xfrm>
              <a:off x="6381390" y="1439544"/>
              <a:ext cx="28080" cy="62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B235519-33F2-41E4-BFF3-69F5E0874C6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72390" y="1430544"/>
                <a:ext cx="457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AF4CA95-DAF1-47E2-B0B1-E0D17B87505B}"/>
                  </a:ext>
                </a:extLst>
              </p14:cNvPr>
              <p14:cNvContentPartPr/>
              <p14:nvPr/>
            </p14:nvContentPartPr>
            <p14:xfrm>
              <a:off x="6598110" y="1211664"/>
              <a:ext cx="169560" cy="249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AF4CA95-DAF1-47E2-B0B1-E0D17B87505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89110" y="1202664"/>
                <a:ext cx="1872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B8D4DFC-C629-4422-8386-F41953B359BD}"/>
                  </a:ext>
                </a:extLst>
              </p14:cNvPr>
              <p14:cNvContentPartPr/>
              <p14:nvPr/>
            </p14:nvContentPartPr>
            <p14:xfrm>
              <a:off x="4868670" y="1099344"/>
              <a:ext cx="180000" cy="576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B8D4DFC-C629-4422-8386-F41953B359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860030" y="1090704"/>
                <a:ext cx="19764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BF87AE1-AEAD-4199-B128-C12871E3E032}"/>
                  </a:ext>
                </a:extLst>
              </p14:cNvPr>
              <p14:cNvContentPartPr/>
              <p14:nvPr/>
            </p14:nvContentPartPr>
            <p14:xfrm>
              <a:off x="6978990" y="1091424"/>
              <a:ext cx="81720" cy="376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BF87AE1-AEAD-4199-B128-C12871E3E03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70350" y="1082424"/>
                <a:ext cx="99360" cy="3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1DF42CB2-4D6C-49C7-B189-0AC6C8A6BF1E}"/>
              </a:ext>
            </a:extLst>
          </p:cNvPr>
          <p:cNvGrpSpPr/>
          <p:nvPr/>
        </p:nvGrpSpPr>
        <p:grpSpPr>
          <a:xfrm>
            <a:off x="7313070" y="1313904"/>
            <a:ext cx="257040" cy="94320"/>
            <a:chOff x="7313070" y="1313904"/>
            <a:chExt cx="257040" cy="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16A7F08-9FC1-4CA2-9863-1A43304A4004}"/>
                    </a:ext>
                  </a:extLst>
                </p14:cNvPr>
                <p14:cNvContentPartPr/>
                <p14:nvPr/>
              </p14:nvContentPartPr>
              <p14:xfrm>
                <a:off x="7313070" y="1364304"/>
                <a:ext cx="224640" cy="43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16A7F08-9FC1-4CA2-9863-1A43304A400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04070" y="1355664"/>
                  <a:ext cx="242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370D4E-0912-4220-A64A-D56DCE25A6A2}"/>
                    </a:ext>
                  </a:extLst>
                </p14:cNvPr>
                <p14:cNvContentPartPr/>
                <p14:nvPr/>
              </p14:nvContentPartPr>
              <p14:xfrm>
                <a:off x="7478310" y="1313904"/>
                <a:ext cx="91800" cy="85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370D4E-0912-4220-A64A-D56DCE25A6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69310" y="1305264"/>
                  <a:ext cx="1094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D618B0-B7D5-4806-A0DA-A2410F8DF342}"/>
              </a:ext>
            </a:extLst>
          </p:cNvPr>
          <p:cNvGrpSpPr/>
          <p:nvPr/>
        </p:nvGrpSpPr>
        <p:grpSpPr>
          <a:xfrm>
            <a:off x="7931550" y="1103664"/>
            <a:ext cx="322560" cy="262800"/>
            <a:chOff x="7931550" y="1103664"/>
            <a:chExt cx="32256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F0AB0D-811F-44C2-9BEF-30CA5118B07C}"/>
                    </a:ext>
                  </a:extLst>
                </p14:cNvPr>
                <p14:cNvContentPartPr/>
                <p14:nvPr/>
              </p14:nvContentPartPr>
              <p14:xfrm>
                <a:off x="7931550" y="1103664"/>
                <a:ext cx="187200" cy="262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F0AB0D-811F-44C2-9BEF-30CA5118B07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22550" y="1094664"/>
                  <a:ext cx="204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298D4EE-66A5-43D2-BC50-F5868FDDF38F}"/>
                    </a:ext>
                  </a:extLst>
                </p14:cNvPr>
                <p14:cNvContentPartPr/>
                <p14:nvPr/>
              </p14:nvContentPartPr>
              <p14:xfrm>
                <a:off x="8048190" y="1188624"/>
                <a:ext cx="95760" cy="151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298D4EE-66A5-43D2-BC50-F5868FDDF38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39550" y="1179984"/>
                  <a:ext cx="113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B365EB-D1DF-45FC-BA85-477742A2DF52}"/>
                    </a:ext>
                  </a:extLst>
                </p14:cNvPr>
                <p14:cNvContentPartPr/>
                <p14:nvPr/>
              </p14:nvContentPartPr>
              <p14:xfrm>
                <a:off x="8212350" y="1255584"/>
                <a:ext cx="41760" cy="84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B365EB-D1DF-45FC-BA85-477742A2DF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03710" y="1246584"/>
                  <a:ext cx="594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BB2532A-88B6-4376-BA63-5E7007209D14}"/>
              </a:ext>
            </a:extLst>
          </p:cNvPr>
          <p:cNvGrpSpPr/>
          <p:nvPr/>
        </p:nvGrpSpPr>
        <p:grpSpPr>
          <a:xfrm>
            <a:off x="8392710" y="1303104"/>
            <a:ext cx="307800" cy="101520"/>
            <a:chOff x="8392710" y="1303104"/>
            <a:chExt cx="307800" cy="1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86BCEFC-1EB5-4CE7-A74C-050A0A45EF42}"/>
                    </a:ext>
                  </a:extLst>
                </p14:cNvPr>
                <p14:cNvContentPartPr/>
                <p14:nvPr/>
              </p14:nvContentPartPr>
              <p14:xfrm>
                <a:off x="8392710" y="1303104"/>
                <a:ext cx="17640" cy="10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86BCEFC-1EB5-4CE7-A74C-050A0A45EF4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383710" y="1294104"/>
                  <a:ext cx="35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60A42C7-A0E4-46B2-A131-AB73BAA8457D}"/>
                    </a:ext>
                  </a:extLst>
                </p14:cNvPr>
                <p14:cNvContentPartPr/>
                <p14:nvPr/>
              </p14:nvContentPartPr>
              <p14:xfrm>
                <a:off x="8512230" y="1355664"/>
                <a:ext cx="38520" cy="1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60A42C7-A0E4-46B2-A131-AB73BAA8457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03590" y="1346664"/>
                  <a:ext cx="561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510F0F4-7AB5-4E37-830A-862F412645C4}"/>
                    </a:ext>
                  </a:extLst>
                </p14:cNvPr>
                <p14:cNvContentPartPr/>
                <p14:nvPr/>
              </p14:nvContentPartPr>
              <p14:xfrm>
                <a:off x="8655510" y="1313544"/>
                <a:ext cx="45000" cy="15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510F0F4-7AB5-4E37-830A-862F412645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46510" y="1304904"/>
                  <a:ext cx="6264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69CC6A-0ECC-4A0F-A409-8C1EEFAF17B2}"/>
              </a:ext>
            </a:extLst>
          </p:cNvPr>
          <p:cNvGrpSpPr/>
          <p:nvPr/>
        </p:nvGrpSpPr>
        <p:grpSpPr>
          <a:xfrm>
            <a:off x="8828670" y="1051824"/>
            <a:ext cx="449280" cy="347400"/>
            <a:chOff x="8828670" y="1051824"/>
            <a:chExt cx="44928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3C01E54-70EA-417C-BC26-887D24237EEC}"/>
                    </a:ext>
                  </a:extLst>
                </p14:cNvPr>
                <p14:cNvContentPartPr/>
                <p14:nvPr/>
              </p14:nvContentPartPr>
              <p14:xfrm>
                <a:off x="8954310" y="1145784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3C01E54-70EA-417C-BC26-887D24237EE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45310" y="11367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D056628-3BC9-419C-A84E-FD1A40EAE89F}"/>
                    </a:ext>
                  </a:extLst>
                </p14:cNvPr>
                <p14:cNvContentPartPr/>
                <p14:nvPr/>
              </p14:nvContentPartPr>
              <p14:xfrm>
                <a:off x="8828670" y="1300224"/>
                <a:ext cx="25560" cy="9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D056628-3BC9-419C-A84E-FD1A40EAE8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19670" y="1291584"/>
                  <a:ext cx="43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373BBCF-4BDD-4D20-862E-44FED49E961C}"/>
                    </a:ext>
                  </a:extLst>
                </p14:cNvPr>
                <p14:cNvContentPartPr/>
                <p14:nvPr/>
              </p14:nvContentPartPr>
              <p14:xfrm>
                <a:off x="8960070" y="1051824"/>
                <a:ext cx="116640" cy="225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373BBCF-4BDD-4D20-862E-44FED49E961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51070" y="1043184"/>
                  <a:ext cx="134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0D4E817-6EC0-46B7-969C-EEC5F1AC0A8C}"/>
                    </a:ext>
                  </a:extLst>
                </p14:cNvPr>
                <p14:cNvContentPartPr/>
                <p14:nvPr/>
              </p14:nvContentPartPr>
              <p14:xfrm>
                <a:off x="9025230" y="1124904"/>
                <a:ext cx="48960" cy="133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0D4E817-6EC0-46B7-969C-EEC5F1AC0A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16230" y="1115904"/>
                  <a:ext cx="66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935FE17-DEE6-4C19-BBEA-15620C7B0812}"/>
                    </a:ext>
                  </a:extLst>
                </p14:cNvPr>
                <p14:cNvContentPartPr/>
                <p14:nvPr/>
              </p14:nvContentPartPr>
              <p14:xfrm>
                <a:off x="9136470" y="1233624"/>
                <a:ext cx="29520" cy="108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935FE17-DEE6-4C19-BBEA-15620C7B08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27830" y="1224624"/>
                  <a:ext cx="47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0CA20BE-0691-445B-B724-E99ECB732092}"/>
                    </a:ext>
                  </a:extLst>
                </p14:cNvPr>
                <p14:cNvContentPartPr/>
                <p14:nvPr/>
              </p14:nvContentPartPr>
              <p14:xfrm>
                <a:off x="9139710" y="1132464"/>
                <a:ext cx="138240" cy="22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0CA20BE-0691-445B-B724-E99ECB73209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30710" y="1123464"/>
                  <a:ext cx="1558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C8D7D68-776C-47B0-9E02-57442B0A7724}"/>
                  </a:ext>
                </a:extLst>
              </p14:cNvPr>
              <p14:cNvContentPartPr/>
              <p14:nvPr/>
            </p14:nvContentPartPr>
            <p14:xfrm>
              <a:off x="9534990" y="1330824"/>
              <a:ext cx="22680" cy="136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C8D7D68-776C-47B0-9E02-57442B0A77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525990" y="1321824"/>
                <a:ext cx="4032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7B4A7597-FC58-42CD-B0A4-1C15CF0060C4}"/>
              </a:ext>
            </a:extLst>
          </p:cNvPr>
          <p:cNvGrpSpPr/>
          <p:nvPr/>
        </p:nvGrpSpPr>
        <p:grpSpPr>
          <a:xfrm>
            <a:off x="9745590" y="1010424"/>
            <a:ext cx="216720" cy="296280"/>
            <a:chOff x="9745590" y="1010424"/>
            <a:chExt cx="2167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284B29D-0CD1-498B-B7E4-5F520BD20872}"/>
                    </a:ext>
                  </a:extLst>
                </p14:cNvPr>
                <p14:cNvContentPartPr/>
                <p14:nvPr/>
              </p14:nvContentPartPr>
              <p14:xfrm>
                <a:off x="9745590" y="1010424"/>
                <a:ext cx="137520" cy="281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284B29D-0CD1-498B-B7E4-5F520BD208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36590" y="1001424"/>
                  <a:ext cx="155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F4ACB52-9DFB-4C4F-A0E6-F623C81BDC39}"/>
                    </a:ext>
                  </a:extLst>
                </p14:cNvPr>
                <p14:cNvContentPartPr/>
                <p14:nvPr/>
              </p14:nvContentPartPr>
              <p14:xfrm>
                <a:off x="9824070" y="1150464"/>
                <a:ext cx="138240" cy="156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F4ACB52-9DFB-4C4F-A0E6-F623C81BDC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15430" y="1141824"/>
                  <a:ext cx="1558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BA12B9C-7E0C-4053-A86A-0977185EAFBA}"/>
              </a:ext>
            </a:extLst>
          </p:cNvPr>
          <p:cNvGrpSpPr/>
          <p:nvPr/>
        </p:nvGrpSpPr>
        <p:grpSpPr>
          <a:xfrm>
            <a:off x="1002990" y="685344"/>
            <a:ext cx="158040" cy="232920"/>
            <a:chOff x="1002990" y="685344"/>
            <a:chExt cx="15804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7AA804-2F08-4FEA-95BC-F9859F1F2B9F}"/>
                    </a:ext>
                  </a:extLst>
                </p14:cNvPr>
                <p14:cNvContentPartPr/>
                <p14:nvPr/>
              </p14:nvContentPartPr>
              <p14:xfrm>
                <a:off x="1002990" y="691104"/>
                <a:ext cx="105120" cy="227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7AA804-2F08-4FEA-95BC-F9859F1F2B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4350" y="682104"/>
                  <a:ext cx="122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E1AF80D-BE27-4365-9D68-8976F26343BD}"/>
                    </a:ext>
                  </a:extLst>
                </p14:cNvPr>
                <p14:cNvContentPartPr/>
                <p14:nvPr/>
              </p14:nvContentPartPr>
              <p14:xfrm>
                <a:off x="1055910" y="685344"/>
                <a:ext cx="105120" cy="201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E1AF80D-BE27-4365-9D68-8976F26343B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7270" y="676704"/>
                  <a:ext cx="122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122285D-4994-49B4-A191-5F5A47F43249}"/>
                    </a:ext>
                  </a:extLst>
                </p14:cNvPr>
                <p14:cNvContentPartPr/>
                <p14:nvPr/>
              </p14:nvContentPartPr>
              <p14:xfrm>
                <a:off x="1051230" y="789744"/>
                <a:ext cx="96120" cy="30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122285D-4994-49B4-A191-5F5A47F432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2590" y="780744"/>
                  <a:ext cx="11376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9269709-CDCC-4E67-BA59-600C6A51243E}"/>
                  </a:ext>
                </a:extLst>
              </p14:cNvPr>
              <p14:cNvContentPartPr/>
              <p14:nvPr/>
            </p14:nvContentPartPr>
            <p14:xfrm>
              <a:off x="1282710" y="729984"/>
              <a:ext cx="24840" cy="27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9269709-CDCC-4E67-BA59-600C6A51243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274070" y="721344"/>
                <a:ext cx="424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37559D6D-2D70-4115-B3A8-A722DFA28D06}"/>
                  </a:ext>
                </a:extLst>
              </p14:cNvPr>
              <p14:cNvContentPartPr/>
              <p14:nvPr/>
            </p14:nvContentPartPr>
            <p14:xfrm>
              <a:off x="1313670" y="869304"/>
              <a:ext cx="10800" cy="33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37559D6D-2D70-4115-B3A8-A722DFA28D0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04670" y="860664"/>
                <a:ext cx="28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31F738E-C073-4072-8980-92AACCC01A72}"/>
                  </a:ext>
                </a:extLst>
              </p14:cNvPr>
              <p14:cNvContentPartPr/>
              <p14:nvPr/>
            </p14:nvContentPartPr>
            <p14:xfrm>
              <a:off x="1736310" y="1052184"/>
              <a:ext cx="47160" cy="148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31F738E-C073-4072-8980-92AACCC01A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727310" y="1043544"/>
                <a:ext cx="648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B41266D-C6C1-4B43-8A37-7D8657B8E697}"/>
                  </a:ext>
                </a:extLst>
              </p14:cNvPr>
              <p14:cNvContentPartPr/>
              <p14:nvPr/>
            </p14:nvContentPartPr>
            <p14:xfrm>
              <a:off x="1755390" y="1038144"/>
              <a:ext cx="129240" cy="136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B41266D-C6C1-4B43-8A37-7D8657B8E69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46390" y="1029144"/>
                <a:ext cx="146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46DCF52-B4D6-41D8-A594-B3872B8C2663}"/>
                  </a:ext>
                </a:extLst>
              </p14:cNvPr>
              <p14:cNvContentPartPr/>
              <p14:nvPr/>
            </p14:nvContentPartPr>
            <p14:xfrm>
              <a:off x="1769070" y="1125624"/>
              <a:ext cx="9684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46DCF52-B4D6-41D8-A594-B3872B8C266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760430" y="1116984"/>
                <a:ext cx="1144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CA5356C-86D6-4733-9920-88589DD23AD6}"/>
              </a:ext>
            </a:extLst>
          </p:cNvPr>
          <p:cNvGrpSpPr/>
          <p:nvPr/>
        </p:nvGrpSpPr>
        <p:grpSpPr>
          <a:xfrm>
            <a:off x="1704630" y="570144"/>
            <a:ext cx="1204200" cy="375480"/>
            <a:chOff x="1704630" y="570144"/>
            <a:chExt cx="120420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340DE9F-328A-4953-A81E-3389CD28BEE8}"/>
                    </a:ext>
                  </a:extLst>
                </p14:cNvPr>
                <p14:cNvContentPartPr/>
                <p14:nvPr/>
              </p14:nvContentPartPr>
              <p14:xfrm>
                <a:off x="1704630" y="570144"/>
                <a:ext cx="217440" cy="9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340DE9F-328A-4953-A81E-3389CD28BE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95630" y="561144"/>
                  <a:ext cx="235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1015120-68BB-47D0-A589-D3242D212E9F}"/>
                    </a:ext>
                  </a:extLst>
                </p14:cNvPr>
                <p14:cNvContentPartPr/>
                <p14:nvPr/>
              </p14:nvContentPartPr>
              <p14:xfrm>
                <a:off x="1706790" y="588864"/>
                <a:ext cx="226080" cy="356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1015120-68BB-47D0-A589-D3242D212E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97790" y="579864"/>
                  <a:ext cx="2437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61161C-CB4F-4B2D-94A3-38332C890690}"/>
                    </a:ext>
                  </a:extLst>
                </p14:cNvPr>
                <p14:cNvContentPartPr/>
                <p14:nvPr/>
              </p14:nvContentPartPr>
              <p14:xfrm>
                <a:off x="2046270" y="633504"/>
                <a:ext cx="157320" cy="203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61161C-CB4F-4B2D-94A3-38332C89069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37630" y="624504"/>
                  <a:ext cx="1749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041BA87-EA17-4BFA-A028-09EFF5B0BB92}"/>
                    </a:ext>
                  </a:extLst>
                </p14:cNvPr>
                <p14:cNvContentPartPr/>
                <p14:nvPr/>
              </p14:nvContentPartPr>
              <p14:xfrm>
                <a:off x="2090190" y="700464"/>
                <a:ext cx="119160" cy="125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041BA87-EA17-4BFA-A028-09EFF5B0BB9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81550" y="691464"/>
                  <a:ext cx="136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5E6FB91-A21A-4FAF-966F-4D995F981E89}"/>
                    </a:ext>
                  </a:extLst>
                </p14:cNvPr>
                <p14:cNvContentPartPr/>
                <p14:nvPr/>
              </p14:nvContentPartPr>
              <p14:xfrm>
                <a:off x="2272350" y="778584"/>
                <a:ext cx="108360" cy="29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5E6FB91-A21A-4FAF-966F-4D995F981E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63710" y="769944"/>
                  <a:ext cx="12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909A65A-D6AD-4CDC-87D9-B004350332C9}"/>
                    </a:ext>
                  </a:extLst>
                </p14:cNvPr>
                <p14:cNvContentPartPr/>
                <p14:nvPr/>
              </p14:nvContentPartPr>
              <p14:xfrm>
                <a:off x="2300070" y="703344"/>
                <a:ext cx="107280" cy="12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909A65A-D6AD-4CDC-87D9-B004350332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91070" y="694344"/>
                  <a:ext cx="124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98A75F-2FE3-4ABA-A1AC-7ACAAEB9BA13}"/>
                    </a:ext>
                  </a:extLst>
                </p14:cNvPr>
                <p14:cNvContentPartPr/>
                <p14:nvPr/>
              </p14:nvContentPartPr>
              <p14:xfrm>
                <a:off x="2541630" y="605064"/>
                <a:ext cx="122040" cy="18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98A75F-2FE3-4ABA-A1AC-7ACAAEB9BA1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32630" y="596064"/>
                  <a:ext cx="139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5661A68-8DAE-4339-98C1-BF7FA715D3CF}"/>
                    </a:ext>
                  </a:extLst>
                </p14:cNvPr>
                <p14:cNvContentPartPr/>
                <p14:nvPr/>
              </p14:nvContentPartPr>
              <p14:xfrm>
                <a:off x="2779950" y="736824"/>
                <a:ext cx="105120" cy="1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5661A68-8DAE-4339-98C1-BF7FA715D3C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71310" y="727824"/>
                  <a:ext cx="122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46444C-9FB7-4D8E-9688-C60F32E43318}"/>
                    </a:ext>
                  </a:extLst>
                </p14:cNvPr>
                <p14:cNvContentPartPr/>
                <p14:nvPr/>
              </p14:nvContentPartPr>
              <p14:xfrm>
                <a:off x="2791470" y="660144"/>
                <a:ext cx="117360" cy="41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46444C-9FB7-4D8E-9688-C60F32E4331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82830" y="651144"/>
                  <a:ext cx="1350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D37AD37-F633-469B-A8EF-BB7893665C41}"/>
              </a:ext>
            </a:extLst>
          </p:cNvPr>
          <p:cNvGrpSpPr/>
          <p:nvPr/>
        </p:nvGrpSpPr>
        <p:grpSpPr>
          <a:xfrm>
            <a:off x="3051030" y="546384"/>
            <a:ext cx="1504440" cy="448560"/>
            <a:chOff x="3051030" y="546384"/>
            <a:chExt cx="150444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5C6673-F312-415B-9E60-2AF43E287E5E}"/>
                    </a:ext>
                  </a:extLst>
                </p14:cNvPr>
                <p14:cNvContentPartPr/>
                <p14:nvPr/>
              </p14:nvContentPartPr>
              <p14:xfrm>
                <a:off x="3051030" y="567984"/>
                <a:ext cx="191160" cy="304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5C6673-F312-415B-9E60-2AF43E287E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42390" y="558984"/>
                  <a:ext cx="208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3ECA04A-78D3-4737-9B86-E5B4A670C634}"/>
                    </a:ext>
                  </a:extLst>
                </p14:cNvPr>
                <p14:cNvContentPartPr/>
                <p14:nvPr/>
              </p14:nvContentPartPr>
              <p14:xfrm>
                <a:off x="3135990" y="650064"/>
                <a:ext cx="194400" cy="187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3ECA04A-78D3-4737-9B86-E5B4A670C63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27350" y="641064"/>
                  <a:ext cx="212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2D156D0-712E-41FA-843F-2F40C3346DF8}"/>
                    </a:ext>
                  </a:extLst>
                </p14:cNvPr>
                <p14:cNvContentPartPr/>
                <p14:nvPr/>
              </p14:nvContentPartPr>
              <p14:xfrm>
                <a:off x="3396630" y="714864"/>
                <a:ext cx="88200" cy="5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2D156D0-712E-41FA-843F-2F40C3346D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87990" y="705864"/>
                  <a:ext cx="105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9DB9CB8-9BAD-41A8-BE4A-69382137DDCE}"/>
                    </a:ext>
                  </a:extLst>
                </p14:cNvPr>
                <p14:cNvContentPartPr/>
                <p14:nvPr/>
              </p14:nvContentPartPr>
              <p14:xfrm>
                <a:off x="3568350" y="546384"/>
                <a:ext cx="165240" cy="248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9DB9CB8-9BAD-41A8-BE4A-69382137DD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59350" y="537384"/>
                  <a:ext cx="182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EA6520-DD99-46C9-9800-A07F948369D2}"/>
                    </a:ext>
                  </a:extLst>
                </p14:cNvPr>
                <p14:cNvContentPartPr/>
                <p14:nvPr/>
              </p14:nvContentPartPr>
              <p14:xfrm>
                <a:off x="3615870" y="669864"/>
                <a:ext cx="99720" cy="113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EA6520-DD99-46C9-9800-A07F948369D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07230" y="661224"/>
                  <a:ext cx="117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427BCAB-69D9-4AAA-93C1-8F5053B2ACE7}"/>
                    </a:ext>
                  </a:extLst>
                </p14:cNvPr>
                <p14:cNvContentPartPr/>
                <p14:nvPr/>
              </p14:nvContentPartPr>
              <p14:xfrm>
                <a:off x="3777150" y="719544"/>
                <a:ext cx="84960" cy="275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427BCAB-69D9-4AAA-93C1-8F5053B2ACE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68150" y="710544"/>
                  <a:ext cx="102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695132B-8D35-4BF8-BD45-454DC8AE7E12}"/>
                    </a:ext>
                  </a:extLst>
                </p14:cNvPr>
                <p14:cNvContentPartPr/>
                <p14:nvPr/>
              </p14:nvContentPartPr>
              <p14:xfrm>
                <a:off x="3956070" y="695784"/>
                <a:ext cx="106200" cy="10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695132B-8D35-4BF8-BD45-454DC8AE7E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47430" y="686784"/>
                  <a:ext cx="123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291B0C0-BB5E-4318-803D-E4EEA6D6065E}"/>
                    </a:ext>
                  </a:extLst>
                </p14:cNvPr>
                <p14:cNvContentPartPr/>
                <p14:nvPr/>
              </p14:nvContentPartPr>
              <p14:xfrm>
                <a:off x="4132830" y="549624"/>
                <a:ext cx="203040" cy="268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291B0C0-BB5E-4318-803D-E4EEA6D6065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23830" y="540624"/>
                  <a:ext cx="220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55FEA5C-3077-4A55-BDA5-3947E5DD98F5}"/>
                    </a:ext>
                  </a:extLst>
                </p14:cNvPr>
                <p14:cNvContentPartPr/>
                <p14:nvPr/>
              </p14:nvContentPartPr>
              <p14:xfrm>
                <a:off x="4226430" y="609744"/>
                <a:ext cx="104040" cy="180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55FEA5C-3077-4A55-BDA5-3947E5DD98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17430" y="601104"/>
                  <a:ext cx="121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790147E-0B17-42C7-B208-A4930CDCEB32}"/>
                    </a:ext>
                  </a:extLst>
                </p14:cNvPr>
                <p14:cNvContentPartPr/>
                <p14:nvPr/>
              </p14:nvContentPartPr>
              <p14:xfrm>
                <a:off x="4391670" y="793704"/>
                <a:ext cx="163800" cy="131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790147E-0B17-42C7-B208-A4930CDCEB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82670" y="785064"/>
                  <a:ext cx="18144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1F95373-CC6A-4286-8360-DCF15E8AD0F8}"/>
                  </a:ext>
                </a:extLst>
              </p14:cNvPr>
              <p14:cNvContentPartPr/>
              <p14:nvPr/>
            </p14:nvContentPartPr>
            <p14:xfrm>
              <a:off x="2053830" y="3225504"/>
              <a:ext cx="96120" cy="1296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1F95373-CC6A-4286-8360-DCF15E8AD0F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044830" y="3216504"/>
                <a:ext cx="1137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4C6CD7E-191E-4B17-BF66-DE19CB160B04}"/>
              </a:ext>
            </a:extLst>
          </p:cNvPr>
          <p:cNvGrpSpPr/>
          <p:nvPr/>
        </p:nvGrpSpPr>
        <p:grpSpPr>
          <a:xfrm>
            <a:off x="1067790" y="1577424"/>
            <a:ext cx="263880" cy="265680"/>
            <a:chOff x="1067790" y="1577424"/>
            <a:chExt cx="2638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A287B96-19A5-43C8-BFCF-BED80C4EFE92}"/>
                    </a:ext>
                  </a:extLst>
                </p14:cNvPr>
                <p14:cNvContentPartPr/>
                <p14:nvPr/>
              </p14:nvContentPartPr>
              <p14:xfrm>
                <a:off x="1095870" y="1577424"/>
                <a:ext cx="29520" cy="210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A287B96-19A5-43C8-BFCF-BED80C4EFE9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86870" y="1568424"/>
                  <a:ext cx="47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742E361-AFCF-4554-B86A-B8558E4D2F4F}"/>
                    </a:ext>
                  </a:extLst>
                </p14:cNvPr>
                <p14:cNvContentPartPr/>
                <p14:nvPr/>
              </p14:nvContentPartPr>
              <p14:xfrm>
                <a:off x="1067790" y="1640424"/>
                <a:ext cx="149040" cy="202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742E361-AFCF-4554-B86A-B8558E4D2F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8790" y="1631424"/>
                  <a:ext cx="166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BABD47D-7AB0-41BD-BB66-3A28D6038C59}"/>
                    </a:ext>
                  </a:extLst>
                </p14:cNvPr>
                <p14:cNvContentPartPr/>
                <p14:nvPr/>
              </p14:nvContentPartPr>
              <p14:xfrm>
                <a:off x="1283790" y="1679664"/>
                <a:ext cx="26280" cy="20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BABD47D-7AB0-41BD-BB66-3A28D6038C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75150" y="1671024"/>
                  <a:ext cx="43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8680C3-4345-497A-B955-1E6FFBE2B2E0}"/>
                    </a:ext>
                  </a:extLst>
                </p14:cNvPr>
                <p14:cNvContentPartPr/>
                <p14:nvPr/>
              </p14:nvContentPartPr>
              <p14:xfrm>
                <a:off x="1316550" y="1810344"/>
                <a:ext cx="15120" cy="7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8680C3-4345-497A-B955-1E6FFBE2B2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07910" y="1801704"/>
                  <a:ext cx="3276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C699882-3A37-4E28-A12B-64FF10384636}"/>
                  </a:ext>
                </a:extLst>
              </p14:cNvPr>
              <p14:cNvContentPartPr/>
              <p14:nvPr/>
            </p14:nvContentPartPr>
            <p14:xfrm>
              <a:off x="1744590" y="1884864"/>
              <a:ext cx="108720" cy="1324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C699882-3A37-4E28-A12B-64FF1038463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735950" y="1875864"/>
                <a:ext cx="12636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8D22F26-81FB-45E0-A986-1C54F937EE63}"/>
              </a:ext>
            </a:extLst>
          </p:cNvPr>
          <p:cNvGrpSpPr/>
          <p:nvPr/>
        </p:nvGrpSpPr>
        <p:grpSpPr>
          <a:xfrm>
            <a:off x="1697070" y="1528464"/>
            <a:ext cx="749880" cy="264600"/>
            <a:chOff x="1697070" y="1528464"/>
            <a:chExt cx="74988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9A4C4B5-D6FA-47E9-8E45-AF22E6B2DF2C}"/>
                    </a:ext>
                  </a:extLst>
                </p14:cNvPr>
                <p14:cNvContentPartPr/>
                <p14:nvPr/>
              </p14:nvContentPartPr>
              <p14:xfrm>
                <a:off x="1720470" y="1528464"/>
                <a:ext cx="188280" cy="47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9A4C4B5-D6FA-47E9-8E45-AF22E6B2DF2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11470" y="1519464"/>
                  <a:ext cx="205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C97B311-9CD9-4D04-A9A9-61A4F5281E39}"/>
                    </a:ext>
                  </a:extLst>
                </p14:cNvPr>
                <p14:cNvContentPartPr/>
                <p14:nvPr/>
              </p14:nvContentPartPr>
              <p14:xfrm>
                <a:off x="1697070" y="1601184"/>
                <a:ext cx="210240" cy="191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C97B311-9CD9-4D04-A9A9-61A4F5281E3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88430" y="1592544"/>
                  <a:ext cx="227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9264E53-F427-4F47-8620-ECC6B6718BAB}"/>
                    </a:ext>
                  </a:extLst>
                </p14:cNvPr>
                <p14:cNvContentPartPr/>
                <p14:nvPr/>
              </p14:nvContentPartPr>
              <p14:xfrm>
                <a:off x="1960230" y="1562664"/>
                <a:ext cx="131400" cy="195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9264E53-F427-4F47-8620-ECC6B6718B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951590" y="1554024"/>
                  <a:ext cx="149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0C2B75A-EEFC-4000-859B-A4B9703F7DEE}"/>
                    </a:ext>
                  </a:extLst>
                </p14:cNvPr>
                <p14:cNvContentPartPr/>
                <p14:nvPr/>
              </p14:nvContentPartPr>
              <p14:xfrm>
                <a:off x="2000190" y="1595784"/>
                <a:ext cx="119160" cy="165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0C2B75A-EEFC-4000-859B-A4B9703F7D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91190" y="1587144"/>
                  <a:ext cx="136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809AFA8-0108-4B9C-9592-09027AECBC69}"/>
                    </a:ext>
                  </a:extLst>
                </p14:cNvPr>
                <p14:cNvContentPartPr/>
                <p14:nvPr/>
              </p14:nvContentPartPr>
              <p14:xfrm>
                <a:off x="2118630" y="1628184"/>
                <a:ext cx="131400" cy="25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809AFA8-0108-4B9C-9592-09027AECBC6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09990" y="1619544"/>
                  <a:ext cx="149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5B5118D-A69B-4C31-910D-EB8ABBDD2B0A}"/>
                    </a:ext>
                  </a:extLst>
                </p14:cNvPr>
                <p14:cNvContentPartPr/>
                <p14:nvPr/>
              </p14:nvContentPartPr>
              <p14:xfrm>
                <a:off x="2149590" y="1586424"/>
                <a:ext cx="6408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5B5118D-A69B-4C31-910D-EB8ABBDD2B0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40590" y="1577424"/>
                  <a:ext cx="81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7219413-BFFC-486D-A543-7A567B5FDC78}"/>
                    </a:ext>
                  </a:extLst>
                </p14:cNvPr>
                <p14:cNvContentPartPr/>
                <p14:nvPr/>
              </p14:nvContentPartPr>
              <p14:xfrm>
                <a:off x="2316630" y="1566984"/>
                <a:ext cx="130320" cy="138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7219413-BFFC-486D-A543-7A567B5FDC7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07990" y="1557984"/>
                  <a:ext cx="14796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003C43A-F3D4-46F0-A0CB-68E9F186BBD7}"/>
              </a:ext>
            </a:extLst>
          </p:cNvPr>
          <p:cNvGrpSpPr/>
          <p:nvPr/>
        </p:nvGrpSpPr>
        <p:grpSpPr>
          <a:xfrm>
            <a:off x="2841510" y="1465104"/>
            <a:ext cx="1793520" cy="325440"/>
            <a:chOff x="2841510" y="1465104"/>
            <a:chExt cx="17935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3B8BE51-C5EB-46E0-8F88-653F08656A2D}"/>
                    </a:ext>
                  </a:extLst>
                </p14:cNvPr>
                <p14:cNvContentPartPr/>
                <p14:nvPr/>
              </p14:nvContentPartPr>
              <p14:xfrm>
                <a:off x="2841510" y="1518744"/>
                <a:ext cx="142560" cy="195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3B8BE51-C5EB-46E0-8F88-653F08656A2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32510" y="1509744"/>
                  <a:ext cx="160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3322C0F-59BA-402A-A5A5-00D316A92CEB}"/>
                    </a:ext>
                  </a:extLst>
                </p14:cNvPr>
                <p14:cNvContentPartPr/>
                <p14:nvPr/>
              </p14:nvContentPartPr>
              <p14:xfrm>
                <a:off x="2967510" y="1592904"/>
                <a:ext cx="73440" cy="123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3322C0F-59BA-402A-A5A5-00D316A92C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58870" y="1584264"/>
                  <a:ext cx="91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7CD9354-083F-447F-AC8F-9F5EE6C63119}"/>
                    </a:ext>
                  </a:extLst>
                </p14:cNvPr>
                <p14:cNvContentPartPr/>
                <p14:nvPr/>
              </p14:nvContentPartPr>
              <p14:xfrm>
                <a:off x="3125550" y="1660584"/>
                <a:ext cx="16200" cy="129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7CD9354-083F-447F-AC8F-9F5EE6C6311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116550" y="1651944"/>
                  <a:ext cx="33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4C10462-F148-411F-8F15-9539552A7F98}"/>
                    </a:ext>
                  </a:extLst>
                </p14:cNvPr>
                <p14:cNvContentPartPr/>
                <p14:nvPr/>
              </p14:nvContentPartPr>
              <p14:xfrm>
                <a:off x="3265230" y="1607304"/>
                <a:ext cx="92520" cy="20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4C10462-F148-411F-8F15-9539552A7F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56590" y="1598304"/>
                  <a:ext cx="110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CD1426C-220E-413C-9472-BA9B5CEC037F}"/>
                    </a:ext>
                  </a:extLst>
                </p14:cNvPr>
                <p14:cNvContentPartPr/>
                <p14:nvPr/>
              </p14:nvContentPartPr>
              <p14:xfrm>
                <a:off x="3471870" y="1476624"/>
                <a:ext cx="125280" cy="191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CD1426C-220E-413C-9472-BA9B5CEC03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63230" y="1467984"/>
                  <a:ext cx="142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B7D6C35-2C52-4753-8ED8-8E585CB1D3B9}"/>
                    </a:ext>
                  </a:extLst>
                </p14:cNvPr>
                <p14:cNvContentPartPr/>
                <p14:nvPr/>
              </p14:nvContentPartPr>
              <p14:xfrm>
                <a:off x="3535590" y="1562304"/>
                <a:ext cx="65160" cy="107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B7D6C35-2C52-4753-8ED8-8E585CB1D3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26590" y="1553664"/>
                  <a:ext cx="82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107F3BB-16B7-405E-A2AE-AA269F30F68A}"/>
                    </a:ext>
                  </a:extLst>
                </p14:cNvPr>
                <p14:cNvContentPartPr/>
                <p14:nvPr/>
              </p14:nvContentPartPr>
              <p14:xfrm>
                <a:off x="3676350" y="1653024"/>
                <a:ext cx="64800" cy="94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107F3BB-16B7-405E-A2AE-AA269F30F68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67710" y="1644384"/>
                  <a:ext cx="824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7A5D01B-51A5-44FC-A7D0-270789FE335D}"/>
                    </a:ext>
                  </a:extLst>
                </p14:cNvPr>
                <p14:cNvContentPartPr/>
                <p14:nvPr/>
              </p14:nvContentPartPr>
              <p14:xfrm>
                <a:off x="3680670" y="1604424"/>
                <a:ext cx="89280" cy="489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7A5D01B-51A5-44FC-A7D0-270789FE335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671670" y="1595784"/>
                  <a:ext cx="106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6479EE0-8CF4-4415-9FB6-2DCFD39B1D03}"/>
                    </a:ext>
                  </a:extLst>
                </p14:cNvPr>
                <p14:cNvContentPartPr/>
                <p14:nvPr/>
              </p14:nvContentPartPr>
              <p14:xfrm>
                <a:off x="3826830" y="1591104"/>
                <a:ext cx="84960" cy="15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6479EE0-8CF4-4415-9FB6-2DCFD39B1D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18190" y="1582104"/>
                  <a:ext cx="102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F99EB95-F4FD-46EC-A8B7-53DDC1BBFF0B}"/>
                    </a:ext>
                  </a:extLst>
                </p14:cNvPr>
                <p14:cNvContentPartPr/>
                <p14:nvPr/>
              </p14:nvContentPartPr>
              <p14:xfrm>
                <a:off x="4005030" y="1465104"/>
                <a:ext cx="137160" cy="212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F99EB95-F4FD-46EC-A8B7-53DDC1BBFF0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96030" y="1456104"/>
                  <a:ext cx="154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863A95E-7E8D-49B9-BA8C-88A3E6869529}"/>
                    </a:ext>
                  </a:extLst>
                </p14:cNvPr>
                <p14:cNvContentPartPr/>
                <p14:nvPr/>
              </p14:nvContentPartPr>
              <p14:xfrm>
                <a:off x="4087470" y="1541424"/>
                <a:ext cx="57600" cy="111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863A95E-7E8D-49B9-BA8C-88A3E686952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78830" y="1532784"/>
                  <a:ext cx="75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61B7A8F-4F19-46C6-82AD-F8F1BC896079}"/>
                    </a:ext>
                  </a:extLst>
                </p14:cNvPr>
                <p14:cNvContentPartPr/>
                <p14:nvPr/>
              </p14:nvContentPartPr>
              <p14:xfrm>
                <a:off x="4182870" y="1628544"/>
                <a:ext cx="96840" cy="158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61B7A8F-4F19-46C6-82AD-F8F1BC8960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74230" y="1619544"/>
                  <a:ext cx="114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713E58B-F69A-4A6B-93F7-70C14419DE05}"/>
                    </a:ext>
                  </a:extLst>
                </p14:cNvPr>
                <p14:cNvContentPartPr/>
                <p14:nvPr/>
              </p14:nvContentPartPr>
              <p14:xfrm>
                <a:off x="4384110" y="1586424"/>
                <a:ext cx="57600" cy="14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713E58B-F69A-4A6B-93F7-70C14419DE0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75470" y="1577424"/>
                  <a:ext cx="75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DD0164F-A011-4301-A9D0-8319B81E04FD}"/>
                    </a:ext>
                  </a:extLst>
                </p14:cNvPr>
                <p14:cNvContentPartPr/>
                <p14:nvPr/>
              </p14:nvContentPartPr>
              <p14:xfrm>
                <a:off x="4410750" y="1523424"/>
                <a:ext cx="35280" cy="7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DD0164F-A011-4301-A9D0-8319B81E04F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01750" y="1514424"/>
                  <a:ext cx="52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8D4F19E-6FA3-45CC-83C6-2718F3C0C05E}"/>
                    </a:ext>
                  </a:extLst>
                </p14:cNvPr>
                <p14:cNvContentPartPr/>
                <p14:nvPr/>
              </p14:nvContentPartPr>
              <p14:xfrm>
                <a:off x="4502550" y="1465824"/>
                <a:ext cx="132480" cy="155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8D4F19E-6FA3-45CC-83C6-2718F3C0C05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93550" y="1457184"/>
                  <a:ext cx="15012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1D30CC0-7AA0-459C-8E45-329A14369141}"/>
                  </a:ext>
                </a:extLst>
              </p14:cNvPr>
              <p14:cNvContentPartPr/>
              <p14:nvPr/>
            </p14:nvContentPartPr>
            <p14:xfrm>
              <a:off x="8851350" y="4842984"/>
              <a:ext cx="1902600" cy="1090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1D30CC0-7AA0-459C-8E45-329A1436914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842350" y="4834344"/>
                <a:ext cx="1920240" cy="12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A3F5042-D3DC-41BF-9A34-ACF3C59BCD86}"/>
              </a:ext>
            </a:extLst>
          </p:cNvPr>
          <p:cNvGrpSpPr/>
          <p:nvPr/>
        </p:nvGrpSpPr>
        <p:grpSpPr>
          <a:xfrm>
            <a:off x="8073750" y="5194704"/>
            <a:ext cx="1192320" cy="505800"/>
            <a:chOff x="8073750" y="5194704"/>
            <a:chExt cx="119232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7789378-870C-40C3-B785-EF82AA0DD057}"/>
                    </a:ext>
                  </a:extLst>
                </p14:cNvPr>
                <p14:cNvContentPartPr/>
                <p14:nvPr/>
              </p14:nvContentPartPr>
              <p14:xfrm>
                <a:off x="8589630" y="5267064"/>
                <a:ext cx="49320" cy="365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7789378-870C-40C3-B785-EF82AA0DD05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80990" y="5258424"/>
                  <a:ext cx="669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28CF4FB-DAFC-4FFA-A483-59496E0914A9}"/>
                    </a:ext>
                  </a:extLst>
                </p14:cNvPr>
                <p14:cNvContentPartPr/>
                <p14:nvPr/>
              </p14:nvContentPartPr>
              <p14:xfrm>
                <a:off x="8535270" y="5206944"/>
                <a:ext cx="161280" cy="134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28CF4FB-DAFC-4FFA-A483-59496E0914A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26270" y="5198304"/>
                  <a:ext cx="178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404FAA3-2D3C-4094-BF3B-3A96D5984BDF}"/>
                    </a:ext>
                  </a:extLst>
                </p14:cNvPr>
                <p14:cNvContentPartPr/>
                <p14:nvPr/>
              </p14:nvContentPartPr>
              <p14:xfrm>
                <a:off x="8073750" y="5194704"/>
                <a:ext cx="184680" cy="174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404FAA3-2D3C-4094-BF3B-3A96D5984B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65110" y="5185704"/>
                  <a:ext cx="202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6B14886-E63A-4008-830F-60E2FD2E747A}"/>
                    </a:ext>
                  </a:extLst>
                </p14:cNvPr>
                <p14:cNvContentPartPr/>
                <p14:nvPr/>
              </p14:nvContentPartPr>
              <p14:xfrm>
                <a:off x="8255190" y="5225304"/>
                <a:ext cx="109440" cy="11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6B14886-E63A-4008-830F-60E2FD2E747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46190" y="5216304"/>
                  <a:ext cx="127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330E1DC-F00C-43FB-9167-A387EA3B4E33}"/>
                    </a:ext>
                  </a:extLst>
                </p14:cNvPr>
                <p14:cNvContentPartPr/>
                <p14:nvPr/>
              </p14:nvContentPartPr>
              <p14:xfrm>
                <a:off x="8954310" y="5247264"/>
                <a:ext cx="28080" cy="453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330E1DC-F00C-43FB-9167-A387EA3B4E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45310" y="5238264"/>
                  <a:ext cx="457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252BCAF-ABE6-421A-85D4-90510F14A38E}"/>
                    </a:ext>
                  </a:extLst>
                </p14:cNvPr>
                <p14:cNvContentPartPr/>
                <p14:nvPr/>
              </p14:nvContentPartPr>
              <p14:xfrm>
                <a:off x="8887350" y="5209464"/>
                <a:ext cx="142200" cy="126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252BCAF-ABE6-421A-85D4-90510F14A3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78710" y="5200824"/>
                  <a:ext cx="159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96E40D6-3A4C-4863-8E37-31BF852FDFC0}"/>
                    </a:ext>
                  </a:extLst>
                </p14:cNvPr>
                <p14:cNvContentPartPr/>
                <p14:nvPr/>
              </p14:nvContentPartPr>
              <p14:xfrm>
                <a:off x="9133590" y="5262384"/>
                <a:ext cx="127080" cy="160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96E40D6-3A4C-4863-8E37-31BF852FDFC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124590" y="5253384"/>
                  <a:ext cx="144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3D7DBF-0F56-42E0-B592-61794DF574E4}"/>
                    </a:ext>
                  </a:extLst>
                </p14:cNvPr>
                <p14:cNvContentPartPr/>
                <p14:nvPr/>
              </p14:nvContentPartPr>
              <p14:xfrm>
                <a:off x="9187230" y="5335824"/>
                <a:ext cx="78840" cy="102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3D7DBF-0F56-42E0-B592-61794DF574E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78590" y="5327184"/>
                  <a:ext cx="9648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A24D8DD2-BD22-4AA4-8A64-13AD2707BDFF}"/>
              </a:ext>
            </a:extLst>
          </p:cNvPr>
          <p:cNvGrpSpPr/>
          <p:nvPr/>
        </p:nvGrpSpPr>
        <p:grpSpPr>
          <a:xfrm>
            <a:off x="9731910" y="5331864"/>
            <a:ext cx="601200" cy="441360"/>
            <a:chOff x="9731910" y="5331864"/>
            <a:chExt cx="6012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88A9CDA-32D6-4A78-B43C-E214E57C7989}"/>
                    </a:ext>
                  </a:extLst>
                </p14:cNvPr>
                <p14:cNvContentPartPr/>
                <p14:nvPr/>
              </p14:nvContentPartPr>
              <p14:xfrm>
                <a:off x="9735150" y="5331864"/>
                <a:ext cx="160560" cy="140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88A9CDA-32D6-4A78-B43C-E214E57C798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26150" y="5323224"/>
                  <a:ext cx="178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02C9295-9C5D-4CA1-9FA4-E082C3AC7121}"/>
                    </a:ext>
                  </a:extLst>
                </p14:cNvPr>
                <p14:cNvContentPartPr/>
                <p14:nvPr/>
              </p14:nvContentPartPr>
              <p14:xfrm>
                <a:off x="9809310" y="5360664"/>
                <a:ext cx="126360" cy="159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02C9295-9C5D-4CA1-9FA4-E082C3AC712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00670" y="5351664"/>
                  <a:ext cx="144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347D784-7E00-4C1A-B588-F5181806C4A0}"/>
                    </a:ext>
                  </a:extLst>
                </p14:cNvPr>
                <p14:cNvContentPartPr/>
                <p14:nvPr/>
              </p14:nvContentPartPr>
              <p14:xfrm>
                <a:off x="9731910" y="5531304"/>
                <a:ext cx="228240" cy="17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347D784-7E00-4C1A-B588-F5181806C4A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23270" y="5522664"/>
                  <a:ext cx="245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0F95BA1-82CD-406B-A507-379AAE2478DB}"/>
                    </a:ext>
                  </a:extLst>
                </p14:cNvPr>
                <p14:cNvContentPartPr/>
                <p14:nvPr/>
              </p14:nvContentPartPr>
              <p14:xfrm>
                <a:off x="9793110" y="5661264"/>
                <a:ext cx="154440" cy="111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0F95BA1-82CD-406B-A507-379AAE2478D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84470" y="5652264"/>
                  <a:ext cx="172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33168C5-556C-466F-A9E4-5675A4DA7547}"/>
                    </a:ext>
                  </a:extLst>
                </p14:cNvPr>
                <p14:cNvContentPartPr/>
                <p14:nvPr/>
              </p14:nvContentPartPr>
              <p14:xfrm>
                <a:off x="10117830" y="5460744"/>
                <a:ext cx="9720" cy="113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33168C5-556C-466F-A9E4-5675A4DA754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08830" y="5452104"/>
                  <a:ext cx="27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E1D40B8-5E18-40E6-BE17-6FED30CC5AEF}"/>
                    </a:ext>
                  </a:extLst>
                </p14:cNvPr>
                <p14:cNvContentPartPr/>
                <p14:nvPr/>
              </p14:nvContentPartPr>
              <p14:xfrm>
                <a:off x="10090110" y="5500704"/>
                <a:ext cx="112680" cy="18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E1D40B8-5E18-40E6-BE17-6FED30CC5A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81470" y="5492064"/>
                  <a:ext cx="13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0533CB1-B1B2-4FC1-96FA-E5C9369F2457}"/>
                    </a:ext>
                  </a:extLst>
                </p14:cNvPr>
                <p14:cNvContentPartPr/>
                <p14:nvPr/>
              </p14:nvContentPartPr>
              <p14:xfrm>
                <a:off x="10050870" y="5379744"/>
                <a:ext cx="282240" cy="290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0533CB1-B1B2-4FC1-96FA-E5C9369F245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41870" y="5370744"/>
                  <a:ext cx="29988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52E7CBE-0EA4-4D9D-A74E-B25BFC534A97}"/>
              </a:ext>
            </a:extLst>
          </p:cNvPr>
          <p:cNvGrpSpPr/>
          <p:nvPr/>
        </p:nvGrpSpPr>
        <p:grpSpPr>
          <a:xfrm>
            <a:off x="8566590" y="6019104"/>
            <a:ext cx="1175400" cy="563400"/>
            <a:chOff x="8566590" y="6019104"/>
            <a:chExt cx="117540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E80CA70-19FC-437F-AAD3-A1D29456A6BE}"/>
                    </a:ext>
                  </a:extLst>
                </p14:cNvPr>
                <p14:cNvContentPartPr/>
                <p14:nvPr/>
              </p14:nvContentPartPr>
              <p14:xfrm>
                <a:off x="8913990" y="6181824"/>
                <a:ext cx="37440" cy="400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E80CA70-19FC-437F-AAD3-A1D29456A6B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04990" y="6172824"/>
                  <a:ext cx="550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A468DA3-BBE8-4896-AD0F-38E42494C6C9}"/>
                    </a:ext>
                  </a:extLst>
                </p14:cNvPr>
                <p14:cNvContentPartPr/>
                <p14:nvPr/>
              </p14:nvContentPartPr>
              <p14:xfrm>
                <a:off x="8882310" y="6165984"/>
                <a:ext cx="106200" cy="9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A468DA3-BBE8-4896-AD0F-38E42494C6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73670" y="6157344"/>
                  <a:ext cx="123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FBDE98E-21D2-4B8B-B7B8-EADFC2217EF2}"/>
                    </a:ext>
                  </a:extLst>
                </p14:cNvPr>
                <p14:cNvContentPartPr/>
                <p14:nvPr/>
              </p14:nvContentPartPr>
              <p14:xfrm>
                <a:off x="8566590" y="6019104"/>
                <a:ext cx="103320" cy="190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FBDE98E-21D2-4B8B-B7B8-EADFC2217EF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57590" y="6010104"/>
                  <a:ext cx="120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4CCB509-BCFF-4CAA-AF0F-44026AE1F06D}"/>
                    </a:ext>
                  </a:extLst>
                </p14:cNvPr>
                <p14:cNvContentPartPr/>
                <p14:nvPr/>
              </p14:nvContentPartPr>
              <p14:xfrm>
                <a:off x="8682870" y="6076704"/>
                <a:ext cx="148680" cy="125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4CCB509-BCFF-4CAA-AF0F-44026AE1F06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74230" y="6068064"/>
                  <a:ext cx="166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ED6085A-8320-4BF9-AFC9-84F3BFC5F309}"/>
                    </a:ext>
                  </a:extLst>
                </p14:cNvPr>
                <p14:cNvContentPartPr/>
                <p14:nvPr/>
              </p14:nvContentPartPr>
              <p14:xfrm>
                <a:off x="9302790" y="6226824"/>
                <a:ext cx="16200" cy="317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ED6085A-8320-4BF9-AFC9-84F3BFC5F30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94150" y="6217824"/>
                  <a:ext cx="338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545B3B1-0F29-4817-852C-7969C1A41C36}"/>
                    </a:ext>
                  </a:extLst>
                </p14:cNvPr>
                <p14:cNvContentPartPr/>
                <p14:nvPr/>
              </p14:nvContentPartPr>
              <p14:xfrm>
                <a:off x="9203430" y="6159864"/>
                <a:ext cx="146520" cy="123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545B3B1-0F29-4817-852C-7969C1A41C3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94790" y="6150864"/>
                  <a:ext cx="164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4203EE-FE84-4A47-BB0E-F0F9ECBCDB03}"/>
                    </a:ext>
                  </a:extLst>
                </p14:cNvPr>
                <p14:cNvContentPartPr/>
                <p14:nvPr/>
              </p14:nvContentPartPr>
              <p14:xfrm>
                <a:off x="9573870" y="6251304"/>
                <a:ext cx="129600" cy="136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4203EE-FE84-4A47-BB0E-F0F9ECBCDB0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65230" y="6242664"/>
                  <a:ext cx="147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162D010-9E80-453D-8BC8-A163155C1461}"/>
                    </a:ext>
                  </a:extLst>
                </p14:cNvPr>
                <p14:cNvContentPartPr/>
                <p14:nvPr/>
              </p14:nvContentPartPr>
              <p14:xfrm>
                <a:off x="9606990" y="6170304"/>
                <a:ext cx="101160" cy="36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162D010-9E80-453D-8BC8-A163155C146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97990" y="6161304"/>
                  <a:ext cx="118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37D0D7B-A721-41AB-9451-13686646F770}"/>
                    </a:ext>
                  </a:extLst>
                </p14:cNvPr>
                <p14:cNvContentPartPr/>
                <p14:nvPr/>
              </p14:nvContentPartPr>
              <p14:xfrm>
                <a:off x="9613470" y="6206664"/>
                <a:ext cx="128520" cy="31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37D0D7B-A721-41AB-9451-13686646F77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604470" y="6197664"/>
                  <a:ext cx="1461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338F260-0F17-4055-815E-A352D3E82325}"/>
              </a:ext>
            </a:extLst>
          </p:cNvPr>
          <p:cNvGrpSpPr/>
          <p:nvPr/>
        </p:nvGrpSpPr>
        <p:grpSpPr>
          <a:xfrm>
            <a:off x="10288110" y="6107664"/>
            <a:ext cx="511200" cy="242640"/>
            <a:chOff x="10288110" y="6107664"/>
            <a:chExt cx="51120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ACEE916-A486-411A-B58C-784ED60790BB}"/>
                    </a:ext>
                  </a:extLst>
                </p14:cNvPr>
                <p14:cNvContentPartPr/>
                <p14:nvPr/>
              </p14:nvContentPartPr>
              <p14:xfrm>
                <a:off x="10373790" y="6190104"/>
                <a:ext cx="13320" cy="122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ACEE916-A486-411A-B58C-784ED60790B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365150" y="6181464"/>
                  <a:ext cx="30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B087965-7F4D-4070-BF21-4E915A8E30A7}"/>
                    </a:ext>
                  </a:extLst>
                </p14:cNvPr>
                <p14:cNvContentPartPr/>
                <p14:nvPr/>
              </p14:nvContentPartPr>
              <p14:xfrm>
                <a:off x="10288110" y="6246624"/>
                <a:ext cx="175320" cy="1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B087965-7F4D-4070-BF21-4E915A8E30A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79470" y="6237624"/>
                  <a:ext cx="192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2D239C7-179A-4DA7-BCAC-232B7653B558}"/>
                    </a:ext>
                  </a:extLst>
                </p14:cNvPr>
                <p14:cNvContentPartPr/>
                <p14:nvPr/>
              </p14:nvContentPartPr>
              <p14:xfrm>
                <a:off x="10607790" y="6191544"/>
                <a:ext cx="191520" cy="158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2D239C7-179A-4DA7-BCAC-232B7653B55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99150" y="6182544"/>
                  <a:ext cx="209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AF8484-E662-4802-877F-64C6A108970B}"/>
                    </a:ext>
                  </a:extLst>
                </p14:cNvPr>
                <p14:cNvContentPartPr/>
                <p14:nvPr/>
              </p14:nvContentPartPr>
              <p14:xfrm>
                <a:off x="10615710" y="6107664"/>
                <a:ext cx="132840" cy="43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AF8484-E662-4802-877F-64C6A108970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06710" y="6099024"/>
                  <a:ext cx="150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A1475F7-7B0E-4AB5-BFBF-E0F15B8271AC}"/>
                    </a:ext>
                  </a:extLst>
                </p14:cNvPr>
                <p14:cNvContentPartPr/>
                <p14:nvPr/>
              </p14:nvContentPartPr>
              <p14:xfrm>
                <a:off x="10616790" y="6176784"/>
                <a:ext cx="172080" cy="59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A1475F7-7B0E-4AB5-BFBF-E0F15B8271A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07790" y="6168144"/>
                  <a:ext cx="1897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2CF3CC7-E0CA-411A-BF1F-BF3EF7123B5B}"/>
              </a:ext>
            </a:extLst>
          </p:cNvPr>
          <p:cNvGrpSpPr/>
          <p:nvPr/>
        </p:nvGrpSpPr>
        <p:grpSpPr>
          <a:xfrm>
            <a:off x="5257470" y="5227104"/>
            <a:ext cx="1827720" cy="550440"/>
            <a:chOff x="5257470" y="5227104"/>
            <a:chExt cx="182772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628C44F-5CB7-4A62-8D50-E1C5A80F3541}"/>
                    </a:ext>
                  </a:extLst>
                </p14:cNvPr>
                <p14:cNvContentPartPr/>
                <p14:nvPr/>
              </p14:nvContentPartPr>
              <p14:xfrm>
                <a:off x="5257470" y="5227104"/>
                <a:ext cx="9720" cy="226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628C44F-5CB7-4A62-8D50-E1C5A80F354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48470" y="5218104"/>
                  <a:ext cx="27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60081A5-E2C1-4ABB-9CBD-1891161DD6DA}"/>
                    </a:ext>
                  </a:extLst>
                </p14:cNvPr>
                <p14:cNvContentPartPr/>
                <p14:nvPr/>
              </p14:nvContentPartPr>
              <p14:xfrm>
                <a:off x="5263590" y="5278584"/>
                <a:ext cx="147600" cy="134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60081A5-E2C1-4ABB-9CBD-1891161DD6D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54950" y="5269944"/>
                  <a:ext cx="165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257BF27-B3DF-45A9-BE86-B854A49D29C3}"/>
                    </a:ext>
                  </a:extLst>
                </p14:cNvPr>
                <p14:cNvContentPartPr/>
                <p14:nvPr/>
              </p14:nvContentPartPr>
              <p14:xfrm>
                <a:off x="5401110" y="5261304"/>
                <a:ext cx="59760" cy="2484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257BF27-B3DF-45A9-BE86-B854A49D29C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92470" y="5252664"/>
                  <a:ext cx="77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E986F65-BA46-4502-A092-22CEF2B153F4}"/>
                    </a:ext>
                  </a:extLst>
                </p14:cNvPr>
                <p14:cNvContentPartPr/>
                <p14:nvPr/>
              </p14:nvContentPartPr>
              <p14:xfrm>
                <a:off x="5542230" y="5511144"/>
                <a:ext cx="6840" cy="105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E986F65-BA46-4502-A092-22CEF2B153F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533590" y="5502144"/>
                  <a:ext cx="24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DB391BA-BEE5-494E-9E39-7538F372EFDF}"/>
                    </a:ext>
                  </a:extLst>
                </p14:cNvPr>
                <p14:cNvContentPartPr/>
                <p14:nvPr/>
              </p14:nvContentPartPr>
              <p14:xfrm>
                <a:off x="5592270" y="5496744"/>
                <a:ext cx="11880" cy="115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DB391BA-BEE5-494E-9E39-7538F372EFD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83630" y="5487744"/>
                  <a:ext cx="29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15A5612-5C03-4189-A21F-CC144135A57B}"/>
                    </a:ext>
                  </a:extLst>
                </p14:cNvPr>
                <p14:cNvContentPartPr/>
                <p14:nvPr/>
              </p14:nvContentPartPr>
              <p14:xfrm>
                <a:off x="5540070" y="5679264"/>
                <a:ext cx="105480" cy="13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15A5612-5C03-4189-A21F-CC144135A57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31070" y="5670264"/>
                  <a:ext cx="123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52F471F-C0A7-4387-8115-5D987C9C4609}"/>
                    </a:ext>
                  </a:extLst>
                </p14:cNvPr>
                <p14:cNvContentPartPr/>
                <p14:nvPr/>
              </p14:nvContentPartPr>
              <p14:xfrm>
                <a:off x="5501190" y="5442744"/>
                <a:ext cx="136080" cy="33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52F471F-C0A7-4387-8115-5D987C9C460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92190" y="5433744"/>
                  <a:ext cx="153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056BFB6-6DF6-483F-B129-FA7EE35FFB68}"/>
                    </a:ext>
                  </a:extLst>
                </p14:cNvPr>
                <p14:cNvContentPartPr/>
                <p14:nvPr/>
              </p14:nvContentPartPr>
              <p14:xfrm>
                <a:off x="5712870" y="5547504"/>
                <a:ext cx="33480" cy="108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056BFB6-6DF6-483F-B129-FA7EE35FFB6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03870" y="5538864"/>
                  <a:ext cx="51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3D30ADC-3B78-43BF-A7DE-66A0B240846E}"/>
                    </a:ext>
                  </a:extLst>
                </p14:cNvPr>
                <p14:cNvContentPartPr/>
                <p14:nvPr/>
              </p14:nvContentPartPr>
              <p14:xfrm>
                <a:off x="5731230" y="5535984"/>
                <a:ext cx="109080" cy="124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3D30ADC-3B78-43BF-A7DE-66A0B240846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22590" y="5527344"/>
                  <a:ext cx="126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79AF4CC-79BB-40D5-84E9-1288946A0AAE}"/>
                    </a:ext>
                  </a:extLst>
                </p14:cNvPr>
                <p14:cNvContentPartPr/>
                <p14:nvPr/>
              </p14:nvContentPartPr>
              <p14:xfrm>
                <a:off x="5877030" y="5585664"/>
                <a:ext cx="360" cy="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79AF4CC-79BB-40D5-84E9-1288946A0A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68390" y="55770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43F3DCF-A143-4886-A03C-F1918C96F98E}"/>
                    </a:ext>
                  </a:extLst>
                </p14:cNvPr>
                <p14:cNvContentPartPr/>
                <p14:nvPr/>
              </p14:nvContentPartPr>
              <p14:xfrm>
                <a:off x="5877030" y="5512224"/>
                <a:ext cx="164520" cy="149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43F3DCF-A143-4886-A03C-F1918C96F98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868390" y="5503224"/>
                  <a:ext cx="182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E829EE4-DAA3-4052-BCDF-D6C566DB684D}"/>
                    </a:ext>
                  </a:extLst>
                </p14:cNvPr>
                <p14:cNvContentPartPr/>
                <p14:nvPr/>
              </p14:nvContentPartPr>
              <p14:xfrm>
                <a:off x="5914110" y="5605824"/>
                <a:ext cx="61920" cy="31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E829EE4-DAA3-4052-BCDF-D6C566DB684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905470" y="5596824"/>
                  <a:ext cx="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555963B-767A-45E8-87D5-7F82A9CDCB74}"/>
                    </a:ext>
                  </a:extLst>
                </p14:cNvPr>
                <p14:cNvContentPartPr/>
                <p14:nvPr/>
              </p14:nvContentPartPr>
              <p14:xfrm>
                <a:off x="6233070" y="5446344"/>
                <a:ext cx="93600" cy="23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555963B-767A-45E8-87D5-7F82A9CDCB7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224430" y="5437704"/>
                  <a:ext cx="111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82234A3-F45D-45C0-B7FB-D249CE8EB441}"/>
                    </a:ext>
                  </a:extLst>
                </p14:cNvPr>
                <p14:cNvContentPartPr/>
                <p14:nvPr/>
              </p14:nvContentPartPr>
              <p14:xfrm>
                <a:off x="6192030" y="5371104"/>
                <a:ext cx="146520" cy="27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82234A3-F45D-45C0-B7FB-D249CE8EB4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183030" y="5362464"/>
                  <a:ext cx="164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4ADCE07-3DE4-4DF5-8CF6-4D7940839720}"/>
                    </a:ext>
                  </a:extLst>
                </p14:cNvPr>
                <p14:cNvContentPartPr/>
                <p14:nvPr/>
              </p14:nvContentPartPr>
              <p14:xfrm>
                <a:off x="6499830" y="5358864"/>
                <a:ext cx="19440" cy="280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4ADCE07-3DE4-4DF5-8CF6-4D794083972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491190" y="5349864"/>
                  <a:ext cx="37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E2A7AD0-99DB-4E39-84AD-8DD82851ECB7}"/>
                    </a:ext>
                  </a:extLst>
                </p14:cNvPr>
                <p14:cNvContentPartPr/>
                <p14:nvPr/>
              </p14:nvContentPartPr>
              <p14:xfrm>
                <a:off x="6485790" y="5388024"/>
                <a:ext cx="135720" cy="115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E2A7AD0-99DB-4E39-84AD-8DD82851ECB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476790" y="5379384"/>
                  <a:ext cx="153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AF0E1CC-6565-4B7A-9307-36114F368E1E}"/>
                    </a:ext>
                  </a:extLst>
                </p14:cNvPr>
                <p14:cNvContentPartPr/>
                <p14:nvPr/>
              </p14:nvContentPartPr>
              <p14:xfrm>
                <a:off x="6635550" y="5363544"/>
                <a:ext cx="40680" cy="234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AF0E1CC-6565-4B7A-9307-36114F368E1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26910" y="5354544"/>
                  <a:ext cx="58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5B256A9-81B8-482D-ADE3-0EC16C8A2F14}"/>
                    </a:ext>
                  </a:extLst>
                </p14:cNvPr>
                <p14:cNvContentPartPr/>
                <p14:nvPr/>
              </p14:nvContentPartPr>
              <p14:xfrm>
                <a:off x="6725910" y="5543184"/>
                <a:ext cx="148680" cy="234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5B256A9-81B8-482D-ADE3-0EC16C8A2F1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17270" y="5534544"/>
                  <a:ext cx="166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BD80C03-5FBF-4BDC-A227-916B3C14F389}"/>
                    </a:ext>
                  </a:extLst>
                </p14:cNvPr>
                <p14:cNvContentPartPr/>
                <p14:nvPr/>
              </p14:nvContentPartPr>
              <p14:xfrm>
                <a:off x="6966390" y="5471184"/>
                <a:ext cx="118800" cy="10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BD80C03-5FBF-4BDC-A227-916B3C14F38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57750" y="5462544"/>
                  <a:ext cx="1364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AEFB276-D591-460C-AA70-27E9D17706E2}"/>
              </a:ext>
            </a:extLst>
          </p:cNvPr>
          <p:cNvGrpSpPr/>
          <p:nvPr/>
        </p:nvGrpSpPr>
        <p:grpSpPr>
          <a:xfrm>
            <a:off x="7173030" y="5396664"/>
            <a:ext cx="631800" cy="309240"/>
            <a:chOff x="7173030" y="5396664"/>
            <a:chExt cx="63180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65FBAD2-A388-4E71-949D-566E4662A5C4}"/>
                    </a:ext>
                  </a:extLst>
                </p14:cNvPr>
                <p14:cNvContentPartPr/>
                <p14:nvPr/>
              </p14:nvContentPartPr>
              <p14:xfrm>
                <a:off x="7205070" y="5396664"/>
                <a:ext cx="27720" cy="273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65FBAD2-A388-4E71-949D-566E4662A5C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196070" y="5387664"/>
                  <a:ext cx="45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BEC3BFB-7DAC-45FC-AFAD-9BBB2E4B4673}"/>
                    </a:ext>
                  </a:extLst>
                </p14:cNvPr>
                <p14:cNvContentPartPr/>
                <p14:nvPr/>
              </p14:nvContentPartPr>
              <p14:xfrm>
                <a:off x="7173030" y="5440224"/>
                <a:ext cx="129240" cy="135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BEC3BFB-7DAC-45FC-AFAD-9BBB2E4B467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64390" y="5431584"/>
                  <a:ext cx="146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F926041-66A7-4D70-9FC6-72D9ED4FAD2B}"/>
                    </a:ext>
                  </a:extLst>
                </p14:cNvPr>
                <p14:cNvContentPartPr/>
                <p14:nvPr/>
              </p14:nvContentPartPr>
              <p14:xfrm>
                <a:off x="7286430" y="5409264"/>
                <a:ext cx="37440" cy="195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F926041-66A7-4D70-9FC6-72D9ED4FAD2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277790" y="5400624"/>
                  <a:ext cx="55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486EFC4-9818-4F61-9981-31AF85E1F0E0}"/>
                    </a:ext>
                  </a:extLst>
                </p14:cNvPr>
                <p14:cNvContentPartPr/>
                <p14:nvPr/>
              </p14:nvContentPartPr>
              <p14:xfrm>
                <a:off x="7411710" y="5605464"/>
                <a:ext cx="70920" cy="100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486EFC4-9818-4F61-9981-31AF85E1F0E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03070" y="5596464"/>
                  <a:ext cx="8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0A0E758-E0B5-42E6-AFF5-D8B707560EF6}"/>
                    </a:ext>
                  </a:extLst>
                </p14:cNvPr>
                <p14:cNvContentPartPr/>
                <p14:nvPr/>
              </p14:nvContentPartPr>
              <p14:xfrm>
                <a:off x="7406310" y="5490264"/>
                <a:ext cx="75600" cy="57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0A0E758-E0B5-42E6-AFF5-D8B707560EF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97310" y="5481624"/>
                  <a:ext cx="93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D76510C-3949-4F16-8098-3E3A23254C24}"/>
                    </a:ext>
                  </a:extLst>
                </p14:cNvPr>
                <p14:cNvContentPartPr/>
                <p14:nvPr/>
              </p14:nvContentPartPr>
              <p14:xfrm>
                <a:off x="7607550" y="5432304"/>
                <a:ext cx="7920" cy="120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D76510C-3949-4F16-8098-3E3A23254C2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598550" y="5423304"/>
                  <a:ext cx="25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427AF91-AE9B-4969-A99D-E5FEF9C7E494}"/>
                    </a:ext>
                  </a:extLst>
                </p14:cNvPr>
                <p14:cNvContentPartPr/>
                <p14:nvPr/>
              </p14:nvContentPartPr>
              <p14:xfrm>
                <a:off x="7567230" y="5503584"/>
                <a:ext cx="141120" cy="11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427AF91-AE9B-4969-A99D-E5FEF9C7E49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58230" y="5494584"/>
                  <a:ext cx="158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C306AFF-94F2-47F6-B29F-C7E4C5D54AC7}"/>
                    </a:ext>
                  </a:extLst>
                </p14:cNvPr>
                <p14:cNvContentPartPr/>
                <p14:nvPr/>
              </p14:nvContentPartPr>
              <p14:xfrm>
                <a:off x="7795110" y="5408544"/>
                <a:ext cx="9720" cy="243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C306AFF-94F2-47F6-B29F-C7E4C5D54AC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786110" y="5399904"/>
                  <a:ext cx="2736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BE52CC5-D3B0-489D-A329-14C49BFBFACC}"/>
                  </a:ext>
                </a:extLst>
              </p14:cNvPr>
              <p14:cNvContentPartPr/>
              <p14:nvPr/>
            </p14:nvContentPartPr>
            <p14:xfrm>
              <a:off x="5243430" y="5854584"/>
              <a:ext cx="2642040" cy="1288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BE52CC5-D3B0-489D-A329-14C49BFBFACC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234790" y="5845584"/>
                <a:ext cx="265968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B6FEB868-3127-47DC-8094-4A26F3567C3F}"/>
              </a:ext>
            </a:extLst>
          </p:cNvPr>
          <p:cNvGrpSpPr/>
          <p:nvPr/>
        </p:nvGrpSpPr>
        <p:grpSpPr>
          <a:xfrm>
            <a:off x="5311470" y="4539504"/>
            <a:ext cx="2419560" cy="506160"/>
            <a:chOff x="5311470" y="4539504"/>
            <a:chExt cx="241956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2004D86-446A-4680-A3C6-9931EFD9CC64}"/>
                    </a:ext>
                  </a:extLst>
                </p14:cNvPr>
                <p14:cNvContentPartPr/>
                <p14:nvPr/>
              </p14:nvContentPartPr>
              <p14:xfrm>
                <a:off x="5311470" y="4714104"/>
                <a:ext cx="215280" cy="20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2004D86-446A-4680-A3C6-9931EFD9CC6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02470" y="4705464"/>
                  <a:ext cx="232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04BD132-67D0-4141-8951-1CAA4D8EF902}"/>
                    </a:ext>
                  </a:extLst>
                </p14:cNvPr>
                <p14:cNvContentPartPr/>
                <p14:nvPr/>
              </p14:nvContentPartPr>
              <p14:xfrm>
                <a:off x="5357910" y="4564704"/>
                <a:ext cx="66960" cy="224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04BD132-67D0-4141-8951-1CAA4D8EF90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349270" y="4555704"/>
                  <a:ext cx="84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390A47A-9EBD-4AD0-96C1-0B1E6B0B5392}"/>
                    </a:ext>
                  </a:extLst>
                </p14:cNvPr>
                <p14:cNvContentPartPr/>
                <p14:nvPr/>
              </p14:nvContentPartPr>
              <p14:xfrm>
                <a:off x="5404350" y="4577664"/>
                <a:ext cx="110520" cy="111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390A47A-9EBD-4AD0-96C1-0B1E6B0B539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395710" y="4569024"/>
                  <a:ext cx="128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8C5EB81-EE26-4114-BB07-08DF0EE91D3B}"/>
                    </a:ext>
                  </a:extLst>
                </p14:cNvPr>
                <p14:cNvContentPartPr/>
                <p14:nvPr/>
              </p14:nvContentPartPr>
              <p14:xfrm>
                <a:off x="5510550" y="4539504"/>
                <a:ext cx="41760" cy="249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8C5EB81-EE26-4114-BB07-08DF0EE91D3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501910" y="4530864"/>
                  <a:ext cx="59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B3CE736-5FDF-48C4-A407-7B7CD3384DE6}"/>
                    </a:ext>
                  </a:extLst>
                </p14:cNvPr>
                <p14:cNvContentPartPr/>
                <p14:nvPr/>
              </p14:nvContentPartPr>
              <p14:xfrm>
                <a:off x="5637990" y="4746864"/>
                <a:ext cx="18000" cy="101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B3CE736-5FDF-48C4-A407-7B7CD3384DE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628990" y="4738224"/>
                  <a:ext cx="35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0B0DF78-0222-4798-BFB6-68DC528074A5}"/>
                    </a:ext>
                  </a:extLst>
                </p14:cNvPr>
                <p14:cNvContentPartPr/>
                <p14:nvPr/>
              </p14:nvContentPartPr>
              <p14:xfrm>
                <a:off x="5589030" y="4843704"/>
                <a:ext cx="119160" cy="32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0B0DF78-0222-4798-BFB6-68DC528074A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580030" y="4835064"/>
                  <a:ext cx="136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018DCA8-C6CA-4CBB-8880-ABFBDEE192FE}"/>
                    </a:ext>
                  </a:extLst>
                </p14:cNvPr>
                <p14:cNvContentPartPr/>
                <p14:nvPr/>
              </p14:nvContentPartPr>
              <p14:xfrm>
                <a:off x="5618550" y="4715904"/>
                <a:ext cx="82080" cy="28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018DCA8-C6CA-4CBB-8880-ABFBDEE192F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609910" y="4707264"/>
                  <a:ext cx="99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43E0B10-E964-4A76-AA22-E5AD84290AB0}"/>
                    </a:ext>
                  </a:extLst>
                </p14:cNvPr>
                <p14:cNvContentPartPr/>
                <p14:nvPr/>
              </p14:nvContentPartPr>
              <p14:xfrm>
                <a:off x="5761830" y="4754064"/>
                <a:ext cx="1440" cy="101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43E0B10-E964-4A76-AA22-E5AD84290AB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752830" y="4745424"/>
                  <a:ext cx="19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56A6D01-E530-4519-B14C-130258715A6C}"/>
                    </a:ext>
                  </a:extLst>
                </p14:cNvPr>
                <p14:cNvContentPartPr/>
                <p14:nvPr/>
              </p14:nvContentPartPr>
              <p14:xfrm>
                <a:off x="5753190" y="4783584"/>
                <a:ext cx="109440" cy="114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56A6D01-E530-4519-B14C-130258715A6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744550" y="4774944"/>
                  <a:ext cx="127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70F45EA-2692-47EC-BB05-FC119B183C3A}"/>
                    </a:ext>
                  </a:extLst>
                </p14:cNvPr>
                <p14:cNvContentPartPr/>
                <p14:nvPr/>
              </p14:nvContentPartPr>
              <p14:xfrm>
                <a:off x="5906190" y="4763064"/>
                <a:ext cx="117720" cy="168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70F45EA-2692-47EC-BB05-FC119B183C3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897190" y="4754064"/>
                  <a:ext cx="135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7E87E28-34B4-4AD3-AE60-2D0FCCEEFF93}"/>
                    </a:ext>
                  </a:extLst>
                </p14:cNvPr>
                <p14:cNvContentPartPr/>
                <p14:nvPr/>
              </p14:nvContentPartPr>
              <p14:xfrm>
                <a:off x="6221550" y="4685664"/>
                <a:ext cx="91440" cy="24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7E87E28-34B4-4AD3-AE60-2D0FCCEEFF9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12550" y="4676664"/>
                  <a:ext cx="109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52D3681-C8D2-48C8-B528-96EA52E97254}"/>
                    </a:ext>
                  </a:extLst>
                </p14:cNvPr>
                <p14:cNvContentPartPr/>
                <p14:nvPr/>
              </p14:nvContentPartPr>
              <p14:xfrm>
                <a:off x="6212910" y="4639584"/>
                <a:ext cx="111600" cy="23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52D3681-C8D2-48C8-B528-96EA52E9725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04270" y="4630944"/>
                  <a:ext cx="129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B883709-FC0C-4423-AF9A-5DB56F7A5CE7}"/>
                    </a:ext>
                  </a:extLst>
                </p14:cNvPr>
                <p14:cNvContentPartPr/>
                <p14:nvPr/>
              </p14:nvContentPartPr>
              <p14:xfrm>
                <a:off x="6512790" y="4590264"/>
                <a:ext cx="9360" cy="198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B883709-FC0C-4423-AF9A-5DB56F7A5CE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504150" y="4581264"/>
                  <a:ext cx="27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E9036FA-9221-47FA-890D-06DE3235762B}"/>
                    </a:ext>
                  </a:extLst>
                </p14:cNvPr>
                <p14:cNvContentPartPr/>
                <p14:nvPr/>
              </p14:nvContentPartPr>
              <p14:xfrm>
                <a:off x="6502350" y="4600704"/>
                <a:ext cx="131760" cy="119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E9036FA-9221-47FA-890D-06DE3235762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93350" y="4591704"/>
                  <a:ext cx="149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56C90C0-4ED2-4441-ABB3-D0D7486F415A}"/>
                    </a:ext>
                  </a:extLst>
                </p14:cNvPr>
                <p14:cNvContentPartPr/>
                <p14:nvPr/>
              </p14:nvContentPartPr>
              <p14:xfrm>
                <a:off x="6644910" y="4588104"/>
                <a:ext cx="38880" cy="213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56C90C0-4ED2-4441-ABB3-D0D7486F415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636270" y="4579464"/>
                  <a:ext cx="565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37F4D0B-A2D3-43F4-B394-FBE97B56E1C7}"/>
                    </a:ext>
                  </a:extLst>
                </p14:cNvPr>
                <p14:cNvContentPartPr/>
                <p14:nvPr/>
              </p14:nvContentPartPr>
              <p14:xfrm>
                <a:off x="6827790" y="4773504"/>
                <a:ext cx="119880" cy="119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37F4D0B-A2D3-43F4-B394-FBE97B56E1C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819150" y="4764504"/>
                  <a:ext cx="137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3B42B9A-EFE5-43C8-A24C-FDF5E7FBEF7B}"/>
                    </a:ext>
                  </a:extLst>
                </p14:cNvPr>
                <p14:cNvContentPartPr/>
                <p14:nvPr/>
              </p14:nvContentPartPr>
              <p14:xfrm>
                <a:off x="6795750" y="4627344"/>
                <a:ext cx="119160" cy="74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3B42B9A-EFE5-43C8-A24C-FDF5E7FBEF7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87110" y="4618704"/>
                  <a:ext cx="136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AEF40CE-3D36-404B-9656-BA498FF90E8E}"/>
                    </a:ext>
                  </a:extLst>
                </p14:cNvPr>
                <p14:cNvContentPartPr/>
                <p14:nvPr/>
              </p14:nvContentPartPr>
              <p14:xfrm>
                <a:off x="7083030" y="4686384"/>
                <a:ext cx="151920" cy="11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AEF40CE-3D36-404B-9656-BA498FF90E8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074030" y="4677744"/>
                  <a:ext cx="16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B47E0B4-8BF8-482A-9627-5F910725A5EC}"/>
                    </a:ext>
                  </a:extLst>
                </p14:cNvPr>
                <p14:cNvContentPartPr/>
                <p14:nvPr/>
              </p14:nvContentPartPr>
              <p14:xfrm>
                <a:off x="7315950" y="4616184"/>
                <a:ext cx="89280" cy="234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B47E0B4-8BF8-482A-9627-5F910725A5E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307310" y="4607544"/>
                  <a:ext cx="106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D52989A-46A5-4C0A-83A3-439093112E5C}"/>
                    </a:ext>
                  </a:extLst>
                </p14:cNvPr>
                <p14:cNvContentPartPr/>
                <p14:nvPr/>
              </p14:nvContentPartPr>
              <p14:xfrm>
                <a:off x="5463030" y="4917864"/>
                <a:ext cx="2268000" cy="127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D52989A-46A5-4C0A-83A3-439093112E5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454030" y="4909224"/>
                  <a:ext cx="2285640" cy="14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1231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Transformacije</a:t>
            </a:r>
            <a:r>
              <a:rPr lang="en-US" dirty="0"/>
              <a:t> </a:t>
            </a:r>
            <a:r>
              <a:rPr lang="en-US" dirty="0" err="1"/>
              <a:t>zvezda</a:t>
            </a:r>
            <a:r>
              <a:rPr lang="en-US" dirty="0"/>
              <a:t> </a:t>
            </a:r>
            <a:r>
              <a:rPr lang="en-US" dirty="0" err="1"/>
              <a:t>trougao</a:t>
            </a:r>
            <a:r>
              <a:rPr lang="en-US" dirty="0"/>
              <a:t> </a:t>
            </a:r>
            <a:r>
              <a:rPr lang="en-US" dirty="0" err="1"/>
              <a:t>kondenzatora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1442" y="1737039"/>
            <a:ext cx="5181600" cy="376728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0252" y="2116045"/>
            <a:ext cx="2548252" cy="1709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333" y="4250595"/>
            <a:ext cx="2028390" cy="18336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AC52521-61D9-4E8B-8F2B-D375FF6BF427}"/>
              </a:ext>
            </a:extLst>
          </p:cNvPr>
          <p:cNvGrpSpPr/>
          <p:nvPr/>
        </p:nvGrpSpPr>
        <p:grpSpPr>
          <a:xfrm>
            <a:off x="2424630" y="1293569"/>
            <a:ext cx="1350360" cy="1004040"/>
            <a:chOff x="2424630" y="1293569"/>
            <a:chExt cx="1350360" cy="10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EBD4520-EE34-45A7-AAE7-9BF5EDB02E5C}"/>
                    </a:ext>
                  </a:extLst>
                </p14:cNvPr>
                <p14:cNvContentPartPr/>
                <p14:nvPr/>
              </p14:nvContentPartPr>
              <p14:xfrm>
                <a:off x="2424630" y="1774169"/>
                <a:ext cx="321120" cy="30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EBD4520-EE34-45A7-AAE7-9BF5EDB02E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15990" y="1765169"/>
                  <a:ext cx="338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58097F-BA62-499C-BDEE-1BC799575368}"/>
                    </a:ext>
                  </a:extLst>
                </p14:cNvPr>
                <p14:cNvContentPartPr/>
                <p14:nvPr/>
              </p14:nvContentPartPr>
              <p14:xfrm>
                <a:off x="2743590" y="1559969"/>
                <a:ext cx="19800" cy="46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58097F-BA62-499C-BDEE-1BC79957536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4590" y="1551329"/>
                  <a:ext cx="374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AAC6DB-F7A9-4A0A-A9F0-EFC2080506A9}"/>
                    </a:ext>
                  </a:extLst>
                </p14:cNvPr>
                <p14:cNvContentPartPr/>
                <p14:nvPr/>
              </p14:nvContentPartPr>
              <p14:xfrm>
                <a:off x="2748270" y="1595969"/>
                <a:ext cx="277920" cy="44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AAC6DB-F7A9-4A0A-A9F0-EFC2080506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39270" y="1586969"/>
                  <a:ext cx="295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558EAE5-2BDC-4B46-A3FC-4291B369A4A2}"/>
                    </a:ext>
                  </a:extLst>
                </p14:cNvPr>
                <p14:cNvContentPartPr/>
                <p14:nvPr/>
              </p14:nvContentPartPr>
              <p14:xfrm>
                <a:off x="3030150" y="1506329"/>
                <a:ext cx="2520" cy="16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558EAE5-2BDC-4B46-A3FC-4291B369A4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21150" y="1497329"/>
                  <a:ext cx="20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D1FB80-090F-493E-9B2B-0C3D1312CB83}"/>
                    </a:ext>
                  </a:extLst>
                </p14:cNvPr>
                <p14:cNvContentPartPr/>
                <p14:nvPr/>
              </p14:nvContentPartPr>
              <p14:xfrm>
                <a:off x="3061110" y="1536569"/>
                <a:ext cx="41760" cy="143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D1FB80-090F-493E-9B2B-0C3D1312CB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52470" y="1527929"/>
                  <a:ext cx="59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C3CB55-1DAF-4942-BF10-D1D2C383678C}"/>
                    </a:ext>
                  </a:extLst>
                </p14:cNvPr>
                <p14:cNvContentPartPr/>
                <p14:nvPr/>
              </p14:nvContentPartPr>
              <p14:xfrm>
                <a:off x="2763030" y="2002049"/>
                <a:ext cx="318240" cy="1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C3CB55-1DAF-4942-BF10-D1D2C38367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54030" y="1993049"/>
                  <a:ext cx="33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487C6F4-A2BB-4863-BB31-B60611D3A3A0}"/>
                    </a:ext>
                  </a:extLst>
                </p14:cNvPr>
                <p14:cNvContentPartPr/>
                <p14:nvPr/>
              </p14:nvContentPartPr>
              <p14:xfrm>
                <a:off x="3077670" y="1881089"/>
                <a:ext cx="15480" cy="174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487C6F4-A2BB-4863-BB31-B60611D3A3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68670" y="1872449"/>
                  <a:ext cx="33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3BEDF3B-C761-46C3-8451-9493E976548E}"/>
                    </a:ext>
                  </a:extLst>
                </p14:cNvPr>
                <p14:cNvContentPartPr/>
                <p14:nvPr/>
              </p14:nvContentPartPr>
              <p14:xfrm>
                <a:off x="3122310" y="1905929"/>
                <a:ext cx="5760" cy="175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3BEDF3B-C761-46C3-8451-9493E97654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13310" y="1896929"/>
                  <a:ext cx="23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B5250F-AB40-45A0-B7B7-D6F4C39DE851}"/>
                    </a:ext>
                  </a:extLst>
                </p14:cNvPr>
                <p14:cNvContentPartPr/>
                <p14:nvPr/>
              </p14:nvContentPartPr>
              <p14:xfrm>
                <a:off x="3157230" y="1990529"/>
                <a:ext cx="258840" cy="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B5250F-AB40-45A0-B7B7-D6F4C39DE8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48230" y="1981889"/>
                  <a:ext cx="27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47CEE01-2741-4494-BB81-27F5CD4A725E}"/>
                    </a:ext>
                  </a:extLst>
                </p14:cNvPr>
                <p14:cNvContentPartPr/>
                <p14:nvPr/>
              </p14:nvContentPartPr>
              <p14:xfrm>
                <a:off x="3149670" y="1571849"/>
                <a:ext cx="351000" cy="46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47CEE01-2741-4494-BB81-27F5CD4A72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41030" y="1563209"/>
                  <a:ext cx="3686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705A50-D9D0-4E35-80D7-0F2556AB5D1F}"/>
                    </a:ext>
                  </a:extLst>
                </p14:cNvPr>
                <p14:cNvContentPartPr/>
                <p14:nvPr/>
              </p14:nvContentPartPr>
              <p14:xfrm>
                <a:off x="3483390" y="1765529"/>
                <a:ext cx="291600" cy="4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705A50-D9D0-4E35-80D7-0F2556AB5D1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74750" y="1756889"/>
                  <a:ext cx="309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CC51D2-0F06-4CE3-8032-FD79357542B3}"/>
                    </a:ext>
                  </a:extLst>
                </p14:cNvPr>
                <p14:cNvContentPartPr/>
                <p14:nvPr/>
              </p14:nvContentPartPr>
              <p14:xfrm>
                <a:off x="2991270" y="1293569"/>
                <a:ext cx="140760" cy="13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CC51D2-0F06-4CE3-8032-FD79357542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82270" y="1284569"/>
                  <a:ext cx="158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9BDBE6-D46C-46B6-AD8B-48E871E12871}"/>
                    </a:ext>
                  </a:extLst>
                </p14:cNvPr>
                <p14:cNvContentPartPr/>
                <p14:nvPr/>
              </p14:nvContentPartPr>
              <p14:xfrm>
                <a:off x="3150750" y="1399409"/>
                <a:ext cx="24840" cy="83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9BDBE6-D46C-46B6-AD8B-48E871E1287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42110" y="1390409"/>
                  <a:ext cx="42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C400DA-7677-482E-BF0F-E2994051B8AD}"/>
                    </a:ext>
                  </a:extLst>
                </p14:cNvPr>
                <p14:cNvContentPartPr/>
                <p14:nvPr/>
              </p14:nvContentPartPr>
              <p14:xfrm>
                <a:off x="3023670" y="2157929"/>
                <a:ext cx="109440" cy="12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C400DA-7677-482E-BF0F-E2994051B8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5030" y="2149289"/>
                  <a:ext cx="127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931311-308B-4AE2-BA54-E6ADA4004C5A}"/>
                    </a:ext>
                  </a:extLst>
                </p14:cNvPr>
                <p14:cNvContentPartPr/>
                <p14:nvPr/>
              </p14:nvContentPartPr>
              <p14:xfrm>
                <a:off x="3201870" y="2209769"/>
                <a:ext cx="124200" cy="87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931311-308B-4AE2-BA54-E6ADA4004C5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92870" y="2201129"/>
                  <a:ext cx="14184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4C24A18-E1AA-4688-9031-AA327336F45C}"/>
                  </a:ext>
                </a:extLst>
              </p14:cNvPr>
              <p14:cNvContentPartPr/>
              <p14:nvPr/>
            </p14:nvContentPartPr>
            <p14:xfrm>
              <a:off x="3841230" y="1755089"/>
              <a:ext cx="57960" cy="223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4C24A18-E1AA-4688-9031-AA327336F45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32590" y="1746449"/>
                <a:ext cx="75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FECB80-7CC5-4B25-A844-253731A2A301}"/>
                  </a:ext>
                </a:extLst>
              </p14:cNvPr>
              <p14:cNvContentPartPr/>
              <p14:nvPr/>
            </p14:nvContentPartPr>
            <p14:xfrm>
              <a:off x="2396550" y="1796129"/>
              <a:ext cx="31320" cy="180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FECB80-7CC5-4B25-A844-253731A2A3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87550" y="1787129"/>
                <a:ext cx="48960" cy="19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CC209C4-5E00-4BBB-BC32-3537190E1DF3}"/>
              </a:ext>
            </a:extLst>
          </p:cNvPr>
          <p:cNvGrpSpPr/>
          <p:nvPr/>
        </p:nvGrpSpPr>
        <p:grpSpPr>
          <a:xfrm>
            <a:off x="4402830" y="1643849"/>
            <a:ext cx="392760" cy="269280"/>
            <a:chOff x="4402830" y="1643849"/>
            <a:chExt cx="39276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EC88E9-11B9-49F1-A3DF-EF584561C532}"/>
                    </a:ext>
                  </a:extLst>
                </p14:cNvPr>
                <p14:cNvContentPartPr/>
                <p14:nvPr/>
              </p14:nvContentPartPr>
              <p14:xfrm>
                <a:off x="4402830" y="1643849"/>
                <a:ext cx="211680" cy="224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EC88E9-11B9-49F1-A3DF-EF584561C5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94190" y="1635209"/>
                  <a:ext cx="229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57E6E8-8DF1-48F9-88B1-6869C5A705A0}"/>
                    </a:ext>
                  </a:extLst>
                </p14:cNvPr>
                <p14:cNvContentPartPr/>
                <p14:nvPr/>
              </p14:nvContentPartPr>
              <p14:xfrm>
                <a:off x="4652310" y="1781369"/>
                <a:ext cx="143280" cy="13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57E6E8-8DF1-48F9-88B1-6869C5A705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43310" y="1772369"/>
                  <a:ext cx="160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D5589A1-B994-4812-9FD2-D73348C1FC2C}"/>
                    </a:ext>
                  </a:extLst>
                </p14:cNvPr>
                <p14:cNvContentPartPr/>
                <p14:nvPr/>
              </p14:nvContentPartPr>
              <p14:xfrm>
                <a:off x="4712070" y="1797209"/>
                <a:ext cx="51840" cy="49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D5589A1-B994-4812-9FD2-D73348C1FC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03070" y="1788209"/>
                  <a:ext cx="694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A587C0C-E13F-478E-A6AF-48AF02568B60}"/>
              </a:ext>
            </a:extLst>
          </p:cNvPr>
          <p:cNvGrpSpPr/>
          <p:nvPr/>
        </p:nvGrpSpPr>
        <p:grpSpPr>
          <a:xfrm>
            <a:off x="4989270" y="1635929"/>
            <a:ext cx="1101240" cy="235080"/>
            <a:chOff x="4989270" y="1635929"/>
            <a:chExt cx="110124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741A5B-4705-4432-ABD3-B8263C165BA0}"/>
                    </a:ext>
                  </a:extLst>
                </p14:cNvPr>
                <p14:cNvContentPartPr/>
                <p14:nvPr/>
              </p14:nvContentPartPr>
              <p14:xfrm>
                <a:off x="4989270" y="1754009"/>
                <a:ext cx="89280" cy="12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741A5B-4705-4432-ABD3-B8263C165BA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80270" y="1745369"/>
                  <a:ext cx="106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CE4596-8C87-4B76-AC19-9D01E10CD797}"/>
                    </a:ext>
                  </a:extLst>
                </p14:cNvPr>
                <p14:cNvContentPartPr/>
                <p14:nvPr/>
              </p14:nvContentPartPr>
              <p14:xfrm>
                <a:off x="4989270" y="1681649"/>
                <a:ext cx="126360" cy="85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CE4596-8C87-4B76-AC19-9D01E10CD79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980270" y="1673009"/>
                  <a:ext cx="144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E6ED6CD-4110-44A5-910E-630C5FB476E1}"/>
                    </a:ext>
                  </a:extLst>
                </p14:cNvPr>
                <p14:cNvContentPartPr/>
                <p14:nvPr/>
              </p14:nvContentPartPr>
              <p14:xfrm>
                <a:off x="5268630" y="1635929"/>
                <a:ext cx="86400" cy="185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E6ED6CD-4110-44A5-910E-630C5FB476E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59990" y="1626929"/>
                  <a:ext cx="104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E1AC87-5022-4497-8247-21ABF59BD387}"/>
                    </a:ext>
                  </a:extLst>
                </p14:cNvPr>
                <p14:cNvContentPartPr/>
                <p14:nvPr/>
              </p14:nvContentPartPr>
              <p14:xfrm>
                <a:off x="5406870" y="1747889"/>
                <a:ext cx="24840" cy="9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E1AC87-5022-4497-8247-21ABF59BD3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97870" y="1738889"/>
                  <a:ext cx="42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4C2E345-B391-410F-9F41-846078CD3ADE}"/>
                    </a:ext>
                  </a:extLst>
                </p14:cNvPr>
                <p14:cNvContentPartPr/>
                <p14:nvPr/>
              </p14:nvContentPartPr>
              <p14:xfrm>
                <a:off x="5555190" y="1673009"/>
                <a:ext cx="20520" cy="10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4C2E345-B391-410F-9F41-846078CD3AD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46190" y="1664369"/>
                  <a:ext cx="38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D12286-6BDB-4FB8-BB96-7E289F68B35C}"/>
                    </a:ext>
                  </a:extLst>
                </p14:cNvPr>
                <p14:cNvContentPartPr/>
                <p14:nvPr/>
              </p14:nvContentPartPr>
              <p14:xfrm>
                <a:off x="5541150" y="1741769"/>
                <a:ext cx="8424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D12286-6BDB-4FB8-BB96-7E289F68B35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32510" y="1732769"/>
                  <a:ext cx="10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848634F-D02F-49BD-9C5E-92FF55BE0C34}"/>
                    </a:ext>
                  </a:extLst>
                </p14:cNvPr>
                <p14:cNvContentPartPr/>
                <p14:nvPr/>
              </p14:nvContentPartPr>
              <p14:xfrm>
                <a:off x="5792430" y="1639529"/>
                <a:ext cx="58680" cy="19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848634F-D02F-49BD-9C5E-92FF55BE0C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83430" y="1630529"/>
                  <a:ext cx="76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FEF3BD4-2B6E-4E54-ADF8-BA77D7B895A2}"/>
                    </a:ext>
                  </a:extLst>
                </p14:cNvPr>
                <p14:cNvContentPartPr/>
                <p14:nvPr/>
              </p14:nvContentPartPr>
              <p14:xfrm>
                <a:off x="5917350" y="1781369"/>
                <a:ext cx="173160" cy="89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FEF3BD4-2B6E-4E54-ADF8-BA77D7B895A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08710" y="1772729"/>
                  <a:ext cx="1908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3689C3-0786-4873-BBA7-14F957A217E3}"/>
              </a:ext>
            </a:extLst>
          </p:cNvPr>
          <p:cNvGrpSpPr/>
          <p:nvPr/>
        </p:nvGrpSpPr>
        <p:grpSpPr>
          <a:xfrm>
            <a:off x="3349110" y="5405489"/>
            <a:ext cx="1551600" cy="454680"/>
            <a:chOff x="3349110" y="5405489"/>
            <a:chExt cx="155160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BE2A18E-AD68-4130-BE85-8B8ACD1F371E}"/>
                    </a:ext>
                  </a:extLst>
                </p14:cNvPr>
                <p14:cNvContentPartPr/>
                <p14:nvPr/>
              </p14:nvContentPartPr>
              <p14:xfrm>
                <a:off x="3349110" y="5651369"/>
                <a:ext cx="437040" cy="1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BE2A18E-AD68-4130-BE85-8B8ACD1F37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340110" y="5642729"/>
                  <a:ext cx="454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373211-F412-4ADA-90EE-8E68526E5FA4}"/>
                    </a:ext>
                  </a:extLst>
                </p14:cNvPr>
                <p14:cNvContentPartPr/>
                <p14:nvPr/>
              </p14:nvContentPartPr>
              <p14:xfrm>
                <a:off x="3846630" y="5414129"/>
                <a:ext cx="23040" cy="446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373211-F412-4ADA-90EE-8E68526E5F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37630" y="5405129"/>
                  <a:ext cx="406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6649AEB-F789-4D71-BD76-81C3D543FAC1}"/>
                    </a:ext>
                  </a:extLst>
                </p14:cNvPr>
                <p14:cNvContentPartPr/>
                <p14:nvPr/>
              </p14:nvContentPartPr>
              <p14:xfrm>
                <a:off x="3930870" y="5474249"/>
                <a:ext cx="22680" cy="346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6649AEB-F789-4D71-BD76-81C3D543FAC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21870" y="5465249"/>
                  <a:ext cx="403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735F6A8-CCD9-4570-9006-36DBE7FA2A2A}"/>
                    </a:ext>
                  </a:extLst>
                </p14:cNvPr>
                <p14:cNvContentPartPr/>
                <p14:nvPr/>
              </p14:nvContentPartPr>
              <p14:xfrm>
                <a:off x="3977310" y="5679089"/>
                <a:ext cx="282240" cy="2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735F6A8-CCD9-4570-9006-36DBE7FA2A2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68670" y="5670449"/>
                  <a:ext cx="299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B0BF21-0F38-481D-8089-8C6E9B576783}"/>
                    </a:ext>
                  </a:extLst>
                </p14:cNvPr>
                <p14:cNvContentPartPr/>
                <p14:nvPr/>
              </p14:nvContentPartPr>
              <p14:xfrm>
                <a:off x="4282590" y="5405489"/>
                <a:ext cx="9720" cy="429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B0BF21-0F38-481D-8089-8C6E9B57678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73590" y="5396489"/>
                  <a:ext cx="273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5E516EB-3185-4D8A-A98A-9B1040CE4928}"/>
                    </a:ext>
                  </a:extLst>
                </p14:cNvPr>
                <p14:cNvContentPartPr/>
                <p14:nvPr/>
              </p14:nvContentPartPr>
              <p14:xfrm>
                <a:off x="4410390" y="5456969"/>
                <a:ext cx="13320" cy="32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5E516EB-3185-4D8A-A98A-9B1040CE492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01750" y="5447969"/>
                  <a:ext cx="309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57E70B0-94A1-4432-8240-018FC1D93D65}"/>
                    </a:ext>
                  </a:extLst>
                </p14:cNvPr>
                <p14:cNvContentPartPr/>
                <p14:nvPr/>
              </p14:nvContentPartPr>
              <p14:xfrm>
                <a:off x="4454310" y="5661089"/>
                <a:ext cx="446400" cy="1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57E70B0-94A1-4432-8240-018FC1D93D6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45310" y="5652089"/>
                  <a:ext cx="4640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657EEA-EDF9-4A2E-8B62-4C78DFD17BE9}"/>
              </a:ext>
            </a:extLst>
          </p:cNvPr>
          <p:cNvGrpSpPr/>
          <p:nvPr/>
        </p:nvGrpSpPr>
        <p:grpSpPr>
          <a:xfrm>
            <a:off x="3820350" y="5083649"/>
            <a:ext cx="235440" cy="153360"/>
            <a:chOff x="3820350" y="5083649"/>
            <a:chExt cx="23544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BAC239-68C3-4857-BD6B-E4D7C206D242}"/>
                    </a:ext>
                  </a:extLst>
                </p14:cNvPr>
                <p14:cNvContentPartPr/>
                <p14:nvPr/>
              </p14:nvContentPartPr>
              <p14:xfrm>
                <a:off x="3820350" y="5083649"/>
                <a:ext cx="113760" cy="145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BAC239-68C3-4857-BD6B-E4D7C206D24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11710" y="5074649"/>
                  <a:ext cx="131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578579-7A55-42DA-B59D-8251C5062C5C}"/>
                    </a:ext>
                  </a:extLst>
                </p14:cNvPr>
                <p14:cNvContentPartPr/>
                <p14:nvPr/>
              </p14:nvContentPartPr>
              <p14:xfrm>
                <a:off x="4020870" y="5122529"/>
                <a:ext cx="34920" cy="114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578579-7A55-42DA-B59D-8251C5062C5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11870" y="5113889"/>
                  <a:ext cx="5256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E56CCB-40EE-4B58-8787-FD838B7D151F}"/>
              </a:ext>
            </a:extLst>
          </p:cNvPr>
          <p:cNvGrpSpPr/>
          <p:nvPr/>
        </p:nvGrpSpPr>
        <p:grpSpPr>
          <a:xfrm>
            <a:off x="4327950" y="5099129"/>
            <a:ext cx="357480" cy="189720"/>
            <a:chOff x="4327950" y="5099129"/>
            <a:chExt cx="357480" cy="1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7C7285-D337-49F1-A392-EC8F8FE83ED8}"/>
                    </a:ext>
                  </a:extLst>
                </p14:cNvPr>
                <p14:cNvContentPartPr/>
                <p14:nvPr/>
              </p14:nvContentPartPr>
              <p14:xfrm>
                <a:off x="4327950" y="5099129"/>
                <a:ext cx="106560" cy="179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7C7285-D337-49F1-A392-EC8F8FE83ED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18950" y="5090129"/>
                  <a:ext cx="124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830D06-A046-4A77-BE03-1BD43A3C4519}"/>
                    </a:ext>
                  </a:extLst>
                </p14:cNvPr>
                <p14:cNvContentPartPr/>
                <p14:nvPr/>
              </p14:nvContentPartPr>
              <p14:xfrm>
                <a:off x="4515510" y="5212889"/>
                <a:ext cx="169920" cy="75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830D06-A046-4A77-BE03-1BD43A3C451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06870" y="5203889"/>
                  <a:ext cx="18756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25A7A6E-BF71-4027-9347-F3F077F121CB}"/>
                  </a:ext>
                </a:extLst>
              </p14:cNvPr>
              <p14:cNvContentPartPr/>
              <p14:nvPr/>
            </p14:nvContentPartPr>
            <p14:xfrm>
              <a:off x="3354510" y="5764049"/>
              <a:ext cx="30960" cy="195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25A7A6E-BF71-4027-9347-F3F077F121C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45510" y="5755049"/>
                <a:ext cx="486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A4CA647-D8D8-4B91-A7BF-359A310CC18C}"/>
                  </a:ext>
                </a:extLst>
              </p14:cNvPr>
              <p14:cNvContentPartPr/>
              <p14:nvPr/>
            </p14:nvContentPartPr>
            <p14:xfrm>
              <a:off x="4868310" y="5730569"/>
              <a:ext cx="48960" cy="201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A4CA647-D8D8-4B91-A7BF-359A310CC18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859670" y="5721929"/>
                <a:ext cx="6660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50BB43A1-F695-473D-AEBE-745F21DC55E1}"/>
              </a:ext>
            </a:extLst>
          </p:cNvPr>
          <p:cNvGrpSpPr/>
          <p:nvPr/>
        </p:nvGrpSpPr>
        <p:grpSpPr>
          <a:xfrm>
            <a:off x="5408670" y="5872769"/>
            <a:ext cx="549360" cy="302040"/>
            <a:chOff x="5408670" y="5872769"/>
            <a:chExt cx="5493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28D5E1-430D-4951-8D17-6F8E563D1352}"/>
                    </a:ext>
                  </a:extLst>
                </p14:cNvPr>
                <p14:cNvContentPartPr/>
                <p14:nvPr/>
              </p14:nvContentPartPr>
              <p14:xfrm>
                <a:off x="5408670" y="5872769"/>
                <a:ext cx="186840" cy="272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28D5E1-430D-4951-8D17-6F8E563D135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00030" y="5864129"/>
                  <a:ext cx="204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B93398-2DA7-48AF-8A0A-D9BDB6A72410}"/>
                    </a:ext>
                  </a:extLst>
                </p14:cNvPr>
                <p14:cNvContentPartPr/>
                <p14:nvPr/>
              </p14:nvContentPartPr>
              <p14:xfrm>
                <a:off x="5650590" y="6043409"/>
                <a:ext cx="105120" cy="131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B93398-2DA7-48AF-8A0A-D9BDB6A7241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41590" y="6034769"/>
                  <a:ext cx="122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5334E2A-A756-4575-995C-AD8E5E50B276}"/>
                    </a:ext>
                  </a:extLst>
                </p14:cNvPr>
                <p14:cNvContentPartPr/>
                <p14:nvPr/>
              </p14:nvContentPartPr>
              <p14:xfrm>
                <a:off x="5652750" y="6087329"/>
                <a:ext cx="65880" cy="45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5334E2A-A756-4575-995C-AD8E5E50B27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43750" y="6078329"/>
                  <a:ext cx="83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4B43754-EDE7-4A45-91E0-723AC122B3D7}"/>
                    </a:ext>
                  </a:extLst>
                </p14:cNvPr>
                <p14:cNvContentPartPr/>
                <p14:nvPr/>
              </p14:nvContentPartPr>
              <p14:xfrm>
                <a:off x="5875950" y="5955569"/>
                <a:ext cx="82080" cy="19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4B43754-EDE7-4A45-91E0-723AC122B3D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67310" y="5946929"/>
                  <a:ext cx="997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0900E2E-7C0C-4828-8839-1B0F80BE0016}"/>
                    </a:ext>
                  </a:extLst>
                </p14:cNvPr>
                <p14:cNvContentPartPr/>
                <p14:nvPr/>
              </p14:nvContentPartPr>
              <p14:xfrm>
                <a:off x="5887830" y="5893649"/>
                <a:ext cx="69120" cy="9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0900E2E-7C0C-4828-8839-1B0F80BE00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78830" y="5885009"/>
                  <a:ext cx="867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BCBB447-82AF-49AF-A241-596FBAC87821}"/>
              </a:ext>
            </a:extLst>
          </p:cNvPr>
          <p:cNvGrpSpPr/>
          <p:nvPr/>
        </p:nvGrpSpPr>
        <p:grpSpPr>
          <a:xfrm>
            <a:off x="6158550" y="5693849"/>
            <a:ext cx="670320" cy="573840"/>
            <a:chOff x="6158550" y="5693849"/>
            <a:chExt cx="67032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2103A77-9285-401F-8615-8B2C4C91EA6C}"/>
                    </a:ext>
                  </a:extLst>
                </p14:cNvPr>
                <p14:cNvContentPartPr/>
                <p14:nvPr/>
              </p14:nvContentPartPr>
              <p14:xfrm>
                <a:off x="6158550" y="5701769"/>
                <a:ext cx="95400" cy="143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2103A77-9285-401F-8615-8B2C4C91EA6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49550" y="5693129"/>
                  <a:ext cx="113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DBE3C4F-46A4-4EAC-8293-EF02068ECBAB}"/>
                    </a:ext>
                  </a:extLst>
                </p14:cNvPr>
                <p14:cNvContentPartPr/>
                <p14:nvPr/>
              </p14:nvContentPartPr>
              <p14:xfrm>
                <a:off x="6296790" y="5789609"/>
                <a:ext cx="4680" cy="114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DBE3C4F-46A4-4EAC-8293-EF02068ECBA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87790" y="5780969"/>
                  <a:ext cx="2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3A9741C-D7F4-4C33-848E-4BE1A29CBEBF}"/>
                    </a:ext>
                  </a:extLst>
                </p14:cNvPr>
                <p14:cNvContentPartPr/>
                <p14:nvPr/>
              </p14:nvContentPartPr>
              <p14:xfrm>
                <a:off x="6447270" y="5744969"/>
                <a:ext cx="360" cy="5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3A9741C-D7F4-4C33-848E-4BE1A29CBEB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38270" y="5735969"/>
                  <a:ext cx="18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74399CA-7796-4E9A-84E6-45BA83E80FA0}"/>
                    </a:ext>
                  </a:extLst>
                </p14:cNvPr>
                <p14:cNvContentPartPr/>
                <p14:nvPr/>
              </p14:nvContentPartPr>
              <p14:xfrm>
                <a:off x="6450870" y="5693849"/>
                <a:ext cx="116280" cy="163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74399CA-7796-4E9A-84E6-45BA83E80FA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442230" y="5684849"/>
                  <a:ext cx="133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04CC780-F448-4766-B546-D01074D2D333}"/>
                    </a:ext>
                  </a:extLst>
                </p14:cNvPr>
                <p14:cNvContentPartPr/>
                <p14:nvPr/>
              </p14:nvContentPartPr>
              <p14:xfrm>
                <a:off x="6627270" y="5802209"/>
                <a:ext cx="125280" cy="75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04CC780-F448-4766-B546-D01074D2D33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18630" y="5793209"/>
                  <a:ext cx="142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2F35AE-2A59-48AD-A67F-B4AC1DC7DE0F}"/>
                    </a:ext>
                  </a:extLst>
                </p14:cNvPr>
                <p14:cNvContentPartPr/>
                <p14:nvPr/>
              </p14:nvContentPartPr>
              <p14:xfrm>
                <a:off x="6213990" y="5987249"/>
                <a:ext cx="468360" cy="12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2F35AE-2A59-48AD-A67F-B4AC1DC7DE0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05350" y="5978249"/>
                  <a:ext cx="486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D51FB5-D8D1-4839-B11D-9BD0D5748517}"/>
                    </a:ext>
                  </a:extLst>
                </p14:cNvPr>
                <p14:cNvContentPartPr/>
                <p14:nvPr/>
              </p14:nvContentPartPr>
              <p14:xfrm>
                <a:off x="6179070" y="6092009"/>
                <a:ext cx="85320" cy="12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D51FB5-D8D1-4839-B11D-9BD0D574851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170430" y="6083369"/>
                  <a:ext cx="102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808A18-0182-4EF6-92C9-C6C32498FAD0}"/>
                    </a:ext>
                  </a:extLst>
                </p14:cNvPr>
                <p14:cNvContentPartPr/>
                <p14:nvPr/>
              </p14:nvContentPartPr>
              <p14:xfrm>
                <a:off x="6300030" y="6168329"/>
                <a:ext cx="39600" cy="9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808A18-0182-4EF6-92C9-C6C32498FAD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91030" y="6159689"/>
                  <a:ext cx="57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CB96DEB-6C08-4079-825F-A074E14DDA6A}"/>
                    </a:ext>
                  </a:extLst>
                </p14:cNvPr>
                <p14:cNvContentPartPr/>
                <p14:nvPr/>
              </p14:nvContentPartPr>
              <p14:xfrm>
                <a:off x="6452670" y="6135929"/>
                <a:ext cx="24480" cy="80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CB96DEB-6C08-4079-825F-A074E14DDA6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43670" y="6126929"/>
                  <a:ext cx="4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04F3C1B-23B9-4D15-9B42-658C2D2AFFE8}"/>
                    </a:ext>
                  </a:extLst>
                </p14:cNvPr>
                <p14:cNvContentPartPr/>
                <p14:nvPr/>
              </p14:nvContentPartPr>
              <p14:xfrm>
                <a:off x="6436470" y="6163649"/>
                <a:ext cx="79920" cy="19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04F3C1B-23B9-4D15-9B42-658C2D2AFFE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27830" y="6154649"/>
                  <a:ext cx="97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AFFE4A7-9EE2-4B4E-96C4-2727FBC8181A}"/>
                    </a:ext>
                  </a:extLst>
                </p14:cNvPr>
                <p14:cNvContentPartPr/>
                <p14:nvPr/>
              </p14:nvContentPartPr>
              <p14:xfrm>
                <a:off x="6593070" y="6092729"/>
                <a:ext cx="86400" cy="145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AFFE4A7-9EE2-4B4E-96C4-2727FBC818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84430" y="6083729"/>
                  <a:ext cx="104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F553FAA-A9E8-4FCD-9B27-08ECD31D05EB}"/>
                    </a:ext>
                  </a:extLst>
                </p14:cNvPr>
                <p14:cNvContentPartPr/>
                <p14:nvPr/>
              </p14:nvContentPartPr>
              <p14:xfrm>
                <a:off x="6717270" y="6163649"/>
                <a:ext cx="111600" cy="79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F553FAA-A9E8-4FCD-9B27-08ECD31D05E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08630" y="6154649"/>
                  <a:ext cx="1292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64CBBDD-9AD7-47C2-A1C0-A0C0B1243492}"/>
              </a:ext>
            </a:extLst>
          </p:cNvPr>
          <p:cNvGrpSpPr/>
          <p:nvPr/>
        </p:nvGrpSpPr>
        <p:grpSpPr>
          <a:xfrm>
            <a:off x="502230" y="5230889"/>
            <a:ext cx="885600" cy="471960"/>
            <a:chOff x="502230" y="5230889"/>
            <a:chExt cx="8856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494EF04-6421-484E-8E7E-005BDD9C2FD3}"/>
                    </a:ext>
                  </a:extLst>
                </p14:cNvPr>
                <p14:cNvContentPartPr/>
                <p14:nvPr/>
              </p14:nvContentPartPr>
              <p14:xfrm>
                <a:off x="502230" y="5371289"/>
                <a:ext cx="90000" cy="239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494EF04-6421-484E-8E7E-005BDD9C2FD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3590" y="5362289"/>
                  <a:ext cx="107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1DADE47-65D7-42E5-BB81-3C566F5C5F3E}"/>
                    </a:ext>
                  </a:extLst>
                </p14:cNvPr>
                <p14:cNvContentPartPr/>
                <p14:nvPr/>
              </p14:nvContentPartPr>
              <p14:xfrm>
                <a:off x="636510" y="5344289"/>
                <a:ext cx="17280" cy="211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1DADE47-65D7-42E5-BB81-3C566F5C5F3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7870" y="5335649"/>
                  <a:ext cx="34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C652820-BF52-4264-9D66-7C4CA41721A6}"/>
                    </a:ext>
                  </a:extLst>
                </p14:cNvPr>
                <p14:cNvContentPartPr/>
                <p14:nvPr/>
              </p14:nvContentPartPr>
              <p14:xfrm>
                <a:off x="733350" y="5541209"/>
                <a:ext cx="22320" cy="146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C652820-BF52-4264-9D66-7C4CA41721A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4350" y="5532569"/>
                  <a:ext cx="39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85A7FA-D3D3-44DF-96DE-4373382034F1}"/>
                    </a:ext>
                  </a:extLst>
                </p14:cNvPr>
                <p14:cNvContentPartPr/>
                <p14:nvPr/>
              </p14:nvContentPartPr>
              <p14:xfrm>
                <a:off x="812190" y="5564969"/>
                <a:ext cx="133200" cy="137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85A7FA-D3D3-44DF-96DE-4373382034F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3550" y="5556329"/>
                  <a:ext cx="150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D5CAEC8-CBB5-4558-9E49-03CB0286471A}"/>
                    </a:ext>
                  </a:extLst>
                </p14:cNvPr>
                <p14:cNvContentPartPr/>
                <p14:nvPr/>
              </p14:nvContentPartPr>
              <p14:xfrm>
                <a:off x="731910" y="5230889"/>
                <a:ext cx="106200" cy="194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D5CAEC8-CBB5-4558-9E49-03CB028647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2910" y="5222249"/>
                  <a:ext cx="123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2FFCC4-28D1-4E29-A265-6EBD6396E072}"/>
                    </a:ext>
                  </a:extLst>
                </p14:cNvPr>
                <p14:cNvContentPartPr/>
                <p14:nvPr/>
              </p14:nvContentPartPr>
              <p14:xfrm>
                <a:off x="777270" y="5251049"/>
                <a:ext cx="96480" cy="152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2FFCC4-28D1-4E29-A265-6EBD6396E07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8630" y="5242049"/>
                  <a:ext cx="114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48F1A65-DE39-41F6-A701-699FDF6CFBE8}"/>
                    </a:ext>
                  </a:extLst>
                </p14:cNvPr>
                <p14:cNvContentPartPr/>
                <p14:nvPr/>
              </p14:nvContentPartPr>
              <p14:xfrm>
                <a:off x="710670" y="5360489"/>
                <a:ext cx="214200" cy="47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48F1A65-DE39-41F6-A701-699FDF6CFBE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1670" y="5351849"/>
                  <a:ext cx="231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4B9D7A1-EFC4-4DD9-88C4-C631A39429E8}"/>
                    </a:ext>
                  </a:extLst>
                </p14:cNvPr>
                <p14:cNvContentPartPr/>
                <p14:nvPr/>
              </p14:nvContentPartPr>
              <p14:xfrm>
                <a:off x="1186230" y="5542649"/>
                <a:ext cx="196200" cy="17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4B9D7A1-EFC4-4DD9-88C4-C631A39429E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77590" y="5534009"/>
                  <a:ext cx="21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CCF08A1-E537-4AAB-A469-A49F1E088564}"/>
                    </a:ext>
                  </a:extLst>
                </p14:cNvPr>
                <p14:cNvContentPartPr/>
                <p14:nvPr/>
              </p14:nvContentPartPr>
              <p14:xfrm>
                <a:off x="1166070" y="5471369"/>
                <a:ext cx="221760" cy="1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CCF08A1-E537-4AAB-A469-A49F1E08856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7430" y="5462369"/>
                  <a:ext cx="239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2B3F9F2-83E4-4797-B63A-791728E861F0}"/>
                    </a:ext>
                  </a:extLst>
                </p14:cNvPr>
                <p14:cNvContentPartPr/>
                <p14:nvPr/>
              </p14:nvContentPartPr>
              <p14:xfrm>
                <a:off x="1120710" y="5328089"/>
                <a:ext cx="253800" cy="81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2B3F9F2-83E4-4797-B63A-791728E861F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1710" y="5319449"/>
                  <a:ext cx="2714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C188B19-E19B-4149-B80F-10BDD2A67768}"/>
              </a:ext>
            </a:extLst>
          </p:cNvPr>
          <p:cNvGrpSpPr/>
          <p:nvPr/>
        </p:nvGrpSpPr>
        <p:grpSpPr>
          <a:xfrm>
            <a:off x="1661070" y="5267969"/>
            <a:ext cx="383040" cy="475920"/>
            <a:chOff x="1661070" y="5267969"/>
            <a:chExt cx="38304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FAAB878-8A3D-4A7B-B406-62998C2AC42C}"/>
                    </a:ext>
                  </a:extLst>
                </p14:cNvPr>
                <p14:cNvContentPartPr/>
                <p14:nvPr/>
              </p14:nvContentPartPr>
              <p14:xfrm>
                <a:off x="1661070" y="5360489"/>
                <a:ext cx="172080" cy="329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FAAB878-8A3D-4A7B-B406-62998C2AC42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52070" y="5351849"/>
                  <a:ext cx="189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B5D1DAC-74B2-4962-BC8C-19B408564628}"/>
                    </a:ext>
                  </a:extLst>
                </p14:cNvPr>
                <p14:cNvContentPartPr/>
                <p14:nvPr/>
              </p14:nvContentPartPr>
              <p14:xfrm>
                <a:off x="1857990" y="5607089"/>
                <a:ext cx="20520" cy="136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B5D1DAC-74B2-4962-BC8C-19B40856462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49350" y="5598089"/>
                  <a:ext cx="38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759CFE2-95F6-40D4-B8EE-B6EE730893B7}"/>
                    </a:ext>
                  </a:extLst>
                </p14:cNvPr>
                <p14:cNvContentPartPr/>
                <p14:nvPr/>
              </p14:nvContentPartPr>
              <p14:xfrm>
                <a:off x="1912350" y="5628689"/>
                <a:ext cx="131760" cy="89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759CFE2-95F6-40D4-B8EE-B6EE730893B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03350" y="5619689"/>
                  <a:ext cx="149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3FE6ECE-73D9-49C5-8807-D78B051C7CEC}"/>
                    </a:ext>
                  </a:extLst>
                </p14:cNvPr>
                <p14:cNvContentPartPr/>
                <p14:nvPr/>
              </p14:nvContentPartPr>
              <p14:xfrm>
                <a:off x="1937910" y="5267969"/>
                <a:ext cx="5400" cy="118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3FE6ECE-73D9-49C5-8807-D78B051C7CE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29270" y="5259329"/>
                  <a:ext cx="23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8EBBBCB-2D57-437A-A6E4-AF5FCEDE7FE7}"/>
                    </a:ext>
                  </a:extLst>
                </p14:cNvPr>
                <p14:cNvContentPartPr/>
                <p14:nvPr/>
              </p14:nvContentPartPr>
              <p14:xfrm>
                <a:off x="1889670" y="5389289"/>
                <a:ext cx="49680" cy="84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8EBBBCB-2D57-437A-A6E4-AF5FCEDE7F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80670" y="5380289"/>
                  <a:ext cx="67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EDB2BEA-4C96-4FE0-A110-9A13E174350C}"/>
                    </a:ext>
                  </a:extLst>
                </p14:cNvPr>
                <p14:cNvContentPartPr/>
                <p14:nvPr/>
              </p14:nvContentPartPr>
              <p14:xfrm>
                <a:off x="1947270" y="5410169"/>
                <a:ext cx="77760" cy="69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EDB2BEA-4C96-4FE0-A110-9A13E174350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38270" y="5401529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D236E03-DAC7-46A6-91BA-8284EE4D6551}"/>
              </a:ext>
            </a:extLst>
          </p:cNvPr>
          <p:cNvGrpSpPr/>
          <p:nvPr/>
        </p:nvGrpSpPr>
        <p:grpSpPr>
          <a:xfrm>
            <a:off x="1636590" y="3745169"/>
            <a:ext cx="611640" cy="603360"/>
            <a:chOff x="1636590" y="3745169"/>
            <a:chExt cx="61164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1F22778-BF02-4247-8D0E-D0BDC9B7C437}"/>
                    </a:ext>
                  </a:extLst>
                </p14:cNvPr>
                <p14:cNvContentPartPr/>
                <p14:nvPr/>
              </p14:nvContentPartPr>
              <p14:xfrm>
                <a:off x="1636590" y="3745169"/>
                <a:ext cx="589680" cy="603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1F22778-BF02-4247-8D0E-D0BDC9B7C4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27950" y="3736529"/>
                  <a:ext cx="60732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475AC7F-0805-4900-8B0C-C9CEEF350F96}"/>
                    </a:ext>
                  </a:extLst>
                </p14:cNvPr>
                <p14:cNvContentPartPr/>
                <p14:nvPr/>
              </p14:nvContentPartPr>
              <p14:xfrm>
                <a:off x="2114670" y="4015529"/>
                <a:ext cx="133560" cy="149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475AC7F-0805-4900-8B0C-C9CEEF350F9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06030" y="4006529"/>
                  <a:ext cx="1512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7043106-CBED-4A52-8961-7EAFB395F4F7}"/>
              </a:ext>
            </a:extLst>
          </p:cNvPr>
          <p:cNvGrpSpPr/>
          <p:nvPr/>
        </p:nvGrpSpPr>
        <p:grpSpPr>
          <a:xfrm>
            <a:off x="2467470" y="3642209"/>
            <a:ext cx="205920" cy="324360"/>
            <a:chOff x="2467470" y="3642209"/>
            <a:chExt cx="205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4ED5909-1A85-44F9-86EB-49105227CDB6}"/>
                    </a:ext>
                  </a:extLst>
                </p14:cNvPr>
                <p14:cNvContentPartPr/>
                <p14:nvPr/>
              </p14:nvContentPartPr>
              <p14:xfrm>
                <a:off x="2467470" y="3687929"/>
                <a:ext cx="205920" cy="278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4ED5909-1A85-44F9-86EB-49105227CDB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58470" y="3679289"/>
                  <a:ext cx="2235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B914036-EC45-4CC4-8F3B-D071023EC546}"/>
                    </a:ext>
                  </a:extLst>
                </p14:cNvPr>
                <p14:cNvContentPartPr/>
                <p14:nvPr/>
              </p14:nvContentPartPr>
              <p14:xfrm>
                <a:off x="2480070" y="3642209"/>
                <a:ext cx="91080" cy="103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B914036-EC45-4CC4-8F3B-D071023EC54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471430" y="3633569"/>
                  <a:ext cx="1087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36B9EE4-235C-40FD-B56B-F2E843F35026}"/>
              </a:ext>
            </a:extLst>
          </p:cNvPr>
          <p:cNvGrpSpPr/>
          <p:nvPr/>
        </p:nvGrpSpPr>
        <p:grpSpPr>
          <a:xfrm>
            <a:off x="1190190" y="3699449"/>
            <a:ext cx="208440" cy="205200"/>
            <a:chOff x="1190190" y="3699449"/>
            <a:chExt cx="20844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A1217D9-15DD-46F3-AA89-8F42A803FFD0}"/>
                    </a:ext>
                  </a:extLst>
                </p14:cNvPr>
                <p14:cNvContentPartPr/>
                <p14:nvPr/>
              </p14:nvContentPartPr>
              <p14:xfrm>
                <a:off x="1221150" y="3699449"/>
                <a:ext cx="177480" cy="205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A1217D9-15DD-46F3-AA89-8F42A803FFD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12510" y="3690809"/>
                  <a:ext cx="195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7D3EBBE-3A44-4F9C-9360-B4D10E29B6BD}"/>
                    </a:ext>
                  </a:extLst>
                </p14:cNvPr>
                <p14:cNvContentPartPr/>
                <p14:nvPr/>
              </p14:nvContentPartPr>
              <p14:xfrm>
                <a:off x="1190190" y="3813929"/>
                <a:ext cx="93960" cy="68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7D3EBBE-3A44-4F9C-9360-B4D10E29B6B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81190" y="3804929"/>
                  <a:ext cx="11160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B92BEAB-1A9C-4061-8E31-45152211E622}"/>
              </a:ext>
            </a:extLst>
          </p:cNvPr>
          <p:cNvGrpSpPr/>
          <p:nvPr/>
        </p:nvGrpSpPr>
        <p:grpSpPr>
          <a:xfrm>
            <a:off x="1763670" y="4446089"/>
            <a:ext cx="388800" cy="98640"/>
            <a:chOff x="1763670" y="4446089"/>
            <a:chExt cx="38880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5A99CB1-A909-447D-B0FB-E3931C31AE9D}"/>
                    </a:ext>
                  </a:extLst>
                </p14:cNvPr>
                <p14:cNvContentPartPr/>
                <p14:nvPr/>
              </p14:nvContentPartPr>
              <p14:xfrm>
                <a:off x="1763670" y="4529609"/>
                <a:ext cx="304560" cy="15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5A99CB1-A909-447D-B0FB-E3931C31AE9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55030" y="4520609"/>
                  <a:ext cx="322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CE34847-A8E2-47A3-98D4-3EC52ED9BB82}"/>
                    </a:ext>
                  </a:extLst>
                </p14:cNvPr>
                <p14:cNvContentPartPr/>
                <p14:nvPr/>
              </p14:nvContentPartPr>
              <p14:xfrm>
                <a:off x="2070030" y="4446089"/>
                <a:ext cx="82440" cy="76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CE34847-A8E2-47A3-98D4-3EC52ED9BB8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61390" y="4437449"/>
                  <a:ext cx="10008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897DA1F-33D2-4FD1-8F4A-BE3108310112}"/>
                  </a:ext>
                </a:extLst>
              </p14:cNvPr>
              <p14:cNvContentPartPr/>
              <p14:nvPr/>
            </p14:nvContentPartPr>
            <p14:xfrm>
              <a:off x="1760070" y="3081689"/>
              <a:ext cx="300960" cy="237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897DA1F-33D2-4FD1-8F4A-BE310831011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751430" y="3072689"/>
                <a:ext cx="31860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F92E6F7-2FC3-42BF-ACC0-E8E37CCC25D6}"/>
              </a:ext>
            </a:extLst>
          </p:cNvPr>
          <p:cNvGrpSpPr/>
          <p:nvPr/>
        </p:nvGrpSpPr>
        <p:grpSpPr>
          <a:xfrm>
            <a:off x="9527430" y="2233889"/>
            <a:ext cx="294840" cy="194040"/>
            <a:chOff x="9527430" y="2233889"/>
            <a:chExt cx="29484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A450D0F-8009-4FFA-9590-4D2C9377EF27}"/>
                    </a:ext>
                  </a:extLst>
                </p14:cNvPr>
                <p14:cNvContentPartPr/>
                <p14:nvPr/>
              </p14:nvContentPartPr>
              <p14:xfrm>
                <a:off x="9527430" y="2233889"/>
                <a:ext cx="167760" cy="18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A450D0F-8009-4FFA-9590-4D2C9377EF2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518790" y="2224889"/>
                  <a:ext cx="185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015BFA7-0E83-4E23-AEA7-46A01EC5B70B}"/>
                    </a:ext>
                  </a:extLst>
                </p14:cNvPr>
                <p14:cNvContentPartPr/>
                <p14:nvPr/>
              </p14:nvContentPartPr>
              <p14:xfrm>
                <a:off x="9641550" y="2266289"/>
                <a:ext cx="180720" cy="161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015BFA7-0E83-4E23-AEA7-46A01EC5B70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32550" y="2257289"/>
                  <a:ext cx="1983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B36B1F7-541E-4C92-8469-59093720229A}"/>
              </a:ext>
            </a:extLst>
          </p:cNvPr>
          <p:cNvGrpSpPr/>
          <p:nvPr/>
        </p:nvGrpSpPr>
        <p:grpSpPr>
          <a:xfrm>
            <a:off x="9574230" y="2729969"/>
            <a:ext cx="238680" cy="179640"/>
            <a:chOff x="9574230" y="2729969"/>
            <a:chExt cx="23868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2F70CA-0CCA-4854-AD32-BBC19788506E}"/>
                    </a:ext>
                  </a:extLst>
                </p14:cNvPr>
                <p14:cNvContentPartPr/>
                <p14:nvPr/>
              </p14:nvContentPartPr>
              <p14:xfrm>
                <a:off x="9574230" y="2729969"/>
                <a:ext cx="165600" cy="174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2F70CA-0CCA-4854-AD32-BBC1978850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65230" y="2720969"/>
                  <a:ext cx="183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E4575EB-6CFC-4240-BEE5-7FAF54F8DF4E}"/>
                    </a:ext>
                  </a:extLst>
                </p14:cNvPr>
                <p14:cNvContentPartPr/>
                <p14:nvPr/>
              </p14:nvContentPartPr>
              <p14:xfrm>
                <a:off x="9666390" y="2744009"/>
                <a:ext cx="146520" cy="165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E4575EB-6CFC-4240-BEE5-7FAF54F8DF4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57390" y="2735009"/>
                  <a:ext cx="16416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DBE2F2A-D501-4562-B49D-76149CCDBBA1}"/>
                  </a:ext>
                </a:extLst>
              </p14:cNvPr>
              <p14:cNvContentPartPr/>
              <p14:nvPr/>
            </p14:nvContentPartPr>
            <p14:xfrm>
              <a:off x="9515190" y="3294089"/>
              <a:ext cx="165240" cy="1494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DBE2F2A-D501-4562-B49D-76149CCDBBA1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506190" y="3285449"/>
                <a:ext cx="18288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A8C9626-7044-4662-AC3C-50CC34512BFD}"/>
              </a:ext>
            </a:extLst>
          </p:cNvPr>
          <p:cNvGrpSpPr/>
          <p:nvPr/>
        </p:nvGrpSpPr>
        <p:grpSpPr>
          <a:xfrm>
            <a:off x="9512670" y="4325129"/>
            <a:ext cx="740520" cy="379800"/>
            <a:chOff x="9512670" y="4325129"/>
            <a:chExt cx="7405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979637B-034B-42CE-87E9-DA6344AF518D}"/>
                    </a:ext>
                  </a:extLst>
                </p14:cNvPr>
                <p14:cNvContentPartPr/>
                <p14:nvPr/>
              </p14:nvContentPartPr>
              <p14:xfrm>
                <a:off x="9640830" y="4325129"/>
                <a:ext cx="39960" cy="243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979637B-034B-42CE-87E9-DA6344AF518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32190" y="4316129"/>
                  <a:ext cx="57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F35F411-DB36-4467-A5B8-7B120449BEDC}"/>
                    </a:ext>
                  </a:extLst>
                </p14:cNvPr>
                <p14:cNvContentPartPr/>
                <p14:nvPr/>
              </p14:nvContentPartPr>
              <p14:xfrm>
                <a:off x="9512670" y="4543289"/>
                <a:ext cx="128520" cy="135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F35F411-DB36-4467-A5B8-7B120449BED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04030" y="4534649"/>
                  <a:ext cx="146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E70A32F-E2FB-4E72-B46F-6B4ED4740AF0}"/>
                    </a:ext>
                  </a:extLst>
                </p14:cNvPr>
                <p14:cNvContentPartPr/>
                <p14:nvPr/>
              </p14:nvContentPartPr>
              <p14:xfrm>
                <a:off x="9644070" y="4542569"/>
                <a:ext cx="107280" cy="162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E70A32F-E2FB-4E72-B46F-6B4ED4740AF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35070" y="4533569"/>
                  <a:ext cx="124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83326E2-805D-4AA2-B092-B7E6A0B688FC}"/>
                    </a:ext>
                  </a:extLst>
                </p14:cNvPr>
                <p14:cNvContentPartPr/>
                <p14:nvPr/>
              </p14:nvContentPartPr>
              <p14:xfrm>
                <a:off x="9906870" y="4483169"/>
                <a:ext cx="251280" cy="12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83326E2-805D-4AA2-B092-B7E6A0B688F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97870" y="4474529"/>
                  <a:ext cx="268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B5C9C74-6F2B-4C0A-853D-273DE3F947EF}"/>
                    </a:ext>
                  </a:extLst>
                </p14:cNvPr>
                <p14:cNvContentPartPr/>
                <p14:nvPr/>
              </p14:nvContentPartPr>
              <p14:xfrm>
                <a:off x="10122870" y="4409009"/>
                <a:ext cx="130320" cy="184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B5C9C74-6F2B-4C0A-853D-273DE3F947E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14230" y="4400009"/>
                  <a:ext cx="1479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B75181A-3C43-43D9-8AA4-28FA9CCA7C59}"/>
              </a:ext>
            </a:extLst>
          </p:cNvPr>
          <p:cNvGrpSpPr/>
          <p:nvPr/>
        </p:nvGrpSpPr>
        <p:grpSpPr>
          <a:xfrm>
            <a:off x="10442910" y="4423409"/>
            <a:ext cx="225000" cy="217080"/>
            <a:chOff x="10442910" y="4423409"/>
            <a:chExt cx="2250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E3CF297-0FCD-48DB-B319-F89FB78CD8FD}"/>
                    </a:ext>
                  </a:extLst>
                </p14:cNvPr>
                <p14:cNvContentPartPr/>
                <p14:nvPr/>
              </p14:nvContentPartPr>
              <p14:xfrm>
                <a:off x="10442910" y="4423409"/>
                <a:ext cx="97920" cy="164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E3CF297-0FCD-48DB-B319-F89FB78CD8F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434270" y="4414409"/>
                  <a:ext cx="115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C4143B7-A22B-41F9-A60C-9445BB8AA8AD}"/>
                    </a:ext>
                  </a:extLst>
                </p14:cNvPr>
                <p14:cNvContentPartPr/>
                <p14:nvPr/>
              </p14:nvContentPartPr>
              <p14:xfrm>
                <a:off x="10508430" y="4439969"/>
                <a:ext cx="82440" cy="200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C4143B7-A22B-41F9-A60C-9445BB8AA8A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99790" y="4431329"/>
                  <a:ext cx="100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EEDE03F-2288-4395-8F6F-5837740486B4}"/>
                    </a:ext>
                  </a:extLst>
                </p14:cNvPr>
                <p14:cNvContentPartPr/>
                <p14:nvPr/>
              </p14:nvContentPartPr>
              <p14:xfrm>
                <a:off x="10530390" y="4580729"/>
                <a:ext cx="137520" cy="14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EEDE03F-2288-4395-8F6F-5837740486B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21750" y="4571729"/>
                  <a:ext cx="1551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FB617AC-EACD-46D4-A2A0-543E5F1985C6}"/>
              </a:ext>
            </a:extLst>
          </p:cNvPr>
          <p:cNvGrpSpPr/>
          <p:nvPr/>
        </p:nvGrpSpPr>
        <p:grpSpPr>
          <a:xfrm>
            <a:off x="6102750" y="2513249"/>
            <a:ext cx="815040" cy="408240"/>
            <a:chOff x="6102750" y="2513249"/>
            <a:chExt cx="81504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4B5D953-0B43-4671-A652-666BA2E32D0F}"/>
                    </a:ext>
                  </a:extLst>
                </p14:cNvPr>
                <p14:cNvContentPartPr/>
                <p14:nvPr/>
              </p14:nvContentPartPr>
              <p14:xfrm>
                <a:off x="6102750" y="2516489"/>
                <a:ext cx="202680" cy="231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4B5D953-0B43-4671-A652-666BA2E32D0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094110" y="2507849"/>
                  <a:ext cx="220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9C13ACD-5984-48F5-858F-8F49B26731D3}"/>
                    </a:ext>
                  </a:extLst>
                </p14:cNvPr>
                <p14:cNvContentPartPr/>
                <p14:nvPr/>
              </p14:nvContentPartPr>
              <p14:xfrm>
                <a:off x="6174750" y="2513969"/>
                <a:ext cx="112680" cy="320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9C13ACD-5984-48F5-858F-8F49B26731D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66110" y="2505329"/>
                  <a:ext cx="130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53C4238-D223-457D-BD99-90D03E5AD480}"/>
                    </a:ext>
                  </a:extLst>
                </p14:cNvPr>
                <p14:cNvContentPartPr/>
                <p14:nvPr/>
              </p14:nvContentPartPr>
              <p14:xfrm>
                <a:off x="6149910" y="2736449"/>
                <a:ext cx="198000" cy="37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53C4238-D223-457D-BD99-90D03E5AD48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141270" y="2727449"/>
                  <a:ext cx="215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677BBE6-B762-4385-A579-3F2A6A24677C}"/>
                    </a:ext>
                  </a:extLst>
                </p14:cNvPr>
                <p14:cNvContentPartPr/>
                <p14:nvPr/>
              </p14:nvContentPartPr>
              <p14:xfrm>
                <a:off x="6455550" y="2690729"/>
                <a:ext cx="133920" cy="7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677BBE6-B762-4385-A579-3F2A6A24677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46910" y="2681729"/>
                  <a:ext cx="151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A4A06FA-05EC-4D4D-88FF-6AC9B4C1A570}"/>
                    </a:ext>
                  </a:extLst>
                </p14:cNvPr>
                <p14:cNvContentPartPr/>
                <p14:nvPr/>
              </p14:nvContentPartPr>
              <p14:xfrm>
                <a:off x="6788550" y="2513249"/>
                <a:ext cx="19440" cy="149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A4A06FA-05EC-4D4D-88FF-6AC9B4C1A57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779550" y="2504249"/>
                  <a:ext cx="37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C2BCC52-F60F-4CAD-A380-427BFFC99178}"/>
                    </a:ext>
                  </a:extLst>
                </p14:cNvPr>
                <p14:cNvContentPartPr/>
                <p14:nvPr/>
              </p14:nvContentPartPr>
              <p14:xfrm>
                <a:off x="6636990" y="2699009"/>
                <a:ext cx="149760" cy="165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C2BCC52-F60F-4CAD-A380-427BFFC9917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627990" y="2690369"/>
                  <a:ext cx="167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78E7E2-F513-4221-A06B-429C54922F5D}"/>
                    </a:ext>
                  </a:extLst>
                </p14:cNvPr>
                <p14:cNvContentPartPr/>
                <p14:nvPr/>
              </p14:nvContentPartPr>
              <p14:xfrm>
                <a:off x="6757590" y="2729609"/>
                <a:ext cx="160200" cy="191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78E7E2-F513-4221-A06B-429C54922F5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748950" y="2720969"/>
                  <a:ext cx="177840" cy="20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279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MEŠOVITE MREŽE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7626" y="1579589"/>
            <a:ext cx="4442192" cy="3264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79" y="279827"/>
            <a:ext cx="4724400" cy="12668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75743" y="1205743"/>
            <a:ext cx="5181600" cy="3595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892" y="4500003"/>
            <a:ext cx="2747842" cy="2053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555" y="4800947"/>
            <a:ext cx="4400550" cy="1543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C7E7501-35B9-4ABE-8F63-D00F0210B1E2}"/>
                  </a:ext>
                </a:extLst>
              </p14:cNvPr>
              <p14:cNvContentPartPr/>
              <p14:nvPr/>
            </p14:nvContentPartPr>
            <p14:xfrm>
              <a:off x="7352236" y="4516132"/>
              <a:ext cx="19080" cy="14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C7E7501-35B9-4ABE-8F63-D00F0210B1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28116" y="4492012"/>
                <a:ext cx="666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ABEBB07-25AB-46FA-9633-FD434601D362}"/>
                  </a:ext>
                </a:extLst>
              </p14:cNvPr>
              <p14:cNvContentPartPr/>
              <p14:nvPr/>
            </p14:nvContentPartPr>
            <p14:xfrm>
              <a:off x="1902916" y="4948132"/>
              <a:ext cx="102600" cy="4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ABEBB07-25AB-46FA-9633-FD434601D3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8796" y="4924012"/>
                <a:ext cx="15012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C5D22AE-30D6-45E0-B24E-E00239762DE3}"/>
              </a:ext>
            </a:extLst>
          </p:cNvPr>
          <p:cNvGrpSpPr/>
          <p:nvPr/>
        </p:nvGrpSpPr>
        <p:grpSpPr>
          <a:xfrm>
            <a:off x="10088670" y="418049"/>
            <a:ext cx="415080" cy="472680"/>
            <a:chOff x="10088670" y="418049"/>
            <a:chExt cx="4150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E0E4BDC-5CC4-4774-BF19-2FAAC847AA67}"/>
                    </a:ext>
                  </a:extLst>
                </p14:cNvPr>
                <p14:cNvContentPartPr/>
                <p14:nvPr/>
              </p14:nvContentPartPr>
              <p14:xfrm>
                <a:off x="10147710" y="485729"/>
                <a:ext cx="43560" cy="172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E0E4BDC-5CC4-4774-BF19-2FAAC847AA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38710" y="477089"/>
                  <a:ext cx="61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5DF3A2-FFC8-4F78-85C8-F8B81DCDD7C3}"/>
                    </a:ext>
                  </a:extLst>
                </p14:cNvPr>
                <p14:cNvContentPartPr/>
                <p14:nvPr/>
              </p14:nvContentPartPr>
              <p14:xfrm>
                <a:off x="10088670" y="649889"/>
                <a:ext cx="199800" cy="34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5DF3A2-FFC8-4F78-85C8-F8B81DCDD7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79670" y="640889"/>
                  <a:ext cx="217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739BEB-EFE9-4641-8A5E-C9C6AA2BA02B}"/>
                    </a:ext>
                  </a:extLst>
                </p14:cNvPr>
                <p14:cNvContentPartPr/>
                <p14:nvPr/>
              </p14:nvContentPartPr>
              <p14:xfrm>
                <a:off x="10105950" y="418049"/>
                <a:ext cx="235440" cy="6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739BEB-EFE9-4641-8A5E-C9C6AA2BA02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97310" y="409409"/>
                  <a:ext cx="253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8CFCB5-67E2-4A27-B585-D16A5433A747}"/>
                    </a:ext>
                  </a:extLst>
                </p14:cNvPr>
                <p14:cNvContentPartPr/>
                <p14:nvPr/>
              </p14:nvContentPartPr>
              <p14:xfrm>
                <a:off x="10454790" y="705329"/>
                <a:ext cx="48960" cy="18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8CFCB5-67E2-4A27-B585-D16A5433A74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45790" y="696329"/>
                  <a:ext cx="666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FFAAC7-B360-4D62-8579-DC81FB3E4224}"/>
              </a:ext>
            </a:extLst>
          </p:cNvPr>
          <p:cNvGrpSpPr/>
          <p:nvPr/>
        </p:nvGrpSpPr>
        <p:grpSpPr>
          <a:xfrm>
            <a:off x="10725870" y="442169"/>
            <a:ext cx="436680" cy="297720"/>
            <a:chOff x="10725870" y="442169"/>
            <a:chExt cx="4366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BD4847F-00DA-4E05-AB4E-BAD88B93ADC9}"/>
                    </a:ext>
                  </a:extLst>
                </p14:cNvPr>
                <p14:cNvContentPartPr/>
                <p14:nvPr/>
              </p14:nvContentPartPr>
              <p14:xfrm>
                <a:off x="10725870" y="442169"/>
                <a:ext cx="237600" cy="256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BD4847F-00DA-4E05-AB4E-BAD88B93AD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17230" y="433529"/>
                  <a:ext cx="255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23F859-E78E-41BF-B230-7104CCC08F91}"/>
                    </a:ext>
                  </a:extLst>
                </p14:cNvPr>
                <p14:cNvContentPartPr/>
                <p14:nvPr/>
              </p14:nvContentPartPr>
              <p14:xfrm>
                <a:off x="10833870" y="583289"/>
                <a:ext cx="328680" cy="156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23F859-E78E-41BF-B230-7104CCC08F9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25230" y="574289"/>
                  <a:ext cx="3463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B814F13-841B-4062-96E0-5328056328E6}"/>
              </a:ext>
            </a:extLst>
          </p:cNvPr>
          <p:cNvGrpSpPr/>
          <p:nvPr/>
        </p:nvGrpSpPr>
        <p:grpSpPr>
          <a:xfrm>
            <a:off x="5737350" y="1325609"/>
            <a:ext cx="1050120" cy="405360"/>
            <a:chOff x="5737350" y="1325609"/>
            <a:chExt cx="10501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A37EFFA-25F5-4817-A2AF-18BF472610BE}"/>
                    </a:ext>
                  </a:extLst>
                </p14:cNvPr>
                <p14:cNvContentPartPr/>
                <p14:nvPr/>
              </p14:nvContentPartPr>
              <p14:xfrm>
                <a:off x="5737350" y="1408049"/>
                <a:ext cx="184680" cy="21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A37EFFA-25F5-4817-A2AF-18BF472610B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28350" y="1399049"/>
                  <a:ext cx="202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9AA82E-68A4-48AA-89EF-FE46D638A0E8}"/>
                    </a:ext>
                  </a:extLst>
                </p14:cNvPr>
                <p14:cNvContentPartPr/>
                <p14:nvPr/>
              </p14:nvContentPartPr>
              <p14:xfrm>
                <a:off x="5740590" y="1432889"/>
                <a:ext cx="168840" cy="211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9AA82E-68A4-48AA-89EF-FE46D638A0E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31590" y="1423889"/>
                  <a:ext cx="186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C7BA81-C3FE-45FA-8DA1-428381ADA3B1}"/>
                    </a:ext>
                  </a:extLst>
                </p14:cNvPr>
                <p14:cNvContentPartPr/>
                <p14:nvPr/>
              </p14:nvContentPartPr>
              <p14:xfrm>
                <a:off x="6006270" y="1370969"/>
                <a:ext cx="164520" cy="209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C7BA81-C3FE-45FA-8DA1-428381ADA3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97630" y="1362329"/>
                  <a:ext cx="182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BC4E82-891C-47F5-90EF-F642C0B61BB3}"/>
                    </a:ext>
                  </a:extLst>
                </p14:cNvPr>
                <p14:cNvContentPartPr/>
                <p14:nvPr/>
              </p14:nvContentPartPr>
              <p14:xfrm>
                <a:off x="6264750" y="1421369"/>
                <a:ext cx="12240" cy="72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BC4E82-891C-47F5-90EF-F642C0B61BB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55750" y="1412369"/>
                  <a:ext cx="29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6CF7D27-261C-4FC2-B07B-E5487045E76E}"/>
                    </a:ext>
                  </a:extLst>
                </p14:cNvPr>
                <p14:cNvContentPartPr/>
                <p14:nvPr/>
              </p14:nvContentPartPr>
              <p14:xfrm>
                <a:off x="6229110" y="1508129"/>
                <a:ext cx="89280" cy="23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6CF7D27-261C-4FC2-B07B-E5487045E7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20110" y="1499129"/>
                  <a:ext cx="10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1533B1-E269-4CCE-9033-7B9EE63ADF5F}"/>
                    </a:ext>
                  </a:extLst>
                </p14:cNvPr>
                <p14:cNvContentPartPr/>
                <p14:nvPr/>
              </p14:nvContentPartPr>
              <p14:xfrm>
                <a:off x="6182310" y="1377449"/>
                <a:ext cx="108360" cy="22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1533B1-E269-4CCE-9033-7B9EE63ADF5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73670" y="1368809"/>
                  <a:ext cx="12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BA2B4E-B9F4-44A1-B25A-D82CC0BE47CD}"/>
                    </a:ext>
                  </a:extLst>
                </p14:cNvPr>
                <p14:cNvContentPartPr/>
                <p14:nvPr/>
              </p14:nvContentPartPr>
              <p14:xfrm>
                <a:off x="6464190" y="1427129"/>
                <a:ext cx="4680" cy="90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BA2B4E-B9F4-44A1-B25A-D82CC0BE47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55190" y="1418129"/>
                  <a:ext cx="22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6CA161-552C-4DAB-A33A-FC7DB7D9A6EE}"/>
                    </a:ext>
                  </a:extLst>
                </p14:cNvPr>
                <p14:cNvContentPartPr/>
                <p14:nvPr/>
              </p14:nvContentPartPr>
              <p14:xfrm>
                <a:off x="6453750" y="1464209"/>
                <a:ext cx="70200" cy="7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6CA161-552C-4DAB-A33A-FC7DB7D9A6E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44750" y="1455569"/>
                  <a:ext cx="87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75D10D-4E75-4087-8BDE-94F152847659}"/>
                    </a:ext>
                  </a:extLst>
                </p14:cNvPr>
                <p14:cNvContentPartPr/>
                <p14:nvPr/>
              </p14:nvContentPartPr>
              <p14:xfrm>
                <a:off x="6652470" y="1325609"/>
                <a:ext cx="117360" cy="155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75D10D-4E75-4087-8BDE-94F15284765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3470" y="1316969"/>
                  <a:ext cx="135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BA37C92-527B-41B6-AE81-D657EE2B28A7}"/>
                    </a:ext>
                  </a:extLst>
                </p14:cNvPr>
                <p14:cNvContentPartPr/>
                <p14:nvPr/>
              </p14:nvContentPartPr>
              <p14:xfrm>
                <a:off x="6658230" y="1350809"/>
                <a:ext cx="111600" cy="153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BA37C92-527B-41B6-AE81-D657EE2B28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49230" y="1341809"/>
                  <a:ext cx="129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646CAD-902E-4CA1-972C-FAA485C44DBE}"/>
                    </a:ext>
                  </a:extLst>
                </p14:cNvPr>
                <p14:cNvContentPartPr/>
                <p14:nvPr/>
              </p14:nvContentPartPr>
              <p14:xfrm>
                <a:off x="6611430" y="1520369"/>
                <a:ext cx="154080" cy="3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646CAD-902E-4CA1-972C-FAA485C44DB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02790" y="1511729"/>
                  <a:ext cx="171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9DB1D0-DC08-450F-BC53-C0753DB0A3A5}"/>
                    </a:ext>
                  </a:extLst>
                </p14:cNvPr>
                <p14:cNvContentPartPr/>
                <p14:nvPr/>
              </p14:nvContentPartPr>
              <p14:xfrm>
                <a:off x="6642030" y="1618289"/>
                <a:ext cx="145440" cy="112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9DB1D0-DC08-450F-BC53-C0753DB0A3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33390" y="1609289"/>
                  <a:ext cx="1630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3EDEC8-3A1E-4097-BFFE-F74C1DF1D65A}"/>
              </a:ext>
            </a:extLst>
          </p:cNvPr>
          <p:cNvGrpSpPr/>
          <p:nvPr/>
        </p:nvGrpSpPr>
        <p:grpSpPr>
          <a:xfrm>
            <a:off x="7011030" y="1331729"/>
            <a:ext cx="739800" cy="249120"/>
            <a:chOff x="7011030" y="1331729"/>
            <a:chExt cx="73980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3108526-7EE3-4D5E-B106-25468E76AFBB}"/>
                    </a:ext>
                  </a:extLst>
                </p14:cNvPr>
                <p14:cNvContentPartPr/>
                <p14:nvPr/>
              </p14:nvContentPartPr>
              <p14:xfrm>
                <a:off x="7011030" y="1506329"/>
                <a:ext cx="97920" cy="2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3108526-7EE3-4D5E-B106-25468E76AFB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02030" y="1497329"/>
                  <a:ext cx="115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094FC74-9A01-4A86-8FAA-6A973230AC17}"/>
                    </a:ext>
                  </a:extLst>
                </p14:cNvPr>
                <p14:cNvContentPartPr/>
                <p14:nvPr/>
              </p14:nvContentPartPr>
              <p14:xfrm>
                <a:off x="7020390" y="1449089"/>
                <a:ext cx="78840" cy="5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094FC74-9A01-4A86-8FAA-6A973230AC1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11750" y="1440089"/>
                  <a:ext cx="96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0A821D2-8D9F-4D41-90A3-F8D92725B48D}"/>
                    </a:ext>
                  </a:extLst>
                </p14:cNvPr>
                <p14:cNvContentPartPr/>
                <p14:nvPr/>
              </p14:nvContentPartPr>
              <p14:xfrm>
                <a:off x="7270590" y="1352609"/>
                <a:ext cx="212400" cy="43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0A821D2-8D9F-4D41-90A3-F8D92725B48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61590" y="1343969"/>
                  <a:ext cx="230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B35B5F-DAF7-4077-A2CF-E99D50E5CD5A}"/>
                    </a:ext>
                  </a:extLst>
                </p14:cNvPr>
                <p14:cNvContentPartPr/>
                <p14:nvPr/>
              </p14:nvContentPartPr>
              <p14:xfrm>
                <a:off x="7283190" y="1380329"/>
                <a:ext cx="117000" cy="20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B35B5F-DAF7-4077-A2CF-E99D50E5CD5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74550" y="1371689"/>
                  <a:ext cx="134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CF7006-6541-4719-9F1F-F24D64BE71A1}"/>
                    </a:ext>
                  </a:extLst>
                </p14:cNvPr>
                <p14:cNvContentPartPr/>
                <p14:nvPr/>
              </p14:nvContentPartPr>
              <p14:xfrm>
                <a:off x="7574790" y="1427849"/>
                <a:ext cx="111600" cy="9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CF7006-6541-4719-9F1F-F24D64BE71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66150" y="1419209"/>
                  <a:ext cx="129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0F5835-65F2-4D6B-A1DD-A17F31EBF851}"/>
                    </a:ext>
                  </a:extLst>
                </p14:cNvPr>
                <p14:cNvContentPartPr/>
                <p14:nvPr/>
              </p14:nvContentPartPr>
              <p14:xfrm>
                <a:off x="7581990" y="1331729"/>
                <a:ext cx="139320" cy="31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0F5835-65F2-4D6B-A1DD-A17F31EBF8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73350" y="1322729"/>
                  <a:ext cx="156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2502DE-1AA8-4477-AD20-09BEF566C0D2}"/>
                    </a:ext>
                  </a:extLst>
                </p14:cNvPr>
                <p14:cNvContentPartPr/>
                <p14:nvPr/>
              </p14:nvContentPartPr>
              <p14:xfrm>
                <a:off x="7617990" y="1391849"/>
                <a:ext cx="132840" cy="5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2502DE-1AA8-4477-AD20-09BEF566C0D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09350" y="1382849"/>
                  <a:ext cx="1504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304634A-D6EB-45DB-8F61-2B3E93AB118B}"/>
              </a:ext>
            </a:extLst>
          </p:cNvPr>
          <p:cNvGrpSpPr/>
          <p:nvPr/>
        </p:nvGrpSpPr>
        <p:grpSpPr>
          <a:xfrm>
            <a:off x="7599990" y="1615769"/>
            <a:ext cx="198720" cy="55800"/>
            <a:chOff x="7599990" y="1615769"/>
            <a:chExt cx="198720" cy="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7C63C1-12FE-4823-96AF-5A81C9BB5008}"/>
                    </a:ext>
                  </a:extLst>
                </p14:cNvPr>
                <p14:cNvContentPartPr/>
                <p14:nvPr/>
              </p14:nvContentPartPr>
              <p14:xfrm>
                <a:off x="7659390" y="1615769"/>
                <a:ext cx="139320" cy="24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7C63C1-12FE-4823-96AF-5A81C9BB500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650750" y="1607129"/>
                  <a:ext cx="156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242A59-FAC8-46B4-A0B6-8753B13E90E6}"/>
                    </a:ext>
                  </a:extLst>
                </p14:cNvPr>
                <p14:cNvContentPartPr/>
                <p14:nvPr/>
              </p14:nvContentPartPr>
              <p14:xfrm>
                <a:off x="7599990" y="1665089"/>
                <a:ext cx="179280" cy="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242A59-FAC8-46B4-A0B6-8753B13E90E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91350" y="1656449"/>
                  <a:ext cx="19692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D111D4-EF9E-4ADE-8BB2-A07DB383A5CF}"/>
                  </a:ext>
                </a:extLst>
              </p14:cNvPr>
              <p14:cNvContentPartPr/>
              <p14:nvPr/>
            </p14:nvContentPartPr>
            <p14:xfrm>
              <a:off x="7166190" y="2484449"/>
              <a:ext cx="606240" cy="53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D111D4-EF9E-4ADE-8BB2-A07DB383A5C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57550" y="2475809"/>
                <a:ext cx="62388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1303772-C616-4768-A40E-90A25C4A5788}"/>
                  </a:ext>
                </a:extLst>
              </p14:cNvPr>
              <p14:cNvContentPartPr/>
              <p14:nvPr/>
            </p14:nvContentPartPr>
            <p14:xfrm>
              <a:off x="9214950" y="2496689"/>
              <a:ext cx="605880" cy="486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1303772-C616-4768-A40E-90A25C4A578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206310" y="2487689"/>
                <a:ext cx="62352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B17AD479-7F75-44B7-BC2C-59F6ABC5F385}"/>
              </a:ext>
            </a:extLst>
          </p:cNvPr>
          <p:cNvGrpSpPr/>
          <p:nvPr/>
        </p:nvGrpSpPr>
        <p:grpSpPr>
          <a:xfrm>
            <a:off x="6315870" y="5265449"/>
            <a:ext cx="174960" cy="178560"/>
            <a:chOff x="6315870" y="5265449"/>
            <a:chExt cx="17496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DF4413B-096A-42D9-B1A2-CA041F919ABD}"/>
                    </a:ext>
                  </a:extLst>
                </p14:cNvPr>
                <p14:cNvContentPartPr/>
                <p14:nvPr/>
              </p14:nvContentPartPr>
              <p14:xfrm>
                <a:off x="6384630" y="5265449"/>
                <a:ext cx="106200" cy="178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DF4413B-096A-42D9-B1A2-CA041F919A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375990" y="5256449"/>
                  <a:ext cx="123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DA3EDF5-6AAD-4523-A7B9-2027C0C8D128}"/>
                    </a:ext>
                  </a:extLst>
                </p14:cNvPr>
                <p14:cNvContentPartPr/>
                <p14:nvPr/>
              </p14:nvContentPartPr>
              <p14:xfrm>
                <a:off x="6315870" y="5265449"/>
                <a:ext cx="155160" cy="169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DA3EDF5-6AAD-4523-A7B9-2027C0C8D12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06870" y="5256449"/>
                  <a:ext cx="172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EF8A8A2-41FD-4C46-A5A6-67655484BB3F}"/>
                    </a:ext>
                  </a:extLst>
                </p14:cNvPr>
                <p14:cNvContentPartPr/>
                <p14:nvPr/>
              </p14:nvContentPartPr>
              <p14:xfrm>
                <a:off x="6373110" y="5373089"/>
                <a:ext cx="111600" cy="2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EF8A8A2-41FD-4C46-A5A6-67655484BB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64110" y="5364089"/>
                  <a:ext cx="1292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827E51-815A-486B-9F71-0ADD9E362916}"/>
              </a:ext>
            </a:extLst>
          </p:cNvPr>
          <p:cNvGrpSpPr/>
          <p:nvPr/>
        </p:nvGrpSpPr>
        <p:grpSpPr>
          <a:xfrm>
            <a:off x="6194910" y="5845049"/>
            <a:ext cx="199800" cy="195480"/>
            <a:chOff x="6194910" y="5845049"/>
            <a:chExt cx="19980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2F908DE-8098-45F9-B4DB-9BD489CDFA19}"/>
                    </a:ext>
                  </a:extLst>
                </p14:cNvPr>
                <p14:cNvContentPartPr/>
                <p14:nvPr/>
              </p14:nvContentPartPr>
              <p14:xfrm>
                <a:off x="6254310" y="5845049"/>
                <a:ext cx="140400" cy="19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2F908DE-8098-45F9-B4DB-9BD489CDFA1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45670" y="5836409"/>
                  <a:ext cx="158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ECD8BBF-0A76-49F7-9F21-3D7F1E102108}"/>
                    </a:ext>
                  </a:extLst>
                </p14:cNvPr>
                <p14:cNvContentPartPr/>
                <p14:nvPr/>
              </p14:nvContentPartPr>
              <p14:xfrm>
                <a:off x="6194910" y="5900489"/>
                <a:ext cx="151200" cy="123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ECD8BBF-0A76-49F7-9F21-3D7F1E10210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86270" y="5891489"/>
                  <a:ext cx="168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C7616B4-4E53-42F2-8B47-8C58E65F647F}"/>
                    </a:ext>
                  </a:extLst>
                </p14:cNvPr>
                <p14:cNvContentPartPr/>
                <p14:nvPr/>
              </p14:nvContentPartPr>
              <p14:xfrm>
                <a:off x="6243870" y="5954129"/>
                <a:ext cx="127440" cy="1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C7616B4-4E53-42F2-8B47-8C58E65F64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34870" y="5945489"/>
                  <a:ext cx="14508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3DF084F-163C-4327-A0EC-82B2E013CEB9}"/>
              </a:ext>
            </a:extLst>
          </p:cNvPr>
          <p:cNvGrpSpPr/>
          <p:nvPr/>
        </p:nvGrpSpPr>
        <p:grpSpPr>
          <a:xfrm>
            <a:off x="8187150" y="5538329"/>
            <a:ext cx="318600" cy="86760"/>
            <a:chOff x="8187150" y="5538329"/>
            <a:chExt cx="31860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848E320-0203-491F-878B-817ACED8AC76}"/>
                    </a:ext>
                  </a:extLst>
                </p14:cNvPr>
                <p14:cNvContentPartPr/>
                <p14:nvPr/>
              </p14:nvContentPartPr>
              <p14:xfrm>
                <a:off x="8187150" y="5538329"/>
                <a:ext cx="318600" cy="24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848E320-0203-491F-878B-817ACED8AC7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78150" y="5529689"/>
                  <a:ext cx="336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6015A6A-E4A0-4396-B00E-CDD1B21DEF24}"/>
                    </a:ext>
                  </a:extLst>
                </p14:cNvPr>
                <p14:cNvContentPartPr/>
                <p14:nvPr/>
              </p14:nvContentPartPr>
              <p14:xfrm>
                <a:off x="8250510" y="5573249"/>
                <a:ext cx="248400" cy="51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6015A6A-E4A0-4396-B00E-CDD1B21DEF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41870" y="5564609"/>
                  <a:ext cx="2660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2489AC-276B-41CE-A45E-8114B03B6CBB}"/>
              </a:ext>
            </a:extLst>
          </p:cNvPr>
          <p:cNvGrpSpPr/>
          <p:nvPr/>
        </p:nvGrpSpPr>
        <p:grpSpPr>
          <a:xfrm>
            <a:off x="8352390" y="6189209"/>
            <a:ext cx="254520" cy="44280"/>
            <a:chOff x="8352390" y="6189209"/>
            <a:chExt cx="254520" cy="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300D3C6-B197-4F4A-B7CD-0586F4B628A8}"/>
                    </a:ext>
                  </a:extLst>
                </p14:cNvPr>
                <p14:cNvContentPartPr/>
                <p14:nvPr/>
              </p14:nvContentPartPr>
              <p14:xfrm>
                <a:off x="8352390" y="6201809"/>
                <a:ext cx="192960" cy="31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300D3C6-B197-4F4A-B7CD-0586F4B628A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43390" y="6192809"/>
                  <a:ext cx="210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96B602-4F1E-40CF-ACCA-7CA79BFF73CA}"/>
                    </a:ext>
                  </a:extLst>
                </p14:cNvPr>
                <p14:cNvContentPartPr/>
                <p14:nvPr/>
              </p14:nvContentPartPr>
              <p14:xfrm>
                <a:off x="8405310" y="6189209"/>
                <a:ext cx="201600" cy="31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96B602-4F1E-40CF-ACCA-7CA79BFF73C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96670" y="6180569"/>
                  <a:ext cx="2192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30A01AE-38E7-482A-96EE-707FF6E73622}"/>
              </a:ext>
            </a:extLst>
          </p:cNvPr>
          <p:cNvGrpSpPr/>
          <p:nvPr/>
        </p:nvGrpSpPr>
        <p:grpSpPr>
          <a:xfrm>
            <a:off x="10553430" y="5249249"/>
            <a:ext cx="131760" cy="135360"/>
            <a:chOff x="10553430" y="5249249"/>
            <a:chExt cx="13176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96BE2F9-709F-48B3-AC87-607079E5DBA3}"/>
                    </a:ext>
                  </a:extLst>
                </p14:cNvPr>
                <p14:cNvContentPartPr/>
                <p14:nvPr/>
              </p14:nvContentPartPr>
              <p14:xfrm>
                <a:off x="10586910" y="5336729"/>
                <a:ext cx="30960" cy="47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96BE2F9-709F-48B3-AC87-607079E5DB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78270" y="5328089"/>
                  <a:ext cx="48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68A8035-2A6D-4A15-A4A1-E99A24FF41CA}"/>
                    </a:ext>
                  </a:extLst>
                </p14:cNvPr>
                <p14:cNvContentPartPr/>
                <p14:nvPr/>
              </p14:nvContentPartPr>
              <p14:xfrm>
                <a:off x="10553430" y="5257169"/>
                <a:ext cx="100080" cy="122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68A8035-2A6D-4A15-A4A1-E99A24FF41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44430" y="5248529"/>
                  <a:ext cx="117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31E44B3-E6AB-496C-9499-24AB441418CF}"/>
                    </a:ext>
                  </a:extLst>
                </p14:cNvPr>
                <p14:cNvContentPartPr/>
                <p14:nvPr/>
              </p14:nvContentPartPr>
              <p14:xfrm>
                <a:off x="10584030" y="5249249"/>
                <a:ext cx="101160" cy="104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31E44B3-E6AB-496C-9499-24AB441418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75030" y="5240609"/>
                  <a:ext cx="118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60C8556-ABA7-48D4-A757-3C1419EC7B04}"/>
                    </a:ext>
                  </a:extLst>
                </p14:cNvPr>
                <p14:cNvContentPartPr/>
                <p14:nvPr/>
              </p14:nvContentPartPr>
              <p14:xfrm>
                <a:off x="10561710" y="5295689"/>
                <a:ext cx="97920" cy="41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60C8556-ABA7-48D4-A757-3C1419EC7B0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52710" y="5287049"/>
                  <a:ext cx="1155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16DE5F-698A-4EEC-9A1E-8558E4E29F9E}"/>
              </a:ext>
            </a:extLst>
          </p:cNvPr>
          <p:cNvGrpSpPr/>
          <p:nvPr/>
        </p:nvGrpSpPr>
        <p:grpSpPr>
          <a:xfrm>
            <a:off x="10522470" y="5741009"/>
            <a:ext cx="182520" cy="187200"/>
            <a:chOff x="10522470" y="5741009"/>
            <a:chExt cx="1825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3AD35AD-0040-4E75-8663-A7B3713DA53D}"/>
                    </a:ext>
                  </a:extLst>
                </p14:cNvPr>
                <p14:cNvContentPartPr/>
                <p14:nvPr/>
              </p14:nvContentPartPr>
              <p14:xfrm>
                <a:off x="10562790" y="5741009"/>
                <a:ext cx="111600" cy="187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3AD35AD-0040-4E75-8663-A7B3713DA5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53790" y="5732369"/>
                  <a:ext cx="129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691432D-64EF-4A7D-8B24-43BED38D92DF}"/>
                    </a:ext>
                  </a:extLst>
                </p14:cNvPr>
                <p14:cNvContentPartPr/>
                <p14:nvPr/>
              </p14:nvContentPartPr>
              <p14:xfrm>
                <a:off x="10566750" y="5811929"/>
                <a:ext cx="115200" cy="42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691432D-64EF-4A7D-8B24-43BED38D92D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557750" y="5803289"/>
                  <a:ext cx="132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2B0A37-C395-4C93-BE32-71638BB84F16}"/>
                    </a:ext>
                  </a:extLst>
                </p14:cNvPr>
                <p14:cNvContentPartPr/>
                <p14:nvPr/>
              </p14:nvContentPartPr>
              <p14:xfrm>
                <a:off x="10522470" y="5810849"/>
                <a:ext cx="182520" cy="20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2B0A37-C395-4C93-BE32-71638BB84F1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13470" y="5801849"/>
                  <a:ext cx="20016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194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protekle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naelektrisanja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električnog</a:t>
            </a:r>
            <a:r>
              <a:rPr lang="en-US" dirty="0"/>
              <a:t> kola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25" y="2149363"/>
            <a:ext cx="4256659" cy="184770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8541" y="2069535"/>
            <a:ext cx="5024371" cy="2995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925" y="4281571"/>
            <a:ext cx="4256659" cy="2024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702" y="5131480"/>
            <a:ext cx="3095625" cy="8477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DAFF153-27BF-4A1F-B862-36FB8B008DB9}"/>
                  </a:ext>
                </a:extLst>
              </p14:cNvPr>
              <p14:cNvContentPartPr/>
              <p14:nvPr/>
            </p14:nvContentPartPr>
            <p14:xfrm>
              <a:off x="1153396" y="2666812"/>
              <a:ext cx="2754720" cy="797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DAFF153-27BF-4A1F-B862-36FB8B008D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9273" y="2642692"/>
                <a:ext cx="2802246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07D2596-880D-4FFB-8452-977F0D5DE435}"/>
                  </a:ext>
                </a:extLst>
              </p14:cNvPr>
              <p14:cNvContentPartPr/>
              <p14:nvPr/>
            </p14:nvContentPartPr>
            <p14:xfrm>
              <a:off x="2355436" y="5818612"/>
              <a:ext cx="1080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07D2596-880D-4FFB-8452-977F0D5DE4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1676" y="5797492"/>
                <a:ext cx="58320" cy="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3F235DF-8AB5-4593-A8A1-FA212B00937C}"/>
                  </a:ext>
                </a:extLst>
              </p14:cNvPr>
              <p14:cNvContentPartPr/>
              <p14:nvPr/>
            </p14:nvContentPartPr>
            <p14:xfrm>
              <a:off x="4816396" y="5032732"/>
              <a:ext cx="9720" cy="17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3F235DF-8AB5-4593-A8A1-FA212B0093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2276" y="5009104"/>
                <a:ext cx="57600" cy="63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871F7A-060A-423C-907F-F6C284D11A12}"/>
                  </a:ext>
                </a:extLst>
              </p14:cNvPr>
              <p14:cNvContentPartPr/>
              <p14:nvPr/>
            </p14:nvContentPartPr>
            <p14:xfrm>
              <a:off x="5894596" y="5360332"/>
              <a:ext cx="4680" cy="21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871F7A-060A-423C-907F-F6C284D11A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70476" y="5336212"/>
                <a:ext cx="52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347DB96-0D56-4C0A-A9FC-7431B0057A83}"/>
                  </a:ext>
                </a:extLst>
              </p14:cNvPr>
              <p14:cNvContentPartPr/>
              <p14:nvPr/>
            </p14:nvContentPartPr>
            <p14:xfrm>
              <a:off x="9125596" y="6853781"/>
              <a:ext cx="360" cy="6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347DB96-0D56-4C0A-A9FC-7431B0057A8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01476" y="6829661"/>
                <a:ext cx="478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0EBFF7E-41B6-499F-B762-ADB895CCE45C}"/>
                  </a:ext>
                </a:extLst>
              </p14:cNvPr>
              <p14:cNvContentPartPr/>
              <p14:nvPr/>
            </p14:nvContentPartPr>
            <p14:xfrm>
              <a:off x="11656756" y="6358781"/>
              <a:ext cx="15120" cy="1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0EBFF7E-41B6-499F-B762-ADB895CCE4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632636" y="6334661"/>
                <a:ext cx="626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99570F-8871-422B-81C4-016242C1F39B}"/>
                  </a:ext>
                </a:extLst>
              </p14:cNvPr>
              <p14:cNvContentPartPr/>
              <p14:nvPr/>
            </p14:nvContentPartPr>
            <p14:xfrm>
              <a:off x="966990" y="2157394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99570F-8871-422B-81C4-016242C1F3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8350" y="21487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01A5C114-5265-4603-BEE5-BEE00561429A}"/>
              </a:ext>
            </a:extLst>
          </p:cNvPr>
          <p:cNvGrpSpPr/>
          <p:nvPr/>
        </p:nvGrpSpPr>
        <p:grpSpPr>
          <a:xfrm>
            <a:off x="9658830" y="2541045"/>
            <a:ext cx="303480" cy="263520"/>
            <a:chOff x="9658830" y="2541045"/>
            <a:chExt cx="30348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EEA7C1-C50A-4D22-8228-8A33613CF7BF}"/>
                    </a:ext>
                  </a:extLst>
                </p14:cNvPr>
                <p14:cNvContentPartPr/>
                <p14:nvPr/>
              </p14:nvContentPartPr>
              <p14:xfrm>
                <a:off x="9658830" y="2601165"/>
                <a:ext cx="10080" cy="162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EEA7C1-C50A-4D22-8228-8A33613CF7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50190" y="2592165"/>
                  <a:ext cx="27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461533-D84D-4A9D-9DCB-F5A42C356E4D}"/>
                    </a:ext>
                  </a:extLst>
                </p14:cNvPr>
                <p14:cNvContentPartPr/>
                <p14:nvPr/>
              </p14:nvContentPartPr>
              <p14:xfrm>
                <a:off x="9671430" y="2541045"/>
                <a:ext cx="122040" cy="14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461533-D84D-4A9D-9DCB-F5A42C356E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62790" y="2532045"/>
                  <a:ext cx="139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8F0A3D-108A-4A59-BD73-59E11908D0DA}"/>
                    </a:ext>
                  </a:extLst>
                </p14:cNvPr>
                <p14:cNvContentPartPr/>
                <p14:nvPr/>
              </p14:nvContentPartPr>
              <p14:xfrm>
                <a:off x="9843150" y="2668845"/>
                <a:ext cx="119160" cy="135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8F0A3D-108A-4A59-BD73-59E11908D0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34510" y="2659845"/>
                  <a:ext cx="13680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9D0638-DC45-48C9-A194-05A5CA3C3E0F}"/>
              </a:ext>
            </a:extLst>
          </p:cNvPr>
          <p:cNvGrpSpPr/>
          <p:nvPr/>
        </p:nvGrpSpPr>
        <p:grpSpPr>
          <a:xfrm>
            <a:off x="8749830" y="1990965"/>
            <a:ext cx="153000" cy="198000"/>
            <a:chOff x="8749830" y="1990965"/>
            <a:chExt cx="15300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A65D2E-7784-49EE-AD40-091BAE12FCDA}"/>
                    </a:ext>
                  </a:extLst>
                </p14:cNvPr>
                <p14:cNvContentPartPr/>
                <p14:nvPr/>
              </p14:nvContentPartPr>
              <p14:xfrm>
                <a:off x="8818590" y="2017605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A65D2E-7784-49EE-AD40-091BAE12FC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09950" y="200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6AF9F1-FFEF-4C8F-854F-A67F2B6D8188}"/>
                    </a:ext>
                  </a:extLst>
                </p14:cNvPr>
                <p14:cNvContentPartPr/>
                <p14:nvPr/>
              </p14:nvContentPartPr>
              <p14:xfrm>
                <a:off x="8754510" y="2017605"/>
                <a:ext cx="90720" cy="171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6AF9F1-FFEF-4C8F-854F-A67F2B6D81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45870" y="2008605"/>
                  <a:ext cx="108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AA8421F-404F-46B4-B629-562487E1919C}"/>
                    </a:ext>
                  </a:extLst>
                </p14:cNvPr>
                <p14:cNvContentPartPr/>
                <p14:nvPr/>
              </p14:nvContentPartPr>
              <p14:xfrm>
                <a:off x="8749830" y="1990965"/>
                <a:ext cx="140400" cy="9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AA8421F-404F-46B4-B629-562487E191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40830" y="1981965"/>
                  <a:ext cx="158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5F1A411-B2D1-4BAA-ADE2-71FBA6E177C9}"/>
                    </a:ext>
                  </a:extLst>
                </p14:cNvPr>
                <p14:cNvContentPartPr/>
                <p14:nvPr/>
              </p14:nvContentPartPr>
              <p14:xfrm>
                <a:off x="8786910" y="2099325"/>
                <a:ext cx="115920" cy="14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5F1A411-B2D1-4BAA-ADE2-71FBA6E177C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777910" y="2090685"/>
                  <a:ext cx="1335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66A7FF2-241B-4333-8CAA-B56DF001B036}"/>
              </a:ext>
            </a:extLst>
          </p:cNvPr>
          <p:cNvGrpSpPr/>
          <p:nvPr/>
        </p:nvGrpSpPr>
        <p:grpSpPr>
          <a:xfrm>
            <a:off x="7495950" y="2984565"/>
            <a:ext cx="798480" cy="491040"/>
            <a:chOff x="7495950" y="2984565"/>
            <a:chExt cx="79848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0A7AEDC-81A0-49D5-9993-07C99EAEA161}"/>
                    </a:ext>
                  </a:extLst>
                </p14:cNvPr>
                <p14:cNvContentPartPr/>
                <p14:nvPr/>
              </p14:nvContentPartPr>
              <p14:xfrm>
                <a:off x="7495950" y="3164205"/>
                <a:ext cx="183240" cy="259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0A7AEDC-81A0-49D5-9993-07C99EAEA1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87310" y="3155205"/>
                  <a:ext cx="200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E17090-FC80-4A56-B358-6CEBF7CC28CC}"/>
                    </a:ext>
                  </a:extLst>
                </p14:cNvPr>
                <p14:cNvContentPartPr/>
                <p14:nvPr/>
              </p14:nvContentPartPr>
              <p14:xfrm>
                <a:off x="7604310" y="3231525"/>
                <a:ext cx="111600" cy="147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E17090-FC80-4A56-B358-6CEBF7CC28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95310" y="3222525"/>
                  <a:ext cx="129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13A866-8E71-4D58-B0FD-0B2A8ECF3DE1}"/>
                    </a:ext>
                  </a:extLst>
                </p14:cNvPr>
                <p14:cNvContentPartPr/>
                <p14:nvPr/>
              </p14:nvContentPartPr>
              <p14:xfrm>
                <a:off x="7761270" y="2984565"/>
                <a:ext cx="360" cy="144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13A866-8E71-4D58-B0FD-0B2A8ECF3D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52270" y="2975565"/>
                  <a:ext cx="18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A096D02-D6F0-4316-8A7B-FF2AE9B6FAF4}"/>
                    </a:ext>
                  </a:extLst>
                </p14:cNvPr>
                <p14:cNvContentPartPr/>
                <p14:nvPr/>
              </p14:nvContentPartPr>
              <p14:xfrm>
                <a:off x="7806630" y="3280125"/>
                <a:ext cx="56520" cy="15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A096D02-D6F0-4316-8A7B-FF2AE9B6FAF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97990" y="3271125"/>
                  <a:ext cx="74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D6B5D12-5FB5-4937-82CE-3FD7C5D9BC33}"/>
                    </a:ext>
                  </a:extLst>
                </p14:cNvPr>
                <p14:cNvContentPartPr/>
                <p14:nvPr/>
              </p14:nvContentPartPr>
              <p14:xfrm>
                <a:off x="7806630" y="3234405"/>
                <a:ext cx="57600" cy="60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D6B5D12-5FB5-4937-82CE-3FD7C5D9BC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97990" y="3225405"/>
                  <a:ext cx="75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5F0B69-768E-474E-85CB-4E489A554369}"/>
                    </a:ext>
                  </a:extLst>
                </p14:cNvPr>
                <p14:cNvContentPartPr/>
                <p14:nvPr/>
              </p14:nvContentPartPr>
              <p14:xfrm>
                <a:off x="7889430" y="3210285"/>
                <a:ext cx="51120" cy="185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5F0B69-768E-474E-85CB-4E489A5543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80430" y="3201645"/>
                  <a:ext cx="68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EBCE706-3609-41E6-B838-88176B9C6F1D}"/>
                    </a:ext>
                  </a:extLst>
                </p14:cNvPr>
                <p14:cNvContentPartPr/>
                <p14:nvPr/>
              </p14:nvContentPartPr>
              <p14:xfrm>
                <a:off x="7992390" y="3191565"/>
                <a:ext cx="6480" cy="143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EBCE706-3609-41E6-B838-88176B9C6F1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83390" y="3182565"/>
                  <a:ext cx="24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7B54A9-D0D8-4C6D-8F72-87E1332EBD84}"/>
                    </a:ext>
                  </a:extLst>
                </p14:cNvPr>
                <p14:cNvContentPartPr/>
                <p14:nvPr/>
              </p14:nvContentPartPr>
              <p14:xfrm>
                <a:off x="8051430" y="3343125"/>
                <a:ext cx="15480" cy="108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7B54A9-D0D8-4C6D-8F72-87E1332EBD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42790" y="3334485"/>
                  <a:ext cx="33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8D975F-971C-4291-976F-AD6E612EFF19}"/>
                    </a:ext>
                  </a:extLst>
                </p14:cNvPr>
                <p14:cNvContentPartPr/>
                <p14:nvPr/>
              </p14:nvContentPartPr>
              <p14:xfrm>
                <a:off x="8054670" y="3412605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8D975F-971C-4291-976F-AD6E612EFF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45670" y="3403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001CCB-ACA7-477A-B374-5C9D2DDA036D}"/>
                    </a:ext>
                  </a:extLst>
                </p14:cNvPr>
                <p14:cNvContentPartPr/>
                <p14:nvPr/>
              </p14:nvContentPartPr>
              <p14:xfrm>
                <a:off x="8054670" y="3369765"/>
                <a:ext cx="107280" cy="10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001CCB-ACA7-477A-B374-5C9D2DDA036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45670" y="3361125"/>
                  <a:ext cx="124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E46049-3A89-4DAA-9A97-7C115061811D}"/>
                    </a:ext>
                  </a:extLst>
                </p14:cNvPr>
                <p14:cNvContentPartPr/>
                <p14:nvPr/>
              </p14:nvContentPartPr>
              <p14:xfrm>
                <a:off x="8017590" y="3092205"/>
                <a:ext cx="58680" cy="92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E46049-3A89-4DAA-9A97-7C115061811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08590" y="3083565"/>
                  <a:ext cx="76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3034F47-3ACF-4765-9D37-18901E1AD3FE}"/>
                    </a:ext>
                  </a:extLst>
                </p14:cNvPr>
                <p14:cNvContentPartPr/>
                <p14:nvPr/>
              </p14:nvContentPartPr>
              <p14:xfrm>
                <a:off x="8195430" y="3229725"/>
                <a:ext cx="99000" cy="163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3034F47-3ACF-4765-9D37-18901E1AD3F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86790" y="3221085"/>
                  <a:ext cx="1166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E3D1AA5-E7DD-4AA5-9DBF-93ED58DB8508}"/>
              </a:ext>
            </a:extLst>
          </p:cNvPr>
          <p:cNvGrpSpPr/>
          <p:nvPr/>
        </p:nvGrpSpPr>
        <p:grpSpPr>
          <a:xfrm>
            <a:off x="7922190" y="5398725"/>
            <a:ext cx="216360" cy="462960"/>
            <a:chOff x="7922190" y="5398725"/>
            <a:chExt cx="21636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00D613E-8256-4ED7-A5BC-6FCF0AE4924C}"/>
                    </a:ext>
                  </a:extLst>
                </p14:cNvPr>
                <p14:cNvContentPartPr/>
                <p14:nvPr/>
              </p14:nvContentPartPr>
              <p14:xfrm>
                <a:off x="7922190" y="5433285"/>
                <a:ext cx="53640" cy="28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00D613E-8256-4ED7-A5BC-6FCF0AE492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13190" y="5424285"/>
                  <a:ext cx="71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5F2B79-BE42-4C23-B0C5-0677DDA0AEBE}"/>
                    </a:ext>
                  </a:extLst>
                </p14:cNvPr>
                <p14:cNvContentPartPr/>
                <p14:nvPr/>
              </p14:nvContentPartPr>
              <p14:xfrm>
                <a:off x="8022990" y="5478285"/>
                <a:ext cx="18360" cy="224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5F2B79-BE42-4C23-B0C5-0677DDA0AEB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13990" y="5469285"/>
                  <a:ext cx="36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D3EC07E-F12D-4F0F-BBBA-B2430CF3DF81}"/>
                    </a:ext>
                  </a:extLst>
                </p14:cNvPr>
                <p14:cNvContentPartPr/>
                <p14:nvPr/>
              </p14:nvContentPartPr>
              <p14:xfrm>
                <a:off x="8086350" y="5683485"/>
                <a:ext cx="52200" cy="138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D3EC07E-F12D-4F0F-BBBA-B2430CF3DF8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77710" y="5674485"/>
                  <a:ext cx="69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1FF4A9E-C788-4484-9BDE-862D141490BA}"/>
                    </a:ext>
                  </a:extLst>
                </p14:cNvPr>
                <p14:cNvContentPartPr/>
                <p14:nvPr/>
              </p14:nvContentPartPr>
              <p14:xfrm>
                <a:off x="8025870" y="5746125"/>
                <a:ext cx="24840" cy="115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1FF4A9E-C788-4484-9BDE-862D141490B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17230" y="5737125"/>
                  <a:ext cx="42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3ED503-ACC9-4092-A733-F8510B042DDD}"/>
                    </a:ext>
                  </a:extLst>
                </p14:cNvPr>
                <p14:cNvContentPartPr/>
                <p14:nvPr/>
              </p14:nvContentPartPr>
              <p14:xfrm>
                <a:off x="8087070" y="5424645"/>
                <a:ext cx="9360" cy="82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3ED503-ACC9-4092-A733-F8510B042DD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78070" y="5416005"/>
                  <a:ext cx="27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E6FBDCB-64C5-41B7-A0E3-6DB3B4842B93}"/>
                    </a:ext>
                  </a:extLst>
                </p14:cNvPr>
                <p14:cNvContentPartPr/>
                <p14:nvPr/>
              </p14:nvContentPartPr>
              <p14:xfrm>
                <a:off x="8123430" y="5398725"/>
                <a:ext cx="12960" cy="125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E6FBDCB-64C5-41B7-A0E3-6DB3B4842B9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14790" y="5389725"/>
                  <a:ext cx="3060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1E0E51-D17E-4FEA-948F-52CBDB26BBC6}"/>
              </a:ext>
            </a:extLst>
          </p:cNvPr>
          <p:cNvGrpSpPr/>
          <p:nvPr/>
        </p:nvGrpSpPr>
        <p:grpSpPr>
          <a:xfrm>
            <a:off x="7318110" y="5432205"/>
            <a:ext cx="549360" cy="378360"/>
            <a:chOff x="7318110" y="5432205"/>
            <a:chExt cx="54936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CDA1631-5202-45CE-AB3B-4270043FDE4A}"/>
                    </a:ext>
                  </a:extLst>
                </p14:cNvPr>
                <p14:cNvContentPartPr/>
                <p14:nvPr/>
              </p14:nvContentPartPr>
              <p14:xfrm>
                <a:off x="7688910" y="5484045"/>
                <a:ext cx="178560" cy="263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CDA1631-5202-45CE-AB3B-4270043FDE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80270" y="5475405"/>
                  <a:ext cx="196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2BBB0F4-F7EA-469E-B09C-4F8B85AB4BC9}"/>
                    </a:ext>
                  </a:extLst>
                </p14:cNvPr>
                <p14:cNvContentPartPr/>
                <p14:nvPr/>
              </p14:nvContentPartPr>
              <p14:xfrm>
                <a:off x="7318110" y="5506725"/>
                <a:ext cx="86760" cy="234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2BBB0F4-F7EA-469E-B09C-4F8B85AB4B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09470" y="5497725"/>
                  <a:ext cx="104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05A3ACC-6188-44B7-BCAD-0C4D8FA90BAF}"/>
                    </a:ext>
                  </a:extLst>
                </p14:cNvPr>
                <p14:cNvContentPartPr/>
                <p14:nvPr/>
              </p14:nvContentPartPr>
              <p14:xfrm>
                <a:off x="7355190" y="5536245"/>
                <a:ext cx="95400" cy="17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05A3ACC-6188-44B7-BCAD-0C4D8FA90BA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46550" y="5527605"/>
                  <a:ext cx="113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9261B20-5EF2-498D-8EDA-2FAA945BC6CE}"/>
                    </a:ext>
                  </a:extLst>
                </p14:cNvPr>
                <p14:cNvContentPartPr/>
                <p14:nvPr/>
              </p14:nvContentPartPr>
              <p14:xfrm>
                <a:off x="7480470" y="5706525"/>
                <a:ext cx="102240" cy="104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9261B20-5EF2-498D-8EDA-2FAA945BC6C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71470" y="5697525"/>
                  <a:ext cx="119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2F1A140-2DB2-4D74-A534-EE2A5C1732EB}"/>
                    </a:ext>
                  </a:extLst>
                </p14:cNvPr>
                <p14:cNvContentPartPr/>
                <p14:nvPr/>
              </p14:nvContentPartPr>
              <p14:xfrm>
                <a:off x="7460310" y="5433285"/>
                <a:ext cx="24840" cy="114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2F1A140-2DB2-4D74-A534-EE2A5C1732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451310" y="5424645"/>
                  <a:ext cx="42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6209BF5-7B96-4B91-B83B-E4EF94A82A13}"/>
                    </a:ext>
                  </a:extLst>
                </p14:cNvPr>
                <p14:cNvContentPartPr/>
                <p14:nvPr/>
              </p14:nvContentPartPr>
              <p14:xfrm>
                <a:off x="7512150" y="5432205"/>
                <a:ext cx="28440" cy="133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6209BF5-7B96-4B91-B83B-E4EF94A82A1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03150" y="5423565"/>
                  <a:ext cx="4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3E6802-517A-46DC-8812-99BE3EA53AB6}"/>
                    </a:ext>
                  </a:extLst>
                </p14:cNvPr>
                <p14:cNvContentPartPr/>
                <p14:nvPr/>
              </p14:nvContentPartPr>
              <p14:xfrm>
                <a:off x="7646070" y="5621205"/>
                <a:ext cx="60120" cy="21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3E6802-517A-46DC-8812-99BE3EA53AB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37430" y="5612205"/>
                  <a:ext cx="77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9B6F43-07F2-42A7-BA2D-093618D456A3}"/>
                    </a:ext>
                  </a:extLst>
                </p14:cNvPr>
                <p14:cNvContentPartPr/>
                <p14:nvPr/>
              </p14:nvContentPartPr>
              <p14:xfrm>
                <a:off x="7574790" y="5573325"/>
                <a:ext cx="102240" cy="17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9B6F43-07F2-42A7-BA2D-093618D456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65790" y="5564685"/>
                  <a:ext cx="119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5A5C29B-DDE5-4E9D-92B8-E47D5A30574C}"/>
                    </a:ext>
                  </a:extLst>
                </p14:cNvPr>
                <p14:cNvContentPartPr/>
                <p14:nvPr/>
              </p14:nvContentPartPr>
              <p14:xfrm>
                <a:off x="7484070" y="5713365"/>
                <a:ext cx="81000" cy="82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5A5C29B-DDE5-4E9D-92B8-E47D5A3057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75070" y="5704725"/>
                  <a:ext cx="9864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2A74D4C-2A11-4280-B66B-65E8DF26CE35}"/>
              </a:ext>
            </a:extLst>
          </p:cNvPr>
          <p:cNvGrpSpPr/>
          <p:nvPr/>
        </p:nvGrpSpPr>
        <p:grpSpPr>
          <a:xfrm>
            <a:off x="2093430" y="5884365"/>
            <a:ext cx="620280" cy="251280"/>
            <a:chOff x="2093430" y="5884365"/>
            <a:chExt cx="6202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3B1F93-A8C0-458E-95F4-A06EC00C71D8}"/>
                    </a:ext>
                  </a:extLst>
                </p14:cNvPr>
                <p14:cNvContentPartPr/>
                <p14:nvPr/>
              </p14:nvContentPartPr>
              <p14:xfrm>
                <a:off x="2093430" y="5884365"/>
                <a:ext cx="91440" cy="20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3B1F93-A8C0-458E-95F4-A06EC00C71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84430" y="5875725"/>
                  <a:ext cx="109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75899EA-323F-4305-858E-4CA87CD76788}"/>
                    </a:ext>
                  </a:extLst>
                </p14:cNvPr>
                <p14:cNvContentPartPr/>
                <p14:nvPr/>
              </p14:nvContentPartPr>
              <p14:xfrm>
                <a:off x="2094510" y="5887245"/>
                <a:ext cx="181080" cy="208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75899EA-323F-4305-858E-4CA87CD7678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85510" y="5878245"/>
                  <a:ext cx="198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265D96-5DC0-4E67-9A2E-266296FF3E92}"/>
                    </a:ext>
                  </a:extLst>
                </p14:cNvPr>
                <p14:cNvContentPartPr/>
                <p14:nvPr/>
              </p14:nvContentPartPr>
              <p14:xfrm>
                <a:off x="2145270" y="6079845"/>
                <a:ext cx="149760" cy="55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265D96-5DC0-4E67-9A2E-266296FF3E9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136630" y="6070845"/>
                  <a:ext cx="167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A0EF85-8976-417D-B46B-680998F1A2A4}"/>
                    </a:ext>
                  </a:extLst>
                </p14:cNvPr>
                <p14:cNvContentPartPr/>
                <p14:nvPr/>
              </p14:nvContentPartPr>
              <p14:xfrm>
                <a:off x="2356590" y="5902725"/>
                <a:ext cx="156600" cy="220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FA0EF85-8976-417D-B46B-680998F1A2A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47950" y="5894085"/>
                  <a:ext cx="174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D7ECD1A-5B96-4CF1-B5A9-F11877A289F6}"/>
                    </a:ext>
                  </a:extLst>
                </p14:cNvPr>
                <p14:cNvContentPartPr/>
                <p14:nvPr/>
              </p14:nvContentPartPr>
              <p14:xfrm>
                <a:off x="2377470" y="5935845"/>
                <a:ext cx="158400" cy="147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D7ECD1A-5B96-4CF1-B5A9-F11877A289F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68470" y="5926845"/>
                  <a:ext cx="17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D8A7BB-25DF-4209-BCD9-9997174962D8}"/>
                    </a:ext>
                  </a:extLst>
                </p14:cNvPr>
                <p14:cNvContentPartPr/>
                <p14:nvPr/>
              </p14:nvContentPartPr>
              <p14:xfrm>
                <a:off x="2622270" y="5949165"/>
                <a:ext cx="91440" cy="108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D8A7BB-25DF-4209-BCD9-9997174962D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13270" y="5940525"/>
                  <a:ext cx="1090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D731CB9-3D3B-4E9F-8C01-3BABECA1596A}"/>
              </a:ext>
            </a:extLst>
          </p:cNvPr>
          <p:cNvGrpSpPr/>
          <p:nvPr/>
        </p:nvGrpSpPr>
        <p:grpSpPr>
          <a:xfrm>
            <a:off x="2919990" y="5798685"/>
            <a:ext cx="219600" cy="239400"/>
            <a:chOff x="2919990" y="5798685"/>
            <a:chExt cx="21960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DCC08A9-B2D9-4A1A-BDC6-036B5712A617}"/>
                    </a:ext>
                  </a:extLst>
                </p14:cNvPr>
                <p14:cNvContentPartPr/>
                <p14:nvPr/>
              </p14:nvContentPartPr>
              <p14:xfrm>
                <a:off x="2919990" y="5824965"/>
                <a:ext cx="115920" cy="213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DCC08A9-B2D9-4A1A-BDC6-036B5712A6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11350" y="5815965"/>
                  <a:ext cx="133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0EDA5E7-89BB-4BBE-9859-305A0FD6554A}"/>
                    </a:ext>
                  </a:extLst>
                </p14:cNvPr>
                <p14:cNvContentPartPr/>
                <p14:nvPr/>
              </p14:nvContentPartPr>
              <p14:xfrm>
                <a:off x="2976150" y="5908125"/>
                <a:ext cx="106200" cy="106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0EDA5E7-89BB-4BBE-9859-305A0FD6554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67150" y="5899485"/>
                  <a:ext cx="123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7D5D744-9677-4918-ACA1-CC03D09C8A4D}"/>
                    </a:ext>
                  </a:extLst>
                </p14:cNvPr>
                <p14:cNvContentPartPr/>
                <p14:nvPr/>
              </p14:nvContentPartPr>
              <p14:xfrm>
                <a:off x="3063630" y="5840805"/>
                <a:ext cx="33480" cy="54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7D5D744-9677-4918-ACA1-CC03D09C8A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054990" y="5831805"/>
                  <a:ext cx="51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4040AF5-0AEA-4DEC-A7C0-9FAC4F1A5127}"/>
                    </a:ext>
                  </a:extLst>
                </p14:cNvPr>
                <p14:cNvContentPartPr/>
                <p14:nvPr/>
              </p14:nvContentPartPr>
              <p14:xfrm>
                <a:off x="3068310" y="5798685"/>
                <a:ext cx="71280" cy="74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4040AF5-0AEA-4DEC-A7C0-9FAC4F1A512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59310" y="5789685"/>
                  <a:ext cx="8892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7202F7A-2D40-432F-9246-918940DB96E9}"/>
              </a:ext>
            </a:extLst>
          </p:cNvPr>
          <p:cNvGrpSpPr/>
          <p:nvPr/>
        </p:nvGrpSpPr>
        <p:grpSpPr>
          <a:xfrm>
            <a:off x="3335790" y="5787885"/>
            <a:ext cx="520920" cy="256320"/>
            <a:chOff x="3335790" y="5787885"/>
            <a:chExt cx="52092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EF8B9C1-878C-4761-941D-540747CA94E1}"/>
                    </a:ext>
                  </a:extLst>
                </p14:cNvPr>
                <p14:cNvContentPartPr/>
                <p14:nvPr/>
              </p14:nvContentPartPr>
              <p14:xfrm>
                <a:off x="3335790" y="5972205"/>
                <a:ext cx="113040" cy="45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EF8B9C1-878C-4761-941D-540747CA94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27150" y="5963205"/>
                  <a:ext cx="130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CD8B75A-E313-450A-962B-B4CBB39ADA7A}"/>
                    </a:ext>
                  </a:extLst>
                </p14:cNvPr>
                <p14:cNvContentPartPr/>
                <p14:nvPr/>
              </p14:nvContentPartPr>
              <p14:xfrm>
                <a:off x="3569430" y="5822445"/>
                <a:ext cx="150120" cy="221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CD8B75A-E313-450A-962B-B4CBB39ADA7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60430" y="5813805"/>
                  <a:ext cx="167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8BBDE3C-E219-4F3A-88BA-D791B6B82B6F}"/>
                    </a:ext>
                  </a:extLst>
                </p14:cNvPr>
                <p14:cNvContentPartPr/>
                <p14:nvPr/>
              </p14:nvContentPartPr>
              <p14:xfrm>
                <a:off x="3672030" y="5900565"/>
                <a:ext cx="124200" cy="76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8BBDE3C-E219-4F3A-88BA-D791B6B82B6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63390" y="5891565"/>
                  <a:ext cx="141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1D30593-8E40-4AA4-A80B-F852AA351744}"/>
                    </a:ext>
                  </a:extLst>
                </p14:cNvPr>
                <p14:cNvContentPartPr/>
                <p14:nvPr/>
              </p14:nvContentPartPr>
              <p14:xfrm>
                <a:off x="3753750" y="5787885"/>
                <a:ext cx="31320" cy="95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1D30593-8E40-4AA4-A80B-F852AA35174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745110" y="5779245"/>
                  <a:ext cx="48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3FF305-E405-4BA2-B28A-E8948B44688A}"/>
                    </a:ext>
                  </a:extLst>
                </p14:cNvPr>
                <p14:cNvContentPartPr/>
                <p14:nvPr/>
              </p14:nvContentPartPr>
              <p14:xfrm>
                <a:off x="3824670" y="5806965"/>
                <a:ext cx="32040" cy="66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3FF305-E405-4BA2-B28A-E8948B4468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16030" y="5798325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B9ECE39-F34D-4EA1-B1CA-D423DF2DA23C}"/>
              </a:ext>
            </a:extLst>
          </p:cNvPr>
          <p:cNvGrpSpPr/>
          <p:nvPr/>
        </p:nvGrpSpPr>
        <p:grpSpPr>
          <a:xfrm>
            <a:off x="4162350" y="5959605"/>
            <a:ext cx="115200" cy="95400"/>
            <a:chOff x="4162350" y="5959605"/>
            <a:chExt cx="11520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62523F-C141-4C91-89D4-EAD33C9FD479}"/>
                    </a:ext>
                  </a:extLst>
                </p14:cNvPr>
                <p14:cNvContentPartPr/>
                <p14:nvPr/>
              </p14:nvContentPartPr>
              <p14:xfrm>
                <a:off x="4162350" y="6008205"/>
                <a:ext cx="104400" cy="46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62523F-C141-4C91-89D4-EAD33C9FD47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53710" y="5999565"/>
                  <a:ext cx="1220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CD552E8-3FFA-4549-A430-ECB7AF3D277E}"/>
                    </a:ext>
                  </a:extLst>
                </p14:cNvPr>
                <p14:cNvContentPartPr/>
                <p14:nvPr/>
              </p14:nvContentPartPr>
              <p14:xfrm>
                <a:off x="4203030" y="5959605"/>
                <a:ext cx="74520" cy="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CD552E8-3FFA-4549-A430-ECB7AF3D27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194030" y="5950965"/>
                  <a:ext cx="921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F3A0BCA-CDDD-4FA2-81E2-D1A6C5CF873F}"/>
              </a:ext>
            </a:extLst>
          </p:cNvPr>
          <p:cNvGrpSpPr/>
          <p:nvPr/>
        </p:nvGrpSpPr>
        <p:grpSpPr>
          <a:xfrm>
            <a:off x="4573830" y="5759085"/>
            <a:ext cx="1030320" cy="376920"/>
            <a:chOff x="4573830" y="5759085"/>
            <a:chExt cx="10303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87D41B0-2646-4DAB-B0E6-D61E052EFF73}"/>
                    </a:ext>
                  </a:extLst>
                </p14:cNvPr>
                <p14:cNvContentPartPr/>
                <p14:nvPr/>
              </p14:nvContentPartPr>
              <p14:xfrm>
                <a:off x="4588590" y="5927205"/>
                <a:ext cx="27000" cy="109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87D41B0-2646-4DAB-B0E6-D61E052EFF7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79590" y="5918565"/>
                  <a:ext cx="44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247605F-F76A-4924-B5E2-B14783BF77E7}"/>
                    </a:ext>
                  </a:extLst>
                </p14:cNvPr>
                <p14:cNvContentPartPr/>
                <p14:nvPr/>
              </p14:nvContentPartPr>
              <p14:xfrm>
                <a:off x="4573830" y="5908125"/>
                <a:ext cx="120240" cy="129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247605F-F76A-4924-B5E2-B14783BF77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65190" y="5899485"/>
                  <a:ext cx="137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28B2CC9-3F3F-4BFF-9E57-0CDB0F1D93C1}"/>
                    </a:ext>
                  </a:extLst>
                </p14:cNvPr>
                <p14:cNvContentPartPr/>
                <p14:nvPr/>
              </p14:nvContentPartPr>
              <p14:xfrm>
                <a:off x="4609830" y="6053205"/>
                <a:ext cx="90360" cy="40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28B2CC9-3F3F-4BFF-9E57-0CDB0F1D93C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01190" y="6044205"/>
                  <a:ext cx="108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21F5994-24D1-4529-8468-0D36926381D2}"/>
                    </a:ext>
                  </a:extLst>
                </p14:cNvPr>
                <p14:cNvContentPartPr/>
                <p14:nvPr/>
              </p14:nvContentPartPr>
              <p14:xfrm>
                <a:off x="4781550" y="5785365"/>
                <a:ext cx="185400" cy="238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21F5994-24D1-4529-8468-0D36926381D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72550" y="5776725"/>
                  <a:ext cx="203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4539422-DEB7-4166-9504-66D4D9A544CC}"/>
                    </a:ext>
                  </a:extLst>
                </p14:cNvPr>
                <p14:cNvContentPartPr/>
                <p14:nvPr/>
              </p14:nvContentPartPr>
              <p14:xfrm>
                <a:off x="4960470" y="5977965"/>
                <a:ext cx="60840" cy="158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4539422-DEB7-4166-9504-66D4D9A544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51830" y="5968965"/>
                  <a:ext cx="78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80C05D3-B237-4A20-82A6-88F59357C209}"/>
                    </a:ext>
                  </a:extLst>
                </p14:cNvPr>
                <p14:cNvContentPartPr/>
                <p14:nvPr/>
              </p14:nvContentPartPr>
              <p14:xfrm>
                <a:off x="5035710" y="5971845"/>
                <a:ext cx="131760" cy="122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80C05D3-B237-4A20-82A6-88F59357C20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27070" y="5963205"/>
                  <a:ext cx="149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047DDF-FBDA-4C30-9DA8-C28C347FC7AD}"/>
                    </a:ext>
                  </a:extLst>
                </p14:cNvPr>
                <p14:cNvContentPartPr/>
                <p14:nvPr/>
              </p14:nvContentPartPr>
              <p14:xfrm>
                <a:off x="5273310" y="5853765"/>
                <a:ext cx="6840" cy="7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047DDF-FBDA-4C30-9DA8-C28C347FC7A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264310" y="5845125"/>
                  <a:ext cx="24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94AFBA3-C433-4C78-A9C0-8085C81B3619}"/>
                    </a:ext>
                  </a:extLst>
                </p14:cNvPr>
                <p14:cNvContentPartPr/>
                <p14:nvPr/>
              </p14:nvContentPartPr>
              <p14:xfrm>
                <a:off x="5382030" y="5759085"/>
                <a:ext cx="222120" cy="279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94AFBA3-C433-4C78-A9C0-8085C81B361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73390" y="5750445"/>
                  <a:ext cx="239760" cy="29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404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električne</a:t>
            </a:r>
            <a:r>
              <a:rPr lang="en-US" dirty="0"/>
              <a:t> </a:t>
            </a:r>
            <a:r>
              <a:rPr lang="en-US" dirty="0" err="1"/>
              <a:t>struje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4" y="4842792"/>
            <a:ext cx="4056743" cy="103548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72192"/>
            <a:ext cx="4067629" cy="3152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671" y="1371599"/>
            <a:ext cx="6088743" cy="44511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A3FDB7C-0268-4B33-AF46-AD37809C508E}"/>
                  </a:ext>
                </a:extLst>
              </p14:cNvPr>
              <p14:cNvContentPartPr/>
              <p14:nvPr/>
            </p14:nvContentPartPr>
            <p14:xfrm>
              <a:off x="4563316" y="4522972"/>
              <a:ext cx="13680" cy="26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A3FDB7C-0268-4B33-AF46-AD37809C50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9196" y="4498852"/>
                <a:ext cx="612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E5A4B04-E070-433D-BC9C-E95825507878}"/>
                  </a:ext>
                </a:extLst>
              </p14:cNvPr>
              <p14:cNvContentPartPr/>
              <p14:nvPr/>
            </p14:nvContentPartPr>
            <p14:xfrm>
              <a:off x="9376156" y="4806652"/>
              <a:ext cx="360" cy="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E5A4B04-E070-433D-BC9C-E958255078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52036" y="4782532"/>
                <a:ext cx="4788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C0E6552-F0B7-450F-A280-4577B37D5E41}"/>
              </a:ext>
            </a:extLst>
          </p:cNvPr>
          <p:cNvGrpSpPr/>
          <p:nvPr/>
        </p:nvGrpSpPr>
        <p:grpSpPr>
          <a:xfrm>
            <a:off x="2987670" y="2399129"/>
            <a:ext cx="349920" cy="291600"/>
            <a:chOff x="2987670" y="2399129"/>
            <a:chExt cx="34992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686AEB0-3E67-452B-BE5E-B9CAF15BF311}"/>
                    </a:ext>
                  </a:extLst>
                </p14:cNvPr>
                <p14:cNvContentPartPr/>
                <p14:nvPr/>
              </p14:nvContentPartPr>
              <p14:xfrm>
                <a:off x="2987670" y="2399129"/>
                <a:ext cx="307440" cy="291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686AEB0-3E67-452B-BE5E-B9CAF15BF31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78670" y="2390129"/>
                  <a:ext cx="325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228C45-E9D6-4A1B-9D26-97BC3D52BF10}"/>
                    </a:ext>
                  </a:extLst>
                </p14:cNvPr>
                <p14:cNvContentPartPr/>
                <p14:nvPr/>
              </p14:nvContentPartPr>
              <p14:xfrm>
                <a:off x="3001350" y="2411369"/>
                <a:ext cx="336240" cy="249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228C45-E9D6-4A1B-9D26-97BC3D52BF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92710" y="2402729"/>
                  <a:ext cx="35388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4C0B5B-8B72-46E1-BF54-F100B38C6928}"/>
              </a:ext>
            </a:extLst>
          </p:cNvPr>
          <p:cNvGrpSpPr/>
          <p:nvPr/>
        </p:nvGrpSpPr>
        <p:grpSpPr>
          <a:xfrm>
            <a:off x="1812630" y="4159889"/>
            <a:ext cx="245160" cy="460800"/>
            <a:chOff x="1812630" y="4159889"/>
            <a:chExt cx="24516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134900-AC5D-431B-8729-877DBA8DAC6D}"/>
                    </a:ext>
                  </a:extLst>
                </p14:cNvPr>
                <p14:cNvContentPartPr/>
                <p14:nvPr/>
              </p14:nvContentPartPr>
              <p14:xfrm>
                <a:off x="1815510" y="4182569"/>
                <a:ext cx="77760" cy="122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134900-AC5D-431B-8729-877DBA8DAC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06870" y="4173569"/>
                  <a:ext cx="95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948F55-DA63-486D-8FF3-45B68BDD5E94}"/>
                    </a:ext>
                  </a:extLst>
                </p14:cNvPr>
                <p14:cNvContentPartPr/>
                <p14:nvPr/>
              </p14:nvContentPartPr>
              <p14:xfrm>
                <a:off x="1941510" y="4159889"/>
                <a:ext cx="18720" cy="136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948F55-DA63-486D-8FF3-45B68BDD5E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32870" y="4151249"/>
                  <a:ext cx="36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407449-1A1E-489F-816F-F2AE42E2647B}"/>
                    </a:ext>
                  </a:extLst>
                </p14:cNvPr>
                <p14:cNvContentPartPr/>
                <p14:nvPr/>
              </p14:nvContentPartPr>
              <p14:xfrm>
                <a:off x="1812630" y="4361129"/>
                <a:ext cx="131400" cy="1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407449-1A1E-489F-816F-F2AE42E2647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03630" y="4352489"/>
                  <a:ext cx="149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18B1D57-0C39-49D4-9B00-5D1AD40E7AB3}"/>
                    </a:ext>
                  </a:extLst>
                </p14:cNvPr>
                <p14:cNvContentPartPr/>
                <p14:nvPr/>
              </p14:nvContentPartPr>
              <p14:xfrm>
                <a:off x="1840350" y="4443209"/>
                <a:ext cx="217440" cy="177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18B1D57-0C39-49D4-9B00-5D1AD40E7A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31350" y="4434569"/>
                  <a:ext cx="2350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1A4AA5-BE64-4D99-8C74-58B02D616C18}"/>
              </a:ext>
            </a:extLst>
          </p:cNvPr>
          <p:cNvGrpSpPr/>
          <p:nvPr/>
        </p:nvGrpSpPr>
        <p:grpSpPr>
          <a:xfrm>
            <a:off x="1236270" y="4280129"/>
            <a:ext cx="347040" cy="260640"/>
            <a:chOff x="1236270" y="4280129"/>
            <a:chExt cx="34704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334E45D-6F3B-4C9A-8FA0-CDC0841CB361}"/>
                    </a:ext>
                  </a:extLst>
                </p14:cNvPr>
                <p14:cNvContentPartPr/>
                <p14:nvPr/>
              </p14:nvContentPartPr>
              <p14:xfrm>
                <a:off x="1333470" y="4302809"/>
                <a:ext cx="5760" cy="11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334E45D-6F3B-4C9A-8FA0-CDC0841CB36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24830" y="4294169"/>
                  <a:ext cx="23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6E1321-A736-44D8-ABB6-B4605FD43D47}"/>
                    </a:ext>
                  </a:extLst>
                </p14:cNvPr>
                <p14:cNvContentPartPr/>
                <p14:nvPr/>
              </p14:nvContentPartPr>
              <p14:xfrm>
                <a:off x="1276590" y="4428809"/>
                <a:ext cx="110520" cy="1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6E1321-A736-44D8-ABB6-B4605FD43D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67590" y="4420169"/>
                  <a:ext cx="128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2B1D3A1-772B-47CB-8218-A14BAF784E2C}"/>
                    </a:ext>
                  </a:extLst>
                </p14:cNvPr>
                <p14:cNvContentPartPr/>
                <p14:nvPr/>
              </p14:nvContentPartPr>
              <p14:xfrm>
                <a:off x="1236270" y="4280129"/>
                <a:ext cx="165600" cy="21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2B1D3A1-772B-47CB-8218-A14BAF784E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27270" y="4271489"/>
                  <a:ext cx="183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599085E-A6F6-44A1-B9B3-2AF90032D9CB}"/>
                    </a:ext>
                  </a:extLst>
                </p14:cNvPr>
                <p14:cNvContentPartPr/>
                <p14:nvPr/>
              </p14:nvContentPartPr>
              <p14:xfrm>
                <a:off x="1522110" y="4392809"/>
                <a:ext cx="61200" cy="9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599085E-A6F6-44A1-B9B3-2AF90032D9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13470" y="4383809"/>
                  <a:ext cx="78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52BB272-35E9-478F-8AAB-4D72E2F98122}"/>
                    </a:ext>
                  </a:extLst>
                </p14:cNvPr>
                <p14:cNvContentPartPr/>
                <p14:nvPr/>
              </p14:nvContentPartPr>
              <p14:xfrm>
                <a:off x="1519950" y="4354649"/>
                <a:ext cx="47880" cy="47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52BB272-35E9-478F-8AAB-4D72E2F981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11310" y="4345649"/>
                  <a:ext cx="65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29608A-CA60-4D15-8F26-86D813E7E1B9}"/>
                    </a:ext>
                  </a:extLst>
                </p14:cNvPr>
                <p14:cNvContentPartPr/>
                <p14:nvPr/>
              </p14:nvContentPartPr>
              <p14:xfrm>
                <a:off x="1486110" y="4435649"/>
                <a:ext cx="7920" cy="10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29608A-CA60-4D15-8F26-86D813E7E1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77470" y="4427009"/>
                  <a:ext cx="25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982CD7D-5812-4BA7-9F3D-5A992232A919}"/>
                    </a:ext>
                  </a:extLst>
                </p14:cNvPr>
                <p14:cNvContentPartPr/>
                <p14:nvPr/>
              </p14:nvContentPartPr>
              <p14:xfrm>
                <a:off x="1487190" y="4481369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982CD7D-5812-4BA7-9F3D-5A992232A91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78550" y="44727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C330C31-CD82-4D74-92BB-437CA913DD78}"/>
                    </a:ext>
                  </a:extLst>
                </p14:cNvPr>
                <p14:cNvContentPartPr/>
                <p14:nvPr/>
              </p14:nvContentPartPr>
              <p14:xfrm>
                <a:off x="1414830" y="4418369"/>
                <a:ext cx="89640" cy="63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C330C31-CD82-4D74-92BB-437CA913DD7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05830" y="4409729"/>
                  <a:ext cx="1072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9D618C-2333-494A-9A61-A59692242FA9}"/>
              </a:ext>
            </a:extLst>
          </p:cNvPr>
          <p:cNvGrpSpPr/>
          <p:nvPr/>
        </p:nvGrpSpPr>
        <p:grpSpPr>
          <a:xfrm>
            <a:off x="2731350" y="4355369"/>
            <a:ext cx="355320" cy="188280"/>
            <a:chOff x="2731350" y="4355369"/>
            <a:chExt cx="35532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2D1EC01-5A4D-41A2-B2C4-B75EFDC65225}"/>
                    </a:ext>
                  </a:extLst>
                </p14:cNvPr>
                <p14:cNvContentPartPr/>
                <p14:nvPr/>
              </p14:nvContentPartPr>
              <p14:xfrm>
                <a:off x="2809830" y="4376609"/>
                <a:ext cx="24120" cy="159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2D1EC01-5A4D-41A2-B2C4-B75EFDC652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00830" y="4367609"/>
                  <a:ext cx="41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DED30B4-8FB0-40F0-B158-CEF2E8584195}"/>
                    </a:ext>
                  </a:extLst>
                </p14:cNvPr>
                <p14:cNvContentPartPr/>
                <p14:nvPr/>
              </p14:nvContentPartPr>
              <p14:xfrm>
                <a:off x="2745030" y="4522409"/>
                <a:ext cx="133920" cy="21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DED30B4-8FB0-40F0-B158-CEF2E85841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36030" y="4513769"/>
                  <a:ext cx="151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9F6CB4A-E351-412F-BF6E-67E0042621C0}"/>
                    </a:ext>
                  </a:extLst>
                </p14:cNvPr>
                <p14:cNvContentPartPr/>
                <p14:nvPr/>
              </p14:nvContentPartPr>
              <p14:xfrm>
                <a:off x="2731350" y="4355369"/>
                <a:ext cx="181080" cy="41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9F6CB4A-E351-412F-BF6E-67E0042621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722350" y="4346729"/>
                  <a:ext cx="198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37DEEB-FAE3-44ED-AFFD-02DCEE29929F}"/>
                    </a:ext>
                  </a:extLst>
                </p14:cNvPr>
                <p14:cNvContentPartPr/>
                <p14:nvPr/>
              </p14:nvContentPartPr>
              <p14:xfrm>
                <a:off x="3008910" y="4454729"/>
                <a:ext cx="64080" cy="6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37DEEB-FAE3-44ED-AFFD-02DCEE2992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999910" y="4445729"/>
                  <a:ext cx="81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F6D3EC7-AEC7-4F69-8F4B-E9E5ADC169AC}"/>
                    </a:ext>
                  </a:extLst>
                </p14:cNvPr>
                <p14:cNvContentPartPr/>
                <p14:nvPr/>
              </p14:nvContentPartPr>
              <p14:xfrm>
                <a:off x="3008910" y="4402169"/>
                <a:ext cx="77760" cy="58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F6D3EC7-AEC7-4F69-8F4B-E9E5ADC169A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99910" y="4393529"/>
                  <a:ext cx="954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21C1B37-9D11-4286-81A6-176649A61357}"/>
              </a:ext>
            </a:extLst>
          </p:cNvPr>
          <p:cNvGrpSpPr/>
          <p:nvPr/>
        </p:nvGrpSpPr>
        <p:grpSpPr>
          <a:xfrm>
            <a:off x="3246150" y="4256009"/>
            <a:ext cx="507960" cy="455040"/>
            <a:chOff x="3246150" y="4256009"/>
            <a:chExt cx="50796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9F986D4-73F8-4472-B143-0747EC3DC4A6}"/>
                    </a:ext>
                  </a:extLst>
                </p14:cNvPr>
                <p14:cNvContentPartPr/>
                <p14:nvPr/>
              </p14:nvContentPartPr>
              <p14:xfrm>
                <a:off x="3252630" y="4256009"/>
                <a:ext cx="160560" cy="16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9F986D4-73F8-4472-B143-0747EC3DC4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43630" y="4247009"/>
                  <a:ext cx="178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B5066D1-6D70-4FCB-B2C3-52772C0B87C7}"/>
                    </a:ext>
                  </a:extLst>
                </p14:cNvPr>
                <p14:cNvContentPartPr/>
                <p14:nvPr/>
              </p14:nvContentPartPr>
              <p14:xfrm>
                <a:off x="3246150" y="4417649"/>
                <a:ext cx="401040" cy="2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B5066D1-6D70-4FCB-B2C3-52772C0B87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37510" y="4408649"/>
                  <a:ext cx="418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A0DC697-7DC2-4F87-A8B0-21B95340B408}"/>
                    </a:ext>
                  </a:extLst>
                </p14:cNvPr>
                <p14:cNvContentPartPr/>
                <p14:nvPr/>
              </p14:nvContentPartPr>
              <p14:xfrm>
                <a:off x="3271710" y="4505849"/>
                <a:ext cx="112680" cy="168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A0DC697-7DC2-4F87-A8B0-21B95340B40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63070" y="4497209"/>
                  <a:ext cx="130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4CF7CC-2E0E-4BEA-A1E3-3A8B3A4CF15D}"/>
                    </a:ext>
                  </a:extLst>
                </p14:cNvPr>
                <p14:cNvContentPartPr/>
                <p14:nvPr/>
              </p14:nvContentPartPr>
              <p14:xfrm>
                <a:off x="3422190" y="4581449"/>
                <a:ext cx="18360" cy="80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4CF7CC-2E0E-4BEA-A1E3-3A8B3A4CF15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13190" y="4572809"/>
                  <a:ext cx="36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7E8BDA-50F1-4EA7-9AC7-E8001389FE9C}"/>
                    </a:ext>
                  </a:extLst>
                </p14:cNvPr>
                <p14:cNvContentPartPr/>
                <p14:nvPr/>
              </p14:nvContentPartPr>
              <p14:xfrm>
                <a:off x="3425430" y="4579649"/>
                <a:ext cx="71280" cy="23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7E8BDA-50F1-4EA7-9AC7-E8001389FE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16430" y="4570649"/>
                  <a:ext cx="8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406F5A2-0BB8-4C0F-A171-448D259D8F9D}"/>
                    </a:ext>
                  </a:extLst>
                </p14:cNvPr>
                <p14:cNvContentPartPr/>
                <p14:nvPr/>
              </p14:nvContentPartPr>
              <p14:xfrm>
                <a:off x="3542790" y="4556609"/>
                <a:ext cx="9720" cy="118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406F5A2-0BB8-4C0F-A171-448D259D8F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34150" y="4547969"/>
                  <a:ext cx="27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51509AA-6035-47A3-89F1-BCD3418E2AED}"/>
                    </a:ext>
                  </a:extLst>
                </p14:cNvPr>
                <p14:cNvContentPartPr/>
                <p14:nvPr/>
              </p14:nvContentPartPr>
              <p14:xfrm>
                <a:off x="3535590" y="4497209"/>
                <a:ext cx="97920" cy="156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51509AA-6035-47A3-89F1-BCD3418E2A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526590" y="4488209"/>
                  <a:ext cx="115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2A57C9-8BB3-4316-9AA7-53E3E6BA3DF2}"/>
                    </a:ext>
                  </a:extLst>
                </p14:cNvPr>
                <p14:cNvContentPartPr/>
                <p14:nvPr/>
              </p14:nvContentPartPr>
              <p14:xfrm>
                <a:off x="3658350" y="4621769"/>
                <a:ext cx="38520" cy="89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2A57C9-8BB3-4316-9AA7-53E3E6BA3DF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49710" y="4612769"/>
                  <a:ext cx="56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C832D88-1192-437D-A438-D0C30220894F}"/>
                    </a:ext>
                  </a:extLst>
                </p14:cNvPr>
                <p14:cNvContentPartPr/>
                <p14:nvPr/>
              </p14:nvContentPartPr>
              <p14:xfrm>
                <a:off x="3677430" y="4620689"/>
                <a:ext cx="69120" cy="83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C832D88-1192-437D-A438-D0C3022089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68790" y="4611689"/>
                  <a:ext cx="86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05D98A-3191-4495-8E19-57CBD4AA1BFE}"/>
                    </a:ext>
                  </a:extLst>
                </p14:cNvPr>
                <p14:cNvContentPartPr/>
                <p14:nvPr/>
              </p14:nvContentPartPr>
              <p14:xfrm>
                <a:off x="3681750" y="4675049"/>
                <a:ext cx="72360" cy="11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05D98A-3191-4495-8E19-57CBD4AA1BF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72750" y="4666049"/>
                  <a:ext cx="90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D820B0-9B0E-4866-A134-17CAA84D39CC}"/>
              </a:ext>
            </a:extLst>
          </p:cNvPr>
          <p:cNvGrpSpPr/>
          <p:nvPr/>
        </p:nvGrpSpPr>
        <p:grpSpPr>
          <a:xfrm>
            <a:off x="2768430" y="5959169"/>
            <a:ext cx="295560" cy="180000"/>
            <a:chOff x="2768430" y="5959169"/>
            <a:chExt cx="29556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A1FC0D-79DE-48BC-9AF1-4C39572FFEEC}"/>
                    </a:ext>
                  </a:extLst>
                </p14:cNvPr>
                <p14:cNvContentPartPr/>
                <p14:nvPr/>
              </p14:nvContentPartPr>
              <p14:xfrm>
                <a:off x="2822430" y="5987609"/>
                <a:ext cx="9720" cy="124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A1FC0D-79DE-48BC-9AF1-4C39572FFE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13430" y="5978969"/>
                  <a:ext cx="27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0FBDCF-622C-45D1-910B-02D31D6EA07E}"/>
                    </a:ext>
                  </a:extLst>
                </p14:cNvPr>
                <p14:cNvContentPartPr/>
                <p14:nvPr/>
              </p14:nvContentPartPr>
              <p14:xfrm>
                <a:off x="2768430" y="6130169"/>
                <a:ext cx="112680" cy="9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0FBDCF-622C-45D1-910B-02D31D6EA07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59430" y="6121529"/>
                  <a:ext cx="130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E5601FD-A035-409A-8799-656FF4668835}"/>
                    </a:ext>
                  </a:extLst>
                </p14:cNvPr>
                <p14:cNvContentPartPr/>
                <p14:nvPr/>
              </p14:nvContentPartPr>
              <p14:xfrm>
                <a:off x="2778870" y="5959169"/>
                <a:ext cx="130680" cy="12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E5601FD-A035-409A-8799-656FF466883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70230" y="5950529"/>
                  <a:ext cx="148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A0202A5-7896-468B-A0A5-53C75E7755A3}"/>
                    </a:ext>
                  </a:extLst>
                </p14:cNvPr>
                <p14:cNvContentPartPr/>
                <p14:nvPr/>
              </p14:nvContentPartPr>
              <p14:xfrm>
                <a:off x="2997030" y="6026129"/>
                <a:ext cx="65880" cy="23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A0202A5-7896-468B-A0A5-53C75E7755A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88390" y="6017489"/>
                  <a:ext cx="83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026449-B4A4-453A-8D77-C9B1D0113E81}"/>
                    </a:ext>
                  </a:extLst>
                </p14:cNvPr>
                <p14:cNvContentPartPr/>
                <p14:nvPr/>
              </p14:nvContentPartPr>
              <p14:xfrm>
                <a:off x="2997030" y="5971769"/>
                <a:ext cx="66960" cy="77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026449-B4A4-453A-8D77-C9B1D0113E8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88390" y="5963129"/>
                  <a:ext cx="8460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AF14E4E-4A31-4B9D-93E5-E78F07E8CE9D}"/>
              </a:ext>
            </a:extLst>
          </p:cNvPr>
          <p:cNvGrpSpPr/>
          <p:nvPr/>
        </p:nvGrpSpPr>
        <p:grpSpPr>
          <a:xfrm>
            <a:off x="8209830" y="5701049"/>
            <a:ext cx="1000080" cy="538560"/>
            <a:chOff x="8209830" y="5701049"/>
            <a:chExt cx="100008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BCB636C-A051-419D-B13C-C7201160EEC7}"/>
                    </a:ext>
                  </a:extLst>
                </p14:cNvPr>
                <p14:cNvContentPartPr/>
                <p14:nvPr/>
              </p14:nvContentPartPr>
              <p14:xfrm>
                <a:off x="8209830" y="5770529"/>
                <a:ext cx="117720" cy="329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BCB636C-A051-419D-B13C-C7201160EEC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00830" y="5761889"/>
                  <a:ext cx="1353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17CC7BF-396F-4E2C-8390-F4FC657307B3}"/>
                    </a:ext>
                  </a:extLst>
                </p14:cNvPr>
                <p14:cNvContentPartPr/>
                <p14:nvPr/>
              </p14:nvContentPartPr>
              <p14:xfrm>
                <a:off x="8376150" y="5997329"/>
                <a:ext cx="152280" cy="144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17CC7BF-396F-4E2C-8390-F4FC657307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67510" y="5988689"/>
                  <a:ext cx="169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027B060-8291-40E7-9EBB-F37DDBE39311}"/>
                    </a:ext>
                  </a:extLst>
                </p14:cNvPr>
                <p14:cNvContentPartPr/>
                <p14:nvPr/>
              </p14:nvContentPartPr>
              <p14:xfrm>
                <a:off x="8637510" y="6009929"/>
                <a:ext cx="66960" cy="7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027B060-8291-40E7-9EBB-F37DDBE393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28510" y="6001289"/>
                  <a:ext cx="84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87FF53A-0625-4361-A4FB-6C9940161D65}"/>
                    </a:ext>
                  </a:extLst>
                </p14:cNvPr>
                <p14:cNvContentPartPr/>
                <p14:nvPr/>
              </p14:nvContentPartPr>
              <p14:xfrm>
                <a:off x="8642550" y="5927849"/>
                <a:ext cx="83160" cy="1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87FF53A-0625-4361-A4FB-6C9940161D6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33910" y="5919209"/>
                  <a:ext cx="100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35E33EF-BC05-4D76-8098-FFA1215EFE35}"/>
                    </a:ext>
                  </a:extLst>
                </p14:cNvPr>
                <p14:cNvContentPartPr/>
                <p14:nvPr/>
              </p14:nvContentPartPr>
              <p14:xfrm>
                <a:off x="8867190" y="5789609"/>
                <a:ext cx="10800" cy="132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35E33EF-BC05-4D76-8098-FFA1215EFE3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58550" y="5780969"/>
                  <a:ext cx="28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BF6E8D-BC0B-4AD9-B4E4-7F93FE6B207C}"/>
                    </a:ext>
                  </a:extLst>
                </p14:cNvPr>
                <p14:cNvContentPartPr/>
                <p14:nvPr/>
              </p14:nvContentPartPr>
              <p14:xfrm>
                <a:off x="8874750" y="5701049"/>
                <a:ext cx="109440" cy="182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BF6E8D-BC0B-4AD9-B4E4-7F93FE6B207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66110" y="5692409"/>
                  <a:ext cx="127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A2F9C54-A4B2-4463-844A-6E6AA659BF37}"/>
                    </a:ext>
                  </a:extLst>
                </p14:cNvPr>
                <p14:cNvContentPartPr/>
                <p14:nvPr/>
              </p14:nvContentPartPr>
              <p14:xfrm>
                <a:off x="9022350" y="5804729"/>
                <a:ext cx="98640" cy="112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A2F9C54-A4B2-4463-844A-6E6AA659BF3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13710" y="5796089"/>
                  <a:ext cx="116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F1ACA23-9281-472F-8F34-D8BE34C7C9B8}"/>
                    </a:ext>
                  </a:extLst>
                </p14:cNvPr>
                <p14:cNvContentPartPr/>
                <p14:nvPr/>
              </p14:nvContentPartPr>
              <p14:xfrm>
                <a:off x="9055830" y="5868809"/>
                <a:ext cx="104040" cy="2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F1ACA23-9281-472F-8F34-D8BE34C7C9B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47190" y="5860169"/>
                  <a:ext cx="121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163F260-CD14-4A13-9944-9DF1ABD87A2F}"/>
                    </a:ext>
                  </a:extLst>
                </p14:cNvPr>
                <p14:cNvContentPartPr/>
                <p14:nvPr/>
              </p14:nvContentPartPr>
              <p14:xfrm>
                <a:off x="8924430" y="5995889"/>
                <a:ext cx="236520" cy="17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163F260-CD14-4A13-9944-9DF1ABD87A2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15790" y="5986889"/>
                  <a:ext cx="254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2C9460E-3BEB-453B-82AF-3CE6729F4505}"/>
                    </a:ext>
                  </a:extLst>
                </p14:cNvPr>
                <p14:cNvContentPartPr/>
                <p14:nvPr/>
              </p14:nvContentPartPr>
              <p14:xfrm>
                <a:off x="9012270" y="6094529"/>
                <a:ext cx="197640" cy="145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2C9460E-3BEB-453B-82AF-3CE6729F450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03270" y="6085889"/>
                  <a:ext cx="2152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FF3FCB9-8D26-4BEC-A69E-F5D823F6770B}"/>
              </a:ext>
            </a:extLst>
          </p:cNvPr>
          <p:cNvGrpSpPr/>
          <p:nvPr/>
        </p:nvGrpSpPr>
        <p:grpSpPr>
          <a:xfrm>
            <a:off x="9621750" y="5912729"/>
            <a:ext cx="570960" cy="356760"/>
            <a:chOff x="9621750" y="5912729"/>
            <a:chExt cx="57096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24688DE-4C07-4C5F-B230-4A2D3CA46AF0}"/>
                    </a:ext>
                  </a:extLst>
                </p14:cNvPr>
                <p14:cNvContentPartPr/>
                <p14:nvPr/>
              </p14:nvContentPartPr>
              <p14:xfrm>
                <a:off x="9830190" y="5912729"/>
                <a:ext cx="65160" cy="230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24688DE-4C07-4C5F-B230-4A2D3CA46AF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21550" y="5904089"/>
                  <a:ext cx="82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14EB1E3-E645-41F0-B4A5-9B5EA1EA8897}"/>
                    </a:ext>
                  </a:extLst>
                </p14:cNvPr>
                <p14:cNvContentPartPr/>
                <p14:nvPr/>
              </p14:nvContentPartPr>
              <p14:xfrm>
                <a:off x="9621750" y="6215849"/>
                <a:ext cx="570960" cy="53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14EB1E3-E645-41F0-B4A5-9B5EA1EA889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13110" y="6207209"/>
                  <a:ext cx="5886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104E4F4-4076-457E-B1C2-4D470673CA3B}"/>
              </a:ext>
            </a:extLst>
          </p:cNvPr>
          <p:cNvGrpSpPr/>
          <p:nvPr/>
        </p:nvGrpSpPr>
        <p:grpSpPr>
          <a:xfrm>
            <a:off x="9645150" y="6384689"/>
            <a:ext cx="489960" cy="197640"/>
            <a:chOff x="9645150" y="6384689"/>
            <a:chExt cx="48996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1704E32-9B1B-4A53-A31C-2BB4264C407F}"/>
                    </a:ext>
                  </a:extLst>
                </p14:cNvPr>
                <p14:cNvContentPartPr/>
                <p14:nvPr/>
              </p14:nvContentPartPr>
              <p14:xfrm>
                <a:off x="9645150" y="6386849"/>
                <a:ext cx="68760" cy="19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1704E32-9B1B-4A53-A31C-2BB4264C407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36150" y="6377849"/>
                  <a:ext cx="86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B39ADBD-55D1-4FBB-BC8E-408ED1B88A99}"/>
                    </a:ext>
                  </a:extLst>
                </p14:cNvPr>
                <p14:cNvContentPartPr/>
                <p14:nvPr/>
              </p14:nvContentPartPr>
              <p14:xfrm>
                <a:off x="9806070" y="6441929"/>
                <a:ext cx="17280" cy="114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B39ADBD-55D1-4FBB-BC8E-408ED1B88A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97430" y="6433289"/>
                  <a:ext cx="34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F237C6-F1C6-44CF-8B33-579B74A9DDDE}"/>
                    </a:ext>
                  </a:extLst>
                </p14:cNvPr>
                <p14:cNvContentPartPr/>
                <p14:nvPr/>
              </p14:nvContentPartPr>
              <p14:xfrm>
                <a:off x="9800670" y="6477209"/>
                <a:ext cx="112680" cy="24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F237C6-F1C6-44CF-8B33-579B74A9DDD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92030" y="6468569"/>
                  <a:ext cx="130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6CEACF-588D-49A2-A1B2-07EA6A4C53E3}"/>
                    </a:ext>
                  </a:extLst>
                </p14:cNvPr>
                <p14:cNvContentPartPr/>
                <p14:nvPr/>
              </p14:nvContentPartPr>
              <p14:xfrm>
                <a:off x="9984270" y="6384689"/>
                <a:ext cx="135000" cy="146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6CEACF-588D-49A2-A1B2-07EA6A4C53E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75270" y="6376049"/>
                  <a:ext cx="152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BF4DD90-352E-4709-B13A-6676163BB80D}"/>
                    </a:ext>
                  </a:extLst>
                </p14:cNvPr>
                <p14:cNvContentPartPr/>
                <p14:nvPr/>
              </p14:nvContentPartPr>
              <p14:xfrm>
                <a:off x="9976710" y="6412409"/>
                <a:ext cx="158400" cy="113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BF4DD90-352E-4709-B13A-6676163BB80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68070" y="6403769"/>
                  <a:ext cx="1760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D0C79BA-E73A-4202-9A6A-A1315072A298}"/>
              </a:ext>
            </a:extLst>
          </p:cNvPr>
          <p:cNvGrpSpPr/>
          <p:nvPr/>
        </p:nvGrpSpPr>
        <p:grpSpPr>
          <a:xfrm>
            <a:off x="10311510" y="5972849"/>
            <a:ext cx="1039680" cy="296640"/>
            <a:chOff x="10311510" y="5972849"/>
            <a:chExt cx="103968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0147412-2CFC-436E-B0CE-4FFABC63CF23}"/>
                    </a:ext>
                  </a:extLst>
                </p14:cNvPr>
                <p14:cNvContentPartPr/>
                <p14:nvPr/>
              </p14:nvContentPartPr>
              <p14:xfrm>
                <a:off x="10311510" y="6176969"/>
                <a:ext cx="209160" cy="9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0147412-2CFC-436E-B0CE-4FFABC63CF2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302870" y="6168329"/>
                  <a:ext cx="226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BD7F5CC-0540-425A-A600-7D8772D77D1E}"/>
                    </a:ext>
                  </a:extLst>
                </p14:cNvPr>
                <p14:cNvContentPartPr/>
                <p14:nvPr/>
              </p14:nvContentPartPr>
              <p14:xfrm>
                <a:off x="10364430" y="5972849"/>
                <a:ext cx="246960" cy="123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BD7F5CC-0540-425A-A600-7D8772D77D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355790" y="5964209"/>
                  <a:ext cx="264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D2CF66E-3E8A-4A10-BB3B-E58750A2381C}"/>
                    </a:ext>
                  </a:extLst>
                </p14:cNvPr>
                <p14:cNvContentPartPr/>
                <p14:nvPr/>
              </p14:nvContentPartPr>
              <p14:xfrm>
                <a:off x="10722630" y="6002369"/>
                <a:ext cx="94680" cy="199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D2CF66E-3E8A-4A10-BB3B-E58750A238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13990" y="5993729"/>
                  <a:ext cx="112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7A51382-B449-4F92-B8E3-92FAAFF8B0CD}"/>
                    </a:ext>
                  </a:extLst>
                </p14:cNvPr>
                <p14:cNvContentPartPr/>
                <p14:nvPr/>
              </p14:nvContentPartPr>
              <p14:xfrm>
                <a:off x="10926030" y="6115049"/>
                <a:ext cx="142200" cy="28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7A51382-B449-4F92-B8E3-92FAAFF8B0C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17390" y="6106049"/>
                  <a:ext cx="159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56C6A1C-19D6-4D39-B44C-6AE3DC53392E}"/>
                    </a:ext>
                  </a:extLst>
                </p14:cNvPr>
                <p14:cNvContentPartPr/>
                <p14:nvPr/>
              </p14:nvContentPartPr>
              <p14:xfrm>
                <a:off x="11161470" y="6061049"/>
                <a:ext cx="94680" cy="115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56C6A1C-19D6-4D39-B44C-6AE3DC53392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152470" y="6052049"/>
                  <a:ext cx="112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73F8C9B-C645-4E8E-9897-FB3B545ED41C}"/>
                    </a:ext>
                  </a:extLst>
                </p14:cNvPr>
                <p14:cNvContentPartPr/>
                <p14:nvPr/>
              </p14:nvContentPartPr>
              <p14:xfrm>
                <a:off x="11149590" y="6035849"/>
                <a:ext cx="201600" cy="93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73F8C9B-C645-4E8E-9897-FB3B545ED41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40950" y="6026849"/>
                  <a:ext cx="2192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41E5B88-2E21-46DC-8B77-A2F1E6658B03}"/>
              </a:ext>
            </a:extLst>
          </p:cNvPr>
          <p:cNvGrpSpPr/>
          <p:nvPr/>
        </p:nvGrpSpPr>
        <p:grpSpPr>
          <a:xfrm>
            <a:off x="3243990" y="5698169"/>
            <a:ext cx="4095360" cy="661320"/>
            <a:chOff x="3243990" y="5698169"/>
            <a:chExt cx="409536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3A9830-1206-4974-88DD-903160BDF01E}"/>
                    </a:ext>
                  </a:extLst>
                </p14:cNvPr>
                <p14:cNvContentPartPr/>
                <p14:nvPr/>
              </p14:nvContentPartPr>
              <p14:xfrm>
                <a:off x="3302310" y="5828489"/>
                <a:ext cx="81000" cy="13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3A9830-1206-4974-88DD-903160BDF01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293310" y="5819849"/>
                  <a:ext cx="98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335A13-4A86-45C5-94C3-FC79515DD009}"/>
                    </a:ext>
                  </a:extLst>
                </p14:cNvPr>
                <p14:cNvContentPartPr/>
                <p14:nvPr/>
              </p14:nvContentPartPr>
              <p14:xfrm>
                <a:off x="3396630" y="5822009"/>
                <a:ext cx="7200" cy="150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335A13-4A86-45C5-94C3-FC79515DD00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87630" y="5813369"/>
                  <a:ext cx="24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99C39C-B57D-48A7-856D-CBCE9BB916EA}"/>
                    </a:ext>
                  </a:extLst>
                </p14:cNvPr>
                <p14:cNvContentPartPr/>
                <p14:nvPr/>
              </p14:nvContentPartPr>
              <p14:xfrm>
                <a:off x="3243990" y="6003089"/>
                <a:ext cx="452880" cy="12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99C39C-B57D-48A7-856D-CBCE9BB916E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34990" y="5994089"/>
                  <a:ext cx="470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138B30D-B9FF-40FA-8051-B8CB7A8FFC6F}"/>
                    </a:ext>
                  </a:extLst>
                </p14:cNvPr>
                <p14:cNvContentPartPr/>
                <p14:nvPr/>
              </p14:nvContentPartPr>
              <p14:xfrm>
                <a:off x="3309870" y="6059609"/>
                <a:ext cx="112680" cy="157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138B30D-B9FF-40FA-8051-B8CB7A8FFC6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00870" y="6050969"/>
                  <a:ext cx="130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85087E4-05BC-4856-B513-5BA78DDA98BA}"/>
                    </a:ext>
                  </a:extLst>
                </p14:cNvPr>
                <p14:cNvContentPartPr/>
                <p14:nvPr/>
              </p14:nvContentPartPr>
              <p14:xfrm>
                <a:off x="3463950" y="6093089"/>
                <a:ext cx="39960" cy="149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85087E4-05BC-4856-B513-5BA78DDA98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55310" y="6084089"/>
                  <a:ext cx="57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870BF88-1B7F-40A5-9BDC-775C31627E84}"/>
                    </a:ext>
                  </a:extLst>
                </p14:cNvPr>
                <p14:cNvContentPartPr/>
                <p14:nvPr/>
              </p14:nvContentPartPr>
              <p14:xfrm>
                <a:off x="3566190" y="6106409"/>
                <a:ext cx="28080" cy="11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870BF88-1B7F-40A5-9BDC-775C31627E8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57550" y="6097409"/>
                  <a:ext cx="45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F85154E-F5B3-4A0B-8FE1-B0056F655E5E}"/>
                    </a:ext>
                  </a:extLst>
                </p14:cNvPr>
                <p14:cNvContentPartPr/>
                <p14:nvPr/>
              </p14:nvContentPartPr>
              <p14:xfrm>
                <a:off x="3658350" y="6118649"/>
                <a:ext cx="17280" cy="62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F85154E-F5B3-4A0B-8FE1-B0056F655E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49710" y="6110009"/>
                  <a:ext cx="34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347828-B4BD-4B4A-A659-997E81535D2A}"/>
                    </a:ext>
                  </a:extLst>
                </p14:cNvPr>
                <p14:cNvContentPartPr/>
                <p14:nvPr/>
              </p14:nvContentPartPr>
              <p14:xfrm>
                <a:off x="3658350" y="6118649"/>
                <a:ext cx="60840" cy="2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347828-B4BD-4B4A-A659-997E81535D2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49710" y="6110009"/>
                  <a:ext cx="78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28DFF1-DFA5-4DF1-963F-7A78140618A4}"/>
                    </a:ext>
                  </a:extLst>
                </p14:cNvPr>
                <p14:cNvContentPartPr/>
                <p14:nvPr/>
              </p14:nvContentPartPr>
              <p14:xfrm>
                <a:off x="3824670" y="6101729"/>
                <a:ext cx="360" cy="86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D28DFF1-DFA5-4DF1-963F-7A78140618A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16030" y="6092729"/>
                  <a:ext cx="18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CA735C4-3BAC-43E4-B94B-FAC8D2A0B9BA}"/>
                    </a:ext>
                  </a:extLst>
                </p14:cNvPr>
                <p14:cNvContentPartPr/>
                <p14:nvPr/>
              </p14:nvContentPartPr>
              <p14:xfrm>
                <a:off x="3814230" y="6032969"/>
                <a:ext cx="96840" cy="101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CA735C4-3BAC-43E4-B94B-FAC8D2A0B9B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05230" y="6024329"/>
                  <a:ext cx="114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3FEA4D-D233-4F79-B889-B56F9470B796}"/>
                    </a:ext>
                  </a:extLst>
                </p14:cNvPr>
                <p14:cNvContentPartPr/>
                <p14:nvPr/>
              </p14:nvContentPartPr>
              <p14:xfrm>
                <a:off x="3939870" y="6095969"/>
                <a:ext cx="64080" cy="66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3FEA4D-D233-4F79-B889-B56F9470B79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931230" y="6086969"/>
                  <a:ext cx="81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6BD979-4390-46A4-8CE9-16B26F0D8C09}"/>
                    </a:ext>
                  </a:extLst>
                </p14:cNvPr>
                <p14:cNvContentPartPr/>
                <p14:nvPr/>
              </p14:nvContentPartPr>
              <p14:xfrm>
                <a:off x="3938070" y="6125489"/>
                <a:ext cx="68040" cy="7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6BD979-4390-46A4-8CE9-16B26F0D8C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29430" y="6116489"/>
                  <a:ext cx="85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6F6E06B-D15A-4EE0-A069-1BC59D7F7960}"/>
                    </a:ext>
                  </a:extLst>
                </p14:cNvPr>
                <p14:cNvContentPartPr/>
                <p14:nvPr/>
              </p14:nvContentPartPr>
              <p14:xfrm>
                <a:off x="3825750" y="6174089"/>
                <a:ext cx="166680" cy="22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6F6E06B-D15A-4EE0-A069-1BC59D7F796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17110" y="6165089"/>
                  <a:ext cx="184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8F51E87-BA2D-4280-9D33-04FE9D1B333E}"/>
                    </a:ext>
                  </a:extLst>
                </p14:cNvPr>
                <p14:cNvContentPartPr/>
                <p14:nvPr/>
              </p14:nvContentPartPr>
              <p14:xfrm>
                <a:off x="3896670" y="6255089"/>
                <a:ext cx="106200" cy="10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8F51E87-BA2D-4280-9D33-04FE9D1B333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88030" y="6246449"/>
                  <a:ext cx="123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B8A379-DA00-484B-8EED-799CA9709584}"/>
                    </a:ext>
                  </a:extLst>
                </p14:cNvPr>
                <p14:cNvContentPartPr/>
                <p14:nvPr/>
              </p14:nvContentPartPr>
              <p14:xfrm>
                <a:off x="4113030" y="6042329"/>
                <a:ext cx="50400" cy="27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B8A379-DA00-484B-8EED-799CA970958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104030" y="6033689"/>
                  <a:ext cx="68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BDB143D-E7E2-4CF5-9466-E49A96DE3037}"/>
                    </a:ext>
                  </a:extLst>
                </p14:cNvPr>
                <p14:cNvContentPartPr/>
                <p14:nvPr/>
              </p14:nvContentPartPr>
              <p14:xfrm>
                <a:off x="3642510" y="6006329"/>
                <a:ext cx="365760" cy="1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BDB143D-E7E2-4CF5-9466-E49A96DE30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33510" y="5997329"/>
                  <a:ext cx="383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D8FF167-0190-42F6-AD3F-4529BA63478D}"/>
                    </a:ext>
                  </a:extLst>
                </p14:cNvPr>
                <p14:cNvContentPartPr/>
                <p14:nvPr/>
              </p14:nvContentPartPr>
              <p14:xfrm>
                <a:off x="4262430" y="5978609"/>
                <a:ext cx="127440" cy="11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D8FF167-0190-42F6-AD3F-4529BA63478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53430" y="5969609"/>
                  <a:ext cx="145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EDD04DD-D9C3-4EBB-A8C8-EF6F710608B8}"/>
                    </a:ext>
                  </a:extLst>
                </p14:cNvPr>
                <p14:cNvContentPartPr/>
                <p14:nvPr/>
              </p14:nvContentPartPr>
              <p14:xfrm>
                <a:off x="4315350" y="5917409"/>
                <a:ext cx="6084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EDD04DD-D9C3-4EBB-A8C8-EF6F710608B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306350" y="5908769"/>
                  <a:ext cx="78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74F5CAE-7716-4F33-8CE4-2F1C68AD4D5E}"/>
                    </a:ext>
                  </a:extLst>
                </p14:cNvPr>
                <p14:cNvContentPartPr/>
                <p14:nvPr/>
              </p14:nvContentPartPr>
              <p14:xfrm>
                <a:off x="4507230" y="5725889"/>
                <a:ext cx="168840" cy="225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74F5CAE-7716-4F33-8CE4-2F1C68AD4D5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98230" y="5716889"/>
                  <a:ext cx="186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5378B33-EEBC-49D4-83B7-232C1CF11674}"/>
                    </a:ext>
                  </a:extLst>
                </p14:cNvPr>
                <p14:cNvContentPartPr/>
                <p14:nvPr/>
              </p14:nvContentPartPr>
              <p14:xfrm>
                <a:off x="4562310" y="6023249"/>
                <a:ext cx="162360" cy="2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5378B33-EEBC-49D4-83B7-232C1CF1167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53310" y="6014609"/>
                  <a:ext cx="180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D2B3BB-82AE-4EFB-B3B7-B5E2BC492515}"/>
                    </a:ext>
                  </a:extLst>
                </p14:cNvPr>
                <p14:cNvContentPartPr/>
                <p14:nvPr/>
              </p14:nvContentPartPr>
              <p14:xfrm>
                <a:off x="4623510" y="6110729"/>
                <a:ext cx="174240" cy="17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D2B3BB-82AE-4EFB-B3B7-B5E2BC49251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14870" y="6102089"/>
                  <a:ext cx="191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5F2988-847D-40DE-88BB-8237C2FE227F}"/>
                    </a:ext>
                  </a:extLst>
                </p14:cNvPr>
                <p14:cNvContentPartPr/>
                <p14:nvPr/>
              </p14:nvContentPartPr>
              <p14:xfrm>
                <a:off x="4833750" y="5826329"/>
                <a:ext cx="116640" cy="419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5F2988-847D-40DE-88BB-8237C2FE22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825110" y="5817329"/>
                  <a:ext cx="1342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630B043-FE64-495C-96E1-6A708EE2FADA}"/>
                    </a:ext>
                  </a:extLst>
                </p14:cNvPr>
                <p14:cNvContentPartPr/>
                <p14:nvPr/>
              </p14:nvContentPartPr>
              <p14:xfrm>
                <a:off x="5218230" y="5780609"/>
                <a:ext cx="38520" cy="215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630B043-FE64-495C-96E1-6A708EE2FAD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09230" y="5771609"/>
                  <a:ext cx="56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0D0F9F6-3C21-4266-A26D-47EDF0E952F8}"/>
                    </a:ext>
                  </a:extLst>
                </p14:cNvPr>
                <p14:cNvContentPartPr/>
                <p14:nvPr/>
              </p14:nvContentPartPr>
              <p14:xfrm>
                <a:off x="5032830" y="5995889"/>
                <a:ext cx="701280" cy="20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0D0F9F6-3C21-4266-A26D-47EDF0E952F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23830" y="5986889"/>
                  <a:ext cx="718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36053E-4F0A-4B3E-867E-C8A428851E2A}"/>
                    </a:ext>
                  </a:extLst>
                </p14:cNvPr>
                <p14:cNvContentPartPr/>
                <p14:nvPr/>
              </p14:nvContentPartPr>
              <p14:xfrm>
                <a:off x="5158830" y="6100289"/>
                <a:ext cx="36360" cy="156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36053E-4F0A-4B3E-867E-C8A428851E2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149830" y="6091649"/>
                  <a:ext cx="54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15EAD95-FC40-491D-B293-9FA25AD96A31}"/>
                    </a:ext>
                  </a:extLst>
                </p14:cNvPr>
                <p14:cNvContentPartPr/>
                <p14:nvPr/>
              </p14:nvContentPartPr>
              <p14:xfrm>
                <a:off x="5333430" y="6194969"/>
                <a:ext cx="1800" cy="75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15EAD95-FC40-491D-B293-9FA25AD96A3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324790" y="6186329"/>
                  <a:ext cx="19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C948605-7E75-4292-9943-19E70AD5EE76}"/>
                    </a:ext>
                  </a:extLst>
                </p14:cNvPr>
                <p14:cNvContentPartPr/>
                <p14:nvPr/>
              </p14:nvContentPartPr>
              <p14:xfrm>
                <a:off x="5315430" y="6178769"/>
                <a:ext cx="72360" cy="19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C948605-7E75-4292-9943-19E70AD5EE7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06790" y="6170129"/>
                  <a:ext cx="90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8AA486A-5322-4A16-8A3C-CFED60746CE1}"/>
                    </a:ext>
                  </a:extLst>
                </p14:cNvPr>
                <p14:cNvContentPartPr/>
                <p14:nvPr/>
              </p14:nvContentPartPr>
              <p14:xfrm>
                <a:off x="5292390" y="6158969"/>
                <a:ext cx="97920" cy="28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8AA486A-5322-4A16-8A3C-CFED60746CE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83390" y="6149969"/>
                  <a:ext cx="115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6F1DFEC-9BD2-425B-BDD3-DDA100A9385E}"/>
                    </a:ext>
                  </a:extLst>
                </p14:cNvPr>
                <p14:cNvContentPartPr/>
                <p14:nvPr/>
              </p14:nvContentPartPr>
              <p14:xfrm>
                <a:off x="5317590" y="6101729"/>
                <a:ext cx="22680" cy="113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6F1DFEC-9BD2-425B-BDD3-DDA100A9385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308590" y="6092729"/>
                  <a:ext cx="40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BF4644-5491-4B3B-8457-67958DD833E3}"/>
                    </a:ext>
                  </a:extLst>
                </p14:cNvPr>
                <p14:cNvContentPartPr/>
                <p14:nvPr/>
              </p14:nvContentPartPr>
              <p14:xfrm>
                <a:off x="5432790" y="6042329"/>
                <a:ext cx="147960" cy="234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BF4644-5491-4B3B-8457-67958DD833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424150" y="6033689"/>
                  <a:ext cx="165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33F4D9E-BFB8-4DF5-84B9-6B1E6E6687BA}"/>
                    </a:ext>
                  </a:extLst>
                </p14:cNvPr>
                <p14:cNvContentPartPr/>
                <p14:nvPr/>
              </p14:nvContentPartPr>
              <p14:xfrm>
                <a:off x="5608110" y="6165449"/>
                <a:ext cx="132840" cy="140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33F4D9E-BFB8-4DF5-84B9-6B1E6E6687B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599110" y="6156449"/>
                  <a:ext cx="150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0A002A7-03A4-4D92-86B1-1ED95B05242C}"/>
                    </a:ext>
                  </a:extLst>
                </p14:cNvPr>
                <p14:cNvContentPartPr/>
                <p14:nvPr/>
              </p14:nvContentPartPr>
              <p14:xfrm>
                <a:off x="5816910" y="6097769"/>
                <a:ext cx="85320" cy="19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0A002A7-03A4-4D92-86B1-1ED95B05242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07910" y="6088769"/>
                  <a:ext cx="102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0A28643-81ED-45DF-8F02-7DDD88B7E63C}"/>
                    </a:ext>
                  </a:extLst>
                </p14:cNvPr>
                <p14:cNvContentPartPr/>
                <p14:nvPr/>
              </p14:nvContentPartPr>
              <p14:xfrm>
                <a:off x="5910510" y="6006329"/>
                <a:ext cx="87480" cy="6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0A28643-81ED-45DF-8F02-7DDD88B7E6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01870" y="5997329"/>
                  <a:ext cx="105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5F6DF6B-BAE5-450A-AC71-671C0A230D24}"/>
                    </a:ext>
                  </a:extLst>
                </p14:cNvPr>
                <p14:cNvContentPartPr/>
                <p14:nvPr/>
              </p14:nvContentPartPr>
              <p14:xfrm>
                <a:off x="5931390" y="5925329"/>
                <a:ext cx="64080" cy="10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5F6DF6B-BAE5-450A-AC71-671C0A230D2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22390" y="5916329"/>
                  <a:ext cx="81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808BA34-A20D-40B6-8A8F-6D3E5133CB0D}"/>
                    </a:ext>
                  </a:extLst>
                </p14:cNvPr>
                <p14:cNvContentPartPr/>
                <p14:nvPr/>
              </p14:nvContentPartPr>
              <p14:xfrm>
                <a:off x="6130830" y="5730569"/>
                <a:ext cx="120600" cy="179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808BA34-A20D-40B6-8A8F-6D3E5133CB0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121830" y="5721929"/>
                  <a:ext cx="138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A178B59-7302-4EDD-83A0-333556EC6F50}"/>
                    </a:ext>
                  </a:extLst>
                </p14:cNvPr>
                <p14:cNvContentPartPr/>
                <p14:nvPr/>
              </p14:nvContentPartPr>
              <p14:xfrm>
                <a:off x="6164310" y="5965289"/>
                <a:ext cx="89280" cy="5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A178B59-7302-4EDD-83A0-333556EC6F5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55670" y="5956649"/>
                  <a:ext cx="106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41C2B87-A126-4BA9-B83E-3A1F44AC25EC}"/>
                    </a:ext>
                  </a:extLst>
                </p14:cNvPr>
                <p14:cNvContentPartPr/>
                <p14:nvPr/>
              </p14:nvContentPartPr>
              <p14:xfrm>
                <a:off x="6190950" y="6036209"/>
                <a:ext cx="136080" cy="179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41C2B87-A126-4BA9-B83E-3A1F44AC25E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181950" y="6027569"/>
                  <a:ext cx="153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5A993CA-87A5-4E04-B52B-280118EDA6B8}"/>
                    </a:ext>
                  </a:extLst>
                </p14:cNvPr>
                <p14:cNvContentPartPr/>
                <p14:nvPr/>
              </p14:nvContentPartPr>
              <p14:xfrm>
                <a:off x="6388950" y="5794649"/>
                <a:ext cx="66960" cy="423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5A993CA-87A5-4E04-B52B-280118EDA6B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380310" y="5785649"/>
                  <a:ext cx="846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037E2D9-EACF-48E9-AE58-FD6B5C80345E}"/>
                    </a:ext>
                  </a:extLst>
                </p14:cNvPr>
                <p14:cNvContentPartPr/>
                <p14:nvPr/>
              </p14:nvContentPartPr>
              <p14:xfrm>
                <a:off x="6558510" y="5939369"/>
                <a:ext cx="28800" cy="147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037E2D9-EACF-48E9-AE58-FD6B5C80345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549510" y="5930369"/>
                  <a:ext cx="46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071AE45-6460-4021-8054-3CABC6735B31}"/>
                    </a:ext>
                  </a:extLst>
                </p14:cNvPr>
                <p14:cNvContentPartPr/>
                <p14:nvPr/>
              </p14:nvContentPartPr>
              <p14:xfrm>
                <a:off x="6694230" y="5997689"/>
                <a:ext cx="79920" cy="17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071AE45-6460-4021-8054-3CABC6735B3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85230" y="5988689"/>
                  <a:ext cx="97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5145711-5A1D-48AC-BD9C-11BD47788B3D}"/>
                    </a:ext>
                  </a:extLst>
                </p14:cNvPr>
                <p14:cNvContentPartPr/>
                <p14:nvPr/>
              </p14:nvContentPartPr>
              <p14:xfrm>
                <a:off x="6889710" y="5698169"/>
                <a:ext cx="144720" cy="392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5145711-5A1D-48AC-BD9C-11BD47788B3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880710" y="5689529"/>
                  <a:ext cx="1623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D3E8CB4-B04A-4B31-8B13-6F55FB9F61D7}"/>
                    </a:ext>
                  </a:extLst>
                </p14:cNvPr>
                <p14:cNvContentPartPr/>
                <p14:nvPr/>
              </p14:nvContentPartPr>
              <p14:xfrm>
                <a:off x="7077630" y="6002009"/>
                <a:ext cx="96840" cy="118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D3E8CB4-B04A-4B31-8B13-6F55FB9F61D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68990" y="5993009"/>
                  <a:ext cx="114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492C831-890F-4F93-A50C-AB142C482F0B}"/>
                    </a:ext>
                  </a:extLst>
                </p14:cNvPr>
                <p14:cNvContentPartPr/>
                <p14:nvPr/>
              </p14:nvContentPartPr>
              <p14:xfrm>
                <a:off x="7234590" y="5729849"/>
                <a:ext cx="104760" cy="470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492C831-890F-4F93-A50C-AB142C482F0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25590" y="5720849"/>
                  <a:ext cx="122400" cy="48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BCBD763-BF38-47EE-B93B-A822FBC775CF}"/>
              </a:ext>
            </a:extLst>
          </p:cNvPr>
          <p:cNvGrpSpPr/>
          <p:nvPr/>
        </p:nvGrpSpPr>
        <p:grpSpPr>
          <a:xfrm>
            <a:off x="4084230" y="4585049"/>
            <a:ext cx="999360" cy="414360"/>
            <a:chOff x="4084230" y="4585049"/>
            <a:chExt cx="99936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7906194-07AB-4F75-9C20-362BF68159EA}"/>
                    </a:ext>
                  </a:extLst>
                </p14:cNvPr>
                <p14:cNvContentPartPr/>
                <p14:nvPr/>
              </p14:nvContentPartPr>
              <p14:xfrm>
                <a:off x="4104030" y="4627169"/>
                <a:ext cx="82080" cy="122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7906194-07AB-4F75-9C20-362BF68159E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95390" y="4618529"/>
                  <a:ext cx="99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A170E52-836D-4CE4-92E1-788ACF2CD0FC}"/>
                    </a:ext>
                  </a:extLst>
                </p14:cNvPr>
                <p14:cNvContentPartPr/>
                <p14:nvPr/>
              </p14:nvContentPartPr>
              <p14:xfrm>
                <a:off x="4084230" y="4779089"/>
                <a:ext cx="93600" cy="10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A170E52-836D-4CE4-92E1-788ACF2CD0F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075590" y="4770089"/>
                  <a:ext cx="11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0D9CC6C-49DF-4CC4-B216-DBE4546C092F}"/>
                    </a:ext>
                  </a:extLst>
                </p14:cNvPr>
                <p14:cNvContentPartPr/>
                <p14:nvPr/>
              </p14:nvContentPartPr>
              <p14:xfrm>
                <a:off x="4105110" y="4856489"/>
                <a:ext cx="100440" cy="142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0D9CC6C-49DF-4CC4-B216-DBE4546C092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96110" y="4847489"/>
                  <a:ext cx="118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0A6E4F2-DA23-425A-810D-F962F64516A6}"/>
                    </a:ext>
                  </a:extLst>
                </p14:cNvPr>
                <p14:cNvContentPartPr/>
                <p14:nvPr/>
              </p14:nvContentPartPr>
              <p14:xfrm>
                <a:off x="4272870" y="4585049"/>
                <a:ext cx="103320" cy="297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0A6E4F2-DA23-425A-810D-F962F64516A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263870" y="4576409"/>
                  <a:ext cx="1209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F5154AA-6A95-4E35-A9D4-49627279420E}"/>
                    </a:ext>
                  </a:extLst>
                </p14:cNvPr>
                <p14:cNvContentPartPr/>
                <p14:nvPr/>
              </p14:nvContentPartPr>
              <p14:xfrm>
                <a:off x="4430910" y="4770809"/>
                <a:ext cx="116640" cy="146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F5154AA-6A95-4E35-A9D4-49627279420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422270" y="4761809"/>
                  <a:ext cx="13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CFF299A-6FC1-48C1-B9C2-D1A4356C4593}"/>
                    </a:ext>
                  </a:extLst>
                </p14:cNvPr>
                <p14:cNvContentPartPr/>
                <p14:nvPr/>
              </p14:nvContentPartPr>
              <p14:xfrm>
                <a:off x="4645830" y="4814369"/>
                <a:ext cx="66600" cy="29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CFF299A-6FC1-48C1-B9C2-D1A4356C459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637190" y="4805369"/>
                  <a:ext cx="84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AFB58CF-3D5F-4B0E-9F06-486D2E7A2D03}"/>
                    </a:ext>
                  </a:extLst>
                </p14:cNvPr>
                <p14:cNvContentPartPr/>
                <p14:nvPr/>
              </p14:nvContentPartPr>
              <p14:xfrm>
                <a:off x="4673550" y="4754249"/>
                <a:ext cx="6804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AFB58CF-3D5F-4B0E-9F06-486D2E7A2D0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664550" y="4745249"/>
                  <a:ext cx="85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6371193-EFE4-4AEC-B057-0E49A590E2DB}"/>
                    </a:ext>
                  </a:extLst>
                </p14:cNvPr>
                <p14:cNvContentPartPr/>
                <p14:nvPr/>
              </p14:nvContentPartPr>
              <p14:xfrm>
                <a:off x="4784790" y="4695929"/>
                <a:ext cx="78480" cy="172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6371193-EFE4-4AEC-B057-0E49A590E2D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76150" y="4687289"/>
                  <a:ext cx="96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4F7868C-47AC-4244-B681-03B3B24BE0D6}"/>
                    </a:ext>
                  </a:extLst>
                </p14:cNvPr>
                <p14:cNvContentPartPr/>
                <p14:nvPr/>
              </p14:nvContentPartPr>
              <p14:xfrm>
                <a:off x="4840590" y="4696289"/>
                <a:ext cx="77040" cy="178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4F7868C-47AC-4244-B681-03B3B24BE0D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831590" y="4687649"/>
                  <a:ext cx="94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FB2793C-0A8A-4EEF-B2E3-9C01D1F23431}"/>
                    </a:ext>
                  </a:extLst>
                </p14:cNvPr>
                <p14:cNvContentPartPr/>
                <p14:nvPr/>
              </p14:nvContentPartPr>
              <p14:xfrm>
                <a:off x="4816470" y="4873409"/>
                <a:ext cx="84240" cy="18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FB2793C-0A8A-4EEF-B2E3-9C01D1F2343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07830" y="4864409"/>
                  <a:ext cx="101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68C50FC-B52F-441B-BEB3-F474E2F781AA}"/>
                    </a:ext>
                  </a:extLst>
                </p14:cNvPr>
                <p14:cNvContentPartPr/>
                <p14:nvPr/>
              </p14:nvContentPartPr>
              <p14:xfrm>
                <a:off x="5000430" y="4707449"/>
                <a:ext cx="7200" cy="11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68C50FC-B52F-441B-BEB3-F474E2F781A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91790" y="4698449"/>
                  <a:ext cx="24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079DD89-64D6-4C18-8D57-D44C7A1A3188}"/>
                    </a:ext>
                  </a:extLst>
                </p14:cNvPr>
                <p14:cNvContentPartPr/>
                <p14:nvPr/>
              </p14:nvContentPartPr>
              <p14:xfrm>
                <a:off x="4989270" y="4846769"/>
                <a:ext cx="59760" cy="12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079DD89-64D6-4C18-8D57-D44C7A1A318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980270" y="4837769"/>
                  <a:ext cx="77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467CE68-CBBE-4ED3-A3EC-9AF0CA26A29C}"/>
                    </a:ext>
                  </a:extLst>
                </p14:cNvPr>
                <p14:cNvContentPartPr/>
                <p14:nvPr/>
              </p14:nvContentPartPr>
              <p14:xfrm>
                <a:off x="4941390" y="4634009"/>
                <a:ext cx="142200" cy="16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467CE68-CBBE-4ED3-A3EC-9AF0CA26A29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32750" y="4625009"/>
                  <a:ext cx="15984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75391D0-9088-4DFB-8818-E2F18DC04B63}"/>
                  </a:ext>
                </a:extLst>
              </p14:cNvPr>
              <p14:cNvContentPartPr/>
              <p14:nvPr/>
            </p14:nvContentPartPr>
            <p14:xfrm>
              <a:off x="6147750" y="1526849"/>
              <a:ext cx="448920" cy="4640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75391D0-9088-4DFB-8818-E2F18DC04B63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139110" y="1518209"/>
                <a:ext cx="466560" cy="48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5FEDAF3-C070-4C7F-AC10-4E516E940E0A}"/>
              </a:ext>
            </a:extLst>
          </p:cNvPr>
          <p:cNvGrpSpPr/>
          <p:nvPr/>
        </p:nvGrpSpPr>
        <p:grpSpPr>
          <a:xfrm>
            <a:off x="9790590" y="1329209"/>
            <a:ext cx="1544040" cy="308880"/>
            <a:chOff x="9790590" y="1329209"/>
            <a:chExt cx="154404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71A339E-08FD-4590-B736-9E8A50EF5D7C}"/>
                    </a:ext>
                  </a:extLst>
                </p14:cNvPr>
                <p14:cNvContentPartPr/>
                <p14:nvPr/>
              </p14:nvContentPartPr>
              <p14:xfrm>
                <a:off x="9790590" y="1370969"/>
                <a:ext cx="101160" cy="186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71A339E-08FD-4590-B736-9E8A50EF5D7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781950" y="1362329"/>
                  <a:ext cx="118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C960CC0-AC8F-45D3-9BF2-FA70A4D1273B}"/>
                    </a:ext>
                  </a:extLst>
                </p14:cNvPr>
                <p14:cNvContentPartPr/>
                <p14:nvPr/>
              </p14:nvContentPartPr>
              <p14:xfrm>
                <a:off x="9905430" y="1499489"/>
                <a:ext cx="39240" cy="68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C960CC0-AC8F-45D3-9BF2-FA70A4D1273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896790" y="1490489"/>
                  <a:ext cx="56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75BE796-A740-42D0-B457-552189C1F16E}"/>
                    </a:ext>
                  </a:extLst>
                </p14:cNvPr>
                <p14:cNvContentPartPr/>
                <p14:nvPr/>
              </p14:nvContentPartPr>
              <p14:xfrm>
                <a:off x="10096590" y="1412729"/>
                <a:ext cx="360" cy="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75BE796-A740-42D0-B457-552189C1F1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87590" y="14040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97C409C-5581-4E64-9836-584B9B76977F}"/>
                    </a:ext>
                  </a:extLst>
                </p14:cNvPr>
                <p14:cNvContentPartPr/>
                <p14:nvPr/>
              </p14:nvContentPartPr>
              <p14:xfrm>
                <a:off x="10096590" y="1397609"/>
                <a:ext cx="2520" cy="15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97C409C-5581-4E64-9836-584B9B76977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87590" y="1388609"/>
                  <a:ext cx="20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E7BD00E-D11E-4A5D-B948-0CD9F118062D}"/>
                    </a:ext>
                  </a:extLst>
                </p14:cNvPr>
                <p14:cNvContentPartPr/>
                <p14:nvPr/>
              </p14:nvContentPartPr>
              <p14:xfrm>
                <a:off x="9948990" y="1546649"/>
                <a:ext cx="52560" cy="42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E7BD00E-D11E-4A5D-B948-0CD9F118062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940350" y="1538009"/>
                  <a:ext cx="70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B6D09DE-5FB8-4116-A5CA-472785E3F7E8}"/>
                    </a:ext>
                  </a:extLst>
                </p14:cNvPr>
                <p14:cNvContentPartPr/>
                <p14:nvPr/>
              </p14:nvContentPartPr>
              <p14:xfrm>
                <a:off x="10134750" y="1406969"/>
                <a:ext cx="13320" cy="137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B6D09DE-5FB8-4116-A5CA-472785E3F7E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25750" y="1398329"/>
                  <a:ext cx="3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A911B81-9619-4723-A926-3DF7F51457D3}"/>
                    </a:ext>
                  </a:extLst>
                </p14:cNvPr>
                <p14:cNvContentPartPr/>
                <p14:nvPr/>
              </p14:nvContentPartPr>
              <p14:xfrm>
                <a:off x="10081470" y="1543409"/>
                <a:ext cx="97920" cy="17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A911B81-9619-4723-A926-3DF7F51457D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072830" y="1534409"/>
                  <a:ext cx="115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362FE45-2085-4E54-982F-553D236A5BAA}"/>
                    </a:ext>
                  </a:extLst>
                </p14:cNvPr>
                <p14:cNvContentPartPr/>
                <p14:nvPr/>
              </p14:nvContentPartPr>
              <p14:xfrm>
                <a:off x="10097670" y="1371689"/>
                <a:ext cx="151560" cy="21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362FE45-2085-4E54-982F-553D236A5BA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88670" y="1363049"/>
                  <a:ext cx="169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3790118-984B-4E0D-AFBB-47192AD805FB}"/>
                    </a:ext>
                  </a:extLst>
                </p14:cNvPr>
                <p14:cNvContentPartPr/>
                <p14:nvPr/>
              </p14:nvContentPartPr>
              <p14:xfrm>
                <a:off x="10205310" y="1539449"/>
                <a:ext cx="52560" cy="98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3790118-984B-4E0D-AFBB-47192AD805F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96310" y="1530809"/>
                  <a:ext cx="70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DC3367E-76C3-4F8E-A136-BD45E7612955}"/>
                    </a:ext>
                  </a:extLst>
                </p14:cNvPr>
                <p14:cNvContentPartPr/>
                <p14:nvPr/>
              </p14:nvContentPartPr>
              <p14:xfrm>
                <a:off x="10241670" y="1534769"/>
                <a:ext cx="40680" cy="86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DC3367E-76C3-4F8E-A136-BD45E761295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32670" y="1526129"/>
                  <a:ext cx="58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FF54650-6C2C-4917-84BA-B660213D6652}"/>
                    </a:ext>
                  </a:extLst>
                </p14:cNvPr>
                <p14:cNvContentPartPr/>
                <p14:nvPr/>
              </p14:nvContentPartPr>
              <p14:xfrm>
                <a:off x="10223670" y="1571129"/>
                <a:ext cx="84240" cy="14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FF54650-6C2C-4917-84BA-B660213D665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14670" y="1562129"/>
                  <a:ext cx="101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F169026-127B-4C83-A657-7595B1E4F46E}"/>
                    </a:ext>
                  </a:extLst>
                </p14:cNvPr>
                <p14:cNvContentPartPr/>
                <p14:nvPr/>
              </p14:nvContentPartPr>
              <p14:xfrm>
                <a:off x="10374150" y="1519649"/>
                <a:ext cx="81000" cy="6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F169026-127B-4C83-A657-7595B1E4F46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65150" y="1510649"/>
                  <a:ext cx="98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7B05A06-CCC4-4ED6-A461-3E351D7167F8}"/>
                    </a:ext>
                  </a:extLst>
                </p14:cNvPr>
                <p14:cNvContentPartPr/>
                <p14:nvPr/>
              </p14:nvContentPartPr>
              <p14:xfrm>
                <a:off x="10409070" y="1474649"/>
                <a:ext cx="56520" cy="2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7B05A06-CCC4-4ED6-A461-3E351D7167F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00070" y="1466009"/>
                  <a:ext cx="74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BDDFBD0-A7DD-4C88-912C-2BBB888A61BA}"/>
                    </a:ext>
                  </a:extLst>
                </p14:cNvPr>
                <p14:cNvContentPartPr/>
                <p14:nvPr/>
              </p14:nvContentPartPr>
              <p14:xfrm>
                <a:off x="10591230" y="1430729"/>
                <a:ext cx="10440" cy="138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BDDFBD0-A7DD-4C88-912C-2BBB888A61B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82590" y="1422089"/>
                  <a:ext cx="28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B4CBBED-B9C3-43E9-B400-5DFE83EF849C}"/>
                    </a:ext>
                  </a:extLst>
                </p14:cNvPr>
                <p14:cNvContentPartPr/>
                <p14:nvPr/>
              </p14:nvContentPartPr>
              <p14:xfrm>
                <a:off x="10559550" y="1376369"/>
                <a:ext cx="154080" cy="161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B4CBBED-B9C3-43E9-B400-5DFE83EF849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50550" y="1367729"/>
                  <a:ext cx="171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ACC6C0D-6D01-4755-A8D4-5ACCCD68E4BB}"/>
                    </a:ext>
                  </a:extLst>
                </p14:cNvPr>
                <p14:cNvContentPartPr/>
                <p14:nvPr/>
              </p14:nvContentPartPr>
              <p14:xfrm>
                <a:off x="10709670" y="1527209"/>
                <a:ext cx="79920" cy="66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ACC6C0D-6D01-4755-A8D4-5ACCCD68E4B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01030" y="1518209"/>
                  <a:ext cx="97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A1B2427-5631-4A88-86F7-121B581F56BE}"/>
                    </a:ext>
                  </a:extLst>
                </p14:cNvPr>
                <p14:cNvContentPartPr/>
                <p14:nvPr/>
              </p14:nvContentPartPr>
              <p14:xfrm>
                <a:off x="10819110" y="1518569"/>
                <a:ext cx="53280" cy="108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A1B2427-5631-4A88-86F7-121B581F56B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10470" y="1509929"/>
                  <a:ext cx="70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7871C69-02EC-4A41-9CB5-84A1563E0F48}"/>
                    </a:ext>
                  </a:extLst>
                </p14:cNvPr>
                <p14:cNvContentPartPr/>
                <p14:nvPr/>
              </p14:nvContentPartPr>
              <p14:xfrm>
                <a:off x="11030070" y="1370969"/>
                <a:ext cx="14040" cy="110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7871C69-02EC-4A41-9CB5-84A1563E0F4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21070" y="1361969"/>
                  <a:ext cx="31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31AE6FC-055E-448E-A228-1956FB79A91D}"/>
                    </a:ext>
                  </a:extLst>
                </p14:cNvPr>
                <p14:cNvContentPartPr/>
                <p14:nvPr/>
              </p14:nvContentPartPr>
              <p14:xfrm>
                <a:off x="10972830" y="1498409"/>
                <a:ext cx="135000" cy="17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31AE6FC-055E-448E-A228-1956FB79A9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963830" y="1489769"/>
                  <a:ext cx="152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B7078DB-7406-4078-ABBA-D5152C24EDE1}"/>
                    </a:ext>
                  </a:extLst>
                </p14:cNvPr>
                <p14:cNvContentPartPr/>
                <p14:nvPr/>
              </p14:nvContentPartPr>
              <p14:xfrm>
                <a:off x="11010990" y="1329209"/>
                <a:ext cx="129600" cy="6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B7078DB-7406-4078-ABBA-D5152C24EDE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001990" y="1320569"/>
                  <a:ext cx="147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08AF63A-3DC4-482D-BED0-E3D8C7088EA4}"/>
                    </a:ext>
                  </a:extLst>
                </p14:cNvPr>
                <p14:cNvContentPartPr/>
                <p14:nvPr/>
              </p14:nvContentPartPr>
              <p14:xfrm>
                <a:off x="11145270" y="1485449"/>
                <a:ext cx="55800" cy="82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08AF63A-3DC4-482D-BED0-E3D8C7088EA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136630" y="1476809"/>
                  <a:ext cx="73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6C62FD3-8AEB-48D7-A237-0E1131150BC1}"/>
                    </a:ext>
                  </a:extLst>
                </p14:cNvPr>
                <p14:cNvContentPartPr/>
                <p14:nvPr/>
              </p14:nvContentPartPr>
              <p14:xfrm>
                <a:off x="11162550" y="1509209"/>
                <a:ext cx="78840" cy="50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6C62FD3-8AEB-48D7-A237-0E1131150BC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53550" y="1500209"/>
                  <a:ext cx="96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9407FFA-6BDA-454D-8484-5F5ACE2305D0}"/>
                    </a:ext>
                  </a:extLst>
                </p14:cNvPr>
                <p14:cNvContentPartPr/>
                <p14:nvPr/>
              </p14:nvContentPartPr>
              <p14:xfrm>
                <a:off x="11306550" y="1490849"/>
                <a:ext cx="28080" cy="97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9407FFA-6BDA-454D-8484-5F5ACE2305D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97550" y="1482209"/>
                  <a:ext cx="4572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B6B8FDA-9557-457E-839C-49225EA15388}"/>
              </a:ext>
            </a:extLst>
          </p:cNvPr>
          <p:cNvGrpSpPr/>
          <p:nvPr/>
        </p:nvGrpSpPr>
        <p:grpSpPr>
          <a:xfrm>
            <a:off x="9501150" y="746009"/>
            <a:ext cx="2171160" cy="374400"/>
            <a:chOff x="9501150" y="746009"/>
            <a:chExt cx="217116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90737FB-B378-4D88-9B7A-EA58253BA829}"/>
                    </a:ext>
                  </a:extLst>
                </p14:cNvPr>
                <p14:cNvContentPartPr/>
                <p14:nvPr/>
              </p14:nvContentPartPr>
              <p14:xfrm>
                <a:off x="9579270" y="776609"/>
                <a:ext cx="52200" cy="177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90737FB-B378-4D88-9B7A-EA58253BA82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70630" y="767969"/>
                  <a:ext cx="69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7EF2A81-56CC-4A0F-A0DB-B881AF461CF9}"/>
                    </a:ext>
                  </a:extLst>
                </p14:cNvPr>
                <p14:cNvContentPartPr/>
                <p14:nvPr/>
              </p14:nvContentPartPr>
              <p14:xfrm>
                <a:off x="9501150" y="974249"/>
                <a:ext cx="160200" cy="26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7EF2A81-56CC-4A0F-A0DB-B881AF461CF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92510" y="965249"/>
                  <a:ext cx="177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CC58071-ED38-4CD5-B1BE-DD7FF11F1571}"/>
                    </a:ext>
                  </a:extLst>
                </p14:cNvPr>
                <p14:cNvContentPartPr/>
                <p14:nvPr/>
              </p14:nvContentPartPr>
              <p14:xfrm>
                <a:off x="9514830" y="747089"/>
                <a:ext cx="204840" cy="19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CC58071-ED38-4CD5-B1BE-DD7FF11F157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05830" y="738089"/>
                  <a:ext cx="222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0B675AD-E4D2-449A-BAF2-36078B279375}"/>
                    </a:ext>
                  </a:extLst>
                </p14:cNvPr>
                <p14:cNvContentPartPr/>
                <p14:nvPr/>
              </p14:nvContentPartPr>
              <p14:xfrm>
                <a:off x="9778710" y="913049"/>
                <a:ext cx="111600" cy="19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0B675AD-E4D2-449A-BAF2-36078B27937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69710" y="904409"/>
                  <a:ext cx="129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9600608-50B9-4AA2-B6CE-1483238DA555}"/>
                    </a:ext>
                  </a:extLst>
                </p14:cNvPr>
                <p14:cNvContentPartPr/>
                <p14:nvPr/>
              </p14:nvContentPartPr>
              <p14:xfrm>
                <a:off x="9803910" y="884609"/>
                <a:ext cx="102240" cy="18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9600608-50B9-4AA2-B6CE-1483238DA55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795270" y="875609"/>
                  <a:ext cx="11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F03CB4E-F429-401F-A9C1-FC36DB606F99}"/>
                    </a:ext>
                  </a:extLst>
                </p14:cNvPr>
                <p14:cNvContentPartPr/>
                <p14:nvPr/>
              </p14:nvContentPartPr>
              <p14:xfrm>
                <a:off x="10033950" y="830969"/>
                <a:ext cx="20520" cy="137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F03CB4E-F429-401F-A9C1-FC36DB606F9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25310" y="822329"/>
                  <a:ext cx="38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A012D10-2D7C-4F84-BDD6-206BCE815C8D}"/>
                    </a:ext>
                  </a:extLst>
                </p14:cNvPr>
                <p14:cNvContentPartPr/>
                <p14:nvPr/>
              </p14:nvContentPartPr>
              <p14:xfrm>
                <a:off x="9966270" y="993329"/>
                <a:ext cx="126360" cy="12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A012D10-2D7C-4F84-BDD6-206BCE815C8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957270" y="984329"/>
                  <a:ext cx="144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293DC62-E0A4-4201-B358-FBC503EC1D15}"/>
                    </a:ext>
                  </a:extLst>
                </p14:cNvPr>
                <p14:cNvContentPartPr/>
                <p14:nvPr/>
              </p14:nvContentPartPr>
              <p14:xfrm>
                <a:off x="9973470" y="769049"/>
                <a:ext cx="194400" cy="37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293DC62-E0A4-4201-B358-FBC503EC1D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64830" y="760409"/>
                  <a:ext cx="212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9F84EED-C344-425D-B707-C314AF64B904}"/>
                    </a:ext>
                  </a:extLst>
                </p14:cNvPr>
                <p14:cNvContentPartPr/>
                <p14:nvPr/>
              </p14:nvContentPartPr>
              <p14:xfrm>
                <a:off x="10116030" y="949409"/>
                <a:ext cx="82440" cy="152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9F84EED-C344-425D-B707-C314AF64B90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07390" y="940409"/>
                  <a:ext cx="100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31F57EE-7CD7-46A7-A1D4-BF141BA276A8}"/>
                    </a:ext>
                  </a:extLst>
                </p14:cNvPr>
                <p14:cNvContentPartPr/>
                <p14:nvPr/>
              </p14:nvContentPartPr>
              <p14:xfrm>
                <a:off x="10154190" y="979649"/>
                <a:ext cx="43200" cy="118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31F57EE-7CD7-46A7-A1D4-BF141BA276A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45550" y="971009"/>
                  <a:ext cx="60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268ED8D-E136-4DDD-9DA5-59F71712ABBB}"/>
                    </a:ext>
                  </a:extLst>
                </p14:cNvPr>
                <p14:cNvContentPartPr/>
                <p14:nvPr/>
              </p14:nvContentPartPr>
              <p14:xfrm>
                <a:off x="10143030" y="1017809"/>
                <a:ext cx="83160" cy="22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268ED8D-E136-4DDD-9DA5-59F71712ABB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134390" y="1009169"/>
                  <a:ext cx="100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9146B71-C718-46FD-A1FA-A02AE2FFBDBC}"/>
                    </a:ext>
                  </a:extLst>
                </p14:cNvPr>
                <p14:cNvContentPartPr/>
                <p14:nvPr/>
              </p14:nvContentPartPr>
              <p14:xfrm>
                <a:off x="10362270" y="858689"/>
                <a:ext cx="2520" cy="135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9146B71-C718-46FD-A1FA-A02AE2FFBDB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53630" y="850049"/>
                  <a:ext cx="20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14923E3-CD04-45F3-A221-D42431BCDC46}"/>
                    </a:ext>
                  </a:extLst>
                </p14:cNvPr>
                <p14:cNvContentPartPr/>
                <p14:nvPr/>
              </p14:nvContentPartPr>
              <p14:xfrm>
                <a:off x="10330590" y="915929"/>
                <a:ext cx="102240" cy="7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14923E3-CD04-45F3-A221-D42431BCDC4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21950" y="906929"/>
                  <a:ext cx="119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8F5CF54-E869-4E80-BCDE-BB83EF9F5585}"/>
                    </a:ext>
                  </a:extLst>
                </p14:cNvPr>
                <p14:cNvContentPartPr/>
                <p14:nvPr/>
              </p14:nvContentPartPr>
              <p14:xfrm>
                <a:off x="10514910" y="839609"/>
                <a:ext cx="12960" cy="129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8F5CF54-E869-4E80-BCDE-BB83EF9F558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06270" y="830969"/>
                  <a:ext cx="30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937A222-91CE-4DF7-9545-1E36DBB4606F}"/>
                    </a:ext>
                  </a:extLst>
                </p14:cNvPr>
                <p14:cNvContentPartPr/>
                <p14:nvPr/>
              </p14:nvContentPartPr>
              <p14:xfrm>
                <a:off x="10464150" y="1008449"/>
                <a:ext cx="126360" cy="15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937A222-91CE-4DF7-9545-1E36DBB4606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55150" y="999449"/>
                  <a:ext cx="144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EF979C7-43DE-4C2F-B9CB-7C6E2439106F}"/>
                    </a:ext>
                  </a:extLst>
                </p14:cNvPr>
                <p14:cNvContentPartPr/>
                <p14:nvPr/>
              </p14:nvContentPartPr>
              <p14:xfrm>
                <a:off x="10485390" y="824849"/>
                <a:ext cx="138240" cy="18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EF979C7-43DE-4C2F-B9CB-7C6E2439106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76390" y="816209"/>
                  <a:ext cx="155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1479C43-859E-4466-92F6-FD34CF3740DB}"/>
                    </a:ext>
                  </a:extLst>
                </p14:cNvPr>
                <p14:cNvContentPartPr/>
                <p14:nvPr/>
              </p14:nvContentPartPr>
              <p14:xfrm>
                <a:off x="10619310" y="971369"/>
                <a:ext cx="111960" cy="97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1479C43-859E-4466-92F6-FD34CF3740D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10670" y="962369"/>
                  <a:ext cx="129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9C83512-27E4-43D1-A179-9CDF71BA5B48}"/>
                    </a:ext>
                  </a:extLst>
                </p14:cNvPr>
                <p14:cNvContentPartPr/>
                <p14:nvPr/>
              </p14:nvContentPartPr>
              <p14:xfrm>
                <a:off x="10762950" y="996209"/>
                <a:ext cx="14040" cy="124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9C83512-27E4-43D1-A179-9CDF71BA5B4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54310" y="987209"/>
                  <a:ext cx="31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2DC8ADE-EA52-40FA-B188-EB8F99FE33F9}"/>
                    </a:ext>
                  </a:extLst>
                </p14:cNvPr>
                <p14:cNvContentPartPr/>
                <p14:nvPr/>
              </p14:nvContentPartPr>
              <p14:xfrm>
                <a:off x="10827750" y="939689"/>
                <a:ext cx="96840" cy="5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2DC8ADE-EA52-40FA-B188-EB8F99FE33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18750" y="931049"/>
                  <a:ext cx="114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3FCC921-D8C1-4ECD-93DC-3BE900D5822D}"/>
                    </a:ext>
                  </a:extLst>
                </p14:cNvPr>
                <p14:cNvContentPartPr/>
                <p14:nvPr/>
              </p14:nvContentPartPr>
              <p14:xfrm>
                <a:off x="10849710" y="876689"/>
                <a:ext cx="65160" cy="26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3FCC921-D8C1-4ECD-93DC-3BE900D5822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41070" y="868049"/>
                  <a:ext cx="82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B9D9C59-61C2-4E1F-B88A-1F16843DB741}"/>
                    </a:ext>
                  </a:extLst>
                </p14:cNvPr>
                <p14:cNvContentPartPr/>
                <p14:nvPr/>
              </p14:nvContentPartPr>
              <p14:xfrm>
                <a:off x="11013150" y="825209"/>
                <a:ext cx="33120" cy="143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B9D9C59-61C2-4E1F-B88A-1F16843DB74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004150" y="816569"/>
                  <a:ext cx="50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1D30E8C-8DB9-47CC-AD9F-CDC489393732}"/>
                    </a:ext>
                  </a:extLst>
                </p14:cNvPr>
                <p14:cNvContentPartPr/>
                <p14:nvPr/>
              </p14:nvContentPartPr>
              <p14:xfrm>
                <a:off x="10955910" y="983609"/>
                <a:ext cx="138240" cy="35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1D30E8C-8DB9-47CC-AD9F-CDC48939373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946910" y="974969"/>
                  <a:ext cx="155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9B7A54A-6B25-4E8A-88B6-495C95448334}"/>
                    </a:ext>
                  </a:extLst>
                </p14:cNvPr>
                <p14:cNvContentPartPr/>
                <p14:nvPr/>
              </p14:nvContentPartPr>
              <p14:xfrm>
                <a:off x="10994070" y="767969"/>
                <a:ext cx="163440" cy="18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9B7A54A-6B25-4E8A-88B6-495C9544833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85070" y="759329"/>
                  <a:ext cx="181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B0F321B-568C-4B9E-9BCD-5D24AEC6A37E}"/>
                    </a:ext>
                  </a:extLst>
                </p14:cNvPr>
                <p14:cNvContentPartPr/>
                <p14:nvPr/>
              </p14:nvContentPartPr>
              <p14:xfrm>
                <a:off x="11117910" y="952289"/>
                <a:ext cx="55440" cy="97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B0F321B-568C-4B9E-9BCD-5D24AEC6A37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09270" y="943289"/>
                  <a:ext cx="73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5743DD4-81A3-4D2D-9A35-7F52A50FB794}"/>
                    </a:ext>
                  </a:extLst>
                </p14:cNvPr>
                <p14:cNvContentPartPr/>
                <p14:nvPr/>
              </p14:nvContentPartPr>
              <p14:xfrm>
                <a:off x="11161470" y="963449"/>
                <a:ext cx="35640" cy="87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5743DD4-81A3-4D2D-9A35-7F52A50FB79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52470" y="954809"/>
                  <a:ext cx="53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E8C50AF-6572-4AC6-801E-05A01592FC28}"/>
                    </a:ext>
                  </a:extLst>
                </p14:cNvPr>
                <p14:cNvContentPartPr/>
                <p14:nvPr/>
              </p14:nvContentPartPr>
              <p14:xfrm>
                <a:off x="11146350" y="1012409"/>
                <a:ext cx="47160" cy="9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E8C50AF-6572-4AC6-801E-05A01592FC2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137710" y="1003409"/>
                  <a:ext cx="64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4FC6D2E-9D86-474A-ACE3-AB1F191E6951}"/>
                    </a:ext>
                  </a:extLst>
                </p14:cNvPr>
                <p14:cNvContentPartPr/>
                <p14:nvPr/>
              </p14:nvContentPartPr>
              <p14:xfrm>
                <a:off x="11305470" y="900809"/>
                <a:ext cx="82080" cy="97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4FC6D2E-9D86-474A-ACE3-AB1F191E695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296470" y="891809"/>
                  <a:ext cx="99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523C041-D52D-4C29-AC6E-5C74660F880E}"/>
                    </a:ext>
                  </a:extLst>
                </p14:cNvPr>
                <p14:cNvContentPartPr/>
                <p14:nvPr/>
              </p14:nvContentPartPr>
              <p14:xfrm>
                <a:off x="11318070" y="856889"/>
                <a:ext cx="53280" cy="7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523C041-D52D-4C29-AC6E-5C74660F880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309430" y="847889"/>
                  <a:ext cx="70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ADDB38F-0A37-4BC1-B212-8B139F58EA09}"/>
                    </a:ext>
                  </a:extLst>
                </p14:cNvPr>
                <p14:cNvContentPartPr/>
                <p14:nvPr/>
              </p14:nvContentPartPr>
              <p14:xfrm>
                <a:off x="11339310" y="746009"/>
                <a:ext cx="78840" cy="3247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ADDB38F-0A37-4BC1-B212-8B139F58EA0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330310" y="737369"/>
                  <a:ext cx="964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9FBB2BA-4904-41DB-9A7F-2DC24A7CB8D5}"/>
                    </a:ext>
                  </a:extLst>
                </p14:cNvPr>
                <p14:cNvContentPartPr/>
                <p14:nvPr/>
              </p14:nvContentPartPr>
              <p14:xfrm>
                <a:off x="11465310" y="823409"/>
                <a:ext cx="57600" cy="155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9FBB2BA-4904-41DB-9A7F-2DC24A7CB8D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456670" y="814769"/>
                  <a:ext cx="75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128B1B6-4CCA-43F2-9A41-A60333D45206}"/>
                    </a:ext>
                  </a:extLst>
                </p14:cNvPr>
                <p14:cNvContentPartPr/>
                <p14:nvPr/>
              </p14:nvContentPartPr>
              <p14:xfrm>
                <a:off x="11588430" y="889289"/>
                <a:ext cx="14400" cy="83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128B1B6-4CCA-43F2-9A41-A60333D4520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579430" y="880289"/>
                  <a:ext cx="32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6ACDF63-6ED3-4E26-9956-C0BAF1429807}"/>
                    </a:ext>
                  </a:extLst>
                </p14:cNvPr>
                <p14:cNvContentPartPr/>
                <p14:nvPr/>
              </p14:nvContentPartPr>
              <p14:xfrm>
                <a:off x="11584110" y="927449"/>
                <a:ext cx="88200" cy="7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6ACDF63-6ED3-4E26-9956-C0BAF142980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575470" y="918449"/>
                  <a:ext cx="1058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09D732E-3092-4617-A75C-86B2F2A82FBD}"/>
              </a:ext>
            </a:extLst>
          </p:cNvPr>
          <p:cNvGrpSpPr/>
          <p:nvPr/>
        </p:nvGrpSpPr>
        <p:grpSpPr>
          <a:xfrm>
            <a:off x="11815230" y="721529"/>
            <a:ext cx="327600" cy="532440"/>
            <a:chOff x="11815230" y="721529"/>
            <a:chExt cx="32760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22F9BF9-EED7-4511-936A-5B74ECFD8ACB}"/>
                    </a:ext>
                  </a:extLst>
                </p14:cNvPr>
                <p14:cNvContentPartPr/>
                <p14:nvPr/>
              </p14:nvContentPartPr>
              <p14:xfrm>
                <a:off x="11815230" y="721529"/>
                <a:ext cx="125640" cy="163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22F9BF9-EED7-4511-936A-5B74ECFD8AC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806230" y="712889"/>
                  <a:ext cx="143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CABA5A2-B06A-49C2-A393-D94D1A427616}"/>
                    </a:ext>
                  </a:extLst>
                </p14:cNvPr>
                <p14:cNvContentPartPr/>
                <p14:nvPr/>
              </p14:nvContentPartPr>
              <p14:xfrm>
                <a:off x="11935830" y="838529"/>
                <a:ext cx="112680" cy="73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CABA5A2-B06A-49C2-A393-D94D1A42761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927190" y="829889"/>
                  <a:ext cx="130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23ED865-99C8-48BB-AF61-18CEC816E71A}"/>
                    </a:ext>
                  </a:extLst>
                </p14:cNvPr>
                <p14:cNvContentPartPr/>
                <p14:nvPr/>
              </p14:nvContentPartPr>
              <p14:xfrm>
                <a:off x="11828910" y="955169"/>
                <a:ext cx="224280" cy="10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23ED865-99C8-48BB-AF61-18CEC816E71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819910" y="946169"/>
                  <a:ext cx="241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6019E24-48C7-4156-8A00-7347F5FF41B8}"/>
                    </a:ext>
                  </a:extLst>
                </p14:cNvPr>
                <p14:cNvContentPartPr/>
                <p14:nvPr/>
              </p14:nvContentPartPr>
              <p14:xfrm>
                <a:off x="11831430" y="1032929"/>
                <a:ext cx="126360" cy="177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6019E24-48C7-4156-8A00-7347F5FF41B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822430" y="1024289"/>
                  <a:ext cx="144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9421039-86EC-412D-855C-3F3157469786}"/>
                    </a:ext>
                  </a:extLst>
                </p14:cNvPr>
                <p14:cNvContentPartPr/>
                <p14:nvPr/>
              </p14:nvContentPartPr>
              <p14:xfrm>
                <a:off x="11977230" y="1149569"/>
                <a:ext cx="38520" cy="83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9421039-86EC-412D-855C-3F315746978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968590" y="1140569"/>
                  <a:ext cx="56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C0DBC8A-8C62-4212-B504-AF3C3EA9440F}"/>
                    </a:ext>
                  </a:extLst>
                </p14:cNvPr>
                <p14:cNvContentPartPr/>
                <p14:nvPr/>
              </p14:nvContentPartPr>
              <p14:xfrm>
                <a:off x="11994150" y="1166849"/>
                <a:ext cx="32040" cy="62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C0DBC8A-8C62-4212-B504-AF3C3EA9440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985510" y="1157849"/>
                  <a:ext cx="49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17C42D8-87C2-4883-87DB-25584F9C1CD0}"/>
                    </a:ext>
                  </a:extLst>
                </p14:cNvPr>
                <p14:cNvContentPartPr/>
                <p14:nvPr/>
              </p14:nvContentPartPr>
              <p14:xfrm>
                <a:off x="12071550" y="1151729"/>
                <a:ext cx="19080" cy="102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17C42D8-87C2-4883-87DB-25584F9C1CD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2062910" y="1142729"/>
                  <a:ext cx="36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5651FA2-897B-4018-AA73-25AB8A62DD8A}"/>
                    </a:ext>
                  </a:extLst>
                </p14:cNvPr>
                <p14:cNvContentPartPr/>
                <p14:nvPr/>
              </p14:nvContentPartPr>
              <p14:xfrm>
                <a:off x="12105390" y="754649"/>
                <a:ext cx="37440" cy="344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5651FA2-897B-4018-AA73-25AB8A62DD8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2096750" y="745649"/>
                  <a:ext cx="55080" cy="36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841EEFF6-D143-48F2-96D5-3201AF4ED5E2}"/>
              </a:ext>
            </a:extLst>
          </p:cNvPr>
          <p:cNvGrpSpPr/>
          <p:nvPr/>
        </p:nvGrpSpPr>
        <p:grpSpPr>
          <a:xfrm>
            <a:off x="9037830" y="83609"/>
            <a:ext cx="451800" cy="260640"/>
            <a:chOff x="9037830" y="83609"/>
            <a:chExt cx="45180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6F0A49E-0ABE-4E5B-B1F4-E00620421AFA}"/>
                    </a:ext>
                  </a:extLst>
                </p14:cNvPr>
                <p14:cNvContentPartPr/>
                <p14:nvPr/>
              </p14:nvContentPartPr>
              <p14:xfrm>
                <a:off x="9117390" y="145529"/>
                <a:ext cx="10800" cy="138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6F0A49E-0ABE-4E5B-B1F4-E00620421AF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08750" y="136529"/>
                  <a:ext cx="28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08B3979-60CD-46D3-B3CD-6C7FFFF1765C}"/>
                    </a:ext>
                  </a:extLst>
                </p14:cNvPr>
                <p14:cNvContentPartPr/>
                <p14:nvPr/>
              </p14:nvContentPartPr>
              <p14:xfrm>
                <a:off x="9037830" y="276209"/>
                <a:ext cx="162360" cy="37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08B3979-60CD-46D3-B3CD-6C7FFFF1765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029190" y="267209"/>
                  <a:ext cx="180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89E0F99-696A-4B9E-B9F7-F10AA220BF42}"/>
                    </a:ext>
                  </a:extLst>
                </p14:cNvPr>
                <p14:cNvContentPartPr/>
                <p14:nvPr/>
              </p14:nvContentPartPr>
              <p14:xfrm>
                <a:off x="9093990" y="83609"/>
                <a:ext cx="143280" cy="40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89E0F99-696A-4B9E-B9F7-F10AA220BF4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085350" y="74609"/>
                  <a:ext cx="160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5975955-ED25-477E-94AA-B5350881EADF}"/>
                    </a:ext>
                  </a:extLst>
                </p14:cNvPr>
                <p14:cNvContentPartPr/>
                <p14:nvPr/>
              </p14:nvContentPartPr>
              <p14:xfrm>
                <a:off x="9214950" y="192329"/>
                <a:ext cx="47160" cy="148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5975955-ED25-477E-94AA-B5350881EAD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205950" y="183329"/>
                  <a:ext cx="64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588669B-3BCB-46A6-BE20-CC985AC9A18E}"/>
                    </a:ext>
                  </a:extLst>
                </p14:cNvPr>
                <p14:cNvContentPartPr/>
                <p14:nvPr/>
              </p14:nvContentPartPr>
              <p14:xfrm>
                <a:off x="9237270" y="229409"/>
                <a:ext cx="83160" cy="101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588669B-3BCB-46A6-BE20-CC985AC9A18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228270" y="220409"/>
                  <a:ext cx="100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FE01A7E-D594-4659-9034-7C55FEE614D8}"/>
                    </a:ext>
                  </a:extLst>
                </p14:cNvPr>
                <p14:cNvContentPartPr/>
                <p14:nvPr/>
              </p14:nvContentPartPr>
              <p14:xfrm>
                <a:off x="9327270" y="265769"/>
                <a:ext cx="162360" cy="78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FE01A7E-D594-4659-9034-7C55FEE614D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318270" y="256769"/>
                  <a:ext cx="18000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1374166-F027-46EE-A5C9-F81A72429D35}"/>
              </a:ext>
            </a:extLst>
          </p:cNvPr>
          <p:cNvGrpSpPr/>
          <p:nvPr/>
        </p:nvGrpSpPr>
        <p:grpSpPr>
          <a:xfrm>
            <a:off x="9984270" y="119609"/>
            <a:ext cx="1193040" cy="346320"/>
            <a:chOff x="9984270" y="119609"/>
            <a:chExt cx="119304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F7ED4C4-977A-4A6F-BA7F-60EB63B8AD8F}"/>
                    </a:ext>
                  </a:extLst>
                </p14:cNvPr>
                <p14:cNvContentPartPr/>
                <p14:nvPr/>
              </p14:nvContentPartPr>
              <p14:xfrm>
                <a:off x="10064910" y="177569"/>
                <a:ext cx="15120" cy="94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F7ED4C4-977A-4A6F-BA7F-60EB63B8AD8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055910" y="168929"/>
                  <a:ext cx="32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BB65071-39CF-4363-89A7-861F7B74599B}"/>
                    </a:ext>
                  </a:extLst>
                </p14:cNvPr>
                <p14:cNvContentPartPr/>
                <p14:nvPr/>
              </p14:nvContentPartPr>
              <p14:xfrm>
                <a:off x="9984270" y="305729"/>
                <a:ext cx="129600" cy="17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BB65071-39CF-4363-89A7-861F7B74599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75270" y="296729"/>
                  <a:ext cx="147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49F6CC0-F5D6-40D8-81C3-7CEF3B31EF89}"/>
                    </a:ext>
                  </a:extLst>
                </p14:cNvPr>
                <p14:cNvContentPartPr/>
                <p14:nvPr/>
              </p14:nvContentPartPr>
              <p14:xfrm>
                <a:off x="10003350" y="119609"/>
                <a:ext cx="115920" cy="10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49F6CC0-F5D6-40D8-81C3-7CEF3B31EF8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994350" y="110969"/>
                  <a:ext cx="133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71C6365-A05A-4C9D-930B-FAE6DC1E3270}"/>
                    </a:ext>
                  </a:extLst>
                </p14:cNvPr>
                <p14:cNvContentPartPr/>
                <p14:nvPr/>
              </p14:nvContentPartPr>
              <p14:xfrm>
                <a:off x="10127190" y="278009"/>
                <a:ext cx="60840" cy="152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71C6365-A05A-4C9D-930B-FAE6DC1E327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18550" y="269009"/>
                  <a:ext cx="78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EE432ED-A26C-465C-84B2-BD71416F1229}"/>
                    </a:ext>
                  </a:extLst>
                </p14:cNvPr>
                <p14:cNvContentPartPr/>
                <p14:nvPr/>
              </p14:nvContentPartPr>
              <p14:xfrm>
                <a:off x="10165350" y="294209"/>
                <a:ext cx="59760" cy="100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EE432ED-A26C-465C-84B2-BD71416F122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156350" y="285209"/>
                  <a:ext cx="77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41DB913-402F-4E38-BDB6-933B82336A8C}"/>
                    </a:ext>
                  </a:extLst>
                </p14:cNvPr>
                <p14:cNvContentPartPr/>
                <p14:nvPr/>
              </p14:nvContentPartPr>
              <p14:xfrm>
                <a:off x="10261830" y="335969"/>
                <a:ext cx="109440" cy="68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41DB913-402F-4E38-BDB6-933B82336A8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52830" y="326969"/>
                  <a:ext cx="127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3F64C9B-C50C-4CE9-B8C9-4552208E386F}"/>
                    </a:ext>
                  </a:extLst>
                </p14:cNvPr>
                <p14:cNvContentPartPr/>
                <p14:nvPr/>
              </p14:nvContentPartPr>
              <p14:xfrm>
                <a:off x="10460910" y="162449"/>
                <a:ext cx="64080" cy="303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3F64C9B-C50C-4CE9-B8C9-4552208E386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52270" y="153809"/>
                  <a:ext cx="81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844A27F-7F1D-4FC0-9F0B-3040DD61FD4A}"/>
                    </a:ext>
                  </a:extLst>
                </p14:cNvPr>
                <p14:cNvContentPartPr/>
                <p14:nvPr/>
              </p14:nvContentPartPr>
              <p14:xfrm>
                <a:off x="10587990" y="230489"/>
                <a:ext cx="67320" cy="153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844A27F-7F1D-4FC0-9F0B-3040DD61FD4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79350" y="221489"/>
                  <a:ext cx="84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B5DFD67-312A-4727-B914-E48F681D2407}"/>
                    </a:ext>
                  </a:extLst>
                </p14:cNvPr>
                <p14:cNvContentPartPr/>
                <p14:nvPr/>
              </p14:nvContentPartPr>
              <p14:xfrm>
                <a:off x="10736310" y="276929"/>
                <a:ext cx="35280" cy="107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B5DFD67-312A-4727-B914-E48F681D240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27670" y="268289"/>
                  <a:ext cx="52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D9AEB4B-0429-411E-9CE8-7CE8730C24B6}"/>
                    </a:ext>
                  </a:extLst>
                </p14:cNvPr>
                <p14:cNvContentPartPr/>
                <p14:nvPr/>
              </p14:nvContentPartPr>
              <p14:xfrm>
                <a:off x="10731270" y="327689"/>
                <a:ext cx="84240" cy="20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D9AEB4B-0429-411E-9CE8-7CE8730C24B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722270" y="318689"/>
                  <a:ext cx="101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3E6F348-D0B9-453A-8530-6F9DB6DDE487}"/>
                    </a:ext>
                  </a:extLst>
                </p14:cNvPr>
                <p14:cNvContentPartPr/>
                <p14:nvPr/>
              </p14:nvContentPartPr>
              <p14:xfrm>
                <a:off x="10940070" y="190169"/>
                <a:ext cx="143280" cy="225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3E6F348-D0B9-453A-8530-6F9DB6DDE48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931070" y="181529"/>
                  <a:ext cx="160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74498E1-2356-4F7A-A569-61FCC1F258FE}"/>
                    </a:ext>
                  </a:extLst>
                </p14:cNvPr>
                <p14:cNvContentPartPr/>
                <p14:nvPr/>
              </p14:nvContentPartPr>
              <p14:xfrm>
                <a:off x="11109270" y="141569"/>
                <a:ext cx="68040" cy="315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74498E1-2356-4F7A-A569-61FCC1F258F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00630" y="132929"/>
                  <a:ext cx="8568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EF2916C-051E-4D8D-A13C-538A75C0313E}"/>
              </a:ext>
            </a:extLst>
          </p:cNvPr>
          <p:cNvGrpSpPr/>
          <p:nvPr/>
        </p:nvGrpSpPr>
        <p:grpSpPr>
          <a:xfrm>
            <a:off x="7710150" y="131849"/>
            <a:ext cx="881640" cy="586080"/>
            <a:chOff x="7710150" y="131849"/>
            <a:chExt cx="88164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30E9AB2-5A1D-4711-9706-87997EF87D47}"/>
                    </a:ext>
                  </a:extLst>
                </p14:cNvPr>
                <p14:cNvContentPartPr/>
                <p14:nvPr/>
              </p14:nvContentPartPr>
              <p14:xfrm>
                <a:off x="7710150" y="265049"/>
                <a:ext cx="19440" cy="166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30E9AB2-5A1D-4711-9706-87997EF87D4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01510" y="256409"/>
                  <a:ext cx="37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22B910D-980D-4359-8B30-724057BEBE5B}"/>
                    </a:ext>
                  </a:extLst>
                </p14:cNvPr>
                <p14:cNvContentPartPr/>
                <p14:nvPr/>
              </p14:nvContentPartPr>
              <p14:xfrm>
                <a:off x="7755870" y="294209"/>
                <a:ext cx="109440" cy="121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22B910D-980D-4359-8B30-724057BEBE5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746870" y="285209"/>
                  <a:ext cx="127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A7E40E4-726A-42D4-8874-DCE2A4A510D8}"/>
                    </a:ext>
                  </a:extLst>
                </p14:cNvPr>
                <p14:cNvContentPartPr/>
                <p14:nvPr/>
              </p14:nvContentPartPr>
              <p14:xfrm>
                <a:off x="7957110" y="404009"/>
                <a:ext cx="73440" cy="12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A7E40E4-726A-42D4-8874-DCE2A4A510D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48470" y="395009"/>
                  <a:ext cx="91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B5AA05E-6AAA-4732-80A5-5EAFF503F11D}"/>
                    </a:ext>
                  </a:extLst>
                </p14:cNvPr>
                <p14:cNvContentPartPr/>
                <p14:nvPr/>
              </p14:nvContentPartPr>
              <p14:xfrm>
                <a:off x="7972950" y="339929"/>
                <a:ext cx="105120" cy="9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B5AA05E-6AAA-4732-80A5-5EAFF503F11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964310" y="331289"/>
                  <a:ext cx="122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7B4FAF9-3A83-4AC2-9079-EF05F5B39704}"/>
                    </a:ext>
                  </a:extLst>
                </p14:cNvPr>
                <p14:cNvContentPartPr/>
                <p14:nvPr/>
              </p14:nvContentPartPr>
              <p14:xfrm>
                <a:off x="8261310" y="131849"/>
                <a:ext cx="150840" cy="200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7B4FAF9-3A83-4AC2-9079-EF05F5B3970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252310" y="123209"/>
                  <a:ext cx="168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891EA11-46BC-4AF9-9365-43A0CCE88CFD}"/>
                    </a:ext>
                  </a:extLst>
                </p14:cNvPr>
                <p14:cNvContentPartPr/>
                <p14:nvPr/>
              </p14:nvContentPartPr>
              <p14:xfrm>
                <a:off x="8423310" y="254969"/>
                <a:ext cx="168480" cy="95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891EA11-46BC-4AF9-9365-43A0CCE88CF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414310" y="246329"/>
                  <a:ext cx="186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CD75E46-6C00-421F-9061-CE388F0ACA49}"/>
                    </a:ext>
                  </a:extLst>
                </p14:cNvPr>
                <p14:cNvContentPartPr/>
                <p14:nvPr/>
              </p14:nvContentPartPr>
              <p14:xfrm>
                <a:off x="8218830" y="454409"/>
                <a:ext cx="358560" cy="9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CD75E46-6C00-421F-9061-CE388F0ACA4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210190" y="445409"/>
                  <a:ext cx="376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41560AD-B7CB-4749-8791-7C454829521E}"/>
                    </a:ext>
                  </a:extLst>
                </p14:cNvPr>
                <p14:cNvContentPartPr/>
                <p14:nvPr/>
              </p14:nvContentPartPr>
              <p14:xfrm>
                <a:off x="8300190" y="527849"/>
                <a:ext cx="127080" cy="162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41560AD-B7CB-4749-8791-7C454829521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291550" y="518849"/>
                  <a:ext cx="144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3A1900D-FE10-4EC7-B1BE-F641DCC1A972}"/>
                    </a:ext>
                  </a:extLst>
                </p14:cNvPr>
                <p14:cNvContentPartPr/>
                <p14:nvPr/>
              </p14:nvContentPartPr>
              <p14:xfrm>
                <a:off x="8422590" y="643049"/>
                <a:ext cx="46800" cy="58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3A1900D-FE10-4EC7-B1BE-F641DCC1A97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413590" y="634409"/>
                  <a:ext cx="64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511AD5F-716F-4D7A-9E4F-BA845481FBA5}"/>
                    </a:ext>
                  </a:extLst>
                </p14:cNvPr>
                <p14:cNvContentPartPr/>
                <p14:nvPr/>
              </p14:nvContentPartPr>
              <p14:xfrm>
                <a:off x="8440230" y="649889"/>
                <a:ext cx="78840" cy="651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511AD5F-716F-4D7A-9E4F-BA845481FBA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431590" y="640889"/>
                  <a:ext cx="96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6110011-040A-4AC5-B36F-1651A9125638}"/>
                    </a:ext>
                  </a:extLst>
                </p14:cNvPr>
                <p14:cNvContentPartPr/>
                <p14:nvPr/>
              </p14:nvContentPartPr>
              <p14:xfrm>
                <a:off x="8533470" y="644489"/>
                <a:ext cx="37440" cy="73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6110011-040A-4AC5-B36F-1651A912563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524830" y="635849"/>
                  <a:ext cx="55080" cy="9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740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električnog</a:t>
            </a:r>
            <a:r>
              <a:rPr lang="en-US" dirty="0"/>
              <a:t> </a:t>
            </a:r>
            <a:r>
              <a:rPr lang="en-US" dirty="0" err="1"/>
              <a:t>napona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4" y="4718104"/>
            <a:ext cx="1562684" cy="190549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231" y="1568869"/>
            <a:ext cx="4387134" cy="3060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622" y="5129791"/>
            <a:ext cx="4286250" cy="94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197" y="1568869"/>
            <a:ext cx="4708622" cy="2712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1747" y="4251379"/>
            <a:ext cx="5557766" cy="46672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D8160F0F-E149-478A-AB78-C897E5905BB2}"/>
              </a:ext>
            </a:extLst>
          </p:cNvPr>
          <p:cNvGrpSpPr/>
          <p:nvPr/>
        </p:nvGrpSpPr>
        <p:grpSpPr>
          <a:xfrm>
            <a:off x="9933870" y="3337289"/>
            <a:ext cx="819000" cy="289080"/>
            <a:chOff x="9933870" y="3337289"/>
            <a:chExt cx="81900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C4F482-0E04-478B-8F79-1952D2961DCB}"/>
                    </a:ext>
                  </a:extLst>
                </p14:cNvPr>
                <p14:cNvContentPartPr/>
                <p14:nvPr/>
              </p14:nvContentPartPr>
              <p14:xfrm>
                <a:off x="9933870" y="3337289"/>
                <a:ext cx="182880" cy="28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C4F482-0E04-478B-8F79-1952D2961D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25230" y="3328289"/>
                  <a:ext cx="2005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1380AC-7A18-46D4-A87F-78B9EABF6E78}"/>
                    </a:ext>
                  </a:extLst>
                </p14:cNvPr>
                <p14:cNvContentPartPr/>
                <p14:nvPr/>
              </p14:nvContentPartPr>
              <p14:xfrm>
                <a:off x="10205670" y="3501089"/>
                <a:ext cx="73440" cy="14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1380AC-7A18-46D4-A87F-78B9EABF6E7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96670" y="3492449"/>
                  <a:ext cx="91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C76E3A0-F32F-4901-9F12-865675642161}"/>
                    </a:ext>
                  </a:extLst>
                </p14:cNvPr>
                <p14:cNvContentPartPr/>
                <p14:nvPr/>
              </p14:nvContentPartPr>
              <p14:xfrm>
                <a:off x="10205670" y="3430529"/>
                <a:ext cx="133920" cy="84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C76E3A0-F32F-4901-9F12-8656756421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96670" y="3421889"/>
                  <a:ext cx="151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4B336B-6E92-4DF4-A387-6FBEBC00C32A}"/>
                    </a:ext>
                  </a:extLst>
                </p14:cNvPr>
                <p14:cNvContentPartPr/>
                <p14:nvPr/>
              </p14:nvContentPartPr>
              <p14:xfrm>
                <a:off x="10371990" y="3389129"/>
                <a:ext cx="165600" cy="19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A4B336B-6E92-4DF4-A387-6FBEBC00C3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62990" y="3380489"/>
                  <a:ext cx="183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9112643-A10E-4699-B8D0-2CD864DF60F3}"/>
                    </a:ext>
                  </a:extLst>
                </p14:cNvPr>
                <p14:cNvContentPartPr/>
                <p14:nvPr/>
              </p14:nvContentPartPr>
              <p14:xfrm>
                <a:off x="10621110" y="3446729"/>
                <a:ext cx="27000" cy="11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9112643-A10E-4699-B8D0-2CD864DF60F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612110" y="3438089"/>
                  <a:ext cx="44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90F0EF-E9AB-4DEA-ADBC-F51F535A91BD}"/>
                    </a:ext>
                  </a:extLst>
                </p14:cNvPr>
                <p14:cNvContentPartPr/>
                <p14:nvPr/>
              </p14:nvContentPartPr>
              <p14:xfrm>
                <a:off x="10582950" y="3531689"/>
                <a:ext cx="99000" cy="29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90F0EF-E9AB-4DEA-ADBC-F51F535A91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73950" y="3522689"/>
                  <a:ext cx="116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3362292-C947-45CC-B9B8-84681AB7C3E3}"/>
                    </a:ext>
                  </a:extLst>
                </p14:cNvPr>
                <p14:cNvContentPartPr/>
                <p14:nvPr/>
              </p14:nvContentPartPr>
              <p14:xfrm>
                <a:off x="10584030" y="3361049"/>
                <a:ext cx="168840" cy="2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3362292-C947-45CC-B9B8-84681AB7C3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75030" y="3352049"/>
                  <a:ext cx="1864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FDAC431-05E0-4ED1-A0CC-35A951530E74}"/>
              </a:ext>
            </a:extLst>
          </p:cNvPr>
          <p:cNvGrpSpPr/>
          <p:nvPr/>
        </p:nvGrpSpPr>
        <p:grpSpPr>
          <a:xfrm>
            <a:off x="9559110" y="2025449"/>
            <a:ext cx="1475640" cy="1040760"/>
            <a:chOff x="9559110" y="2025449"/>
            <a:chExt cx="1475640" cy="10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E1D6637-E58B-4E54-BABD-86379002AA2F}"/>
                    </a:ext>
                  </a:extLst>
                </p14:cNvPr>
                <p14:cNvContentPartPr/>
                <p14:nvPr/>
              </p14:nvContentPartPr>
              <p14:xfrm>
                <a:off x="9870150" y="2030849"/>
                <a:ext cx="791640" cy="2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E1D6637-E58B-4E54-BABD-86379002AA2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61150" y="2022209"/>
                  <a:ext cx="809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C8DD8C-1459-4C8E-8688-C7A11A4B9D3B}"/>
                    </a:ext>
                  </a:extLst>
                </p14:cNvPr>
                <p14:cNvContentPartPr/>
                <p14:nvPr/>
              </p14:nvContentPartPr>
              <p14:xfrm>
                <a:off x="9933150" y="2128049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C8DD8C-1459-4C8E-8688-C7A11A4B9D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24510" y="21190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691C550-664C-479D-B886-B0334D31012A}"/>
                    </a:ext>
                  </a:extLst>
                </p14:cNvPr>
                <p14:cNvContentPartPr/>
                <p14:nvPr/>
              </p14:nvContentPartPr>
              <p14:xfrm>
                <a:off x="9738390" y="2110409"/>
                <a:ext cx="105120" cy="877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691C550-664C-479D-B886-B0334D3101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29390" y="2101769"/>
                  <a:ext cx="122760" cy="89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AEB470C-C057-4762-A0A3-A1C046928173}"/>
                    </a:ext>
                  </a:extLst>
                </p14:cNvPr>
                <p14:cNvContentPartPr/>
                <p14:nvPr/>
              </p14:nvContentPartPr>
              <p14:xfrm>
                <a:off x="9698070" y="2845889"/>
                <a:ext cx="140400" cy="170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AEB470C-C057-4762-A0A3-A1C04692817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89070" y="2837249"/>
                  <a:ext cx="158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0991AA-2861-4AF2-A9DF-61E434ABBF00}"/>
                    </a:ext>
                  </a:extLst>
                </p14:cNvPr>
                <p14:cNvContentPartPr/>
                <p14:nvPr/>
              </p14:nvContentPartPr>
              <p14:xfrm>
                <a:off x="9744510" y="2080169"/>
                <a:ext cx="171360" cy="170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0991AA-2861-4AF2-A9DF-61E434ABBF0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35870" y="2071169"/>
                  <a:ext cx="189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8BDA37-CC37-4BB9-ABDF-B9D1BA585F07}"/>
                    </a:ext>
                  </a:extLst>
                </p14:cNvPr>
                <p14:cNvContentPartPr/>
                <p14:nvPr/>
              </p14:nvContentPartPr>
              <p14:xfrm>
                <a:off x="9905430" y="2525489"/>
                <a:ext cx="93960" cy="166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8BDA37-CC37-4BB9-ABDF-B9D1BA585F0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96430" y="2516849"/>
                  <a:ext cx="111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BF7F1F-A493-44AB-9763-3BB283DF9C4A}"/>
                    </a:ext>
                  </a:extLst>
                </p14:cNvPr>
                <p14:cNvContentPartPr/>
                <p14:nvPr/>
              </p14:nvContentPartPr>
              <p14:xfrm>
                <a:off x="10023510" y="2496689"/>
                <a:ext cx="54360" cy="192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BF7F1F-A493-44AB-9763-3BB283DF9C4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14510" y="2487689"/>
                  <a:ext cx="72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80E2FF6-CADE-4144-B4F3-CB6F441C6D45}"/>
                    </a:ext>
                  </a:extLst>
                </p14:cNvPr>
                <p14:cNvContentPartPr/>
                <p14:nvPr/>
              </p14:nvContentPartPr>
              <p14:xfrm>
                <a:off x="9585750" y="2025449"/>
                <a:ext cx="70200" cy="140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80E2FF6-CADE-4144-B4F3-CB6F441C6D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76750" y="2016449"/>
                  <a:ext cx="87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409E6F-CD6B-4E09-8A3A-2650E5BA9F9F}"/>
                    </a:ext>
                  </a:extLst>
                </p14:cNvPr>
                <p14:cNvContentPartPr/>
                <p14:nvPr/>
              </p14:nvContentPartPr>
              <p14:xfrm>
                <a:off x="9559110" y="2090609"/>
                <a:ext cx="99000" cy="1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409E6F-CD6B-4E09-8A3A-2650E5BA9F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50110" y="2081969"/>
                  <a:ext cx="116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6C0DA90-A255-4537-88D4-992FFF369D87}"/>
                    </a:ext>
                  </a:extLst>
                </p14:cNvPr>
                <p14:cNvContentPartPr/>
                <p14:nvPr/>
              </p14:nvContentPartPr>
              <p14:xfrm>
                <a:off x="10712910" y="2079449"/>
                <a:ext cx="39600" cy="227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6C0DA90-A255-4537-88D4-992FFF369D8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04270" y="2070449"/>
                  <a:ext cx="57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25AC972-0ABA-4ABB-B777-AA2A330830B6}"/>
                    </a:ext>
                  </a:extLst>
                </p14:cNvPr>
                <p14:cNvContentPartPr/>
                <p14:nvPr/>
              </p14:nvContentPartPr>
              <p14:xfrm>
                <a:off x="10640190" y="2320289"/>
                <a:ext cx="149400" cy="347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25AC972-0ABA-4ABB-B777-AA2A330830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31190" y="2311649"/>
                  <a:ext cx="1670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05C888-65CF-4CE2-8A77-FB6CCDC137BA}"/>
                    </a:ext>
                  </a:extLst>
                </p14:cNvPr>
                <p14:cNvContentPartPr/>
                <p14:nvPr/>
              </p14:nvContentPartPr>
              <p14:xfrm>
                <a:off x="10620030" y="2439809"/>
                <a:ext cx="126720" cy="243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05C888-65CF-4CE2-8A77-FB6CCDC137B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11390" y="2430809"/>
                  <a:ext cx="144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444508-C1F0-417E-8FA7-9EA78FEEC4F8}"/>
                    </a:ext>
                  </a:extLst>
                </p14:cNvPr>
                <p14:cNvContentPartPr/>
                <p14:nvPr/>
              </p14:nvContentPartPr>
              <p14:xfrm>
                <a:off x="10664310" y="2728889"/>
                <a:ext cx="22680" cy="270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444508-C1F0-417E-8FA7-9EA78FEEC4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55670" y="2719889"/>
                  <a:ext cx="40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98E099-5A64-4572-B08D-782BDE080A24}"/>
                    </a:ext>
                  </a:extLst>
                </p14:cNvPr>
                <p14:cNvContentPartPr/>
                <p14:nvPr/>
              </p14:nvContentPartPr>
              <p14:xfrm>
                <a:off x="9832710" y="3050009"/>
                <a:ext cx="838440" cy="1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98E099-5A64-4572-B08D-782BDE080A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23710" y="3041369"/>
                  <a:ext cx="856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3667E2F-FEC4-4B8C-969B-FDD0C666BB71}"/>
                    </a:ext>
                  </a:extLst>
                </p14:cNvPr>
                <p14:cNvContentPartPr/>
                <p14:nvPr/>
              </p14:nvContentPartPr>
              <p14:xfrm>
                <a:off x="10864830" y="2517569"/>
                <a:ext cx="169920" cy="236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3667E2F-FEC4-4B8C-969B-FDD0C666BB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55830" y="2508569"/>
                  <a:ext cx="187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04912B6-33ED-4837-BB90-BA39F8F3B6C4}"/>
                    </a:ext>
                  </a:extLst>
                </p14:cNvPr>
                <p14:cNvContentPartPr/>
                <p14:nvPr/>
              </p14:nvContentPartPr>
              <p14:xfrm>
                <a:off x="10168230" y="2174849"/>
                <a:ext cx="170280" cy="1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04912B6-33ED-4837-BB90-BA39F8F3B6C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59230" y="2166209"/>
                  <a:ext cx="187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4A4D6D-0082-4EBE-8F4B-AEA89F23AF24}"/>
                    </a:ext>
                  </a:extLst>
                </p14:cNvPr>
                <p14:cNvContentPartPr/>
                <p14:nvPr/>
              </p14:nvContentPartPr>
              <p14:xfrm>
                <a:off x="10307190" y="2113649"/>
                <a:ext cx="114480" cy="11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54A4D6D-0082-4EBE-8F4B-AEA89F23AF2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98550" y="2104649"/>
                  <a:ext cx="132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605C4E-AAFC-4D78-9528-FED4C326EEC5}"/>
                    </a:ext>
                  </a:extLst>
                </p14:cNvPr>
                <p14:cNvContentPartPr/>
                <p14:nvPr/>
              </p14:nvContentPartPr>
              <p14:xfrm>
                <a:off x="10370910" y="2306249"/>
                <a:ext cx="27000" cy="120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605C4E-AAFC-4D78-9528-FED4C326EE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61910" y="2297609"/>
                  <a:ext cx="44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30F40F8-28E7-4C06-977B-8D37F6C5864C}"/>
                    </a:ext>
                  </a:extLst>
                </p14:cNvPr>
                <p14:cNvContentPartPr/>
                <p14:nvPr/>
              </p14:nvContentPartPr>
              <p14:xfrm>
                <a:off x="10330590" y="2421809"/>
                <a:ext cx="95760" cy="6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30F40F8-28E7-4C06-977B-8D37F6C586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21950" y="2412809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12D232-A0BB-4982-A4A6-7229D21C68C0}"/>
                    </a:ext>
                  </a:extLst>
                </p14:cNvPr>
                <p14:cNvContentPartPr/>
                <p14:nvPr/>
              </p14:nvContentPartPr>
              <p14:xfrm>
                <a:off x="10337070" y="2275649"/>
                <a:ext cx="96120" cy="16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12D232-A0BB-4982-A4A6-7229D21C68C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28070" y="2267009"/>
                  <a:ext cx="1137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9AB958-F52E-402C-851B-E6C8949E0F22}"/>
              </a:ext>
            </a:extLst>
          </p:cNvPr>
          <p:cNvGrpSpPr/>
          <p:nvPr/>
        </p:nvGrpSpPr>
        <p:grpSpPr>
          <a:xfrm>
            <a:off x="4118070" y="1934369"/>
            <a:ext cx="762840" cy="285480"/>
            <a:chOff x="4118070" y="1934369"/>
            <a:chExt cx="76284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BBCAF7-4617-4571-834E-7EF61F2464F4}"/>
                    </a:ext>
                  </a:extLst>
                </p14:cNvPr>
                <p14:cNvContentPartPr/>
                <p14:nvPr/>
              </p14:nvContentPartPr>
              <p14:xfrm>
                <a:off x="4186110" y="1990529"/>
                <a:ext cx="13680" cy="106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BBCAF7-4617-4571-834E-7EF61F2464F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77110" y="1981889"/>
                  <a:ext cx="31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1E4469-7FBE-4532-9F72-816C1CE3CC44}"/>
                    </a:ext>
                  </a:extLst>
                </p14:cNvPr>
                <p14:cNvContentPartPr/>
                <p14:nvPr/>
              </p14:nvContentPartPr>
              <p14:xfrm>
                <a:off x="4160190" y="2119409"/>
                <a:ext cx="64440" cy="5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1E4469-7FBE-4532-9F72-816C1CE3CC4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51550" y="2110409"/>
                  <a:ext cx="82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DD14C85-C92B-4518-A10C-5958D1628B0E}"/>
                    </a:ext>
                  </a:extLst>
                </p14:cNvPr>
                <p14:cNvContentPartPr/>
                <p14:nvPr/>
              </p14:nvContentPartPr>
              <p14:xfrm>
                <a:off x="4118070" y="1952729"/>
                <a:ext cx="119160" cy="45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DD14C85-C92B-4518-A10C-5958D1628B0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09430" y="1943729"/>
                  <a:ext cx="136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1EAF42-178B-4BDF-B98B-FA628AB01ABC}"/>
                    </a:ext>
                  </a:extLst>
                </p14:cNvPr>
                <p14:cNvContentPartPr/>
                <p14:nvPr/>
              </p14:nvContentPartPr>
              <p14:xfrm>
                <a:off x="4261350" y="2085209"/>
                <a:ext cx="71280" cy="134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1EAF42-178B-4BDF-B98B-FA628AB01AB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52350" y="2076209"/>
                  <a:ext cx="88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B5012AF-2849-4D73-917F-BD5A9D8AD81A}"/>
                    </a:ext>
                  </a:extLst>
                </p14:cNvPr>
                <p14:cNvContentPartPr/>
                <p14:nvPr/>
              </p14:nvContentPartPr>
              <p14:xfrm>
                <a:off x="4386270" y="2011769"/>
                <a:ext cx="177120" cy="1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B5012AF-2849-4D73-917F-BD5A9D8AD81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77270" y="2002769"/>
                  <a:ext cx="194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2EF02DA-1A18-44C6-9AD4-E03D94945753}"/>
                    </a:ext>
                  </a:extLst>
                </p14:cNvPr>
                <p14:cNvContentPartPr/>
                <p14:nvPr/>
              </p14:nvContentPartPr>
              <p14:xfrm>
                <a:off x="4551510" y="1934369"/>
                <a:ext cx="85320" cy="142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2EF02DA-1A18-44C6-9AD4-E03D9494575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42870" y="1925369"/>
                  <a:ext cx="102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11B8169-67C3-4CFA-869E-9922BA40C533}"/>
                    </a:ext>
                  </a:extLst>
                </p14:cNvPr>
                <p14:cNvContentPartPr/>
                <p14:nvPr/>
              </p14:nvContentPartPr>
              <p14:xfrm>
                <a:off x="4746990" y="1937969"/>
                <a:ext cx="133920" cy="174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11B8169-67C3-4CFA-869E-9922BA40C53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738350" y="1929329"/>
                  <a:ext cx="1515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CE493B7-8BA0-4F2F-90B4-DAFE4CD0BE51}"/>
              </a:ext>
            </a:extLst>
          </p:cNvPr>
          <p:cNvGrpSpPr/>
          <p:nvPr/>
        </p:nvGrpSpPr>
        <p:grpSpPr>
          <a:xfrm>
            <a:off x="4207350" y="2354849"/>
            <a:ext cx="873360" cy="213840"/>
            <a:chOff x="4207350" y="2354849"/>
            <a:chExt cx="87336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EB6523-8755-45B9-BB42-A60403619CD3}"/>
                    </a:ext>
                  </a:extLst>
                </p14:cNvPr>
                <p14:cNvContentPartPr/>
                <p14:nvPr/>
              </p14:nvContentPartPr>
              <p14:xfrm>
                <a:off x="4244430" y="2381489"/>
                <a:ext cx="11880" cy="159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EB6523-8755-45B9-BB42-A60403619C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35430" y="2372849"/>
                  <a:ext cx="29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181D81-A9C7-452A-A495-D8755213F2F4}"/>
                    </a:ext>
                  </a:extLst>
                </p14:cNvPr>
                <p14:cNvContentPartPr/>
                <p14:nvPr/>
              </p14:nvContentPartPr>
              <p14:xfrm>
                <a:off x="4207350" y="2354849"/>
                <a:ext cx="121320" cy="17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181D81-A9C7-452A-A495-D8755213F2F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98350" y="2345849"/>
                  <a:ext cx="138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4D3F6C4-22FC-4C18-947D-F15FDAAFF35F}"/>
                    </a:ext>
                  </a:extLst>
                </p14:cNvPr>
                <p14:cNvContentPartPr/>
                <p14:nvPr/>
              </p14:nvContentPartPr>
              <p14:xfrm>
                <a:off x="4345950" y="2462489"/>
                <a:ext cx="102960" cy="106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4D3F6C4-22FC-4C18-947D-F15FDAAFF35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37310" y="2453849"/>
                  <a:ext cx="120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02B9E8-ACC5-48C9-BD51-5F96738074B5}"/>
                    </a:ext>
                  </a:extLst>
                </p14:cNvPr>
                <p14:cNvContentPartPr/>
                <p14:nvPr/>
              </p14:nvContentPartPr>
              <p14:xfrm>
                <a:off x="4509390" y="2456369"/>
                <a:ext cx="102960" cy="9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02B9E8-ACC5-48C9-BD51-5F96738074B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00390" y="2447369"/>
                  <a:ext cx="120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86C416D-9C10-4884-BD10-760247ED7C30}"/>
                    </a:ext>
                  </a:extLst>
                </p14:cNvPr>
                <p14:cNvContentPartPr/>
                <p14:nvPr/>
              </p14:nvContentPartPr>
              <p14:xfrm>
                <a:off x="4580310" y="2390129"/>
                <a:ext cx="78120" cy="105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86C416D-9C10-4884-BD10-760247ED7C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71310" y="2381489"/>
                  <a:ext cx="95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BF3099-5E62-4BF4-8D47-7280CEA2DFD1}"/>
                    </a:ext>
                  </a:extLst>
                </p14:cNvPr>
                <p14:cNvContentPartPr/>
                <p14:nvPr/>
              </p14:nvContentPartPr>
              <p14:xfrm>
                <a:off x="4761390" y="2355209"/>
                <a:ext cx="319320" cy="14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BF3099-5E62-4BF4-8D47-7280CEA2DFD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52750" y="2346209"/>
                  <a:ext cx="3369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EEDD2C4-35CD-4464-BC67-F2FB4E83DACF}"/>
              </a:ext>
            </a:extLst>
          </p:cNvPr>
          <p:cNvGrpSpPr/>
          <p:nvPr/>
        </p:nvGrpSpPr>
        <p:grpSpPr>
          <a:xfrm>
            <a:off x="2439750" y="6087329"/>
            <a:ext cx="271800" cy="137520"/>
            <a:chOff x="2439750" y="6087329"/>
            <a:chExt cx="27180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D29A202-97BC-4FED-B22A-843D1EE6C09C}"/>
                    </a:ext>
                  </a:extLst>
                </p14:cNvPr>
                <p14:cNvContentPartPr/>
                <p14:nvPr/>
              </p14:nvContentPartPr>
              <p14:xfrm>
                <a:off x="2439750" y="6104609"/>
                <a:ext cx="166680" cy="120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29A202-97BC-4FED-B22A-843D1EE6C09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31110" y="6095609"/>
                  <a:ext cx="184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6EF653-280E-4CF8-930A-F9DB2BD29754}"/>
                    </a:ext>
                  </a:extLst>
                </p14:cNvPr>
                <p14:cNvContentPartPr/>
                <p14:nvPr/>
              </p14:nvContentPartPr>
              <p14:xfrm>
                <a:off x="2557470" y="6087329"/>
                <a:ext cx="154080" cy="10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6EF653-280E-4CF8-930A-F9DB2BD2975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48830" y="6078329"/>
                  <a:ext cx="17172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622B6D-EEE4-4B20-871A-4403AD4FE1F0}"/>
              </a:ext>
            </a:extLst>
          </p:cNvPr>
          <p:cNvGrpSpPr/>
          <p:nvPr/>
        </p:nvGrpSpPr>
        <p:grpSpPr>
          <a:xfrm>
            <a:off x="3049230" y="5122169"/>
            <a:ext cx="4239360" cy="999720"/>
            <a:chOff x="3049230" y="5122169"/>
            <a:chExt cx="4239360" cy="9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4E33506-4D64-4191-A5A9-3753A5819C53}"/>
                    </a:ext>
                  </a:extLst>
                </p14:cNvPr>
                <p14:cNvContentPartPr/>
                <p14:nvPr/>
              </p14:nvContentPartPr>
              <p14:xfrm>
                <a:off x="3049230" y="5222609"/>
                <a:ext cx="2030400" cy="70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4E33506-4D64-4191-A5A9-3753A5819C5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40230" y="5213969"/>
                  <a:ext cx="2048040" cy="72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2B990B5-EBF1-4782-9A52-B170BEE4E576}"/>
                    </a:ext>
                  </a:extLst>
                </p14:cNvPr>
                <p14:cNvContentPartPr/>
                <p14:nvPr/>
              </p14:nvContentPartPr>
              <p14:xfrm>
                <a:off x="3206550" y="5262569"/>
                <a:ext cx="2011320" cy="698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2B990B5-EBF1-4782-9A52-B170BEE4E5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97910" y="5253569"/>
                  <a:ext cx="202896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66D9776-6888-4668-A0DB-A3245350EB23}"/>
                    </a:ext>
                  </a:extLst>
                </p14:cNvPr>
                <p14:cNvContentPartPr/>
                <p14:nvPr/>
              </p14:nvContentPartPr>
              <p14:xfrm>
                <a:off x="5475630" y="5277689"/>
                <a:ext cx="1812960" cy="844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66D9776-6888-4668-A0DB-A3245350EB2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66990" y="5268689"/>
                  <a:ext cx="1830600" cy="86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69AEA08-8599-4C43-8FB3-F3ED4E6F27AB}"/>
                    </a:ext>
                  </a:extLst>
                </p14:cNvPr>
                <p14:cNvContentPartPr/>
                <p14:nvPr/>
              </p14:nvContentPartPr>
              <p14:xfrm>
                <a:off x="5657790" y="5122169"/>
                <a:ext cx="1586520" cy="909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69AEA08-8599-4C43-8FB3-F3ED4E6F27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49150" y="5113529"/>
                  <a:ext cx="1604160" cy="9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69C037-5FCF-4643-B64F-E5C3AC5657E7}"/>
              </a:ext>
            </a:extLst>
          </p:cNvPr>
          <p:cNvGrpSpPr/>
          <p:nvPr/>
        </p:nvGrpSpPr>
        <p:grpSpPr>
          <a:xfrm>
            <a:off x="8121270" y="5136929"/>
            <a:ext cx="898920" cy="210240"/>
            <a:chOff x="8121270" y="5136929"/>
            <a:chExt cx="8989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C0F9C64-872D-4C60-898B-11F76C55ACCE}"/>
                    </a:ext>
                  </a:extLst>
                </p14:cNvPr>
                <p14:cNvContentPartPr/>
                <p14:nvPr/>
              </p14:nvContentPartPr>
              <p14:xfrm>
                <a:off x="8121270" y="5136929"/>
                <a:ext cx="65880" cy="21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C0F9C64-872D-4C60-898B-11F76C55ACC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12630" y="5127929"/>
                  <a:ext cx="83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AD7E16-C3E8-4042-BA6A-F5D3304D5F7D}"/>
                    </a:ext>
                  </a:extLst>
                </p14:cNvPr>
                <p14:cNvContentPartPr/>
                <p14:nvPr/>
              </p14:nvContentPartPr>
              <p14:xfrm>
                <a:off x="8246190" y="5201009"/>
                <a:ext cx="65160" cy="133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AD7E16-C3E8-4042-BA6A-F5D3304D5F7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237550" y="5192369"/>
                  <a:ext cx="82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FE81E25-3253-4D36-88F6-53B854A2A492}"/>
                    </a:ext>
                  </a:extLst>
                </p14:cNvPr>
                <p14:cNvContentPartPr/>
                <p14:nvPr/>
              </p14:nvContentPartPr>
              <p14:xfrm>
                <a:off x="8381910" y="5193809"/>
                <a:ext cx="56880" cy="89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FE81E25-3253-4D36-88F6-53B854A2A4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73270" y="5184809"/>
                  <a:ext cx="74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077BA7C-C446-443F-B46E-AD6AB1AE5EA6}"/>
                    </a:ext>
                  </a:extLst>
                </p14:cNvPr>
                <p14:cNvContentPartPr/>
                <p14:nvPr/>
              </p14:nvContentPartPr>
              <p14:xfrm>
                <a:off x="8546430" y="5179409"/>
                <a:ext cx="32040" cy="132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077BA7C-C446-443F-B46E-AD6AB1AE5E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37430" y="5170769"/>
                  <a:ext cx="49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76D20E7-8178-4103-93D9-828F817981EE}"/>
                    </a:ext>
                  </a:extLst>
                </p14:cNvPr>
                <p14:cNvContentPartPr/>
                <p14:nvPr/>
              </p14:nvContentPartPr>
              <p14:xfrm>
                <a:off x="8606550" y="5199569"/>
                <a:ext cx="107640" cy="105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76D20E7-8178-4103-93D9-828F817981E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97550" y="5190569"/>
                  <a:ext cx="125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118599-18C7-4E81-91C3-69A203334F76}"/>
                    </a:ext>
                  </a:extLst>
                </p14:cNvPr>
                <p14:cNvContentPartPr/>
                <p14:nvPr/>
              </p14:nvContentPartPr>
              <p14:xfrm>
                <a:off x="8757030" y="5148449"/>
                <a:ext cx="263160" cy="183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118599-18C7-4E81-91C3-69A203334F7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748390" y="5139809"/>
                  <a:ext cx="28080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CBB7C61-EA7C-4622-B303-D106AECC103A}"/>
              </a:ext>
            </a:extLst>
          </p:cNvPr>
          <p:cNvGrpSpPr/>
          <p:nvPr/>
        </p:nvGrpSpPr>
        <p:grpSpPr>
          <a:xfrm>
            <a:off x="8172030" y="5682689"/>
            <a:ext cx="944640" cy="172440"/>
            <a:chOff x="8172030" y="5682689"/>
            <a:chExt cx="94464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6807150-491A-4E2F-A66E-D19FC6E1A91F}"/>
                    </a:ext>
                  </a:extLst>
                </p14:cNvPr>
                <p14:cNvContentPartPr/>
                <p14:nvPr/>
              </p14:nvContentPartPr>
              <p14:xfrm>
                <a:off x="8172030" y="5687369"/>
                <a:ext cx="49680" cy="155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6807150-491A-4E2F-A66E-D19FC6E1A9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163390" y="5678729"/>
                  <a:ext cx="67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114E3E4-3443-4ECE-894E-EF386224E3DF}"/>
                    </a:ext>
                  </a:extLst>
                </p14:cNvPr>
                <p14:cNvContentPartPr/>
                <p14:nvPr/>
              </p14:nvContentPartPr>
              <p14:xfrm>
                <a:off x="8284710" y="5685929"/>
                <a:ext cx="39960" cy="116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114E3E4-3443-4ECE-894E-EF386224E3D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75710" y="5676929"/>
                  <a:ext cx="57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20803A0-D0D5-41C6-84D3-9A7F49B983AB}"/>
                    </a:ext>
                  </a:extLst>
                </p14:cNvPr>
                <p14:cNvContentPartPr/>
                <p14:nvPr/>
              </p14:nvContentPartPr>
              <p14:xfrm>
                <a:off x="8405310" y="5716529"/>
                <a:ext cx="112680" cy="13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20803A0-D0D5-41C6-84D3-9A7F49B983A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96670" y="5707529"/>
                  <a:ext cx="130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ED8BF8-E9D1-4504-ADB9-851339B030AD}"/>
                    </a:ext>
                  </a:extLst>
                </p14:cNvPr>
                <p14:cNvContentPartPr/>
                <p14:nvPr/>
              </p14:nvContentPartPr>
              <p14:xfrm>
                <a:off x="8677830" y="5694209"/>
                <a:ext cx="101880" cy="144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ED8BF8-E9D1-4504-ADB9-851339B030A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69190" y="5685209"/>
                  <a:ext cx="119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1FE750A-C0C8-4AC3-9787-4B71261B97A3}"/>
                    </a:ext>
                  </a:extLst>
                </p14:cNvPr>
                <p14:cNvContentPartPr/>
                <p14:nvPr/>
              </p14:nvContentPartPr>
              <p14:xfrm>
                <a:off x="8838750" y="5682689"/>
                <a:ext cx="277920" cy="161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1FE750A-C0C8-4AC3-9787-4B71261B97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29750" y="5673689"/>
                  <a:ext cx="295560" cy="17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000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7498-333B-4DD7-97C9-94CA5F5C6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MERENJE OTPORNOSTI U-I METODOM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EFC447-6487-44CA-B9C3-A9C06BE15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813" y="1627464"/>
            <a:ext cx="6781268" cy="22524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B47455-CE90-4FF5-86CB-9FF9D9E21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370" y="3975266"/>
            <a:ext cx="2341465" cy="2333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D90D41-8248-485D-B24A-B26B721E9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48" y="4051596"/>
            <a:ext cx="2095500" cy="21812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6333615-E7D6-4B08-ABDE-2D9EBE902ABA}"/>
                  </a:ext>
                </a:extLst>
              </p14:cNvPr>
              <p14:cNvContentPartPr/>
              <p14:nvPr/>
            </p14:nvContentPartPr>
            <p14:xfrm>
              <a:off x="9177870" y="1598489"/>
              <a:ext cx="200880" cy="254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6333615-E7D6-4B08-ABDE-2D9EBE902A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8870" y="1589489"/>
                <a:ext cx="21852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12A9D2F-4089-4C48-A99A-BE2AB107379F}"/>
              </a:ext>
            </a:extLst>
          </p:cNvPr>
          <p:cNvGrpSpPr/>
          <p:nvPr/>
        </p:nvGrpSpPr>
        <p:grpSpPr>
          <a:xfrm>
            <a:off x="10043670" y="1651769"/>
            <a:ext cx="861480" cy="231120"/>
            <a:chOff x="10043670" y="1651769"/>
            <a:chExt cx="861480" cy="2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9C2BC3-3B36-475E-B2B2-858807743CA7}"/>
                    </a:ext>
                  </a:extLst>
                </p14:cNvPr>
                <p14:cNvContentPartPr/>
                <p14:nvPr/>
              </p14:nvContentPartPr>
              <p14:xfrm>
                <a:off x="10043670" y="1651769"/>
                <a:ext cx="122040" cy="19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9C2BC3-3B36-475E-B2B2-858807743C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34670" y="1643129"/>
                  <a:ext cx="139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926B83-E37D-4394-ADDC-BFF64C8D7DB5}"/>
                    </a:ext>
                  </a:extLst>
                </p14:cNvPr>
                <p14:cNvContentPartPr/>
                <p14:nvPr/>
              </p14:nvContentPartPr>
              <p14:xfrm>
                <a:off x="10213590" y="1665809"/>
                <a:ext cx="126720" cy="19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926B83-E37D-4394-ADDC-BFF64C8D7D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04950" y="1657169"/>
                  <a:ext cx="144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96E4B9-C88F-4F34-BCC3-0D4BA7E0F52C}"/>
                    </a:ext>
                  </a:extLst>
                </p14:cNvPr>
                <p14:cNvContentPartPr/>
                <p14:nvPr/>
              </p14:nvContentPartPr>
              <p14:xfrm>
                <a:off x="10425630" y="1697849"/>
                <a:ext cx="118440" cy="160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96E4B9-C88F-4F34-BCC3-0D4BA7E0F5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16630" y="1689209"/>
                  <a:ext cx="136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8D094B-E60A-4FE8-ABF5-705C68EB4F33}"/>
                    </a:ext>
                  </a:extLst>
                </p14:cNvPr>
                <p14:cNvContentPartPr/>
                <p14:nvPr/>
              </p14:nvContentPartPr>
              <p14:xfrm>
                <a:off x="10620030" y="1696049"/>
                <a:ext cx="285120" cy="186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8D094B-E60A-4FE8-ABF5-705C68EB4F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611390" y="1687049"/>
                  <a:ext cx="30276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CC3B9C-21AD-473B-A14B-8463D2B58774}"/>
              </a:ext>
            </a:extLst>
          </p:cNvPr>
          <p:cNvGrpSpPr/>
          <p:nvPr/>
        </p:nvGrpSpPr>
        <p:grpSpPr>
          <a:xfrm>
            <a:off x="9156630" y="2135609"/>
            <a:ext cx="160200" cy="191160"/>
            <a:chOff x="9156630" y="2135609"/>
            <a:chExt cx="16020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25F902-7126-48DA-9985-88761654FD8C}"/>
                    </a:ext>
                  </a:extLst>
                </p14:cNvPr>
                <p14:cNvContentPartPr/>
                <p14:nvPr/>
              </p14:nvContentPartPr>
              <p14:xfrm>
                <a:off x="9156630" y="2142089"/>
                <a:ext cx="48960" cy="18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25F902-7126-48DA-9985-88761654FD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47630" y="2133449"/>
                  <a:ext cx="66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2BD2EF-4EE6-4EC1-97AF-227B34102116}"/>
                    </a:ext>
                  </a:extLst>
                </p14:cNvPr>
                <p14:cNvContentPartPr/>
                <p14:nvPr/>
              </p14:nvContentPartPr>
              <p14:xfrm>
                <a:off x="9188310" y="2135609"/>
                <a:ext cx="94320" cy="15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2BD2EF-4EE6-4EC1-97AF-227B3410211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179670" y="2126609"/>
                  <a:ext cx="111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04B414-6857-49DE-A110-100D9BB9E928}"/>
                    </a:ext>
                  </a:extLst>
                </p14:cNvPr>
                <p14:cNvContentPartPr/>
                <p14:nvPr/>
              </p14:nvContentPartPr>
              <p14:xfrm>
                <a:off x="9171390" y="2239649"/>
                <a:ext cx="145440" cy="9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04B414-6857-49DE-A110-100D9BB9E9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62750" y="2230649"/>
                  <a:ext cx="16308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0EDA24-61FC-4583-88BD-D17E4FBD2B46}"/>
              </a:ext>
            </a:extLst>
          </p:cNvPr>
          <p:cNvGrpSpPr/>
          <p:nvPr/>
        </p:nvGrpSpPr>
        <p:grpSpPr>
          <a:xfrm>
            <a:off x="9728670" y="1655009"/>
            <a:ext cx="178200" cy="184320"/>
            <a:chOff x="9728670" y="1655009"/>
            <a:chExt cx="17820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0E50EC-A343-44F9-9815-6D7AAD9FF27F}"/>
                    </a:ext>
                  </a:extLst>
                </p14:cNvPr>
                <p14:cNvContentPartPr/>
                <p14:nvPr/>
              </p14:nvContentPartPr>
              <p14:xfrm>
                <a:off x="9728670" y="1655009"/>
                <a:ext cx="65160" cy="179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0E50EC-A343-44F9-9815-6D7AAD9FF2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19670" y="1646009"/>
                  <a:ext cx="82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C9FB8E-6F91-4399-BBC3-CFB9FBCF0D79}"/>
                    </a:ext>
                  </a:extLst>
                </p14:cNvPr>
                <p14:cNvContentPartPr/>
                <p14:nvPr/>
              </p14:nvContentPartPr>
              <p14:xfrm>
                <a:off x="9839910" y="1759769"/>
                <a:ext cx="66960" cy="7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C9FB8E-6F91-4399-BBC3-CFB9FBCF0D7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31270" y="1751129"/>
                  <a:ext cx="8460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B5FBF8-452C-40D2-8661-28F36733681E}"/>
              </a:ext>
            </a:extLst>
          </p:cNvPr>
          <p:cNvGrpSpPr/>
          <p:nvPr/>
        </p:nvGrpSpPr>
        <p:grpSpPr>
          <a:xfrm>
            <a:off x="10120710" y="2078369"/>
            <a:ext cx="1188360" cy="248040"/>
            <a:chOff x="10120710" y="2078369"/>
            <a:chExt cx="118836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77B104B-DBEF-4843-95C8-E2E1750CB6FB}"/>
                    </a:ext>
                  </a:extLst>
                </p14:cNvPr>
                <p14:cNvContentPartPr/>
                <p14:nvPr/>
              </p14:nvContentPartPr>
              <p14:xfrm>
                <a:off x="10137630" y="2131649"/>
                <a:ext cx="18360" cy="12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77B104B-DBEF-4843-95C8-E2E1750CB6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28990" y="2123009"/>
                  <a:ext cx="36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04FB0C-BD95-4294-8B9B-AECCDFFFFA1D}"/>
                    </a:ext>
                  </a:extLst>
                </p14:cNvPr>
                <p14:cNvContentPartPr/>
                <p14:nvPr/>
              </p14:nvContentPartPr>
              <p14:xfrm>
                <a:off x="10120710" y="2078369"/>
                <a:ext cx="128160" cy="159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04FB0C-BD95-4294-8B9B-AECCDFFFFA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12070" y="2069369"/>
                  <a:ext cx="14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0E43E90-64E6-43BC-87B1-4452098FAEAB}"/>
                    </a:ext>
                  </a:extLst>
                </p14:cNvPr>
                <p14:cNvContentPartPr/>
                <p14:nvPr/>
              </p14:nvContentPartPr>
              <p14:xfrm>
                <a:off x="10274430" y="2230649"/>
                <a:ext cx="54360" cy="55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0E43E90-64E6-43BC-87B1-4452098FAEA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65790" y="2221649"/>
                  <a:ext cx="72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814567-6B7F-45C5-9C00-FB6FC602BB1C}"/>
                    </a:ext>
                  </a:extLst>
                </p14:cNvPr>
                <p14:cNvContentPartPr/>
                <p14:nvPr/>
              </p14:nvContentPartPr>
              <p14:xfrm>
                <a:off x="10351830" y="2235689"/>
                <a:ext cx="93600" cy="8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814567-6B7F-45C5-9C00-FB6FC602BB1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43190" y="2227049"/>
                  <a:ext cx="111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BA210C-C128-4249-9553-4CB37F454DFC}"/>
                    </a:ext>
                  </a:extLst>
                </p14:cNvPr>
                <p14:cNvContentPartPr/>
                <p14:nvPr/>
              </p14:nvContentPartPr>
              <p14:xfrm>
                <a:off x="10509870" y="2207249"/>
                <a:ext cx="41760" cy="22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BA210C-C128-4249-9553-4CB37F454D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00870" y="2198249"/>
                  <a:ext cx="59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36260C-8517-42A3-8EFE-10D2E47A378E}"/>
                    </a:ext>
                  </a:extLst>
                </p14:cNvPr>
                <p14:cNvContentPartPr/>
                <p14:nvPr/>
              </p14:nvContentPartPr>
              <p14:xfrm>
                <a:off x="10504470" y="2157569"/>
                <a:ext cx="57600" cy="72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36260C-8517-42A3-8EFE-10D2E47A378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95470" y="2148569"/>
                  <a:ext cx="75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057E15-A76D-47BB-8B8E-5971416ACCC3}"/>
                    </a:ext>
                  </a:extLst>
                </p14:cNvPr>
                <p14:cNvContentPartPr/>
                <p14:nvPr/>
              </p14:nvContentPartPr>
              <p14:xfrm>
                <a:off x="10698150" y="2128769"/>
                <a:ext cx="64080" cy="188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057E15-A76D-47BB-8B8E-5971416ACC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89510" y="2120129"/>
                  <a:ext cx="81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6E11950-CB13-4648-BC37-7BD56A94159A}"/>
                    </a:ext>
                  </a:extLst>
                </p14:cNvPr>
                <p14:cNvContentPartPr/>
                <p14:nvPr/>
              </p14:nvContentPartPr>
              <p14:xfrm>
                <a:off x="10800030" y="2242529"/>
                <a:ext cx="166680" cy="83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6E11950-CB13-4648-BC37-7BD56A9415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91390" y="2233889"/>
                  <a:ext cx="184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6B2870-5C1B-4EEF-902E-28A8C8CAD966}"/>
                    </a:ext>
                  </a:extLst>
                </p14:cNvPr>
                <p14:cNvContentPartPr/>
                <p14:nvPr/>
              </p14:nvContentPartPr>
              <p14:xfrm>
                <a:off x="11028990" y="2134529"/>
                <a:ext cx="280080" cy="182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6B2870-5C1B-4EEF-902E-28A8C8CAD96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9990" y="2125529"/>
                  <a:ext cx="29772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F66CC6-46FA-4277-AB4A-4FECDE1A12E1}"/>
                  </a:ext>
                </a:extLst>
              </p14:cNvPr>
              <p14:cNvContentPartPr/>
              <p14:nvPr/>
            </p14:nvContentPartPr>
            <p14:xfrm>
              <a:off x="9216030" y="2510729"/>
              <a:ext cx="2111400" cy="22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F66CC6-46FA-4277-AB4A-4FECDE1A12E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207030" y="2501729"/>
                <a:ext cx="212904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BD414B2A-811F-43D4-81FA-A38D3AA7D6BE}"/>
              </a:ext>
            </a:extLst>
          </p:cNvPr>
          <p:cNvGrpSpPr/>
          <p:nvPr/>
        </p:nvGrpSpPr>
        <p:grpSpPr>
          <a:xfrm>
            <a:off x="9729750" y="2926889"/>
            <a:ext cx="1229400" cy="513720"/>
            <a:chOff x="9729750" y="2926889"/>
            <a:chExt cx="122940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0EAB35-97DD-404A-99F1-6CCA2971D083}"/>
                    </a:ext>
                  </a:extLst>
                </p14:cNvPr>
                <p14:cNvContentPartPr/>
                <p14:nvPr/>
              </p14:nvContentPartPr>
              <p14:xfrm>
                <a:off x="9729750" y="2934449"/>
                <a:ext cx="269640" cy="281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0EAB35-97DD-404A-99F1-6CCA2971D0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21110" y="2925809"/>
                  <a:ext cx="287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F43FB6-6506-4FC1-8163-A93EAD1CB327}"/>
                    </a:ext>
                  </a:extLst>
                </p14:cNvPr>
                <p14:cNvContentPartPr/>
                <p14:nvPr/>
              </p14:nvContentPartPr>
              <p14:xfrm>
                <a:off x="10112430" y="3080609"/>
                <a:ext cx="130680" cy="29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F43FB6-6506-4FC1-8163-A93EAD1CB3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103430" y="3071609"/>
                  <a:ext cx="148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8FEEE4-0785-448B-8E44-3CB2E2B0A51E}"/>
                    </a:ext>
                  </a:extLst>
                </p14:cNvPr>
                <p14:cNvContentPartPr/>
                <p14:nvPr/>
              </p14:nvContentPartPr>
              <p14:xfrm>
                <a:off x="10118550" y="3010049"/>
                <a:ext cx="87120" cy="1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8FEEE4-0785-448B-8E44-3CB2E2B0A51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09910" y="3001049"/>
                  <a:ext cx="104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4AB2E3F-AAEE-4DBD-B561-27C8F836B38F}"/>
                    </a:ext>
                  </a:extLst>
                </p14:cNvPr>
                <p14:cNvContentPartPr/>
                <p14:nvPr/>
              </p14:nvContentPartPr>
              <p14:xfrm>
                <a:off x="10342470" y="2926889"/>
                <a:ext cx="74520" cy="221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4AB2E3F-AAEE-4DBD-B561-27C8F836B3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33470" y="2918249"/>
                  <a:ext cx="92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B2D0F0B-93A2-4738-B734-73D2E15AB06A}"/>
                    </a:ext>
                  </a:extLst>
                </p14:cNvPr>
                <p14:cNvContentPartPr/>
                <p14:nvPr/>
              </p14:nvContentPartPr>
              <p14:xfrm>
                <a:off x="10299990" y="3158729"/>
                <a:ext cx="261000" cy="32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B2D0F0B-93A2-4738-B734-73D2E15AB06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90990" y="3150089"/>
                  <a:ext cx="278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181B89-EF2B-42F0-8B33-E33A3C048349}"/>
                    </a:ext>
                  </a:extLst>
                </p14:cNvPr>
                <p14:cNvContentPartPr/>
                <p14:nvPr/>
              </p14:nvContentPartPr>
              <p14:xfrm>
                <a:off x="10319070" y="3245849"/>
                <a:ext cx="52200" cy="194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181B89-EF2B-42F0-8B33-E33A3C0483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10070" y="3236849"/>
                  <a:ext cx="69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9466C4-795D-4BDC-B53C-4717794A900B}"/>
                    </a:ext>
                  </a:extLst>
                </p14:cNvPr>
                <p14:cNvContentPartPr/>
                <p14:nvPr/>
              </p14:nvContentPartPr>
              <p14:xfrm>
                <a:off x="10429230" y="3265289"/>
                <a:ext cx="62640" cy="12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9466C4-795D-4BDC-B53C-4717794A90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20230" y="3256649"/>
                  <a:ext cx="80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6CC8DE3-B96D-4FEA-8139-D7664014ADEC}"/>
                    </a:ext>
                  </a:extLst>
                </p14:cNvPr>
                <p14:cNvContentPartPr/>
                <p14:nvPr/>
              </p14:nvContentPartPr>
              <p14:xfrm>
                <a:off x="10540470" y="3290129"/>
                <a:ext cx="92520" cy="100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6CC8DE3-B96D-4FEA-8139-D7664014AD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31470" y="3281489"/>
                  <a:ext cx="110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304821F-924E-4B1F-80DE-ED2C12EC2B42}"/>
                    </a:ext>
                  </a:extLst>
                </p14:cNvPr>
                <p14:cNvContentPartPr/>
                <p14:nvPr/>
              </p14:nvContentPartPr>
              <p14:xfrm>
                <a:off x="10735230" y="3054329"/>
                <a:ext cx="223920" cy="181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304821F-924E-4B1F-80DE-ED2C12EC2B4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26590" y="3045689"/>
                  <a:ext cx="241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523EFF5-AB03-4BA1-893D-F091C8236A33}"/>
                    </a:ext>
                  </a:extLst>
                </p14:cNvPr>
                <p14:cNvContentPartPr/>
                <p14:nvPr/>
              </p14:nvContentPartPr>
              <p14:xfrm>
                <a:off x="10422750" y="2951009"/>
                <a:ext cx="99000" cy="121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523EFF5-AB03-4BA1-893D-F091C8236A3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14110" y="2942009"/>
                  <a:ext cx="1166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F0B80F3-D49E-4879-B2DE-374B99EDFA5F}"/>
              </a:ext>
            </a:extLst>
          </p:cNvPr>
          <p:cNvGrpSpPr/>
          <p:nvPr/>
        </p:nvGrpSpPr>
        <p:grpSpPr>
          <a:xfrm>
            <a:off x="11018190" y="2701169"/>
            <a:ext cx="752760" cy="213120"/>
            <a:chOff x="11018190" y="2701169"/>
            <a:chExt cx="75276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EAE222-413D-41C4-BA49-000EE3686E98}"/>
                    </a:ext>
                  </a:extLst>
                </p14:cNvPr>
                <p14:cNvContentPartPr/>
                <p14:nvPr/>
              </p14:nvContentPartPr>
              <p14:xfrm>
                <a:off x="11279910" y="2780369"/>
                <a:ext cx="89280" cy="97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EAE222-413D-41C4-BA49-000EE3686E9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71270" y="2771729"/>
                  <a:ext cx="106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07B6E0B-7B6F-49A0-8D2D-C9E3934C650C}"/>
                    </a:ext>
                  </a:extLst>
                </p14:cNvPr>
                <p14:cNvContentPartPr/>
                <p14:nvPr/>
              </p14:nvContentPartPr>
              <p14:xfrm>
                <a:off x="11172630" y="2819609"/>
                <a:ext cx="49680" cy="63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07B6E0B-7B6F-49A0-8D2D-C9E3934C650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63630" y="2810609"/>
                  <a:ext cx="67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317D00-688E-4896-BE71-F026EB1FFD53}"/>
                    </a:ext>
                  </a:extLst>
                </p14:cNvPr>
                <p14:cNvContentPartPr/>
                <p14:nvPr/>
              </p14:nvContentPartPr>
              <p14:xfrm>
                <a:off x="11018190" y="2790809"/>
                <a:ext cx="54360" cy="123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317D00-688E-4896-BE71-F026EB1FFD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09550" y="2781809"/>
                  <a:ext cx="72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2E166A-0148-4DED-A168-F5F1AB1F664A}"/>
                    </a:ext>
                  </a:extLst>
                </p14:cNvPr>
                <p14:cNvContentPartPr/>
                <p14:nvPr/>
              </p14:nvContentPartPr>
              <p14:xfrm>
                <a:off x="11442630" y="2797289"/>
                <a:ext cx="83520" cy="55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2E166A-0148-4DED-A168-F5F1AB1F66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33630" y="2788649"/>
                  <a:ext cx="101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6EF7E2E-83CC-410D-AC16-5EE188CC13FD}"/>
                    </a:ext>
                  </a:extLst>
                </p14:cNvPr>
                <p14:cNvContentPartPr/>
                <p14:nvPr/>
              </p14:nvContentPartPr>
              <p14:xfrm>
                <a:off x="11599230" y="2733569"/>
                <a:ext cx="74880" cy="113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6EF7E2E-83CC-410D-AC16-5EE188CC13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90590" y="2724569"/>
                  <a:ext cx="92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5D8348C-7EA3-423C-BEB4-E4D6BEB1174A}"/>
                    </a:ext>
                  </a:extLst>
                </p14:cNvPr>
                <p14:cNvContentPartPr/>
                <p14:nvPr/>
              </p14:nvContentPartPr>
              <p14:xfrm>
                <a:off x="11604270" y="2701169"/>
                <a:ext cx="166680" cy="20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5D8348C-7EA3-423C-BEB4-E4D6BEB117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95270" y="2692169"/>
                  <a:ext cx="1843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CE6EC70-E366-4C32-995E-1410D40088E5}"/>
                  </a:ext>
                </a:extLst>
              </p14:cNvPr>
              <p14:cNvContentPartPr/>
              <p14:nvPr/>
            </p14:nvContentPartPr>
            <p14:xfrm>
              <a:off x="4932030" y="4151609"/>
              <a:ext cx="59400" cy="21286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CE6EC70-E366-4C32-995E-1410D40088E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923030" y="4142969"/>
                <a:ext cx="77040" cy="214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19080E8-ADE6-4759-9188-AB57E1FBC22E}"/>
              </a:ext>
            </a:extLst>
          </p:cNvPr>
          <p:cNvGrpSpPr/>
          <p:nvPr/>
        </p:nvGrpSpPr>
        <p:grpSpPr>
          <a:xfrm>
            <a:off x="9290190" y="3959009"/>
            <a:ext cx="407160" cy="160560"/>
            <a:chOff x="9290190" y="3959009"/>
            <a:chExt cx="40716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74C962-6E3F-4F5A-9211-B04E25B28237}"/>
                    </a:ext>
                  </a:extLst>
                </p14:cNvPr>
                <p14:cNvContentPartPr/>
                <p14:nvPr/>
              </p14:nvContentPartPr>
              <p14:xfrm>
                <a:off x="9290190" y="3959009"/>
                <a:ext cx="41760" cy="137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74C962-6E3F-4F5A-9211-B04E25B2823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81190" y="3950009"/>
                  <a:ext cx="59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B7EE61F-3F3C-46E1-B9BF-83803B00BDF2}"/>
                    </a:ext>
                  </a:extLst>
                </p14:cNvPr>
                <p14:cNvContentPartPr/>
                <p14:nvPr/>
              </p14:nvContentPartPr>
              <p14:xfrm>
                <a:off x="9373710" y="4020929"/>
                <a:ext cx="131760" cy="9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B7EE61F-3F3C-46E1-B9BF-83803B00BDF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65070" y="4011929"/>
                  <a:ext cx="149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804B82-9613-494E-ACBD-37D643AE37FD}"/>
                    </a:ext>
                  </a:extLst>
                </p14:cNvPr>
                <p14:cNvContentPartPr/>
                <p14:nvPr/>
              </p14:nvContentPartPr>
              <p14:xfrm>
                <a:off x="9541110" y="3991409"/>
                <a:ext cx="58680" cy="119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804B82-9613-494E-ACBD-37D643AE37F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32470" y="3982409"/>
                  <a:ext cx="76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0DE62F7-1B5C-4052-9D08-E5D19AAE4B5C}"/>
                    </a:ext>
                  </a:extLst>
                </p14:cNvPr>
                <p14:cNvContentPartPr/>
                <p14:nvPr/>
              </p14:nvContentPartPr>
              <p14:xfrm>
                <a:off x="9612390" y="3975929"/>
                <a:ext cx="84960" cy="135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0DE62F7-1B5C-4052-9D08-E5D19AAE4B5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03390" y="3966929"/>
                  <a:ext cx="1026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0DB811B-01C7-4766-BF20-8E5EC388AD4F}"/>
              </a:ext>
            </a:extLst>
          </p:cNvPr>
          <p:cNvGrpSpPr/>
          <p:nvPr/>
        </p:nvGrpSpPr>
        <p:grpSpPr>
          <a:xfrm>
            <a:off x="8796270" y="4273649"/>
            <a:ext cx="1854720" cy="345600"/>
            <a:chOff x="8796270" y="4273649"/>
            <a:chExt cx="185472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A1246E-95CF-4DB6-9529-FA1D211A9C2A}"/>
                    </a:ext>
                  </a:extLst>
                </p14:cNvPr>
                <p14:cNvContentPartPr/>
                <p14:nvPr/>
              </p14:nvContentPartPr>
              <p14:xfrm>
                <a:off x="8796270" y="4338449"/>
                <a:ext cx="396720" cy="14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A1246E-95CF-4DB6-9529-FA1D211A9C2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787630" y="4329449"/>
                  <a:ext cx="414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B86225-0C36-4BB3-B9D5-5806524A4162}"/>
                    </a:ext>
                  </a:extLst>
                </p14:cNvPr>
                <p14:cNvContentPartPr/>
                <p14:nvPr/>
              </p14:nvContentPartPr>
              <p14:xfrm>
                <a:off x="9250950" y="4297769"/>
                <a:ext cx="280080" cy="98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B86225-0C36-4BB3-B9D5-5806524A416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41950" y="4288769"/>
                  <a:ext cx="297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C493C35-B48F-488F-BFDE-941688A42760}"/>
                    </a:ext>
                  </a:extLst>
                </p14:cNvPr>
                <p14:cNvContentPartPr/>
                <p14:nvPr/>
              </p14:nvContentPartPr>
              <p14:xfrm>
                <a:off x="9259230" y="4289129"/>
                <a:ext cx="299520" cy="119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C493C35-B48F-488F-BFDE-941688A4276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50590" y="4280489"/>
                  <a:ext cx="317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86FA7B-C3E9-4FE7-A8A7-A2017C00412C}"/>
                    </a:ext>
                  </a:extLst>
                </p14:cNvPr>
                <p14:cNvContentPartPr/>
                <p14:nvPr/>
              </p14:nvContentPartPr>
              <p14:xfrm>
                <a:off x="9550830" y="4290569"/>
                <a:ext cx="456120" cy="21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86FA7B-C3E9-4FE7-A8A7-A2017C0041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41830" y="4281929"/>
                  <a:ext cx="473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10B3841-959C-4490-87ED-EF9E2F7C7670}"/>
                    </a:ext>
                  </a:extLst>
                </p14:cNvPr>
                <p14:cNvContentPartPr/>
                <p14:nvPr/>
              </p14:nvContentPartPr>
              <p14:xfrm>
                <a:off x="9983190" y="4373729"/>
                <a:ext cx="48960" cy="245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10B3841-959C-4490-87ED-EF9E2F7C76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74190" y="4364729"/>
                  <a:ext cx="66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9E29F7C-E155-4B07-8588-88356E8F84AE}"/>
                    </a:ext>
                  </a:extLst>
                </p14:cNvPr>
                <p14:cNvContentPartPr/>
                <p14:nvPr/>
              </p14:nvContentPartPr>
              <p14:xfrm>
                <a:off x="9949350" y="4273649"/>
                <a:ext cx="701640" cy="32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9E29F7C-E155-4B07-8588-88356E8F84A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40350" y="4264649"/>
                  <a:ext cx="71928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02756E2-58D6-42B1-93A5-8DE18AADF838}"/>
                  </a:ext>
                </a:extLst>
              </p14:cNvPr>
              <p14:cNvContentPartPr/>
              <p14:nvPr/>
            </p14:nvContentPartPr>
            <p14:xfrm>
              <a:off x="10687710" y="4303529"/>
              <a:ext cx="8280" cy="191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02756E2-58D6-42B1-93A5-8DE18AADF83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679070" y="4294889"/>
                <a:ext cx="2592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A97A1E9-A8BF-43E0-BB31-9F56B093192A}"/>
              </a:ext>
            </a:extLst>
          </p:cNvPr>
          <p:cNvGrpSpPr/>
          <p:nvPr/>
        </p:nvGrpSpPr>
        <p:grpSpPr>
          <a:xfrm>
            <a:off x="7959630" y="4454369"/>
            <a:ext cx="846720" cy="897840"/>
            <a:chOff x="7959630" y="4454369"/>
            <a:chExt cx="846720" cy="89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029AF19-5FDA-4B47-B1FA-0AD3101C071E}"/>
                    </a:ext>
                  </a:extLst>
                </p14:cNvPr>
                <p14:cNvContentPartPr/>
                <p14:nvPr/>
              </p14:nvContentPartPr>
              <p14:xfrm>
                <a:off x="8730750" y="4567409"/>
                <a:ext cx="28800" cy="686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029AF19-5FDA-4B47-B1FA-0AD3101C071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21750" y="4558409"/>
                  <a:ext cx="4644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124F1F-BF7B-4BAF-853C-967E7856264B}"/>
                    </a:ext>
                  </a:extLst>
                </p14:cNvPr>
                <p14:cNvContentPartPr/>
                <p14:nvPr/>
              </p14:nvContentPartPr>
              <p14:xfrm>
                <a:off x="8678910" y="5033609"/>
                <a:ext cx="127440" cy="318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124F1F-BF7B-4BAF-853C-967E7856264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69910" y="5024609"/>
                  <a:ext cx="1450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D50DFC-AE67-4386-9356-040DA1AA747A}"/>
                    </a:ext>
                  </a:extLst>
                </p14:cNvPr>
                <p14:cNvContentPartPr/>
                <p14:nvPr/>
              </p14:nvContentPartPr>
              <p14:xfrm>
                <a:off x="8603670" y="4454369"/>
                <a:ext cx="163800" cy="125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D50DFC-AE67-4386-9356-040DA1AA747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94670" y="4445369"/>
                  <a:ext cx="181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58692C3-8AAC-4D37-A173-C4B8650CC145}"/>
                    </a:ext>
                  </a:extLst>
                </p14:cNvPr>
                <p14:cNvContentPartPr/>
                <p14:nvPr/>
              </p14:nvContentPartPr>
              <p14:xfrm>
                <a:off x="8190390" y="4697729"/>
                <a:ext cx="84240" cy="225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58692C3-8AAC-4D37-A173-C4B8650CC14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81390" y="4689089"/>
                  <a:ext cx="101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DA3C48B-D32C-4F68-B6EB-D47143FFE4C5}"/>
                    </a:ext>
                  </a:extLst>
                </p14:cNvPr>
                <p14:cNvContentPartPr/>
                <p14:nvPr/>
              </p14:nvContentPartPr>
              <p14:xfrm>
                <a:off x="8237910" y="4654889"/>
                <a:ext cx="93600" cy="33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DA3C48B-D32C-4F68-B6EB-D47143FFE4C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29270" y="4646249"/>
                  <a:ext cx="111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8D68F58-B228-40E0-B2A6-1721FE8CA380}"/>
                    </a:ext>
                  </a:extLst>
                </p14:cNvPr>
                <p14:cNvContentPartPr/>
                <p14:nvPr/>
              </p14:nvContentPartPr>
              <p14:xfrm>
                <a:off x="8352390" y="4718969"/>
                <a:ext cx="136080" cy="158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8D68F58-B228-40E0-B2A6-1721FE8CA38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43390" y="4709969"/>
                  <a:ext cx="153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59401CF-DA55-4459-A4FF-3142DB99F8AA}"/>
                    </a:ext>
                  </a:extLst>
                </p14:cNvPr>
                <p14:cNvContentPartPr/>
                <p14:nvPr/>
              </p14:nvContentPartPr>
              <p14:xfrm>
                <a:off x="7959630" y="4655969"/>
                <a:ext cx="117360" cy="270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59401CF-DA55-4459-A4FF-3142DB99F8A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50990" y="4646969"/>
                  <a:ext cx="135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E98B3C5-D4E6-439A-8FBE-CAA5EA6EF16D}"/>
                    </a:ext>
                  </a:extLst>
                </p14:cNvPr>
                <p14:cNvContentPartPr/>
                <p14:nvPr/>
              </p14:nvContentPartPr>
              <p14:xfrm>
                <a:off x="8125590" y="4943969"/>
                <a:ext cx="17280" cy="121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E98B3C5-D4E6-439A-8FBE-CAA5EA6EF16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16950" y="4934969"/>
                  <a:ext cx="349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42F903-8F57-490C-9CC4-07D0F41862E5}"/>
              </a:ext>
            </a:extLst>
          </p:cNvPr>
          <p:cNvGrpSpPr/>
          <p:nvPr/>
        </p:nvGrpSpPr>
        <p:grpSpPr>
          <a:xfrm>
            <a:off x="9110910" y="4516649"/>
            <a:ext cx="2476800" cy="775800"/>
            <a:chOff x="9110910" y="4516649"/>
            <a:chExt cx="2476800" cy="77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B13F322-DD58-42A0-9858-CB91CDBC0370}"/>
                    </a:ext>
                  </a:extLst>
                </p14:cNvPr>
                <p14:cNvContentPartPr/>
                <p14:nvPr/>
              </p14:nvContentPartPr>
              <p14:xfrm>
                <a:off x="10003350" y="4641569"/>
                <a:ext cx="113040" cy="195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B13F322-DD58-42A0-9858-CB91CDBC03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94350" y="4632929"/>
                  <a:ext cx="130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48FF84-1739-425B-B6FC-7FD060444390}"/>
                    </a:ext>
                  </a:extLst>
                </p14:cNvPr>
                <p14:cNvContentPartPr/>
                <p14:nvPr/>
              </p14:nvContentPartPr>
              <p14:xfrm>
                <a:off x="9970950" y="4728329"/>
                <a:ext cx="156600" cy="19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48FF84-1739-425B-B6FC-7FD06044439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61950" y="4719689"/>
                  <a:ext cx="174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DF0261-FA7B-4ED1-ADA8-CAA0E729147A}"/>
                    </a:ext>
                  </a:extLst>
                </p14:cNvPr>
                <p14:cNvContentPartPr/>
                <p14:nvPr/>
              </p14:nvContentPartPr>
              <p14:xfrm>
                <a:off x="10092270" y="4976369"/>
                <a:ext cx="23400" cy="209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DF0261-FA7B-4ED1-ADA8-CAA0E729147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83270" y="4967369"/>
                  <a:ext cx="41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2C50CCC-5F5D-4925-A484-00FCE4AB6AFD}"/>
                    </a:ext>
                  </a:extLst>
                </p14:cNvPr>
                <p14:cNvContentPartPr/>
                <p14:nvPr/>
              </p14:nvContentPartPr>
              <p14:xfrm>
                <a:off x="9110910" y="5190929"/>
                <a:ext cx="956520" cy="101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2C50CCC-5F5D-4925-A484-00FCE4AB6AF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02270" y="5181929"/>
                  <a:ext cx="974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23DA78-D94C-46E1-800E-2507544F70DE}"/>
                    </a:ext>
                  </a:extLst>
                </p14:cNvPr>
                <p14:cNvContentPartPr/>
                <p14:nvPr/>
              </p14:nvContentPartPr>
              <p14:xfrm>
                <a:off x="9488190" y="4733729"/>
                <a:ext cx="87480" cy="183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23DA78-D94C-46E1-800E-2507544F70D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79550" y="4724729"/>
                  <a:ext cx="105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058C0D9-DFFE-4493-A05C-5E125D839513}"/>
                    </a:ext>
                  </a:extLst>
                </p14:cNvPr>
                <p14:cNvContentPartPr/>
                <p14:nvPr/>
              </p14:nvContentPartPr>
              <p14:xfrm>
                <a:off x="9614190" y="4801049"/>
                <a:ext cx="35640" cy="9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058C0D9-DFFE-4493-A05C-5E125D83951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05550" y="4792049"/>
                  <a:ext cx="532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0029483-D747-4189-BAA8-614D1FC5D522}"/>
                    </a:ext>
                  </a:extLst>
                </p14:cNvPr>
                <p14:cNvContentPartPr/>
                <p14:nvPr/>
              </p14:nvContentPartPr>
              <p14:xfrm>
                <a:off x="9712110" y="4769369"/>
                <a:ext cx="84600" cy="134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0029483-D747-4189-BAA8-614D1FC5D52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703110" y="4760729"/>
                  <a:ext cx="102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11CDD8-424C-4304-8DCE-99506CA639AF}"/>
                    </a:ext>
                  </a:extLst>
                </p14:cNvPr>
                <p14:cNvContentPartPr/>
                <p14:nvPr/>
              </p14:nvContentPartPr>
              <p14:xfrm>
                <a:off x="9838470" y="4797089"/>
                <a:ext cx="77040" cy="111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11CDD8-424C-4304-8DCE-99506CA639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829830" y="4788089"/>
                  <a:ext cx="94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DEA7D2C-7C9D-455E-8069-1927D21949E2}"/>
                    </a:ext>
                  </a:extLst>
                </p14:cNvPr>
                <p14:cNvContentPartPr/>
                <p14:nvPr/>
              </p14:nvContentPartPr>
              <p14:xfrm>
                <a:off x="10633710" y="4516649"/>
                <a:ext cx="16200" cy="3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DEA7D2C-7C9D-455E-8069-1927D21949E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24710" y="4508009"/>
                  <a:ext cx="33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67B9539-7A7C-45A5-932C-F7BAED24D7C3}"/>
                    </a:ext>
                  </a:extLst>
                </p14:cNvPr>
                <p14:cNvContentPartPr/>
                <p14:nvPr/>
              </p14:nvContentPartPr>
              <p14:xfrm>
                <a:off x="10593390" y="4524569"/>
                <a:ext cx="204840" cy="173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67B9539-7A7C-45A5-932C-F7BAED24D7C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84750" y="4515569"/>
                  <a:ext cx="222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4F89FF-024B-49FB-B6D3-7536C072B43B}"/>
                    </a:ext>
                  </a:extLst>
                </p14:cNvPr>
                <p14:cNvContentPartPr/>
                <p14:nvPr/>
              </p14:nvContentPartPr>
              <p14:xfrm>
                <a:off x="10647390" y="4572809"/>
                <a:ext cx="156240" cy="234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4F89FF-024B-49FB-B6D3-7536C072B4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38750" y="4564169"/>
                  <a:ext cx="173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F252D8-A112-45A5-B67D-647768689E48}"/>
                    </a:ext>
                  </a:extLst>
                </p14:cNvPr>
                <p14:cNvContentPartPr/>
                <p14:nvPr/>
              </p14:nvContentPartPr>
              <p14:xfrm>
                <a:off x="10738470" y="4798889"/>
                <a:ext cx="28080" cy="227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F252D8-A112-45A5-B67D-647768689E4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729830" y="4790249"/>
                  <a:ext cx="45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A36ABFA-2284-4423-8E7C-E76F0DCE71C6}"/>
                    </a:ext>
                  </a:extLst>
                </p14:cNvPr>
                <p14:cNvContentPartPr/>
                <p14:nvPr/>
              </p14:nvContentPartPr>
              <p14:xfrm>
                <a:off x="10147350" y="5135489"/>
                <a:ext cx="649080" cy="43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A36ABFA-2284-4423-8E7C-E76F0DCE71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38350" y="5126849"/>
                  <a:ext cx="666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98AB46-4F8C-4585-8D7D-B2FF1EC299D3}"/>
                    </a:ext>
                  </a:extLst>
                </p14:cNvPr>
                <p14:cNvContentPartPr/>
                <p14:nvPr/>
              </p14:nvContentPartPr>
              <p14:xfrm>
                <a:off x="10768350" y="5066009"/>
                <a:ext cx="23760" cy="49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98AB46-4F8C-4585-8D7D-B2FF1EC299D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59350" y="5057009"/>
                  <a:ext cx="41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3CA4BBF-6277-42DB-8408-69D0CFDA0F6F}"/>
                    </a:ext>
                  </a:extLst>
                </p14:cNvPr>
                <p14:cNvContentPartPr/>
                <p14:nvPr/>
              </p14:nvContentPartPr>
              <p14:xfrm>
                <a:off x="10926030" y="4622849"/>
                <a:ext cx="28080" cy="167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3CA4BBF-6277-42DB-8408-69D0CFDA0F6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17390" y="4614209"/>
                  <a:ext cx="45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8ABFB8C-EE38-4191-98AE-6ACBC4C921B5}"/>
                    </a:ext>
                  </a:extLst>
                </p14:cNvPr>
                <p14:cNvContentPartPr/>
                <p14:nvPr/>
              </p14:nvContentPartPr>
              <p14:xfrm>
                <a:off x="11008830" y="4615289"/>
                <a:ext cx="97560" cy="167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8ABFB8C-EE38-4191-98AE-6ACBC4C921B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99830" y="4606289"/>
                  <a:ext cx="115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F9F34B3-FABD-4B6D-B5FA-6551C186FB09}"/>
                    </a:ext>
                  </a:extLst>
                </p14:cNvPr>
                <p14:cNvContentPartPr/>
                <p14:nvPr/>
              </p14:nvContentPartPr>
              <p14:xfrm>
                <a:off x="11174070" y="4680089"/>
                <a:ext cx="123120" cy="61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F9F34B3-FABD-4B6D-B5FA-6551C186FB0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65430" y="4671089"/>
                  <a:ext cx="140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4F57EC0-4BD3-455B-BD70-D38CF8A455CC}"/>
                    </a:ext>
                  </a:extLst>
                </p14:cNvPr>
                <p14:cNvContentPartPr/>
                <p14:nvPr/>
              </p14:nvContentPartPr>
              <p14:xfrm>
                <a:off x="11380710" y="4597289"/>
                <a:ext cx="207000" cy="137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4F57EC0-4BD3-455B-BD70-D38CF8A455C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71710" y="4588289"/>
                  <a:ext cx="224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0E1C24E-0FA9-4D1D-8D0E-359B71256D61}"/>
                    </a:ext>
                  </a:extLst>
                </p14:cNvPr>
                <p14:cNvContentPartPr/>
                <p14:nvPr/>
              </p14:nvContentPartPr>
              <p14:xfrm>
                <a:off x="11032590" y="4852889"/>
                <a:ext cx="284040" cy="1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0E1C24E-0FA9-4D1D-8D0E-359B71256D6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23590" y="4843889"/>
                  <a:ext cx="301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BC2D1B-2D7D-4154-B44D-43E6F723468A}"/>
                    </a:ext>
                  </a:extLst>
                </p14:cNvPr>
                <p14:cNvContentPartPr/>
                <p14:nvPr/>
              </p14:nvContentPartPr>
              <p14:xfrm>
                <a:off x="11019270" y="4886729"/>
                <a:ext cx="335160" cy="30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BC2D1B-2D7D-4154-B44D-43E6F723468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10630" y="4877729"/>
                  <a:ext cx="3528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B5F112E-567F-41A8-A9BF-55BAECE8B38A}"/>
              </a:ext>
            </a:extLst>
          </p:cNvPr>
          <p:cNvGrpSpPr/>
          <p:nvPr/>
        </p:nvGrpSpPr>
        <p:grpSpPr>
          <a:xfrm>
            <a:off x="6841470" y="2384009"/>
            <a:ext cx="500400" cy="338040"/>
            <a:chOff x="6841470" y="2384009"/>
            <a:chExt cx="50040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6078821-BD89-472D-A487-062A68FE9938}"/>
                    </a:ext>
                  </a:extLst>
                </p14:cNvPr>
                <p14:cNvContentPartPr/>
                <p14:nvPr/>
              </p14:nvContentPartPr>
              <p14:xfrm>
                <a:off x="6841470" y="2384009"/>
                <a:ext cx="216000" cy="338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6078821-BD89-472D-A487-062A68FE993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32470" y="2375009"/>
                  <a:ext cx="2336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F6376CA-46BD-42F3-8266-224DDFBC756B}"/>
                    </a:ext>
                  </a:extLst>
                </p14:cNvPr>
                <p14:cNvContentPartPr/>
                <p14:nvPr/>
              </p14:nvContentPartPr>
              <p14:xfrm>
                <a:off x="7161510" y="2410649"/>
                <a:ext cx="180360" cy="27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F6376CA-46BD-42F3-8266-224DDFBC756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52510" y="2401649"/>
                  <a:ext cx="1980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139D956-D274-4840-BCC3-C046655E1CDE}"/>
              </a:ext>
            </a:extLst>
          </p:cNvPr>
          <p:cNvGrpSpPr/>
          <p:nvPr/>
        </p:nvGrpSpPr>
        <p:grpSpPr>
          <a:xfrm>
            <a:off x="2922870" y="2371049"/>
            <a:ext cx="444960" cy="321120"/>
            <a:chOff x="2922870" y="2371049"/>
            <a:chExt cx="4449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CB17A7E-F361-4727-92A2-73E811F325FD}"/>
                    </a:ext>
                  </a:extLst>
                </p14:cNvPr>
                <p14:cNvContentPartPr/>
                <p14:nvPr/>
              </p14:nvContentPartPr>
              <p14:xfrm>
                <a:off x="2922870" y="2371049"/>
                <a:ext cx="177480" cy="321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CB17A7E-F361-4727-92A2-73E811F325F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14230" y="2362409"/>
                  <a:ext cx="195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BD68E53-0FC0-4473-A380-A7E4243A6423}"/>
                    </a:ext>
                  </a:extLst>
                </p14:cNvPr>
                <p14:cNvContentPartPr/>
                <p14:nvPr/>
              </p14:nvContentPartPr>
              <p14:xfrm>
                <a:off x="3217710" y="2445569"/>
                <a:ext cx="150120" cy="190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BD68E53-0FC0-4473-A380-A7E4243A642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08710" y="2436569"/>
                  <a:ext cx="167760" cy="20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760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9591-E388-493E-9D43-7E8C24B8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MERENJE SNAGE POTRO</a:t>
            </a:r>
            <a:r>
              <a:rPr lang="sr-Latn-RS" dirty="0"/>
              <a:t>ŠAČA U-I METODOM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F776B0-8068-488B-A166-233384F91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2205" y="2117266"/>
            <a:ext cx="4219575" cy="2895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231ED-C109-404C-B757-40F557A5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942" y="4861595"/>
            <a:ext cx="3848100" cy="8763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BD69B8-AD5E-4A36-8449-5EFB263499DC}"/>
              </a:ext>
            </a:extLst>
          </p:cNvPr>
          <p:cNvGrpSpPr/>
          <p:nvPr/>
        </p:nvGrpSpPr>
        <p:grpSpPr>
          <a:xfrm>
            <a:off x="7200750" y="5086889"/>
            <a:ext cx="275040" cy="267480"/>
            <a:chOff x="7200750" y="5086889"/>
            <a:chExt cx="2750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954E6A-72EC-47A4-A291-DAE2F820AA4B}"/>
                    </a:ext>
                  </a:extLst>
                </p14:cNvPr>
                <p14:cNvContentPartPr/>
                <p14:nvPr/>
              </p14:nvContentPartPr>
              <p14:xfrm>
                <a:off x="7200750" y="5086889"/>
                <a:ext cx="169560" cy="267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954E6A-72EC-47A4-A291-DAE2F820AA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91750" y="5077889"/>
                  <a:ext cx="187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DEB39E-05F8-42DD-8AC2-DFBCFF766B3C}"/>
                    </a:ext>
                  </a:extLst>
                </p14:cNvPr>
                <p14:cNvContentPartPr/>
                <p14:nvPr/>
              </p14:nvContentPartPr>
              <p14:xfrm>
                <a:off x="7267350" y="5094449"/>
                <a:ext cx="208440" cy="246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DEB39E-05F8-42DD-8AC2-DFBCFF766B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58710" y="5085809"/>
                  <a:ext cx="22608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ACB35-ACA0-4659-87A8-9DA15455818A}"/>
              </a:ext>
            </a:extLst>
          </p:cNvPr>
          <p:cNvGrpSpPr/>
          <p:nvPr/>
        </p:nvGrpSpPr>
        <p:grpSpPr>
          <a:xfrm>
            <a:off x="8106510" y="3881609"/>
            <a:ext cx="254880" cy="386640"/>
            <a:chOff x="8106510" y="3881609"/>
            <a:chExt cx="25488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7F3F653-0FC7-4779-9661-58C36358EF61}"/>
                    </a:ext>
                  </a:extLst>
                </p14:cNvPr>
                <p14:cNvContentPartPr/>
                <p14:nvPr/>
              </p14:nvContentPartPr>
              <p14:xfrm>
                <a:off x="8170230" y="3881609"/>
                <a:ext cx="191160" cy="38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7F3F653-0FC7-4779-9661-58C36358EF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61230" y="3872969"/>
                  <a:ext cx="208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F1EDE28-C06E-46E6-9587-6C4AFB62DE40}"/>
                    </a:ext>
                  </a:extLst>
                </p14:cNvPr>
                <p14:cNvContentPartPr/>
                <p14:nvPr/>
              </p14:nvContentPartPr>
              <p14:xfrm>
                <a:off x="8106510" y="4027409"/>
                <a:ext cx="211320" cy="5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F1EDE28-C06E-46E6-9587-6C4AFB62DE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97870" y="4018769"/>
                  <a:ext cx="2289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3C65D5-DBDF-4E26-AE49-E0F13FF316DB}"/>
              </a:ext>
            </a:extLst>
          </p:cNvPr>
          <p:cNvGrpSpPr/>
          <p:nvPr/>
        </p:nvGrpSpPr>
        <p:grpSpPr>
          <a:xfrm>
            <a:off x="8277510" y="4710329"/>
            <a:ext cx="1427040" cy="354600"/>
            <a:chOff x="8277510" y="4710329"/>
            <a:chExt cx="142704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174607-A801-4A08-A1C1-92B6B64CDABC}"/>
                    </a:ext>
                  </a:extLst>
                </p14:cNvPr>
                <p14:cNvContentPartPr/>
                <p14:nvPr/>
              </p14:nvContentPartPr>
              <p14:xfrm>
                <a:off x="8277510" y="4710329"/>
                <a:ext cx="202680" cy="29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174607-A801-4A08-A1C1-92B6B64CDA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68870" y="4701329"/>
                  <a:ext cx="220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9EF831-B8E8-4430-BDD4-C824953A1CA7}"/>
                    </a:ext>
                  </a:extLst>
                </p14:cNvPr>
                <p14:cNvContentPartPr/>
                <p14:nvPr/>
              </p14:nvContentPartPr>
              <p14:xfrm>
                <a:off x="8555790" y="4898969"/>
                <a:ext cx="360" cy="15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9EF831-B8E8-4430-BDD4-C824953A1C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47150" y="4890329"/>
                  <a:ext cx="18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C0E270-192D-4BBE-B071-DAB131571DED}"/>
                    </a:ext>
                  </a:extLst>
                </p14:cNvPr>
                <p14:cNvContentPartPr/>
                <p14:nvPr/>
              </p14:nvContentPartPr>
              <p14:xfrm>
                <a:off x="8698710" y="4763609"/>
                <a:ext cx="126360" cy="301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C0E270-192D-4BBE-B071-DAB131571D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90070" y="4754969"/>
                  <a:ext cx="144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A9B815-EDB8-4246-B7BA-770B641970B0}"/>
                    </a:ext>
                  </a:extLst>
                </p14:cNvPr>
                <p14:cNvContentPartPr/>
                <p14:nvPr/>
              </p14:nvContentPartPr>
              <p14:xfrm>
                <a:off x="8592870" y="4920929"/>
                <a:ext cx="163440" cy="47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A9B815-EDB8-4246-B7BA-770B641970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584230" y="4912289"/>
                  <a:ext cx="181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62011A-310D-4FF7-94E9-6D26890D45B9}"/>
                    </a:ext>
                  </a:extLst>
                </p14:cNvPr>
                <p14:cNvContentPartPr/>
                <p14:nvPr/>
              </p14:nvContentPartPr>
              <p14:xfrm>
                <a:off x="8992470" y="4912289"/>
                <a:ext cx="151920" cy="3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62011A-310D-4FF7-94E9-6D26890D45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83470" y="4903649"/>
                  <a:ext cx="169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02FF8E-9AB4-424E-BC66-3023081CF48B}"/>
                    </a:ext>
                  </a:extLst>
                </p14:cNvPr>
                <p14:cNvContentPartPr/>
                <p14:nvPr/>
              </p14:nvContentPartPr>
              <p14:xfrm>
                <a:off x="9064470" y="4842809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02FF8E-9AB4-424E-BC66-3023081CF4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55470" y="48341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631D91-1339-4580-B463-5A14CF43A5CA}"/>
                    </a:ext>
                  </a:extLst>
                </p14:cNvPr>
                <p14:cNvContentPartPr/>
                <p14:nvPr/>
              </p14:nvContentPartPr>
              <p14:xfrm>
                <a:off x="9226470" y="4724729"/>
                <a:ext cx="478080" cy="30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631D91-1339-4580-B463-5A14CF43A5C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17830" y="4715729"/>
                  <a:ext cx="4957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984920-6F82-495B-9C9C-157D42FC79E7}"/>
                    </a:ext>
                  </a:extLst>
                </p14:cNvPr>
                <p14:cNvContentPartPr/>
                <p14:nvPr/>
              </p14:nvContentPartPr>
              <p14:xfrm>
                <a:off x="8936310" y="4838129"/>
                <a:ext cx="146520" cy="24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984920-6F82-495B-9C9C-157D42FC79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27310" y="4829129"/>
                  <a:ext cx="1641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08C3A4-8C0F-4608-B7D3-200C44D9B16A}"/>
              </a:ext>
            </a:extLst>
          </p:cNvPr>
          <p:cNvGrpSpPr/>
          <p:nvPr/>
        </p:nvGrpSpPr>
        <p:grpSpPr>
          <a:xfrm>
            <a:off x="10038270" y="4528169"/>
            <a:ext cx="1225080" cy="618480"/>
            <a:chOff x="10038270" y="4528169"/>
            <a:chExt cx="122508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24BFB3-E971-4913-BB94-CF61900C898C}"/>
                    </a:ext>
                  </a:extLst>
                </p14:cNvPr>
                <p14:cNvContentPartPr/>
                <p14:nvPr/>
              </p14:nvContentPartPr>
              <p14:xfrm>
                <a:off x="10238430" y="4694849"/>
                <a:ext cx="370080" cy="329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24BFB3-E971-4913-BB94-CF61900C898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29790" y="4686209"/>
                  <a:ext cx="387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33D149-DAAB-46A2-B790-E529DF7194E1}"/>
                    </a:ext>
                  </a:extLst>
                </p14:cNvPr>
                <p14:cNvContentPartPr/>
                <p14:nvPr/>
              </p14:nvContentPartPr>
              <p14:xfrm>
                <a:off x="10743870" y="4765409"/>
                <a:ext cx="177120" cy="243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33D149-DAAB-46A2-B790-E529DF7194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35230" y="4756409"/>
                  <a:ext cx="194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AA8EDC-DDBA-41D2-B2EE-4F7C276DBC93}"/>
                    </a:ext>
                  </a:extLst>
                </p14:cNvPr>
                <p14:cNvContentPartPr/>
                <p14:nvPr/>
              </p14:nvContentPartPr>
              <p14:xfrm>
                <a:off x="10038270" y="4602689"/>
                <a:ext cx="214200" cy="543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AA8EDC-DDBA-41D2-B2EE-4F7C276DBC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29630" y="4593689"/>
                  <a:ext cx="2318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49AA21-A685-47B4-8F2F-8349B5EDF100}"/>
                    </a:ext>
                  </a:extLst>
                </p14:cNvPr>
                <p14:cNvContentPartPr/>
                <p14:nvPr/>
              </p14:nvContentPartPr>
              <p14:xfrm>
                <a:off x="10073190" y="4528169"/>
                <a:ext cx="257760" cy="52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49AA21-A685-47B4-8F2F-8349B5EDF1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64190" y="4519169"/>
                  <a:ext cx="275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83C6AB-000A-4BB9-BEA0-2023F6216F0A}"/>
                    </a:ext>
                  </a:extLst>
                </p14:cNvPr>
                <p14:cNvContentPartPr/>
                <p14:nvPr/>
              </p14:nvContentPartPr>
              <p14:xfrm>
                <a:off x="11066070" y="4593689"/>
                <a:ext cx="197280" cy="470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83C6AB-000A-4BB9-BEA0-2023F6216F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57070" y="4584689"/>
                  <a:ext cx="214920" cy="48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88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29E11C-5F40-4BE1-ACA0-F6381CEBF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794" y="131908"/>
            <a:ext cx="4943475" cy="3590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3071B-2C19-4B3C-BD7D-D035ADFA3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878" y="3830404"/>
            <a:ext cx="1295400" cy="1076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A03254-8B7F-4710-825E-81FDCB51FDA9}"/>
                  </a:ext>
                </a:extLst>
              </p14:cNvPr>
              <p14:cNvContentPartPr/>
              <p14:nvPr/>
            </p14:nvContentPartPr>
            <p14:xfrm>
              <a:off x="2738550" y="2871089"/>
              <a:ext cx="577440" cy="522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A03254-8B7F-4710-825E-81FDCB51FD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9550" y="2862449"/>
                <a:ext cx="59508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B1F648C-D93E-45BF-ACE8-CBB076E849CB}"/>
              </a:ext>
            </a:extLst>
          </p:cNvPr>
          <p:cNvGrpSpPr/>
          <p:nvPr/>
        </p:nvGrpSpPr>
        <p:grpSpPr>
          <a:xfrm>
            <a:off x="7210110" y="873809"/>
            <a:ext cx="819360" cy="554400"/>
            <a:chOff x="7210110" y="873809"/>
            <a:chExt cx="81936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44B701-4DFF-44E0-AC6A-3E80E9EF24FD}"/>
                    </a:ext>
                  </a:extLst>
                </p14:cNvPr>
                <p14:cNvContentPartPr/>
                <p14:nvPr/>
              </p14:nvContentPartPr>
              <p14:xfrm>
                <a:off x="7210110" y="891449"/>
                <a:ext cx="117000" cy="388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44B701-4DFF-44E0-AC6A-3E80E9EF24F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01470" y="882809"/>
                  <a:ext cx="1346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83BE515-BBA8-4429-91F2-19295E4E5407}"/>
                    </a:ext>
                  </a:extLst>
                </p14:cNvPr>
                <p14:cNvContentPartPr/>
                <p14:nvPr/>
              </p14:nvContentPartPr>
              <p14:xfrm>
                <a:off x="7370670" y="873809"/>
                <a:ext cx="18360" cy="355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83BE515-BBA8-4429-91F2-19295E4E54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62030" y="865169"/>
                  <a:ext cx="360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11FFFC0-3213-4FED-9574-2941ADF0B931}"/>
                    </a:ext>
                  </a:extLst>
                </p14:cNvPr>
                <p14:cNvContentPartPr/>
                <p14:nvPr/>
              </p14:nvContentPartPr>
              <p14:xfrm>
                <a:off x="7383990" y="1217249"/>
                <a:ext cx="9792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11FFFC0-3213-4FED-9574-2941ADF0B9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74990" y="1208609"/>
                  <a:ext cx="115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4C5A40-2BF8-4104-B8FB-D7F7D39B772B}"/>
                    </a:ext>
                  </a:extLst>
                </p14:cNvPr>
                <p14:cNvContentPartPr/>
                <p14:nvPr/>
              </p14:nvContentPartPr>
              <p14:xfrm>
                <a:off x="7429350" y="1214369"/>
                <a:ext cx="123480" cy="166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4C5A40-2BF8-4104-B8FB-D7F7D39B77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20710" y="1205729"/>
                  <a:ext cx="141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EBF132-639F-44B9-B678-FA9A80A3C344}"/>
                    </a:ext>
                  </a:extLst>
                </p14:cNvPr>
                <p14:cNvContentPartPr/>
                <p14:nvPr/>
              </p14:nvContentPartPr>
              <p14:xfrm>
                <a:off x="7434750" y="1295369"/>
                <a:ext cx="118080" cy="26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EBF132-639F-44B9-B678-FA9A80A3C3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26110" y="1286729"/>
                  <a:ext cx="135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A620B1-E9CA-4430-8DC7-AA1EA6D028C8}"/>
                    </a:ext>
                  </a:extLst>
                </p14:cNvPr>
                <p14:cNvContentPartPr/>
                <p14:nvPr/>
              </p14:nvContentPartPr>
              <p14:xfrm>
                <a:off x="7613670" y="1310849"/>
                <a:ext cx="14040" cy="9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A620B1-E9CA-4430-8DC7-AA1EA6D028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05030" y="1301849"/>
                  <a:ext cx="31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48353F6-8179-40C5-AB9B-A002B9774563}"/>
                    </a:ext>
                  </a:extLst>
                </p14:cNvPr>
                <p14:cNvContentPartPr/>
                <p14:nvPr/>
              </p14:nvContentPartPr>
              <p14:xfrm>
                <a:off x="7592790" y="1247489"/>
                <a:ext cx="186120" cy="166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48353F6-8179-40C5-AB9B-A002B97745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83790" y="1238489"/>
                  <a:ext cx="203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92A814F-9715-499F-BE4C-2CA9BF3645B4}"/>
                    </a:ext>
                  </a:extLst>
                </p14:cNvPr>
                <p14:cNvContentPartPr/>
                <p14:nvPr/>
              </p14:nvContentPartPr>
              <p14:xfrm>
                <a:off x="7887270" y="1155329"/>
                <a:ext cx="142200" cy="3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92A814F-9715-499F-BE4C-2CA9BF3645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78270" y="1146329"/>
                  <a:ext cx="159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D73D88E-A150-46C4-BBDF-1B56D727A8F9}"/>
                    </a:ext>
                  </a:extLst>
                </p14:cNvPr>
                <p14:cNvContentPartPr/>
                <p14:nvPr/>
              </p14:nvContentPartPr>
              <p14:xfrm>
                <a:off x="7898790" y="1062809"/>
                <a:ext cx="114840" cy="3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D73D88E-A150-46C4-BBDF-1B56D727A8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90150" y="1053809"/>
                  <a:ext cx="13248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DEF2EA8-81AD-4D69-968E-03BD5FA6012A}"/>
                  </a:ext>
                </a:extLst>
              </p14:cNvPr>
              <p14:cNvContentPartPr/>
              <p14:nvPr/>
            </p14:nvContentPartPr>
            <p14:xfrm>
              <a:off x="8215230" y="888569"/>
              <a:ext cx="356040" cy="44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DEF2EA8-81AD-4D69-968E-03BD5FA601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06230" y="879569"/>
                <a:ext cx="373680" cy="46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F8C5AF1B-93D6-401F-A51D-CDA259FCDC1D}"/>
              </a:ext>
            </a:extLst>
          </p:cNvPr>
          <p:cNvGrpSpPr/>
          <p:nvPr/>
        </p:nvGrpSpPr>
        <p:grpSpPr>
          <a:xfrm>
            <a:off x="7395510" y="1711169"/>
            <a:ext cx="1055880" cy="303840"/>
            <a:chOff x="7395510" y="1711169"/>
            <a:chExt cx="105588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68D4CC2-CCF1-4622-A912-AD32A25F5E72}"/>
                    </a:ext>
                  </a:extLst>
                </p14:cNvPr>
                <p14:cNvContentPartPr/>
                <p14:nvPr/>
              </p14:nvContentPartPr>
              <p14:xfrm>
                <a:off x="7455990" y="1771289"/>
                <a:ext cx="14040" cy="18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68D4CC2-CCF1-4622-A912-AD32A25F5E7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46990" y="1762649"/>
                  <a:ext cx="31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51F974-6370-4362-8FD3-D7E206420801}"/>
                    </a:ext>
                  </a:extLst>
                </p14:cNvPr>
                <p14:cNvContentPartPr/>
                <p14:nvPr/>
              </p14:nvContentPartPr>
              <p14:xfrm>
                <a:off x="7395510" y="1934369"/>
                <a:ext cx="175320" cy="36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51F974-6370-4362-8FD3-D7E2064208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86870" y="1925369"/>
                  <a:ext cx="192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17CFC1-9A65-4C36-BF41-61C00B5C4435}"/>
                    </a:ext>
                  </a:extLst>
                </p14:cNvPr>
                <p14:cNvContentPartPr/>
                <p14:nvPr/>
              </p14:nvContentPartPr>
              <p14:xfrm>
                <a:off x="7397670" y="1716929"/>
                <a:ext cx="218520" cy="4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17CFC1-9A65-4C36-BF41-61C00B5C44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89030" y="1708289"/>
                  <a:ext cx="236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693506-0E5E-4F6D-AEEA-D6384A48BFA2}"/>
                    </a:ext>
                  </a:extLst>
                </p14:cNvPr>
                <p14:cNvContentPartPr/>
                <p14:nvPr/>
              </p14:nvContentPartPr>
              <p14:xfrm>
                <a:off x="7694310" y="1894769"/>
                <a:ext cx="52200" cy="11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693506-0E5E-4F6D-AEEA-D6384A48BF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85670" y="1885769"/>
                  <a:ext cx="69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8A5CDA-1AA0-485E-8447-5936168E0FC3}"/>
                    </a:ext>
                  </a:extLst>
                </p14:cNvPr>
                <p14:cNvContentPartPr/>
                <p14:nvPr/>
              </p14:nvContentPartPr>
              <p14:xfrm>
                <a:off x="7871430" y="1887569"/>
                <a:ext cx="81000" cy="4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8A5CDA-1AA0-485E-8447-5936168E0F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62430" y="1878929"/>
                  <a:ext cx="98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593735-08CE-4DFC-A61C-C00D597CA6AF}"/>
                    </a:ext>
                  </a:extLst>
                </p14:cNvPr>
                <p14:cNvContentPartPr/>
                <p14:nvPr/>
              </p14:nvContentPartPr>
              <p14:xfrm>
                <a:off x="7905270" y="1785689"/>
                <a:ext cx="90360" cy="1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593735-08CE-4DFC-A61C-C00D597CA6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96270" y="1776689"/>
                  <a:ext cx="108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A2BD13E-E21D-4541-99E5-D84C1BB3F656}"/>
                    </a:ext>
                  </a:extLst>
                </p14:cNvPr>
                <p14:cNvContentPartPr/>
                <p14:nvPr/>
              </p14:nvContentPartPr>
              <p14:xfrm>
                <a:off x="8189310" y="1742489"/>
                <a:ext cx="5400" cy="17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A2BD13E-E21D-4541-99E5-D84C1BB3F65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80310" y="1733489"/>
                  <a:ext cx="23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47A55E-B033-484B-B3D7-EB01D88BDA0E}"/>
                    </a:ext>
                  </a:extLst>
                </p14:cNvPr>
                <p14:cNvContentPartPr/>
                <p14:nvPr/>
              </p14:nvContentPartPr>
              <p14:xfrm>
                <a:off x="8112990" y="1910609"/>
                <a:ext cx="148680" cy="44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47A55E-B033-484B-B3D7-EB01D88BDA0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03990" y="1901609"/>
                  <a:ext cx="166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8220B5-1049-4F59-9F7E-AF60993ADBD4}"/>
                    </a:ext>
                  </a:extLst>
                </p14:cNvPr>
                <p14:cNvContentPartPr/>
                <p14:nvPr/>
              </p14:nvContentPartPr>
              <p14:xfrm>
                <a:off x="8141790" y="1711169"/>
                <a:ext cx="176040" cy="16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8220B5-1049-4F59-9F7E-AF60993ADB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33150" y="1702529"/>
                  <a:ext cx="193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54FAD9-15B0-4C9C-9EB1-4E835B81B6EF}"/>
                    </a:ext>
                  </a:extLst>
                </p14:cNvPr>
                <p14:cNvContentPartPr/>
                <p14:nvPr/>
              </p14:nvContentPartPr>
              <p14:xfrm>
                <a:off x="8314230" y="1874249"/>
                <a:ext cx="137160" cy="140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54FAD9-15B0-4C9C-9EB1-4E835B81B6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05590" y="1865249"/>
                  <a:ext cx="15480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2248F1F-039F-46D5-B3B7-EE1DC69DC44D}"/>
              </a:ext>
            </a:extLst>
          </p:cNvPr>
          <p:cNvGrpSpPr/>
          <p:nvPr/>
        </p:nvGrpSpPr>
        <p:grpSpPr>
          <a:xfrm>
            <a:off x="7455990" y="2183849"/>
            <a:ext cx="1070640" cy="353520"/>
            <a:chOff x="7455990" y="2183849"/>
            <a:chExt cx="10706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7C9334A-5D9B-45E9-88A7-F82A5E5AA224}"/>
                    </a:ext>
                  </a:extLst>
                </p14:cNvPr>
                <p14:cNvContentPartPr/>
                <p14:nvPr/>
              </p14:nvContentPartPr>
              <p14:xfrm>
                <a:off x="7522590" y="2246129"/>
                <a:ext cx="10080" cy="15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7C9334A-5D9B-45E9-88A7-F82A5E5AA2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13590" y="2237489"/>
                  <a:ext cx="27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28F3F7-931D-4E02-A07F-88375AB9769C}"/>
                    </a:ext>
                  </a:extLst>
                </p14:cNvPr>
                <p14:cNvContentPartPr/>
                <p14:nvPr/>
              </p14:nvContentPartPr>
              <p14:xfrm>
                <a:off x="7455990" y="2393009"/>
                <a:ext cx="173160" cy="37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28F3F7-931D-4E02-A07F-88375AB976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46990" y="2384369"/>
                  <a:ext cx="190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4323ABC-3E67-47E0-B3A1-4883EE8364EB}"/>
                    </a:ext>
                  </a:extLst>
                </p14:cNvPr>
                <p14:cNvContentPartPr/>
                <p14:nvPr/>
              </p14:nvContentPartPr>
              <p14:xfrm>
                <a:off x="7474350" y="2220569"/>
                <a:ext cx="141120" cy="6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323ABC-3E67-47E0-B3A1-4883EE8364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65350" y="2211569"/>
                  <a:ext cx="158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11DE1C-92F7-49C6-99D5-0043A222A4A3}"/>
                    </a:ext>
                  </a:extLst>
                </p14:cNvPr>
                <p14:cNvContentPartPr/>
                <p14:nvPr/>
              </p14:nvContentPartPr>
              <p14:xfrm>
                <a:off x="7698630" y="2403809"/>
                <a:ext cx="131760" cy="133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11DE1C-92F7-49C6-99D5-0043A222A4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89630" y="2395169"/>
                  <a:ext cx="149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1878AF-03C3-437E-8EE6-B2111DBFF8AC}"/>
                    </a:ext>
                  </a:extLst>
                </p14:cNvPr>
                <p14:cNvContentPartPr/>
                <p14:nvPr/>
              </p14:nvContentPartPr>
              <p14:xfrm>
                <a:off x="7911750" y="2336849"/>
                <a:ext cx="91440" cy="28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1878AF-03C3-437E-8EE6-B2111DBFF8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02750" y="2327849"/>
                  <a:ext cx="109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A10153-6B62-4FD0-86E7-B14EF485D854}"/>
                    </a:ext>
                  </a:extLst>
                </p14:cNvPr>
                <p14:cNvContentPartPr/>
                <p14:nvPr/>
              </p14:nvContentPartPr>
              <p14:xfrm>
                <a:off x="7960350" y="2269889"/>
                <a:ext cx="96840" cy="1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A10153-6B62-4FD0-86E7-B14EF485D8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51350" y="2261249"/>
                  <a:ext cx="114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86E0551-F503-4DC7-AFE3-3EC956C871DC}"/>
                    </a:ext>
                  </a:extLst>
                </p14:cNvPr>
                <p14:cNvContentPartPr/>
                <p14:nvPr/>
              </p14:nvContentPartPr>
              <p14:xfrm>
                <a:off x="8255910" y="2223449"/>
                <a:ext cx="34200" cy="135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86E0551-F503-4DC7-AFE3-3EC956C871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47270" y="2214449"/>
                  <a:ext cx="51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5EE18EB-26E9-4673-BECB-05054AEE1A20}"/>
                    </a:ext>
                  </a:extLst>
                </p14:cNvPr>
                <p14:cNvContentPartPr/>
                <p14:nvPr/>
              </p14:nvContentPartPr>
              <p14:xfrm>
                <a:off x="8204070" y="2183849"/>
                <a:ext cx="173160" cy="230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5EE18EB-26E9-4673-BECB-05054AEE1A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95070" y="2175209"/>
                  <a:ext cx="190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F4ED49-94A7-4673-A6A5-13EA490AA14C}"/>
                    </a:ext>
                  </a:extLst>
                </p14:cNvPr>
                <p14:cNvContentPartPr/>
                <p14:nvPr/>
              </p14:nvContentPartPr>
              <p14:xfrm>
                <a:off x="8424750" y="2310929"/>
                <a:ext cx="101880" cy="9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F4ED49-94A7-4673-A6A5-13EA490AA1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15750" y="2302289"/>
                  <a:ext cx="1195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C26AD1-FD3D-42D9-8A7E-03DFAD92C5C3}"/>
              </a:ext>
            </a:extLst>
          </p:cNvPr>
          <p:cNvGrpSpPr/>
          <p:nvPr/>
        </p:nvGrpSpPr>
        <p:grpSpPr>
          <a:xfrm>
            <a:off x="8816430" y="3251249"/>
            <a:ext cx="2025360" cy="444600"/>
            <a:chOff x="8816430" y="3251249"/>
            <a:chExt cx="202536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8A4646B-C5E0-40F4-921D-0C915B27ED21}"/>
                    </a:ext>
                  </a:extLst>
                </p14:cNvPr>
                <p14:cNvContentPartPr/>
                <p14:nvPr/>
              </p14:nvContentPartPr>
              <p14:xfrm>
                <a:off x="8844150" y="3447809"/>
                <a:ext cx="16200" cy="228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8A4646B-C5E0-40F4-921D-0C915B27ED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35150" y="3438809"/>
                  <a:ext cx="338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46C8DE-9324-41D9-8B89-E6DB602B2844}"/>
                    </a:ext>
                  </a:extLst>
                </p14:cNvPr>
                <p14:cNvContentPartPr/>
                <p14:nvPr/>
              </p14:nvContentPartPr>
              <p14:xfrm>
                <a:off x="8816430" y="3371129"/>
                <a:ext cx="162720" cy="239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46C8DE-9324-41D9-8B89-E6DB602B28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07790" y="3362489"/>
                  <a:ext cx="180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6812D7-5AD0-41DE-BF21-080F10FC3C9B}"/>
                    </a:ext>
                  </a:extLst>
                </p14:cNvPr>
                <p14:cNvContentPartPr/>
                <p14:nvPr/>
              </p14:nvContentPartPr>
              <p14:xfrm>
                <a:off x="8997510" y="3588569"/>
                <a:ext cx="127440" cy="10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6812D7-5AD0-41DE-BF21-080F10FC3C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88870" y="3579929"/>
                  <a:ext cx="145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844F5A0-108A-4044-96F6-FD02E3E3AC5A}"/>
                    </a:ext>
                  </a:extLst>
                </p14:cNvPr>
                <p14:cNvContentPartPr/>
                <p14:nvPr/>
              </p14:nvContentPartPr>
              <p14:xfrm>
                <a:off x="9236190" y="3442769"/>
                <a:ext cx="15120" cy="124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844F5A0-108A-4044-96F6-FD02E3E3AC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27190" y="3433769"/>
                  <a:ext cx="32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0FCF1B7-454A-4FED-B4B1-1E809BF5E40B}"/>
                    </a:ext>
                  </a:extLst>
                </p14:cNvPr>
                <p14:cNvContentPartPr/>
                <p14:nvPr/>
              </p14:nvContentPartPr>
              <p14:xfrm>
                <a:off x="9193710" y="3572729"/>
                <a:ext cx="97920" cy="37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0FCF1B7-454A-4FED-B4B1-1E809BF5E4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84710" y="3563729"/>
                  <a:ext cx="115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4720BF-3335-4AC0-90A7-E76897DBD286}"/>
                    </a:ext>
                  </a:extLst>
                </p14:cNvPr>
                <p14:cNvContentPartPr/>
                <p14:nvPr/>
              </p14:nvContentPartPr>
              <p14:xfrm>
                <a:off x="9165270" y="3370049"/>
                <a:ext cx="135000" cy="51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4720BF-3335-4AC0-90A7-E76897DBD28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156270" y="3361409"/>
                  <a:ext cx="152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5CECC9D-5D2F-4689-9F6A-7B4C66EAD86C}"/>
                    </a:ext>
                  </a:extLst>
                </p14:cNvPr>
                <p14:cNvContentPartPr/>
                <p14:nvPr/>
              </p14:nvContentPartPr>
              <p14:xfrm>
                <a:off x="9361830" y="3571649"/>
                <a:ext cx="93600" cy="102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5CECC9D-5D2F-4689-9F6A-7B4C66EAD8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53190" y="3563009"/>
                  <a:ext cx="111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C753F7-86A0-46D2-8E2A-AED1FF309786}"/>
                    </a:ext>
                  </a:extLst>
                </p14:cNvPr>
                <p14:cNvContentPartPr/>
                <p14:nvPr/>
              </p14:nvContentPartPr>
              <p14:xfrm>
                <a:off x="9511590" y="3502169"/>
                <a:ext cx="149760" cy="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C753F7-86A0-46D2-8E2A-AED1FF3097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02590" y="3493169"/>
                  <a:ext cx="167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7173F52-E996-4130-A6AB-DA98E4AA9B12}"/>
                    </a:ext>
                  </a:extLst>
                </p14:cNvPr>
                <p14:cNvContentPartPr/>
                <p14:nvPr/>
              </p14:nvContentPartPr>
              <p14:xfrm>
                <a:off x="9660990" y="3358169"/>
                <a:ext cx="23760" cy="9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7173F52-E996-4130-A6AB-DA98E4AA9B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51990" y="3349169"/>
                  <a:ext cx="41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AFCFB34-21EB-4BCC-8997-EE6477C635A6}"/>
                    </a:ext>
                  </a:extLst>
                </p14:cNvPr>
                <p14:cNvContentPartPr/>
                <p14:nvPr/>
              </p14:nvContentPartPr>
              <p14:xfrm>
                <a:off x="9767910" y="3354929"/>
                <a:ext cx="15120" cy="230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AFCFB34-21EB-4BCC-8997-EE6477C635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59270" y="3346289"/>
                  <a:ext cx="32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694B45-88AA-489D-A22F-931CFA7776EF}"/>
                    </a:ext>
                  </a:extLst>
                </p14:cNvPr>
                <p14:cNvContentPartPr/>
                <p14:nvPr/>
              </p14:nvContentPartPr>
              <p14:xfrm>
                <a:off x="9768990" y="3299489"/>
                <a:ext cx="110160" cy="233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694B45-88AA-489D-A22F-931CFA7776E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60350" y="3290489"/>
                  <a:ext cx="127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EFB4C0-8197-47B4-8521-86910380A3C4}"/>
                    </a:ext>
                  </a:extLst>
                </p14:cNvPr>
                <p14:cNvContentPartPr/>
                <p14:nvPr/>
              </p14:nvContentPartPr>
              <p14:xfrm>
                <a:off x="9925950" y="3517649"/>
                <a:ext cx="45720" cy="97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EFB4C0-8197-47B4-8521-86910380A3C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16950" y="3509009"/>
                  <a:ext cx="63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4F513F4-476E-4A0B-AF16-496E7E1C45B6}"/>
                    </a:ext>
                  </a:extLst>
                </p14:cNvPr>
                <p14:cNvContentPartPr/>
                <p14:nvPr/>
              </p14:nvContentPartPr>
              <p14:xfrm>
                <a:off x="10021350" y="3506849"/>
                <a:ext cx="45000" cy="74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4F513F4-476E-4A0B-AF16-496E7E1C45B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12350" y="3497849"/>
                  <a:ext cx="62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8F288BA-AC59-437E-AAAB-B8DFDC974267}"/>
                    </a:ext>
                  </a:extLst>
                </p14:cNvPr>
                <p14:cNvContentPartPr/>
                <p14:nvPr/>
              </p14:nvContentPartPr>
              <p14:xfrm>
                <a:off x="10085790" y="3307409"/>
                <a:ext cx="4680" cy="223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8F288BA-AC59-437E-AAAB-B8DFDC9742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77150" y="3298769"/>
                  <a:ext cx="22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C924C3-30EB-4276-8526-5829231BBBA6}"/>
                    </a:ext>
                  </a:extLst>
                </p14:cNvPr>
                <p14:cNvContentPartPr/>
                <p14:nvPr/>
              </p14:nvContentPartPr>
              <p14:xfrm>
                <a:off x="10019190" y="3527009"/>
                <a:ext cx="187200" cy="30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C924C3-30EB-4276-8526-5829231BBB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10190" y="3518009"/>
                  <a:ext cx="204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C3264D-31D4-4DF9-A16C-8FC57757B1E1}"/>
                    </a:ext>
                  </a:extLst>
                </p14:cNvPr>
                <p14:cNvContentPartPr/>
                <p14:nvPr/>
              </p14:nvContentPartPr>
              <p14:xfrm>
                <a:off x="10046550" y="3251249"/>
                <a:ext cx="180360" cy="43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C3264D-31D4-4DF9-A16C-8FC57757B1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37910" y="3242609"/>
                  <a:ext cx="198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A49367E-4799-4A7B-B1AD-E4E771B2D367}"/>
                    </a:ext>
                  </a:extLst>
                </p14:cNvPr>
                <p14:cNvContentPartPr/>
                <p14:nvPr/>
              </p14:nvContentPartPr>
              <p14:xfrm>
                <a:off x="10278750" y="3478769"/>
                <a:ext cx="56160" cy="9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A49367E-4799-4A7B-B1AD-E4E771B2D3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69750" y="3469769"/>
                  <a:ext cx="73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330820A-8EC5-42CD-931A-8E8122710E5A}"/>
                    </a:ext>
                  </a:extLst>
                </p14:cNvPr>
                <p14:cNvContentPartPr/>
                <p14:nvPr/>
              </p14:nvContentPartPr>
              <p14:xfrm>
                <a:off x="10413390" y="3426569"/>
                <a:ext cx="106200" cy="23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330820A-8EC5-42CD-931A-8E8122710E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04390" y="3417929"/>
                  <a:ext cx="123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4F793EE-5F9A-426B-BD13-D6F75B47FC90}"/>
                    </a:ext>
                  </a:extLst>
                </p14:cNvPr>
                <p14:cNvContentPartPr/>
                <p14:nvPr/>
              </p14:nvContentPartPr>
              <p14:xfrm>
                <a:off x="10451550" y="3351329"/>
                <a:ext cx="94680" cy="28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4F793EE-5F9A-426B-BD13-D6F75B47FC9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442550" y="3342689"/>
                  <a:ext cx="112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3ACA8F6-D4BD-4BE9-B452-59B39560B1E1}"/>
                    </a:ext>
                  </a:extLst>
                </p14:cNvPr>
                <p14:cNvContentPartPr/>
                <p14:nvPr/>
              </p14:nvContentPartPr>
              <p14:xfrm>
                <a:off x="10679430" y="3277169"/>
                <a:ext cx="162360" cy="161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3ACA8F6-D4BD-4BE9-B452-59B39560B1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70430" y="3268529"/>
                  <a:ext cx="1800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21429FE-4B6F-4CB3-A60F-467760D68A6D}"/>
              </a:ext>
            </a:extLst>
          </p:cNvPr>
          <p:cNvGrpSpPr/>
          <p:nvPr/>
        </p:nvGrpSpPr>
        <p:grpSpPr>
          <a:xfrm>
            <a:off x="5684430" y="3290849"/>
            <a:ext cx="2553840" cy="895680"/>
            <a:chOff x="5684430" y="3290849"/>
            <a:chExt cx="2553840" cy="89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284F9C8-32DF-4000-B02B-2209689867F4}"/>
                    </a:ext>
                  </a:extLst>
                </p14:cNvPr>
                <p14:cNvContentPartPr/>
                <p14:nvPr/>
              </p14:nvContentPartPr>
              <p14:xfrm>
                <a:off x="7464270" y="3290849"/>
                <a:ext cx="146520" cy="252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284F9C8-32DF-4000-B02B-2209689867F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55630" y="3282209"/>
                  <a:ext cx="164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93A01A1-15DF-49D4-B725-D051B9C37E4F}"/>
                    </a:ext>
                  </a:extLst>
                </p14:cNvPr>
                <p14:cNvContentPartPr/>
                <p14:nvPr/>
              </p14:nvContentPartPr>
              <p14:xfrm>
                <a:off x="7603230" y="3480929"/>
                <a:ext cx="30600" cy="153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93A01A1-15DF-49D4-B725-D051B9C37E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94230" y="3472289"/>
                  <a:ext cx="48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3AB9E65-A744-466D-8110-C1DA8EA13BFC}"/>
                    </a:ext>
                  </a:extLst>
                </p14:cNvPr>
                <p14:cNvContentPartPr/>
                <p14:nvPr/>
              </p14:nvContentPartPr>
              <p14:xfrm>
                <a:off x="7638150" y="3525929"/>
                <a:ext cx="83160" cy="118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3AB9E65-A744-466D-8110-C1DA8EA13BF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29510" y="3516929"/>
                  <a:ext cx="100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39D9EC2-0A14-449C-9B17-0CAB811336BE}"/>
                    </a:ext>
                  </a:extLst>
                </p14:cNvPr>
                <p14:cNvContentPartPr/>
                <p14:nvPr/>
              </p14:nvContentPartPr>
              <p14:xfrm>
                <a:off x="7629870" y="3610889"/>
                <a:ext cx="101160" cy="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39D9EC2-0A14-449C-9B17-0CAB811336B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20870" y="3601889"/>
                  <a:ext cx="118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5F80AF5-09A0-4B40-869B-5893AE22AECE}"/>
                    </a:ext>
                  </a:extLst>
                </p14:cNvPr>
                <p14:cNvContentPartPr/>
                <p14:nvPr/>
              </p14:nvContentPartPr>
              <p14:xfrm>
                <a:off x="7771710" y="3565529"/>
                <a:ext cx="70560" cy="120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5F80AF5-09A0-4B40-869B-5893AE22AEC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62710" y="3556889"/>
                  <a:ext cx="88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B47DED-07E9-4089-845B-C3C8DCE94A52}"/>
                    </a:ext>
                  </a:extLst>
                </p14:cNvPr>
                <p14:cNvContentPartPr/>
                <p14:nvPr/>
              </p14:nvContentPartPr>
              <p14:xfrm>
                <a:off x="7914630" y="3548969"/>
                <a:ext cx="99000" cy="21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B47DED-07E9-4089-845B-C3C8DCE94A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05990" y="3539969"/>
                  <a:ext cx="116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554943-80BD-423B-9C20-1A56104116DD}"/>
                    </a:ext>
                  </a:extLst>
                </p14:cNvPr>
                <p14:cNvContentPartPr/>
                <p14:nvPr/>
              </p14:nvContentPartPr>
              <p14:xfrm>
                <a:off x="7933710" y="3503969"/>
                <a:ext cx="105120" cy="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554943-80BD-423B-9C20-1A56104116D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25070" y="3495329"/>
                  <a:ext cx="122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DF5B53F-966B-4226-BDB9-2BC70FC518F8}"/>
                    </a:ext>
                  </a:extLst>
                </p14:cNvPr>
                <p14:cNvContentPartPr/>
                <p14:nvPr/>
              </p14:nvContentPartPr>
              <p14:xfrm>
                <a:off x="8106510" y="3444209"/>
                <a:ext cx="131760" cy="161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DF5B53F-966B-4226-BDB9-2BC70FC518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97510" y="3435209"/>
                  <a:ext cx="149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10BAD80-07D9-4408-BC2B-B56B829C028B}"/>
                    </a:ext>
                  </a:extLst>
                </p14:cNvPr>
                <p14:cNvContentPartPr/>
                <p14:nvPr/>
              </p14:nvContentPartPr>
              <p14:xfrm>
                <a:off x="5684430" y="3292289"/>
                <a:ext cx="1425240" cy="224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10BAD80-07D9-4408-BC2B-B56B829C028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75430" y="3283289"/>
                  <a:ext cx="1442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3815BA1-8B35-47CD-9053-DC2BD05D1A23}"/>
                    </a:ext>
                  </a:extLst>
                </p14:cNvPr>
                <p14:cNvContentPartPr/>
                <p14:nvPr/>
              </p14:nvContentPartPr>
              <p14:xfrm>
                <a:off x="7120110" y="3411449"/>
                <a:ext cx="49320" cy="68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3815BA1-8B35-47CD-9053-DC2BD05D1A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11110" y="3402809"/>
                  <a:ext cx="66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D343A11-12C1-4ABB-AACB-D472F7B2633E}"/>
                    </a:ext>
                  </a:extLst>
                </p14:cNvPr>
                <p14:cNvContentPartPr/>
                <p14:nvPr/>
              </p14:nvContentPartPr>
              <p14:xfrm>
                <a:off x="5710710" y="3514409"/>
                <a:ext cx="1770840" cy="672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D343A11-12C1-4ABB-AACB-D472F7B2633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02070" y="3505409"/>
                  <a:ext cx="1788480" cy="68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D940BF9-76B4-4EE0-B8DB-71CFA763DA6F}"/>
              </a:ext>
            </a:extLst>
          </p:cNvPr>
          <p:cNvGrpSpPr/>
          <p:nvPr/>
        </p:nvGrpSpPr>
        <p:grpSpPr>
          <a:xfrm>
            <a:off x="7701150" y="3920849"/>
            <a:ext cx="694440" cy="432000"/>
            <a:chOff x="7701150" y="3920849"/>
            <a:chExt cx="69444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2EFDBB-4BE1-4895-A8A0-AD173AAB2AB3}"/>
                    </a:ext>
                  </a:extLst>
                </p14:cNvPr>
                <p14:cNvContentPartPr/>
                <p14:nvPr/>
              </p14:nvContentPartPr>
              <p14:xfrm>
                <a:off x="7701150" y="3920849"/>
                <a:ext cx="171000" cy="323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2EFDBB-4BE1-4895-A8A0-AD173AAB2AB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92150" y="3911849"/>
                  <a:ext cx="1886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9F5A497-0FEF-474D-BE1C-4695990AB203}"/>
                    </a:ext>
                  </a:extLst>
                </p14:cNvPr>
                <p14:cNvContentPartPr/>
                <p14:nvPr/>
              </p14:nvContentPartPr>
              <p14:xfrm>
                <a:off x="7889430" y="4182929"/>
                <a:ext cx="50040" cy="169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9F5A497-0FEF-474D-BE1C-4695990AB20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80430" y="4174289"/>
                  <a:ext cx="67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074136F-6092-4C47-9244-453AD414726A}"/>
                    </a:ext>
                  </a:extLst>
                </p14:cNvPr>
                <p14:cNvContentPartPr/>
                <p14:nvPr/>
              </p14:nvContentPartPr>
              <p14:xfrm>
                <a:off x="7926510" y="4203089"/>
                <a:ext cx="94320" cy="80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074136F-6092-4C47-9244-453AD41472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17510" y="4194089"/>
                  <a:ext cx="111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8F09065-ED61-4D15-87BC-BB98AF79E10B}"/>
                    </a:ext>
                  </a:extLst>
                </p14:cNvPr>
                <p14:cNvContentPartPr/>
                <p14:nvPr/>
              </p14:nvContentPartPr>
              <p14:xfrm>
                <a:off x="7941270" y="4247729"/>
                <a:ext cx="93600" cy="2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8F09065-ED61-4D15-87BC-BB98AF79E1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32270" y="4239089"/>
                  <a:ext cx="111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196ED1-A860-43B0-8210-AD21333A3F07}"/>
                    </a:ext>
                  </a:extLst>
                </p14:cNvPr>
                <p14:cNvContentPartPr/>
                <p14:nvPr/>
              </p14:nvContentPartPr>
              <p14:xfrm>
                <a:off x="8080950" y="4222529"/>
                <a:ext cx="140400" cy="100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196ED1-A860-43B0-8210-AD21333A3F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72310" y="4213889"/>
                  <a:ext cx="158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0110325-45EB-43EC-8499-72FBCFD8818E}"/>
                    </a:ext>
                  </a:extLst>
                </p14:cNvPr>
                <p14:cNvContentPartPr/>
                <p14:nvPr/>
              </p14:nvContentPartPr>
              <p14:xfrm>
                <a:off x="8298750" y="4235129"/>
                <a:ext cx="96840" cy="752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0110325-45EB-43EC-8499-72FBCFD8818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90110" y="4226129"/>
                  <a:ext cx="1144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710BB9-61B4-41A3-ABBD-B21B22DF32E5}"/>
              </a:ext>
            </a:extLst>
          </p:cNvPr>
          <p:cNvGrpSpPr/>
          <p:nvPr/>
        </p:nvGrpSpPr>
        <p:grpSpPr>
          <a:xfrm>
            <a:off x="9082470" y="4041809"/>
            <a:ext cx="613080" cy="352800"/>
            <a:chOff x="9082470" y="4041809"/>
            <a:chExt cx="61308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6CE6D2E-64C0-4279-84AD-EB1A5C47537B}"/>
                    </a:ext>
                  </a:extLst>
                </p14:cNvPr>
                <p14:cNvContentPartPr/>
                <p14:nvPr/>
              </p14:nvContentPartPr>
              <p14:xfrm>
                <a:off x="9082470" y="4065569"/>
                <a:ext cx="33120" cy="172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6CE6D2E-64C0-4279-84AD-EB1A5C4753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73470" y="4056929"/>
                  <a:ext cx="50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5CEDD5-2B0C-45B5-AE0A-B9569CB4142B}"/>
                    </a:ext>
                  </a:extLst>
                </p14:cNvPr>
                <p14:cNvContentPartPr/>
                <p14:nvPr/>
              </p14:nvContentPartPr>
              <p14:xfrm>
                <a:off x="9099390" y="4041809"/>
                <a:ext cx="135360" cy="218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5CEDD5-2B0C-45B5-AE0A-B9569CB414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90750" y="4032809"/>
                  <a:ext cx="153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45D8B25-FF60-4484-88D3-9CC3FE3C3AA8}"/>
                    </a:ext>
                  </a:extLst>
                </p14:cNvPr>
                <p14:cNvContentPartPr/>
                <p14:nvPr/>
              </p14:nvContentPartPr>
              <p14:xfrm>
                <a:off x="9277230" y="4252409"/>
                <a:ext cx="90000" cy="140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45D8B25-FF60-4484-88D3-9CC3FE3C3A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68590" y="4243769"/>
                  <a:ext cx="107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66FFDB-0FCE-4B84-98DC-6971EDCC084C}"/>
                    </a:ext>
                  </a:extLst>
                </p14:cNvPr>
                <p14:cNvContentPartPr/>
                <p14:nvPr/>
              </p14:nvContentPartPr>
              <p14:xfrm>
                <a:off x="9478830" y="4105529"/>
                <a:ext cx="23760" cy="185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66FFDB-0FCE-4B84-98DC-6971EDCC084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69830" y="4096889"/>
                  <a:ext cx="41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1CFF196-B60D-46EC-B3DA-C95545B6772F}"/>
                    </a:ext>
                  </a:extLst>
                </p14:cNvPr>
                <p14:cNvContentPartPr/>
                <p14:nvPr/>
              </p14:nvContentPartPr>
              <p14:xfrm>
                <a:off x="9420510" y="4284089"/>
                <a:ext cx="146880" cy="38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1CFF196-B60D-46EC-B3DA-C95545B6772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11510" y="4275089"/>
                  <a:ext cx="164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EC888F6-D637-4B74-AB71-2A88DA3E64D8}"/>
                    </a:ext>
                  </a:extLst>
                </p14:cNvPr>
                <p14:cNvContentPartPr/>
                <p14:nvPr/>
              </p14:nvContentPartPr>
              <p14:xfrm>
                <a:off x="9423750" y="4063769"/>
                <a:ext cx="174240" cy="34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EC888F6-D637-4B74-AB71-2A88DA3E64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414750" y="4054769"/>
                  <a:ext cx="191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8F7D56F-5B9B-4D26-B757-4A13960EE600}"/>
                    </a:ext>
                  </a:extLst>
                </p14:cNvPr>
                <p14:cNvContentPartPr/>
                <p14:nvPr/>
              </p14:nvContentPartPr>
              <p14:xfrm>
                <a:off x="9594390" y="4245929"/>
                <a:ext cx="101160" cy="148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8F7D56F-5B9B-4D26-B757-4A13960EE6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85390" y="4236929"/>
                  <a:ext cx="11880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E410E6D-3EEA-44A7-A499-DCD12FBBD5D3}"/>
              </a:ext>
            </a:extLst>
          </p:cNvPr>
          <p:cNvGrpSpPr/>
          <p:nvPr/>
        </p:nvGrpSpPr>
        <p:grpSpPr>
          <a:xfrm>
            <a:off x="9956550" y="3941729"/>
            <a:ext cx="1278720" cy="370080"/>
            <a:chOff x="9956550" y="3941729"/>
            <a:chExt cx="127872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846C754-4EFF-440C-9D8B-D86990B2EB03}"/>
                    </a:ext>
                  </a:extLst>
                </p14:cNvPr>
                <p14:cNvContentPartPr/>
                <p14:nvPr/>
              </p14:nvContentPartPr>
              <p14:xfrm>
                <a:off x="9956550" y="4156289"/>
                <a:ext cx="149760" cy="15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846C754-4EFF-440C-9D8B-D86990B2EB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47910" y="4147289"/>
                  <a:ext cx="167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8D45AB-C6DF-4446-AB51-FD0DDC1D919C}"/>
                    </a:ext>
                  </a:extLst>
                </p14:cNvPr>
                <p14:cNvContentPartPr/>
                <p14:nvPr/>
              </p14:nvContentPartPr>
              <p14:xfrm>
                <a:off x="10223670" y="4085729"/>
                <a:ext cx="9000" cy="179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8D45AB-C6DF-4446-AB51-FD0DDC1D919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14670" y="4076729"/>
                  <a:ext cx="26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A50E2E2-9129-4237-8740-09B4A0070218}"/>
                    </a:ext>
                  </a:extLst>
                </p14:cNvPr>
                <p14:cNvContentPartPr/>
                <p14:nvPr/>
              </p14:nvContentPartPr>
              <p14:xfrm>
                <a:off x="10230150" y="4014089"/>
                <a:ext cx="113040" cy="225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A50E2E2-9129-4237-8740-09B4A00702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21150" y="4005449"/>
                  <a:ext cx="130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8AF4E09-115A-4120-B6BF-6B78E4B6BECD}"/>
                    </a:ext>
                  </a:extLst>
                </p14:cNvPr>
                <p14:cNvContentPartPr/>
                <p14:nvPr/>
              </p14:nvContentPartPr>
              <p14:xfrm>
                <a:off x="10388910" y="4194449"/>
                <a:ext cx="78840" cy="11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8AF4E09-115A-4120-B6BF-6B78E4B6BEC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80270" y="4185449"/>
                  <a:ext cx="96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BDADF9C-D2CD-440A-B3AB-4BC54D6414BA}"/>
                    </a:ext>
                  </a:extLst>
                </p14:cNvPr>
                <p14:cNvContentPartPr/>
                <p14:nvPr/>
              </p14:nvContentPartPr>
              <p14:xfrm>
                <a:off x="10622910" y="4027409"/>
                <a:ext cx="7920" cy="154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BDADF9C-D2CD-440A-B3AB-4BC54D6414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14270" y="4018769"/>
                  <a:ext cx="25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F0327C-EDA5-41DB-B611-52E66FDFF6F5}"/>
                    </a:ext>
                  </a:extLst>
                </p14:cNvPr>
                <p14:cNvContentPartPr/>
                <p14:nvPr/>
              </p14:nvContentPartPr>
              <p14:xfrm>
                <a:off x="10576470" y="4175369"/>
                <a:ext cx="106200" cy="35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F0327C-EDA5-41DB-B611-52E66FDFF6F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67470" y="4166369"/>
                  <a:ext cx="123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34114A0-05E1-47BA-9C65-DD570A19F434}"/>
                    </a:ext>
                  </a:extLst>
                </p14:cNvPr>
                <p14:cNvContentPartPr/>
                <p14:nvPr/>
              </p14:nvContentPartPr>
              <p14:xfrm>
                <a:off x="10585830" y="3941729"/>
                <a:ext cx="135000" cy="30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34114A0-05E1-47BA-9C65-DD570A19F43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77190" y="3932729"/>
                  <a:ext cx="152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88DBF1B-A6C4-4D02-A3CF-524A0621B726}"/>
                    </a:ext>
                  </a:extLst>
                </p14:cNvPr>
                <p14:cNvContentPartPr/>
                <p14:nvPr/>
              </p14:nvContentPartPr>
              <p14:xfrm>
                <a:off x="10738470" y="4150169"/>
                <a:ext cx="90360" cy="69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88DBF1B-A6C4-4D02-A3CF-524A0621B72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29830" y="4141529"/>
                  <a:ext cx="108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1D9BAD0-FBA6-4F91-A6B0-4396AB763235}"/>
                    </a:ext>
                  </a:extLst>
                </p14:cNvPr>
                <p14:cNvContentPartPr/>
                <p14:nvPr/>
              </p14:nvContentPartPr>
              <p14:xfrm>
                <a:off x="10918830" y="4122089"/>
                <a:ext cx="53280" cy="1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1D9BAD0-FBA6-4F91-A6B0-4396AB76323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09830" y="4113089"/>
                  <a:ext cx="70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9E43AE1-3EEF-4A96-905A-76DD3F704B4C}"/>
                    </a:ext>
                  </a:extLst>
                </p14:cNvPr>
                <p14:cNvContentPartPr/>
                <p14:nvPr/>
              </p14:nvContentPartPr>
              <p14:xfrm>
                <a:off x="10934670" y="3980609"/>
                <a:ext cx="300600" cy="121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9E43AE1-3EEF-4A96-905A-76DD3F704B4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25670" y="3971969"/>
                  <a:ext cx="3182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89DE819-450F-4839-918D-C4AE11CB8760}"/>
              </a:ext>
            </a:extLst>
          </p:cNvPr>
          <p:cNvGrpSpPr/>
          <p:nvPr/>
        </p:nvGrpSpPr>
        <p:grpSpPr>
          <a:xfrm>
            <a:off x="2600670" y="3165569"/>
            <a:ext cx="3181680" cy="1764360"/>
            <a:chOff x="2600670" y="3165569"/>
            <a:chExt cx="3181680" cy="176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2203206-76DD-432C-9F30-7B0DBA1E8824}"/>
                    </a:ext>
                  </a:extLst>
                </p14:cNvPr>
                <p14:cNvContentPartPr/>
                <p14:nvPr/>
              </p14:nvContentPartPr>
              <p14:xfrm>
                <a:off x="4815030" y="3245489"/>
                <a:ext cx="964080" cy="505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2203206-76DD-432C-9F30-7B0DBA1E882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06390" y="3236849"/>
                  <a:ext cx="98172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57F8BF5-654D-478D-A1D7-521EA3B2B226}"/>
                    </a:ext>
                  </a:extLst>
                </p14:cNvPr>
                <p14:cNvContentPartPr/>
                <p14:nvPr/>
              </p14:nvContentPartPr>
              <p14:xfrm>
                <a:off x="4801710" y="3165569"/>
                <a:ext cx="980640" cy="449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57F8BF5-654D-478D-A1D7-521EA3B2B22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92710" y="3156569"/>
                  <a:ext cx="9982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CFDCB87-E193-49FA-BF44-88BF017D653E}"/>
                    </a:ext>
                  </a:extLst>
                </p14:cNvPr>
                <p14:cNvContentPartPr/>
                <p14:nvPr/>
              </p14:nvContentPartPr>
              <p14:xfrm>
                <a:off x="2600670" y="3838769"/>
                <a:ext cx="1634400" cy="1091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CFDCB87-E193-49FA-BF44-88BF017D653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92030" y="3829769"/>
                  <a:ext cx="165204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48C9F92-734A-49C0-A596-86B432983691}"/>
                    </a:ext>
                  </a:extLst>
                </p14:cNvPr>
                <p14:cNvContentPartPr/>
                <p14:nvPr/>
              </p14:nvContentPartPr>
              <p14:xfrm>
                <a:off x="2692470" y="3795929"/>
                <a:ext cx="1686600" cy="988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48C9F92-734A-49C0-A596-86B43298369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83830" y="3786929"/>
                  <a:ext cx="1704240" cy="10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B1FE3C4-7E61-46BF-9E91-26A7B778AE92}"/>
              </a:ext>
            </a:extLst>
          </p:cNvPr>
          <p:cNvGrpSpPr/>
          <p:nvPr/>
        </p:nvGrpSpPr>
        <p:grpSpPr>
          <a:xfrm>
            <a:off x="864390" y="3985649"/>
            <a:ext cx="1303560" cy="637920"/>
            <a:chOff x="864390" y="3985649"/>
            <a:chExt cx="130356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4BAE86F-C335-48E1-B94D-36095164CFC1}"/>
                    </a:ext>
                  </a:extLst>
                </p14:cNvPr>
                <p14:cNvContentPartPr/>
                <p14:nvPr/>
              </p14:nvContentPartPr>
              <p14:xfrm>
                <a:off x="864390" y="3985649"/>
                <a:ext cx="387000" cy="508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4BAE86F-C335-48E1-B94D-36095164CFC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5390" y="3976649"/>
                  <a:ext cx="4046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B96DAF-948E-4292-AFA3-18D3BBCD75F0}"/>
                    </a:ext>
                  </a:extLst>
                </p14:cNvPr>
                <p14:cNvContentPartPr/>
                <p14:nvPr/>
              </p14:nvContentPartPr>
              <p14:xfrm>
                <a:off x="1248870" y="4267889"/>
                <a:ext cx="75600" cy="307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B96DAF-948E-4292-AFA3-18D3BBCD75F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40230" y="4258889"/>
                  <a:ext cx="932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9B0A4C0-AF6E-4ACC-A160-B6D2B318D464}"/>
                    </a:ext>
                  </a:extLst>
                </p14:cNvPr>
                <p14:cNvContentPartPr/>
                <p14:nvPr/>
              </p14:nvContentPartPr>
              <p14:xfrm>
                <a:off x="1257510" y="4336649"/>
                <a:ext cx="147600" cy="286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9B0A4C0-AF6E-4ACC-A160-B6D2B318D46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48510" y="4327649"/>
                  <a:ext cx="165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39F4DDB-4864-4276-9B4B-FA7D9740EE86}"/>
                    </a:ext>
                  </a:extLst>
                </p14:cNvPr>
                <p14:cNvContentPartPr/>
                <p14:nvPr/>
              </p14:nvContentPartPr>
              <p14:xfrm>
                <a:off x="1290270" y="4457609"/>
                <a:ext cx="135000" cy="57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39F4DDB-4864-4276-9B4B-FA7D9740EE8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81270" y="4448609"/>
                  <a:ext cx="152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2BC2E2A-BEEA-4C2C-8B32-078125A55B06}"/>
                    </a:ext>
                  </a:extLst>
                </p14:cNvPr>
                <p14:cNvContentPartPr/>
                <p14:nvPr/>
              </p14:nvContentPartPr>
              <p14:xfrm>
                <a:off x="1465950" y="4432769"/>
                <a:ext cx="64080" cy="171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2BC2E2A-BEEA-4C2C-8B32-078125A55B0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457310" y="4424129"/>
                  <a:ext cx="81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FA4528F-49B7-48A7-B320-DED4F9A8271C}"/>
                    </a:ext>
                  </a:extLst>
                </p14:cNvPr>
                <p14:cNvContentPartPr/>
                <p14:nvPr/>
              </p14:nvContentPartPr>
              <p14:xfrm>
                <a:off x="1446870" y="4377329"/>
                <a:ext cx="125280" cy="236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FA4528F-49B7-48A7-B320-DED4F9A8271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38230" y="4368689"/>
                  <a:ext cx="142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54E2919-347E-49B3-AE40-D5B8241C061A}"/>
                    </a:ext>
                  </a:extLst>
                </p14:cNvPr>
                <p14:cNvContentPartPr/>
                <p14:nvPr/>
              </p14:nvContentPartPr>
              <p14:xfrm>
                <a:off x="1706790" y="4241249"/>
                <a:ext cx="130680" cy="154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54E2919-347E-49B3-AE40-D5B8241C06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697790" y="4232249"/>
                  <a:ext cx="148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7DACC26-D2A6-47AA-9305-877798F0D684}"/>
                    </a:ext>
                  </a:extLst>
                </p14:cNvPr>
                <p14:cNvContentPartPr/>
                <p14:nvPr/>
              </p14:nvContentPartPr>
              <p14:xfrm>
                <a:off x="1987950" y="4179329"/>
                <a:ext cx="180000" cy="261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7DACC26-D2A6-47AA-9305-877798F0D68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79310" y="4170329"/>
                  <a:ext cx="19764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5BE0457-D993-4F7F-98CC-4E7CA65E3040}"/>
              </a:ext>
            </a:extLst>
          </p:cNvPr>
          <p:cNvGrpSpPr/>
          <p:nvPr/>
        </p:nvGrpSpPr>
        <p:grpSpPr>
          <a:xfrm>
            <a:off x="4730790" y="4700609"/>
            <a:ext cx="2763720" cy="951840"/>
            <a:chOff x="4730790" y="4700609"/>
            <a:chExt cx="2763720" cy="95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7F0AB7C-2944-4DAE-B9DC-0242BEFD0D91}"/>
                    </a:ext>
                  </a:extLst>
                </p14:cNvPr>
                <p14:cNvContentPartPr/>
                <p14:nvPr/>
              </p14:nvContentPartPr>
              <p14:xfrm>
                <a:off x="5128590" y="4826609"/>
                <a:ext cx="5040" cy="426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7F0AB7C-2944-4DAE-B9DC-0242BEFD0D9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19950" y="4817969"/>
                  <a:ext cx="226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6626F4-3829-4357-97A8-4909F90AD9CD}"/>
                    </a:ext>
                  </a:extLst>
                </p14:cNvPr>
                <p14:cNvContentPartPr/>
                <p14:nvPr/>
              </p14:nvContentPartPr>
              <p14:xfrm>
                <a:off x="5008350" y="4772609"/>
                <a:ext cx="423000" cy="493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6626F4-3829-4357-97A8-4909F90AD9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99350" y="4763609"/>
                  <a:ext cx="4406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8290DFC-071C-4472-A9A8-AB7A0D90571B}"/>
                    </a:ext>
                  </a:extLst>
                </p14:cNvPr>
                <p14:cNvContentPartPr/>
                <p14:nvPr/>
              </p14:nvContentPartPr>
              <p14:xfrm>
                <a:off x="5638710" y="5146649"/>
                <a:ext cx="63000" cy="243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8290DFC-071C-4472-A9A8-AB7A0D90571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30070" y="5138009"/>
                  <a:ext cx="80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6ECFA6-5853-400F-99BC-D84AA74A1E19}"/>
                    </a:ext>
                  </a:extLst>
                </p14:cNvPr>
                <p14:cNvContentPartPr/>
                <p14:nvPr/>
              </p14:nvContentPartPr>
              <p14:xfrm>
                <a:off x="5870910" y="5112809"/>
                <a:ext cx="11592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6ECFA6-5853-400F-99BC-D84AA74A1E1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861910" y="5103809"/>
                  <a:ext cx="133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7A28BD6-1D7F-4398-A45B-B4201A57C00A}"/>
                    </a:ext>
                  </a:extLst>
                </p14:cNvPr>
                <p14:cNvContentPartPr/>
                <p14:nvPr/>
              </p14:nvContentPartPr>
              <p14:xfrm>
                <a:off x="5885670" y="5026769"/>
                <a:ext cx="127440" cy="35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7A28BD6-1D7F-4398-A45B-B4201A57C00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76670" y="5018129"/>
                  <a:ext cx="145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C44993D-3AC5-487F-A9E3-C54C670BF112}"/>
                    </a:ext>
                  </a:extLst>
                </p14:cNvPr>
                <p14:cNvContentPartPr/>
                <p14:nvPr/>
              </p14:nvContentPartPr>
              <p14:xfrm>
                <a:off x="6200310" y="4894289"/>
                <a:ext cx="19440" cy="319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C44993D-3AC5-487F-A9E3-C54C670BF11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191670" y="4885649"/>
                  <a:ext cx="37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5ECCEC7-E35C-406A-B968-F77E037EEF9A}"/>
                    </a:ext>
                  </a:extLst>
                </p14:cNvPr>
                <p14:cNvContentPartPr/>
                <p14:nvPr/>
              </p14:nvContentPartPr>
              <p14:xfrm>
                <a:off x="6146310" y="4807529"/>
                <a:ext cx="293760" cy="383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5ECCEC7-E35C-406A-B968-F77E037EEF9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37310" y="4798889"/>
                  <a:ext cx="3114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7ED8AA2-5B78-4404-9C34-9B1902B14F99}"/>
                    </a:ext>
                  </a:extLst>
                </p14:cNvPr>
                <p14:cNvContentPartPr/>
                <p14:nvPr/>
              </p14:nvContentPartPr>
              <p14:xfrm>
                <a:off x="6388590" y="5089409"/>
                <a:ext cx="261360" cy="219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7ED8AA2-5B78-4404-9C34-9B1902B14F9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79590" y="5080409"/>
                  <a:ext cx="279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BCE538E-858E-448F-AD85-C672CC024620}"/>
                    </a:ext>
                  </a:extLst>
                </p14:cNvPr>
                <p14:cNvContentPartPr/>
                <p14:nvPr/>
              </p14:nvContentPartPr>
              <p14:xfrm>
                <a:off x="6740670" y="5060249"/>
                <a:ext cx="2520" cy="7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BCE538E-858E-448F-AD85-C672CC02462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32030" y="5051609"/>
                  <a:ext cx="20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D41E409-E7A3-4C56-8A3D-5E094276DBAD}"/>
                    </a:ext>
                  </a:extLst>
                </p14:cNvPr>
                <p14:cNvContentPartPr/>
                <p14:nvPr/>
              </p14:nvContentPartPr>
              <p14:xfrm>
                <a:off x="7018230" y="4748489"/>
                <a:ext cx="1440" cy="294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D41E409-E7A3-4C56-8A3D-5E094276DB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09590" y="4739489"/>
                  <a:ext cx="19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E1E4FFA-6509-43CC-9CB0-411744AE2483}"/>
                    </a:ext>
                  </a:extLst>
                </p14:cNvPr>
                <p14:cNvContentPartPr/>
                <p14:nvPr/>
              </p14:nvContentPartPr>
              <p14:xfrm>
                <a:off x="6957030" y="4700609"/>
                <a:ext cx="228960" cy="282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E1E4FFA-6509-43CC-9CB0-411744AE248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48030" y="4691609"/>
                  <a:ext cx="2466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480E16F-D0FE-48B5-A1D8-C4F4E10C72E9}"/>
                    </a:ext>
                  </a:extLst>
                </p14:cNvPr>
                <p14:cNvContentPartPr/>
                <p14:nvPr/>
              </p14:nvContentPartPr>
              <p14:xfrm>
                <a:off x="7277070" y="4916249"/>
                <a:ext cx="126000" cy="163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480E16F-D0FE-48B5-A1D8-C4F4E10C72E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268070" y="4907609"/>
                  <a:ext cx="143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8771B3A-C3EB-4006-844D-49F114F47BA8}"/>
                    </a:ext>
                  </a:extLst>
                </p14:cNvPr>
                <p14:cNvContentPartPr/>
                <p14:nvPr/>
              </p14:nvContentPartPr>
              <p14:xfrm>
                <a:off x="7080870" y="5158529"/>
                <a:ext cx="413640" cy="22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8771B3A-C3EB-4006-844D-49F114F47B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072230" y="5149529"/>
                  <a:ext cx="431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CEBF1E4-C619-465F-ADB1-62B26FD9ABAF}"/>
                    </a:ext>
                  </a:extLst>
                </p14:cNvPr>
                <p14:cNvContentPartPr/>
                <p14:nvPr/>
              </p14:nvContentPartPr>
              <p14:xfrm>
                <a:off x="7138110" y="5278049"/>
                <a:ext cx="158400" cy="374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CEBF1E4-C619-465F-ADB1-62B26FD9ABA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29110" y="5269049"/>
                  <a:ext cx="1760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540D745-8CC5-4938-8ABF-20B65A955841}"/>
                    </a:ext>
                  </a:extLst>
                </p14:cNvPr>
                <p14:cNvContentPartPr/>
                <p14:nvPr/>
              </p14:nvContentPartPr>
              <p14:xfrm>
                <a:off x="7368150" y="5438969"/>
                <a:ext cx="111600" cy="184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540D745-8CC5-4938-8ABF-20B65A95584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59150" y="5429969"/>
                  <a:ext cx="129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2E0C8ED-D110-4070-B6A6-9ACF7312B7F9}"/>
                    </a:ext>
                  </a:extLst>
                </p14:cNvPr>
                <p14:cNvContentPartPr/>
                <p14:nvPr/>
              </p14:nvContentPartPr>
              <p14:xfrm>
                <a:off x="4776150" y="5021009"/>
                <a:ext cx="125280" cy="210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2E0C8ED-D110-4070-B6A6-9ACF7312B7F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67510" y="5012369"/>
                  <a:ext cx="142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988FA71-7DF5-4075-B44E-E126EEE3292F}"/>
                    </a:ext>
                  </a:extLst>
                </p14:cNvPr>
                <p14:cNvContentPartPr/>
                <p14:nvPr/>
              </p14:nvContentPartPr>
              <p14:xfrm>
                <a:off x="4730790" y="5057369"/>
                <a:ext cx="142920" cy="167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988FA71-7DF5-4075-B44E-E126EEE3292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21790" y="5048729"/>
                  <a:ext cx="160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D2C50D1-79C6-453F-AE87-1AFD2E7A7201}"/>
                    </a:ext>
                  </a:extLst>
                </p14:cNvPr>
                <p14:cNvContentPartPr/>
                <p14:nvPr/>
              </p14:nvContentPartPr>
              <p14:xfrm>
                <a:off x="4802790" y="5136569"/>
                <a:ext cx="141120" cy="10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D2C50D1-79C6-453F-AE87-1AFD2E7A720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93790" y="5127569"/>
                  <a:ext cx="158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067FBBC-D462-431F-95AD-F99AA2725AAB}"/>
              </a:ext>
            </a:extLst>
          </p:cNvPr>
          <p:cNvGrpSpPr/>
          <p:nvPr/>
        </p:nvGrpSpPr>
        <p:grpSpPr>
          <a:xfrm>
            <a:off x="8226390" y="4821209"/>
            <a:ext cx="1405080" cy="317520"/>
            <a:chOff x="8226390" y="4821209"/>
            <a:chExt cx="140508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2838D7B-F8C7-440B-AF6D-6097D9DDA426}"/>
                    </a:ext>
                  </a:extLst>
                </p14:cNvPr>
                <p14:cNvContentPartPr/>
                <p14:nvPr/>
              </p14:nvContentPartPr>
              <p14:xfrm>
                <a:off x="8285790" y="4859009"/>
                <a:ext cx="4680" cy="227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2838D7B-F8C7-440B-AF6D-6097D9DDA4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76790" y="4850369"/>
                  <a:ext cx="22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ACE8AB8-70D4-49F9-8124-10492094B0F2}"/>
                    </a:ext>
                  </a:extLst>
                </p14:cNvPr>
                <p14:cNvContentPartPr/>
                <p14:nvPr/>
              </p14:nvContentPartPr>
              <p14:xfrm>
                <a:off x="8226390" y="4821209"/>
                <a:ext cx="200520" cy="237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ACE8AB8-70D4-49F9-8124-10492094B0F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17390" y="4812569"/>
                  <a:ext cx="218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380B546-E1C4-4F0D-9AD3-DEC369DCF1DD}"/>
                    </a:ext>
                  </a:extLst>
                </p14:cNvPr>
                <p14:cNvContentPartPr/>
                <p14:nvPr/>
              </p14:nvContentPartPr>
              <p14:xfrm>
                <a:off x="8496390" y="5025329"/>
                <a:ext cx="66600" cy="113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380B546-E1C4-4F0D-9AD3-DEC369DCF1D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87750" y="5016689"/>
                  <a:ext cx="84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C7B0E16-6E0F-4DCE-A30C-1BA552199D8E}"/>
                    </a:ext>
                  </a:extLst>
                </p14:cNvPr>
                <p14:cNvContentPartPr/>
                <p14:nvPr/>
              </p14:nvContentPartPr>
              <p14:xfrm>
                <a:off x="8698710" y="4985729"/>
                <a:ext cx="61920" cy="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C7B0E16-6E0F-4DCE-A30C-1BA552199D8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90070" y="4977089"/>
                  <a:ext cx="79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59528AC-B552-473B-9159-17AF6B1B1581}"/>
                    </a:ext>
                  </a:extLst>
                </p14:cNvPr>
                <p14:cNvContentPartPr/>
                <p14:nvPr/>
              </p14:nvContentPartPr>
              <p14:xfrm>
                <a:off x="8682870" y="4910489"/>
                <a:ext cx="84240" cy="83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59528AC-B552-473B-9159-17AF6B1B158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74230" y="4901849"/>
                  <a:ext cx="101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0D0056B-ED71-4ECA-A958-ABEE0B743CB9}"/>
                    </a:ext>
                  </a:extLst>
                </p14:cNvPr>
                <p14:cNvContentPartPr/>
                <p14:nvPr/>
              </p14:nvContentPartPr>
              <p14:xfrm>
                <a:off x="8884470" y="4879889"/>
                <a:ext cx="21240" cy="163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0D0056B-ED71-4ECA-A958-ABEE0B743CB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75830" y="4871249"/>
                  <a:ext cx="38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B0CE840-1AFB-41A4-AED0-E32367BA935D}"/>
                    </a:ext>
                  </a:extLst>
                </p14:cNvPr>
                <p14:cNvContentPartPr/>
                <p14:nvPr/>
              </p14:nvContentPartPr>
              <p14:xfrm>
                <a:off x="8947470" y="4909049"/>
                <a:ext cx="113040" cy="94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B0CE840-1AFB-41A4-AED0-E32367BA935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38830" y="4900049"/>
                  <a:ext cx="130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4F99158-3837-4B86-B9A5-5CC3D4700869}"/>
                    </a:ext>
                  </a:extLst>
                </p14:cNvPr>
                <p14:cNvContentPartPr/>
                <p14:nvPr/>
              </p14:nvContentPartPr>
              <p14:xfrm>
                <a:off x="9140790" y="4867649"/>
                <a:ext cx="137880" cy="161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4F99158-3837-4B86-B9A5-5CC3D470086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132150" y="4858649"/>
                  <a:ext cx="155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B81374D-5875-41AF-A297-069D6996C03D}"/>
                    </a:ext>
                  </a:extLst>
                </p14:cNvPr>
                <p14:cNvContentPartPr/>
                <p14:nvPr/>
              </p14:nvContentPartPr>
              <p14:xfrm>
                <a:off x="9379830" y="4832009"/>
                <a:ext cx="251640" cy="178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B81374D-5875-41AF-A297-069D6996C03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71190" y="4823009"/>
                  <a:ext cx="2692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6F7F603-A082-46BD-A940-8204DDC87FB8}"/>
              </a:ext>
            </a:extLst>
          </p:cNvPr>
          <p:cNvGrpSpPr/>
          <p:nvPr/>
        </p:nvGrpSpPr>
        <p:grpSpPr>
          <a:xfrm>
            <a:off x="8442750" y="5312969"/>
            <a:ext cx="1549080" cy="353880"/>
            <a:chOff x="8442750" y="5312969"/>
            <a:chExt cx="154908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EEC18E7-A5DD-4EA1-8EFA-EDB2129418D0}"/>
                    </a:ext>
                  </a:extLst>
                </p14:cNvPr>
                <p14:cNvContentPartPr/>
                <p14:nvPr/>
              </p14:nvContentPartPr>
              <p14:xfrm>
                <a:off x="8442750" y="5402609"/>
                <a:ext cx="9000" cy="193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EEC18E7-A5DD-4EA1-8EFA-EDB2129418D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33750" y="5393609"/>
                  <a:ext cx="26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DD9DA48-EBE0-4E1B-93CB-B7E2D5F34821}"/>
                    </a:ext>
                  </a:extLst>
                </p14:cNvPr>
                <p14:cNvContentPartPr/>
                <p14:nvPr/>
              </p14:nvContentPartPr>
              <p14:xfrm>
                <a:off x="8449950" y="5335649"/>
                <a:ext cx="197280" cy="163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DD9DA48-EBE0-4E1B-93CB-B7E2D5F348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40950" y="5327009"/>
                  <a:ext cx="214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029B02D-958D-4B2A-9195-F116258CA94C}"/>
                    </a:ext>
                  </a:extLst>
                </p14:cNvPr>
                <p14:cNvContentPartPr/>
                <p14:nvPr/>
              </p14:nvContentPartPr>
              <p14:xfrm>
                <a:off x="8641830" y="5460929"/>
                <a:ext cx="94680" cy="126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029B02D-958D-4B2A-9195-F116258CA94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632830" y="5451929"/>
                  <a:ext cx="112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97B9020-7C33-43BD-8097-AF1D8C3A2EFA}"/>
                    </a:ext>
                  </a:extLst>
                </p14:cNvPr>
                <p14:cNvContentPartPr/>
                <p14:nvPr/>
              </p14:nvContentPartPr>
              <p14:xfrm>
                <a:off x="8736150" y="5494049"/>
                <a:ext cx="21600" cy="172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97B9020-7C33-43BD-8097-AF1D8C3A2EF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27150" y="5485409"/>
                  <a:ext cx="39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956C2DA-4EC8-4ED6-B83D-29C0F1FEE192}"/>
                    </a:ext>
                  </a:extLst>
                </p14:cNvPr>
                <p14:cNvContentPartPr/>
                <p14:nvPr/>
              </p14:nvContentPartPr>
              <p14:xfrm>
                <a:off x="8876910" y="5487569"/>
                <a:ext cx="145440" cy="7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956C2DA-4EC8-4ED6-B83D-29C0F1FEE19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67910" y="5478569"/>
                  <a:ext cx="163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34AE118-EAC2-4E32-B808-92AE8F13EFBF}"/>
                    </a:ext>
                  </a:extLst>
                </p14:cNvPr>
                <p14:cNvContentPartPr/>
                <p14:nvPr/>
              </p14:nvContentPartPr>
              <p14:xfrm>
                <a:off x="8908590" y="5389289"/>
                <a:ext cx="99000" cy="18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34AE118-EAC2-4E32-B808-92AE8F13EFB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99950" y="5380289"/>
                  <a:ext cx="11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3B9D5D0-5A4A-45B8-BA59-E868C96E7695}"/>
                    </a:ext>
                  </a:extLst>
                </p14:cNvPr>
                <p14:cNvContentPartPr/>
                <p14:nvPr/>
              </p14:nvContentPartPr>
              <p14:xfrm>
                <a:off x="9144390" y="5347529"/>
                <a:ext cx="128160" cy="291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3B9D5D0-5A4A-45B8-BA59-E868C96E769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35750" y="5338529"/>
                  <a:ext cx="1458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DF2C904-DA2A-4D3E-9C41-664C4125CBFE}"/>
                    </a:ext>
                  </a:extLst>
                </p14:cNvPr>
                <p14:cNvContentPartPr/>
                <p14:nvPr/>
              </p14:nvContentPartPr>
              <p14:xfrm>
                <a:off x="9329430" y="5405489"/>
                <a:ext cx="124920" cy="135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DF2C904-DA2A-4D3E-9C41-664C4125CBF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20790" y="5396489"/>
                  <a:ext cx="142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25DD241-E161-4C18-93E4-59E2825E5FCB}"/>
                    </a:ext>
                  </a:extLst>
                </p14:cNvPr>
                <p14:cNvContentPartPr/>
                <p14:nvPr/>
              </p14:nvContentPartPr>
              <p14:xfrm>
                <a:off x="9534990" y="5388569"/>
                <a:ext cx="95760" cy="108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25DD241-E161-4C18-93E4-59E2825E5FC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525990" y="5379929"/>
                  <a:ext cx="113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6075019-D8BF-4806-A8B5-DE76D6D08D47}"/>
                    </a:ext>
                  </a:extLst>
                </p14:cNvPr>
                <p14:cNvContentPartPr/>
                <p14:nvPr/>
              </p14:nvContentPartPr>
              <p14:xfrm>
                <a:off x="9722190" y="5312969"/>
                <a:ext cx="269640" cy="193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6075019-D8BF-4806-A8B5-DE76D6D08D4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713550" y="5303969"/>
                  <a:ext cx="2872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963A773-7296-4D5C-BE35-8BF1637F8062}"/>
              </a:ext>
            </a:extLst>
          </p:cNvPr>
          <p:cNvGrpSpPr/>
          <p:nvPr/>
        </p:nvGrpSpPr>
        <p:grpSpPr>
          <a:xfrm>
            <a:off x="8598270" y="5882849"/>
            <a:ext cx="1817280" cy="326520"/>
            <a:chOff x="8598270" y="5882849"/>
            <a:chExt cx="181728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19400A8-8A4C-4D05-AB36-2DDF52879289}"/>
                    </a:ext>
                  </a:extLst>
                </p14:cNvPr>
                <p14:cNvContentPartPr/>
                <p14:nvPr/>
              </p14:nvContentPartPr>
              <p14:xfrm>
                <a:off x="8647950" y="5993729"/>
                <a:ext cx="360" cy="19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19400A8-8A4C-4D05-AB36-2DDF5287928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639310" y="5985089"/>
                  <a:ext cx="18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6715F6D-EF13-49A8-957C-B84897E6F210}"/>
                    </a:ext>
                  </a:extLst>
                </p14:cNvPr>
                <p14:cNvContentPartPr/>
                <p14:nvPr/>
              </p14:nvContentPartPr>
              <p14:xfrm>
                <a:off x="8598270" y="5932889"/>
                <a:ext cx="152280" cy="232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6715F6D-EF13-49A8-957C-B84897E6F21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589270" y="5923889"/>
                  <a:ext cx="169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E70CE95-D485-4ADA-8047-BA6385B1FA21}"/>
                    </a:ext>
                  </a:extLst>
                </p14:cNvPr>
                <p14:cNvContentPartPr/>
                <p14:nvPr/>
              </p14:nvContentPartPr>
              <p14:xfrm>
                <a:off x="8783670" y="6119369"/>
                <a:ext cx="176400" cy="90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E70CE95-D485-4ADA-8047-BA6385B1FA2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74670" y="6110369"/>
                  <a:ext cx="194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60FBC11-8153-4F1E-B846-90CEBB48AA79}"/>
                    </a:ext>
                  </a:extLst>
                </p14:cNvPr>
                <p14:cNvContentPartPr/>
                <p14:nvPr/>
              </p14:nvContentPartPr>
              <p14:xfrm>
                <a:off x="8978430" y="6087329"/>
                <a:ext cx="183600" cy="23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60FBC11-8153-4F1E-B846-90CEBB48AA7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69790" y="6078329"/>
                  <a:ext cx="201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9133DF4-A48C-49E2-8800-4B8988BD7B1E}"/>
                    </a:ext>
                  </a:extLst>
                </p14:cNvPr>
                <p14:cNvContentPartPr/>
                <p14:nvPr/>
              </p14:nvContentPartPr>
              <p14:xfrm>
                <a:off x="9003990" y="6011009"/>
                <a:ext cx="113760" cy="35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9133DF4-A48C-49E2-8800-4B8988BD7B1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95350" y="6002009"/>
                  <a:ext cx="131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2028724-5E04-4EE3-B5C9-859D3A980046}"/>
                    </a:ext>
                  </a:extLst>
                </p14:cNvPr>
                <p14:cNvContentPartPr/>
                <p14:nvPr/>
              </p14:nvContentPartPr>
              <p14:xfrm>
                <a:off x="9316470" y="5941169"/>
                <a:ext cx="180360" cy="258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2028724-5E04-4EE3-B5C9-859D3A98004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07830" y="5932529"/>
                  <a:ext cx="198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DB2D8E1-9A87-42E2-A77B-9AC1B5450276}"/>
                    </a:ext>
                  </a:extLst>
                </p14:cNvPr>
                <p14:cNvContentPartPr/>
                <p14:nvPr/>
              </p14:nvContentPartPr>
              <p14:xfrm>
                <a:off x="9570270" y="5999849"/>
                <a:ext cx="152640" cy="148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DB2D8E1-9A87-42E2-A77B-9AC1B545027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61630" y="5990849"/>
                  <a:ext cx="170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5C5523A-9BB6-455D-9530-9816F8BB3769}"/>
                    </a:ext>
                  </a:extLst>
                </p14:cNvPr>
                <p14:cNvContentPartPr/>
                <p14:nvPr/>
              </p14:nvContentPartPr>
              <p14:xfrm>
                <a:off x="9768630" y="5980409"/>
                <a:ext cx="164520" cy="132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5C5523A-9BB6-455D-9530-9816F8BB376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59990" y="5971769"/>
                  <a:ext cx="182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4B75223-1762-461C-8B17-7915DBDFC913}"/>
                    </a:ext>
                  </a:extLst>
                </p14:cNvPr>
                <p14:cNvContentPartPr/>
                <p14:nvPr/>
              </p14:nvContentPartPr>
              <p14:xfrm>
                <a:off x="10059870" y="5882849"/>
                <a:ext cx="355680" cy="195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4B75223-1762-461C-8B17-7915DBDFC91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51230" y="5874209"/>
                  <a:ext cx="37332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ABB5E8D-7E77-43B2-8E15-14312DA5F1E9}"/>
              </a:ext>
            </a:extLst>
          </p:cNvPr>
          <p:cNvGrpSpPr/>
          <p:nvPr/>
        </p:nvGrpSpPr>
        <p:grpSpPr>
          <a:xfrm>
            <a:off x="5088990" y="5845409"/>
            <a:ext cx="2957400" cy="447840"/>
            <a:chOff x="5088990" y="5845409"/>
            <a:chExt cx="295740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89E9E92-B746-4261-9EF2-9C65A423A36B}"/>
                    </a:ext>
                  </a:extLst>
                </p14:cNvPr>
                <p14:cNvContentPartPr/>
                <p14:nvPr/>
              </p14:nvContentPartPr>
              <p14:xfrm>
                <a:off x="5149110" y="5862329"/>
                <a:ext cx="15120" cy="263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89E9E92-B746-4261-9EF2-9C65A423A36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140470" y="5853689"/>
                  <a:ext cx="32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982083F-357F-4551-8A43-9BB26D5C4FFF}"/>
                    </a:ext>
                  </a:extLst>
                </p14:cNvPr>
                <p14:cNvContentPartPr/>
                <p14:nvPr/>
              </p14:nvContentPartPr>
              <p14:xfrm>
                <a:off x="5088990" y="5845409"/>
                <a:ext cx="192960" cy="235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982083F-357F-4551-8A43-9BB26D5C4FF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079990" y="5836769"/>
                  <a:ext cx="210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5881A9C-2812-421C-8CD3-A762202DC242}"/>
                    </a:ext>
                  </a:extLst>
                </p14:cNvPr>
                <p14:cNvContentPartPr/>
                <p14:nvPr/>
              </p14:nvContentPartPr>
              <p14:xfrm>
                <a:off x="5357910" y="6034049"/>
                <a:ext cx="56160" cy="102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5881A9C-2812-421C-8CD3-A762202DC24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349270" y="6025049"/>
                  <a:ext cx="73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563D4BF-18B7-42AB-A341-399E95E3ACDC}"/>
                    </a:ext>
                  </a:extLst>
                </p14:cNvPr>
                <p14:cNvContentPartPr/>
                <p14:nvPr/>
              </p14:nvContentPartPr>
              <p14:xfrm>
                <a:off x="5487150" y="6002009"/>
                <a:ext cx="95400" cy="4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563D4BF-18B7-42AB-A341-399E95E3ACD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478510" y="5993369"/>
                  <a:ext cx="113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947C0E3-81B5-42F9-AAA8-D23E00E427E1}"/>
                    </a:ext>
                  </a:extLst>
                </p14:cNvPr>
                <p14:cNvContentPartPr/>
                <p14:nvPr/>
              </p14:nvContentPartPr>
              <p14:xfrm>
                <a:off x="5486070" y="5931809"/>
                <a:ext cx="83160" cy="5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947C0E3-81B5-42F9-AAA8-D23E00E427E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77430" y="5923169"/>
                  <a:ext cx="100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56C367F-C47B-4C76-9919-F59F2A20B2A5}"/>
                    </a:ext>
                  </a:extLst>
                </p14:cNvPr>
                <p14:cNvContentPartPr/>
                <p14:nvPr/>
              </p14:nvContentPartPr>
              <p14:xfrm>
                <a:off x="5673630" y="5944409"/>
                <a:ext cx="91080" cy="198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56C367F-C47B-4C76-9919-F59F2A20B2A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664990" y="5935769"/>
                  <a:ext cx="108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144F2EB-4454-43AF-8B5D-00F535728D9C}"/>
                    </a:ext>
                  </a:extLst>
                </p14:cNvPr>
                <p14:cNvContentPartPr/>
                <p14:nvPr/>
              </p14:nvContentPartPr>
              <p14:xfrm>
                <a:off x="5812230" y="6012449"/>
                <a:ext cx="90000" cy="98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144F2EB-4454-43AF-8B5D-00F535728D9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03230" y="6003449"/>
                  <a:ext cx="107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969AEA2-F8B6-4E5E-A619-CEFB7DE67ECA}"/>
                    </a:ext>
                  </a:extLst>
                </p14:cNvPr>
                <p14:cNvContentPartPr/>
                <p14:nvPr/>
              </p14:nvContentPartPr>
              <p14:xfrm>
                <a:off x="5971710" y="6018929"/>
                <a:ext cx="139320" cy="79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969AEA2-F8B6-4E5E-A619-CEFB7DE67EC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62710" y="6009929"/>
                  <a:ext cx="15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CF05493-7B82-4FAF-BCEE-036C22D4DB00}"/>
                    </a:ext>
                  </a:extLst>
                </p14:cNvPr>
                <p14:cNvContentPartPr/>
                <p14:nvPr/>
              </p14:nvContentPartPr>
              <p14:xfrm>
                <a:off x="6290310" y="5848649"/>
                <a:ext cx="64800" cy="160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CF05493-7B82-4FAF-BCEE-036C22D4DB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81670" y="5840009"/>
                  <a:ext cx="82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830A982-7051-4EFB-B6C7-C0479D2A1296}"/>
                    </a:ext>
                  </a:extLst>
                </p14:cNvPr>
                <p14:cNvContentPartPr/>
                <p14:nvPr/>
              </p14:nvContentPartPr>
              <p14:xfrm>
                <a:off x="6384630" y="5853329"/>
                <a:ext cx="92520" cy="95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830A982-7051-4EFB-B6C7-C0479D2A129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375630" y="5844329"/>
                  <a:ext cx="110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E3CEC45-FB2B-4C98-AD29-D8B2DFC1CD3E}"/>
                    </a:ext>
                  </a:extLst>
                </p14:cNvPr>
                <p14:cNvContentPartPr/>
                <p14:nvPr/>
              </p14:nvContentPartPr>
              <p14:xfrm>
                <a:off x="6548070" y="5852969"/>
                <a:ext cx="117720" cy="81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E3CEC45-FB2B-4C98-AD29-D8B2DFC1CD3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539070" y="5844329"/>
                  <a:ext cx="135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52715C0-5AD9-4ADC-B8CB-F834E70A5B3D}"/>
                    </a:ext>
                  </a:extLst>
                </p14:cNvPr>
                <p14:cNvContentPartPr/>
                <p14:nvPr/>
              </p14:nvContentPartPr>
              <p14:xfrm>
                <a:off x="6405870" y="5998769"/>
                <a:ext cx="304560" cy="46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52715C0-5AD9-4ADC-B8CB-F834E70A5B3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97230" y="5989769"/>
                  <a:ext cx="322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B8B7346-990F-491B-990B-D471C5ACFDE1}"/>
                    </a:ext>
                  </a:extLst>
                </p14:cNvPr>
                <p14:cNvContentPartPr/>
                <p14:nvPr/>
              </p14:nvContentPartPr>
              <p14:xfrm>
                <a:off x="6403710" y="6127649"/>
                <a:ext cx="92520" cy="165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B8B7346-990F-491B-990B-D471C5ACFDE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95070" y="6119009"/>
                  <a:ext cx="110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8A44BE4-5261-45CA-88E7-A2F6938E5805}"/>
                    </a:ext>
                  </a:extLst>
                </p14:cNvPr>
                <p14:cNvContentPartPr/>
                <p14:nvPr/>
              </p14:nvContentPartPr>
              <p14:xfrm>
                <a:off x="6555990" y="6172289"/>
                <a:ext cx="93960" cy="117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8A44BE4-5261-45CA-88E7-A2F6938E58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47350" y="6163289"/>
                  <a:ext cx="111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4300D03-E304-4AA5-81FD-0354A9801F25}"/>
                    </a:ext>
                  </a:extLst>
                </p14:cNvPr>
                <p14:cNvContentPartPr/>
                <p14:nvPr/>
              </p14:nvContentPartPr>
              <p14:xfrm>
                <a:off x="6697470" y="6195689"/>
                <a:ext cx="126720" cy="96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4300D03-E304-4AA5-81FD-0354A9801F2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88470" y="6186689"/>
                  <a:ext cx="144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717711B-054B-4B6F-B070-678B7FDF1B8C}"/>
                    </a:ext>
                  </a:extLst>
                </p14:cNvPr>
                <p14:cNvContentPartPr/>
                <p14:nvPr/>
              </p14:nvContentPartPr>
              <p14:xfrm>
                <a:off x="5664270" y="5861609"/>
                <a:ext cx="546840" cy="241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717711B-054B-4B6F-B070-678B7FDF1B8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655630" y="5852609"/>
                  <a:ext cx="564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A94E132-5575-40E3-A90C-F268EBDCC2EE}"/>
                    </a:ext>
                  </a:extLst>
                </p14:cNvPr>
                <p14:cNvContentPartPr/>
                <p14:nvPr/>
              </p14:nvContentPartPr>
              <p14:xfrm>
                <a:off x="6444030" y="6139889"/>
                <a:ext cx="354240" cy="11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A94E132-5575-40E3-A90C-F268EBDCC2E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35390" y="6130889"/>
                  <a:ext cx="371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530E97E-82E7-4EB0-8C7D-49721CB7EDE3}"/>
                    </a:ext>
                  </a:extLst>
                </p14:cNvPr>
                <p14:cNvContentPartPr/>
                <p14:nvPr/>
              </p14:nvContentPartPr>
              <p14:xfrm>
                <a:off x="6945150" y="5999489"/>
                <a:ext cx="130680" cy="32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530E97E-82E7-4EB0-8C7D-49721CB7EDE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36510" y="5990849"/>
                  <a:ext cx="148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DA279A4-61F4-40B5-AE3C-C60BCD312526}"/>
                    </a:ext>
                  </a:extLst>
                </p14:cNvPr>
                <p14:cNvContentPartPr/>
                <p14:nvPr/>
              </p14:nvContentPartPr>
              <p14:xfrm>
                <a:off x="6963150" y="5898329"/>
                <a:ext cx="100080" cy="31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DA279A4-61F4-40B5-AE3C-C60BCD31252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54510" y="5889689"/>
                  <a:ext cx="117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F13CB56-D34D-4EED-9178-8806044F59EC}"/>
                    </a:ext>
                  </a:extLst>
                </p14:cNvPr>
                <p14:cNvContentPartPr/>
                <p14:nvPr/>
              </p14:nvContentPartPr>
              <p14:xfrm>
                <a:off x="7267350" y="5904449"/>
                <a:ext cx="93600" cy="272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F13CB56-D34D-4EED-9178-8806044F59E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58710" y="5895449"/>
                  <a:ext cx="1112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D52A136-C906-4398-B1F3-89A2518D485F}"/>
                    </a:ext>
                  </a:extLst>
                </p14:cNvPr>
                <p14:cNvContentPartPr/>
                <p14:nvPr/>
              </p14:nvContentPartPr>
              <p14:xfrm>
                <a:off x="7384350" y="5969609"/>
                <a:ext cx="163800" cy="168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D52A136-C906-4398-B1F3-89A2518D485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75710" y="5960969"/>
                  <a:ext cx="181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F703A9B-E6A8-4010-8751-94445BF3B19F}"/>
                    </a:ext>
                  </a:extLst>
                </p14:cNvPr>
                <p14:cNvContentPartPr/>
                <p14:nvPr/>
              </p14:nvContentPartPr>
              <p14:xfrm>
                <a:off x="7611870" y="5938649"/>
                <a:ext cx="112680" cy="169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F703A9B-E6A8-4010-8751-94445BF3B19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603230" y="5929649"/>
                  <a:ext cx="130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756608D-8782-4C88-9117-F0C7FE219AEB}"/>
                    </a:ext>
                  </a:extLst>
                </p14:cNvPr>
                <p14:cNvContentPartPr/>
                <p14:nvPr/>
              </p14:nvContentPartPr>
              <p14:xfrm>
                <a:off x="7801590" y="5876369"/>
                <a:ext cx="244800" cy="219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756608D-8782-4C88-9117-F0C7FE219AE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792950" y="5867729"/>
                  <a:ext cx="26244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8C37A744-AC14-4D2B-B900-C79474D7D074}"/>
              </a:ext>
            </a:extLst>
          </p:cNvPr>
          <p:cNvGrpSpPr/>
          <p:nvPr/>
        </p:nvGrpSpPr>
        <p:grpSpPr>
          <a:xfrm>
            <a:off x="9519150" y="540089"/>
            <a:ext cx="2119680" cy="2247480"/>
            <a:chOff x="9519150" y="540089"/>
            <a:chExt cx="2119680" cy="22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7B124F6-F52D-4DF1-9D72-4249D4F2789E}"/>
                    </a:ext>
                  </a:extLst>
                </p14:cNvPr>
                <p14:cNvContentPartPr/>
                <p14:nvPr/>
              </p14:nvContentPartPr>
              <p14:xfrm>
                <a:off x="10032510" y="732689"/>
                <a:ext cx="198000" cy="227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7B124F6-F52D-4DF1-9D72-4249D4F278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23510" y="724049"/>
                  <a:ext cx="215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B405150-B439-42D5-BCF9-3781D0C62E22}"/>
                    </a:ext>
                  </a:extLst>
                </p14:cNvPr>
                <p14:cNvContentPartPr/>
                <p14:nvPr/>
              </p14:nvContentPartPr>
              <p14:xfrm>
                <a:off x="9959790" y="899729"/>
                <a:ext cx="117000" cy="178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B405150-B439-42D5-BCF9-3781D0C62E2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50790" y="890729"/>
                  <a:ext cx="134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D9E8D82-8761-405D-8E34-A06517AFE41B}"/>
                    </a:ext>
                  </a:extLst>
                </p14:cNvPr>
                <p14:cNvContentPartPr/>
                <p14:nvPr/>
              </p14:nvContentPartPr>
              <p14:xfrm>
                <a:off x="9782670" y="927449"/>
                <a:ext cx="133920" cy="199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D9E8D82-8761-405D-8E34-A06517AFE41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774030" y="918449"/>
                  <a:ext cx="151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142F0FF-6B99-48FE-9DD3-45BECFCA2A57}"/>
                    </a:ext>
                  </a:extLst>
                </p14:cNvPr>
                <p14:cNvContentPartPr/>
                <p14:nvPr/>
              </p14:nvContentPartPr>
              <p14:xfrm>
                <a:off x="9597270" y="1136249"/>
                <a:ext cx="222840" cy="280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142F0FF-6B99-48FE-9DD3-45BECFCA2A5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588630" y="1127249"/>
                  <a:ext cx="2404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324CA97-F071-41CA-B0E7-07CBE77093BD}"/>
                    </a:ext>
                  </a:extLst>
                </p14:cNvPr>
                <p14:cNvContentPartPr/>
                <p14:nvPr/>
              </p14:nvContentPartPr>
              <p14:xfrm>
                <a:off x="10203510" y="711809"/>
                <a:ext cx="285480" cy="242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324CA97-F071-41CA-B0E7-07CBE77093B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194510" y="703169"/>
                  <a:ext cx="303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2906581-1582-4236-BB1E-41CE886E1B6A}"/>
                    </a:ext>
                  </a:extLst>
                </p14:cNvPr>
                <p14:cNvContentPartPr/>
                <p14:nvPr/>
              </p14:nvContentPartPr>
              <p14:xfrm>
                <a:off x="10460910" y="876689"/>
                <a:ext cx="178200" cy="269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2906581-1582-4236-BB1E-41CE886E1B6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452270" y="868049"/>
                  <a:ext cx="195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4FAEE7A-9062-4D4F-8AD4-D889CE50F2A2}"/>
                    </a:ext>
                  </a:extLst>
                </p14:cNvPr>
                <p14:cNvContentPartPr/>
                <p14:nvPr/>
              </p14:nvContentPartPr>
              <p14:xfrm>
                <a:off x="10527870" y="858689"/>
                <a:ext cx="210960" cy="271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4FAEE7A-9062-4D4F-8AD4-D889CE50F2A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18870" y="850049"/>
                  <a:ext cx="228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DF2AA8C-3139-41BA-B810-6B80B37C34DA}"/>
                    </a:ext>
                  </a:extLst>
                </p14:cNvPr>
                <p14:cNvContentPartPr/>
                <p14:nvPr/>
              </p14:nvContentPartPr>
              <p14:xfrm>
                <a:off x="10725870" y="1151369"/>
                <a:ext cx="221760" cy="248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DF2AA8C-3139-41BA-B810-6B80B37C34D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716870" y="1142729"/>
                  <a:ext cx="239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A958BED-7268-4162-AE8F-354632C7F120}"/>
                    </a:ext>
                  </a:extLst>
                </p14:cNvPr>
                <p14:cNvContentPartPr/>
                <p14:nvPr/>
              </p14:nvContentPartPr>
              <p14:xfrm>
                <a:off x="9615270" y="1369889"/>
                <a:ext cx="247320" cy="180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A958BED-7268-4162-AE8F-354632C7F12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606630" y="1360889"/>
                  <a:ext cx="264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05A2AC9-1F14-4D54-ADDE-44D592991272}"/>
                    </a:ext>
                  </a:extLst>
                </p14:cNvPr>
                <p14:cNvContentPartPr/>
                <p14:nvPr/>
              </p14:nvContentPartPr>
              <p14:xfrm>
                <a:off x="9851790" y="1522529"/>
                <a:ext cx="183600" cy="232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05A2AC9-1F14-4D54-ADDE-44D59299127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843150" y="1513529"/>
                  <a:ext cx="201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4C656DA-56F3-4D41-A9B0-B553DA2623DE}"/>
                    </a:ext>
                  </a:extLst>
                </p14:cNvPr>
                <p14:cNvContentPartPr/>
                <p14:nvPr/>
              </p14:nvContentPartPr>
              <p14:xfrm>
                <a:off x="9936390" y="1509209"/>
                <a:ext cx="182520" cy="270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4C656DA-56F3-4D41-A9B0-B553DA2623D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927750" y="1500209"/>
                  <a:ext cx="200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AF64B41-FA8B-4B94-9B3A-E38F45DBD548}"/>
                    </a:ext>
                  </a:extLst>
                </p14:cNvPr>
                <p14:cNvContentPartPr/>
                <p14:nvPr/>
              </p14:nvContentPartPr>
              <p14:xfrm>
                <a:off x="10180110" y="1761929"/>
                <a:ext cx="256680" cy="177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AF64B41-FA8B-4B94-9B3A-E38F45DBD54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171470" y="1752929"/>
                  <a:ext cx="274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5FE1DFD-D5B8-4B7C-8D3E-798ED93717F2}"/>
                    </a:ext>
                  </a:extLst>
                </p14:cNvPr>
                <p14:cNvContentPartPr/>
                <p14:nvPr/>
              </p14:nvContentPartPr>
              <p14:xfrm>
                <a:off x="10861590" y="1424969"/>
                <a:ext cx="140400" cy="174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5FE1DFD-D5B8-4B7C-8D3E-798ED93717F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852590" y="1416329"/>
                  <a:ext cx="158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8031796-625E-4249-8B77-76CD471105E9}"/>
                    </a:ext>
                  </a:extLst>
                </p14:cNvPr>
                <p14:cNvContentPartPr/>
                <p14:nvPr/>
              </p14:nvContentPartPr>
              <p14:xfrm>
                <a:off x="10801110" y="1564289"/>
                <a:ext cx="52560" cy="135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8031796-625E-4249-8B77-76CD471105E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792110" y="1555649"/>
                  <a:ext cx="70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37AC5C3-8FDE-48D1-A032-1DA064D87E7C}"/>
                    </a:ext>
                  </a:extLst>
                </p14:cNvPr>
                <p14:cNvContentPartPr/>
                <p14:nvPr/>
              </p14:nvContentPartPr>
              <p14:xfrm>
                <a:off x="10652790" y="1591649"/>
                <a:ext cx="230040" cy="203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37AC5C3-8FDE-48D1-A032-1DA064D87E7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643790" y="1583009"/>
                  <a:ext cx="247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168D4E0-EF92-4315-8B7F-F09CE5C38FDC}"/>
                    </a:ext>
                  </a:extLst>
                </p14:cNvPr>
                <p14:cNvContentPartPr/>
                <p14:nvPr/>
              </p14:nvContentPartPr>
              <p14:xfrm>
                <a:off x="10409070" y="1752929"/>
                <a:ext cx="298080" cy="232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168D4E0-EF92-4315-8B7F-F09CE5C38FD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400430" y="1743929"/>
                  <a:ext cx="315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F0F5784-1B25-4F3C-81E1-3197B287EDC4}"/>
                    </a:ext>
                  </a:extLst>
                </p14:cNvPr>
                <p14:cNvContentPartPr/>
                <p14:nvPr/>
              </p14:nvContentPartPr>
              <p14:xfrm>
                <a:off x="9519150" y="1346849"/>
                <a:ext cx="683280" cy="11617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F0F5784-1B25-4F3C-81E1-3197B287EDC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10150" y="1338209"/>
                  <a:ext cx="700920" cy="11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986D7C1-86E5-49D4-8D40-1C42B568676A}"/>
                    </a:ext>
                  </a:extLst>
                </p14:cNvPr>
                <p14:cNvContentPartPr/>
                <p14:nvPr/>
              </p14:nvContentPartPr>
              <p14:xfrm>
                <a:off x="10167150" y="2197529"/>
                <a:ext cx="108720" cy="590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986D7C1-86E5-49D4-8D40-1C42B568676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158510" y="2188889"/>
                  <a:ext cx="12636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571E6DD-976F-4CA1-AC4F-5D4CD2EEBC02}"/>
                    </a:ext>
                  </a:extLst>
                </p14:cNvPr>
                <p14:cNvContentPartPr/>
                <p14:nvPr/>
              </p14:nvContentPartPr>
              <p14:xfrm>
                <a:off x="10325190" y="2360609"/>
                <a:ext cx="38520" cy="202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571E6DD-976F-4CA1-AC4F-5D4CD2EEBC0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16550" y="2351969"/>
                  <a:ext cx="56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9DE2488-E892-482B-B1A4-78554EE613E1}"/>
                    </a:ext>
                  </a:extLst>
                </p14:cNvPr>
                <p14:cNvContentPartPr/>
                <p14:nvPr/>
              </p14:nvContentPartPr>
              <p14:xfrm>
                <a:off x="10350750" y="2519729"/>
                <a:ext cx="573480" cy="41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9DE2488-E892-482B-B1A4-78554EE613E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42110" y="2511089"/>
                  <a:ext cx="591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0137AEA-221F-4491-8B73-9D769ABCD077}"/>
                    </a:ext>
                  </a:extLst>
                </p14:cNvPr>
                <p14:cNvContentPartPr/>
                <p14:nvPr/>
              </p14:nvContentPartPr>
              <p14:xfrm>
                <a:off x="10891110" y="1439729"/>
                <a:ext cx="79920" cy="1140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0137AEA-221F-4491-8B73-9D769ABCD07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882470" y="1430729"/>
                  <a:ext cx="97560" cy="11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955C98F-7EF2-428D-AE14-49D5F64B9213}"/>
                    </a:ext>
                  </a:extLst>
                </p14:cNvPr>
                <p14:cNvContentPartPr/>
                <p14:nvPr/>
              </p14:nvContentPartPr>
              <p14:xfrm>
                <a:off x="10193070" y="718649"/>
                <a:ext cx="30960" cy="327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955C98F-7EF2-428D-AE14-49D5F64B921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84070" y="709649"/>
                  <a:ext cx="48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0991B9E-DDAD-470D-9E85-452E48942DD6}"/>
                    </a:ext>
                  </a:extLst>
                </p14:cNvPr>
                <p14:cNvContentPartPr/>
                <p14:nvPr/>
              </p14:nvContentPartPr>
              <p14:xfrm>
                <a:off x="10102710" y="1036169"/>
                <a:ext cx="263160" cy="410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0991B9E-DDAD-470D-9E85-452E48942DD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093710" y="1027529"/>
                  <a:ext cx="2808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EF71A0E-8751-458D-8659-0DA71D837A88}"/>
                    </a:ext>
                  </a:extLst>
                </p14:cNvPr>
                <p14:cNvContentPartPr/>
                <p14:nvPr/>
              </p14:nvContentPartPr>
              <p14:xfrm>
                <a:off x="10191630" y="1147769"/>
                <a:ext cx="65160" cy="1404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EF71A0E-8751-458D-8659-0DA71D837A8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82630" y="1138769"/>
                  <a:ext cx="82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CB5E5ED-11A3-47D0-AE44-A0B2135C6AE1}"/>
                    </a:ext>
                  </a:extLst>
                </p14:cNvPr>
                <p14:cNvContentPartPr/>
                <p14:nvPr/>
              </p14:nvContentPartPr>
              <p14:xfrm>
                <a:off x="10262910" y="1411649"/>
                <a:ext cx="150840" cy="496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CB5E5ED-11A3-47D0-AE44-A0B2135C6AE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253910" y="1403009"/>
                  <a:ext cx="1684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892040D-C3BA-433C-A2E3-83961B711BD2}"/>
                    </a:ext>
                  </a:extLst>
                </p14:cNvPr>
                <p14:cNvContentPartPr/>
                <p14:nvPr/>
              </p14:nvContentPartPr>
              <p14:xfrm>
                <a:off x="10431390" y="1360169"/>
                <a:ext cx="266400" cy="27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892040D-C3BA-433C-A2E3-83961B711BD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422390" y="1351529"/>
                  <a:ext cx="284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5A82601-8047-4339-85A2-1C6DAC811BF3}"/>
                    </a:ext>
                  </a:extLst>
                </p14:cNvPr>
                <p14:cNvContentPartPr/>
                <p14:nvPr/>
              </p14:nvContentPartPr>
              <p14:xfrm>
                <a:off x="10834230" y="540089"/>
                <a:ext cx="269280" cy="371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5A82601-8047-4339-85A2-1C6DAC811BF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25590" y="531449"/>
                  <a:ext cx="2869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C41F278-A76A-4D5C-9950-7E9A8AD5807D}"/>
                    </a:ext>
                  </a:extLst>
                </p14:cNvPr>
                <p14:cNvContentPartPr/>
                <p14:nvPr/>
              </p14:nvContentPartPr>
              <p14:xfrm>
                <a:off x="11099550" y="834209"/>
                <a:ext cx="92880" cy="186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C41F278-A76A-4D5C-9950-7E9A8AD5807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90910" y="825209"/>
                  <a:ext cx="110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AE91D67-C731-47F5-9ECF-77AA1B1CB6F2}"/>
                    </a:ext>
                  </a:extLst>
                </p14:cNvPr>
                <p14:cNvContentPartPr/>
                <p14:nvPr/>
              </p14:nvContentPartPr>
              <p14:xfrm>
                <a:off x="11326710" y="847169"/>
                <a:ext cx="73440" cy="1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AE91D67-C731-47F5-9ECF-77AA1B1CB6F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317710" y="838529"/>
                  <a:ext cx="91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2BC27D8-88C5-495C-A21C-6B10B6E294C4}"/>
                    </a:ext>
                  </a:extLst>
                </p14:cNvPr>
                <p14:cNvContentPartPr/>
                <p14:nvPr/>
              </p14:nvContentPartPr>
              <p14:xfrm>
                <a:off x="11350110" y="734849"/>
                <a:ext cx="50040" cy="12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2BC27D8-88C5-495C-A21C-6B10B6E294C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341110" y="725849"/>
                  <a:ext cx="67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69D5A29-E9FA-4C19-A4CA-09F8B5F4C2AA}"/>
                    </a:ext>
                  </a:extLst>
                </p14:cNvPr>
                <p14:cNvContentPartPr/>
                <p14:nvPr/>
              </p14:nvContentPartPr>
              <p14:xfrm>
                <a:off x="11483670" y="655289"/>
                <a:ext cx="155160" cy="269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69D5A29-E9FA-4C19-A4CA-09F8B5F4C2A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474670" y="646649"/>
                  <a:ext cx="172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A748483-F61A-4902-9531-74F83C488547}"/>
                    </a:ext>
                  </a:extLst>
                </p14:cNvPr>
                <p14:cNvContentPartPr/>
                <p14:nvPr/>
              </p14:nvContentPartPr>
              <p14:xfrm>
                <a:off x="9619590" y="705329"/>
                <a:ext cx="34200" cy="270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A748483-F61A-4902-9531-74F83C48854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610950" y="696329"/>
                  <a:ext cx="51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D1D9EB8-965A-4FD7-8AA6-AC74EF3B6AA8}"/>
                    </a:ext>
                  </a:extLst>
                </p14:cNvPr>
                <p14:cNvContentPartPr/>
                <p14:nvPr/>
              </p14:nvContentPartPr>
              <p14:xfrm>
                <a:off x="9623910" y="660329"/>
                <a:ext cx="153360" cy="190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D1D9EB8-965A-4FD7-8AA6-AC74EF3B6AA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614910" y="651329"/>
                  <a:ext cx="171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9C5F532-F0BB-4CEC-9285-34B162B219A0}"/>
                    </a:ext>
                  </a:extLst>
                </p14:cNvPr>
                <p14:cNvContentPartPr/>
                <p14:nvPr/>
              </p14:nvContentPartPr>
              <p14:xfrm>
                <a:off x="9779790" y="719369"/>
                <a:ext cx="77760" cy="82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9C5F532-F0BB-4CEC-9285-34B162B219A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70790" y="710369"/>
                  <a:ext cx="95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5D73039-B235-4E34-B0FD-8E56F06FA267}"/>
                    </a:ext>
                  </a:extLst>
                </p14:cNvPr>
                <p14:cNvContentPartPr/>
                <p14:nvPr/>
              </p14:nvContentPartPr>
              <p14:xfrm>
                <a:off x="10914510" y="917729"/>
                <a:ext cx="16200" cy="167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5D73039-B235-4E34-B0FD-8E56F06FA26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905870" y="909089"/>
                  <a:ext cx="33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12BEB4F-0F17-48EC-BD9E-EBC56D9D7F81}"/>
                    </a:ext>
                  </a:extLst>
                </p14:cNvPr>
                <p14:cNvContentPartPr/>
                <p14:nvPr/>
              </p14:nvContentPartPr>
              <p14:xfrm>
                <a:off x="10879590" y="883889"/>
                <a:ext cx="140400" cy="204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12BEB4F-0F17-48EC-BD9E-EBC56D9D7F8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70590" y="874889"/>
                  <a:ext cx="1580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FB9BB45-454D-46BE-A3BA-FA96E730D554}"/>
                    </a:ext>
                  </a:extLst>
                </p14:cNvPr>
                <p14:cNvContentPartPr/>
                <p14:nvPr/>
              </p14:nvContentPartPr>
              <p14:xfrm>
                <a:off x="11039430" y="1140929"/>
                <a:ext cx="64080" cy="111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FB9BB45-454D-46BE-A3BA-FA96E730D55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030790" y="1131929"/>
                  <a:ext cx="81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C02BFC2-68B0-4C8F-8903-1CFEBFA0157A}"/>
                    </a:ext>
                  </a:extLst>
                </p14:cNvPr>
                <p14:cNvContentPartPr/>
                <p14:nvPr/>
              </p14:nvContentPartPr>
              <p14:xfrm>
                <a:off x="9857910" y="1809809"/>
                <a:ext cx="7920" cy="136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C02BFC2-68B0-4C8F-8903-1CFEBFA0157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849270" y="1800809"/>
                  <a:ext cx="25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CBF5DBB-388C-4240-9BC5-4B1DB6F263B2}"/>
                    </a:ext>
                  </a:extLst>
                </p14:cNvPr>
                <p14:cNvContentPartPr/>
                <p14:nvPr/>
              </p14:nvContentPartPr>
              <p14:xfrm>
                <a:off x="9864390" y="1736729"/>
                <a:ext cx="145800" cy="168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CBF5DBB-388C-4240-9BC5-4B1DB6F263B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855750" y="1728089"/>
                  <a:ext cx="163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B54BA2F-0A33-42A4-9911-99B6C8B8BE93}"/>
                    </a:ext>
                  </a:extLst>
                </p14:cNvPr>
                <p14:cNvContentPartPr/>
                <p14:nvPr/>
              </p14:nvContentPartPr>
              <p14:xfrm>
                <a:off x="10086870" y="1858409"/>
                <a:ext cx="118080" cy="1033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B54BA2F-0A33-42A4-9911-99B6C8B8BE9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078230" y="1849769"/>
                  <a:ext cx="135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4E7772E-6814-464F-B831-C9F18B98280D}"/>
                    </a:ext>
                  </a:extLst>
                </p14:cNvPr>
                <p14:cNvContentPartPr/>
                <p14:nvPr/>
              </p14:nvContentPartPr>
              <p14:xfrm>
                <a:off x="10742790" y="1938329"/>
                <a:ext cx="17280" cy="101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4E7772E-6814-464F-B831-C9F18B98280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734150" y="1929329"/>
                  <a:ext cx="3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32DCE31-ED5D-4A36-BDF4-1D19F6C6FB12}"/>
                    </a:ext>
                  </a:extLst>
                </p14:cNvPr>
                <p14:cNvContentPartPr/>
                <p14:nvPr/>
              </p14:nvContentPartPr>
              <p14:xfrm>
                <a:off x="10740630" y="1886489"/>
                <a:ext cx="73800" cy="165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32DCE31-ED5D-4A36-BDF4-1D19F6C6FB1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731630" y="1877849"/>
                  <a:ext cx="91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3BFDCA4-F1E7-492C-B784-65DF711990FB}"/>
                    </a:ext>
                  </a:extLst>
                </p14:cNvPr>
                <p14:cNvContentPartPr/>
                <p14:nvPr/>
              </p14:nvContentPartPr>
              <p14:xfrm>
                <a:off x="10846830" y="1989809"/>
                <a:ext cx="29880" cy="76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3BFDCA4-F1E7-492C-B784-65DF711990F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837830" y="1980809"/>
                  <a:ext cx="47520" cy="9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693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88D28-D05E-42BD-854E-E3289F06D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1228725"/>
            <a:ext cx="74104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8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TEVENENOVA TEOREMA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458" y="1690688"/>
            <a:ext cx="46290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3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E2B44-CE32-4449-8CEB-44D30D60A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30" y="1789127"/>
            <a:ext cx="8429625" cy="4991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C43E38-003C-406F-837E-291AF807F7C2}"/>
                  </a:ext>
                </a:extLst>
              </p14:cNvPr>
              <p14:cNvContentPartPr/>
              <p14:nvPr/>
            </p14:nvContentPartPr>
            <p14:xfrm>
              <a:off x="792390" y="461249"/>
              <a:ext cx="1080" cy="2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C43E38-003C-406F-837E-291AF807F7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750" y="452249"/>
                <a:ext cx="187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13F068-98A5-42A1-AEC8-FFF8A75BFDF3}"/>
                  </a:ext>
                </a:extLst>
              </p14:cNvPr>
              <p14:cNvContentPartPr/>
              <p14:nvPr/>
            </p14:nvContentPartPr>
            <p14:xfrm>
              <a:off x="933150" y="487889"/>
              <a:ext cx="66960" cy="54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13F068-98A5-42A1-AEC8-FFF8A75BFD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4150" y="478889"/>
                <a:ext cx="8460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1F2C1DF0-5B16-496B-961F-91711740C8EF}"/>
              </a:ext>
            </a:extLst>
          </p:cNvPr>
          <p:cNvGrpSpPr/>
          <p:nvPr/>
        </p:nvGrpSpPr>
        <p:grpSpPr>
          <a:xfrm>
            <a:off x="1795710" y="256049"/>
            <a:ext cx="381960" cy="409320"/>
            <a:chOff x="1795710" y="256049"/>
            <a:chExt cx="38196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ABBCCD-5B15-4FDD-AA3C-9903F36DE023}"/>
                    </a:ext>
                  </a:extLst>
                </p14:cNvPr>
                <p14:cNvContentPartPr/>
                <p14:nvPr/>
              </p14:nvContentPartPr>
              <p14:xfrm>
                <a:off x="1967430" y="256049"/>
                <a:ext cx="130680" cy="163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ABBCCD-5B15-4FDD-AA3C-9903F36DE0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8790" y="247049"/>
                  <a:ext cx="148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37B3AA-428C-468F-9E93-0D284B46BE68}"/>
                    </a:ext>
                  </a:extLst>
                </p14:cNvPr>
                <p14:cNvContentPartPr/>
                <p14:nvPr/>
              </p14:nvContentPartPr>
              <p14:xfrm>
                <a:off x="2166510" y="378089"/>
                <a:ext cx="11160" cy="119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37B3AA-428C-468F-9E93-0D284B46BE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57510" y="369449"/>
                  <a:ext cx="28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45471FA-8378-43BD-9880-99BB18726D1B}"/>
                    </a:ext>
                  </a:extLst>
                </p14:cNvPr>
                <p14:cNvContentPartPr/>
                <p14:nvPr/>
              </p14:nvContentPartPr>
              <p14:xfrm>
                <a:off x="1805070" y="349649"/>
                <a:ext cx="4680" cy="14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45471FA-8378-43BD-9880-99BB18726D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96430" y="340649"/>
                  <a:ext cx="22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5C72DA-F6EE-4E65-8C93-3CC5EC40F583}"/>
                    </a:ext>
                  </a:extLst>
                </p14:cNvPr>
                <p14:cNvContentPartPr/>
                <p14:nvPr/>
              </p14:nvContentPartPr>
              <p14:xfrm>
                <a:off x="1795710" y="542249"/>
                <a:ext cx="69120" cy="123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5C72DA-F6EE-4E65-8C93-3CC5EC40F5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86710" y="533249"/>
                  <a:ext cx="8676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66D6DE-4345-4741-A9FE-7EDA40A481C6}"/>
              </a:ext>
            </a:extLst>
          </p:cNvPr>
          <p:cNvGrpSpPr/>
          <p:nvPr/>
        </p:nvGrpSpPr>
        <p:grpSpPr>
          <a:xfrm>
            <a:off x="2344350" y="339929"/>
            <a:ext cx="73440" cy="70920"/>
            <a:chOff x="2344350" y="339929"/>
            <a:chExt cx="73440" cy="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7850C7-E1AF-4B13-A639-2C0FEDC80897}"/>
                    </a:ext>
                  </a:extLst>
                </p14:cNvPr>
                <p14:cNvContentPartPr/>
                <p14:nvPr/>
              </p14:nvContentPartPr>
              <p14:xfrm>
                <a:off x="2344350" y="400049"/>
                <a:ext cx="68400" cy="10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7850C7-E1AF-4B13-A639-2C0FEDC8089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35710" y="391049"/>
                  <a:ext cx="86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9213F2-2310-4FDD-B378-1E1123891698}"/>
                    </a:ext>
                  </a:extLst>
                </p14:cNvPr>
                <p14:cNvContentPartPr/>
                <p14:nvPr/>
              </p14:nvContentPartPr>
              <p14:xfrm>
                <a:off x="2344350" y="339929"/>
                <a:ext cx="73440" cy="66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9213F2-2310-4FDD-B378-1E112389169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35710" y="331289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A87F406-E21D-44EE-A812-A8AB24922D08}"/>
                  </a:ext>
                </a:extLst>
              </p14:cNvPr>
              <p14:cNvContentPartPr/>
              <p14:nvPr/>
            </p14:nvContentPartPr>
            <p14:xfrm>
              <a:off x="2575110" y="296009"/>
              <a:ext cx="136440" cy="2268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A87F406-E21D-44EE-A812-A8AB24922D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66470" y="287369"/>
                <a:ext cx="15408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B541DE1-8513-4F6D-A698-F7CEB80AB893}"/>
              </a:ext>
            </a:extLst>
          </p:cNvPr>
          <p:cNvGrpSpPr/>
          <p:nvPr/>
        </p:nvGrpSpPr>
        <p:grpSpPr>
          <a:xfrm>
            <a:off x="2859150" y="194129"/>
            <a:ext cx="389520" cy="392040"/>
            <a:chOff x="2859150" y="194129"/>
            <a:chExt cx="38952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1E824A2-1B93-499A-8F7B-E919DD4F82F3}"/>
                    </a:ext>
                  </a:extLst>
                </p14:cNvPr>
                <p14:cNvContentPartPr/>
                <p14:nvPr/>
              </p14:nvContentPartPr>
              <p14:xfrm>
                <a:off x="2859150" y="194129"/>
                <a:ext cx="82080" cy="155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1E824A2-1B93-499A-8F7B-E919DD4F82F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50510" y="185129"/>
                  <a:ext cx="99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190F47-ED16-481A-A6EC-FFCD86627D31}"/>
                    </a:ext>
                  </a:extLst>
                </p14:cNvPr>
                <p14:cNvContentPartPr/>
                <p14:nvPr/>
              </p14:nvContentPartPr>
              <p14:xfrm>
                <a:off x="2972910" y="257129"/>
                <a:ext cx="1440" cy="50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190F47-ED16-481A-A6EC-FFCD86627D3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3910" y="248129"/>
                  <a:ext cx="19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2BF441-193C-498D-AFFB-D4035E9354DC}"/>
                    </a:ext>
                  </a:extLst>
                </p14:cNvPr>
                <p14:cNvContentPartPr/>
                <p14:nvPr/>
              </p14:nvContentPartPr>
              <p14:xfrm>
                <a:off x="2950590" y="257129"/>
                <a:ext cx="58680" cy="43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2BF441-193C-498D-AFFB-D4035E9354D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41590" y="248129"/>
                  <a:ext cx="76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1FC219-51F7-4CDF-8756-1675FE69954B}"/>
                    </a:ext>
                  </a:extLst>
                </p14:cNvPr>
                <p14:cNvContentPartPr/>
                <p14:nvPr/>
              </p14:nvContentPartPr>
              <p14:xfrm>
                <a:off x="3052470" y="224729"/>
                <a:ext cx="38520" cy="78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1FC219-51F7-4CDF-8756-1675FE6995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43470" y="215729"/>
                  <a:ext cx="56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3D5F1D-30CB-4971-B7DF-34B8C5CE06EB}"/>
                    </a:ext>
                  </a:extLst>
                </p14:cNvPr>
                <p14:cNvContentPartPr/>
                <p14:nvPr/>
              </p14:nvContentPartPr>
              <p14:xfrm>
                <a:off x="3090270" y="224729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3D5F1D-30CB-4971-B7DF-34B8C5CE06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81630" y="2157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D472A5-A453-445E-A562-090DCA37C7F0}"/>
                    </a:ext>
                  </a:extLst>
                </p14:cNvPr>
                <p14:cNvContentPartPr/>
                <p14:nvPr/>
              </p14:nvContentPartPr>
              <p14:xfrm>
                <a:off x="3058950" y="224729"/>
                <a:ext cx="55080" cy="105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D472A5-A453-445E-A562-090DCA37C7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50310" y="215729"/>
                  <a:ext cx="72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A250BA-00AD-4903-B491-64E6F70F50E2}"/>
                    </a:ext>
                  </a:extLst>
                </p14:cNvPr>
                <p14:cNvContentPartPr/>
                <p14:nvPr/>
              </p14:nvContentPartPr>
              <p14:xfrm>
                <a:off x="3047070" y="313289"/>
                <a:ext cx="72360" cy="16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A250BA-00AD-4903-B491-64E6F70F50E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38070" y="304289"/>
                  <a:ext cx="90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542C59-0122-4755-A228-DE416E1E56E3}"/>
                    </a:ext>
                  </a:extLst>
                </p14:cNvPr>
                <p14:cNvContentPartPr/>
                <p14:nvPr/>
              </p14:nvContentPartPr>
              <p14:xfrm>
                <a:off x="3152910" y="202049"/>
                <a:ext cx="95760" cy="151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542C59-0122-4755-A228-DE416E1E56E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44270" y="193409"/>
                  <a:ext cx="113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C054A1-8A67-4D02-BC26-DBC7FDA753BC}"/>
                    </a:ext>
                  </a:extLst>
                </p14:cNvPr>
                <p14:cNvContentPartPr/>
                <p14:nvPr/>
              </p14:nvContentPartPr>
              <p14:xfrm>
                <a:off x="2891190" y="363689"/>
                <a:ext cx="291600" cy="72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C054A1-8A67-4D02-BC26-DBC7FDA753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82550" y="354689"/>
                  <a:ext cx="309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ACBDC57-BC60-41D1-BBDC-882C1F79C838}"/>
                    </a:ext>
                  </a:extLst>
                </p14:cNvPr>
                <p14:cNvContentPartPr/>
                <p14:nvPr/>
              </p14:nvContentPartPr>
              <p14:xfrm>
                <a:off x="2962110" y="482849"/>
                <a:ext cx="104760" cy="103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ACBDC57-BC60-41D1-BBDC-882C1F79C8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53470" y="474209"/>
                  <a:ext cx="12240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13586F8-9BBE-4916-9A60-855B48520407}"/>
              </a:ext>
            </a:extLst>
          </p:cNvPr>
          <p:cNvGrpSpPr/>
          <p:nvPr/>
        </p:nvGrpSpPr>
        <p:grpSpPr>
          <a:xfrm>
            <a:off x="3480510" y="313289"/>
            <a:ext cx="194760" cy="153000"/>
            <a:chOff x="3480510" y="313289"/>
            <a:chExt cx="194760" cy="15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BAE2622-F7B7-438C-B2F4-9E53E103888E}"/>
                    </a:ext>
                  </a:extLst>
                </p14:cNvPr>
                <p14:cNvContentPartPr/>
                <p14:nvPr/>
              </p14:nvContentPartPr>
              <p14:xfrm>
                <a:off x="3480510" y="395369"/>
                <a:ext cx="99000" cy="14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BAE2622-F7B7-438C-B2F4-9E53E103888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71510" y="386369"/>
                  <a:ext cx="116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B021BA4-9F65-4739-AE4E-19610535F499}"/>
                    </a:ext>
                  </a:extLst>
                </p14:cNvPr>
                <p14:cNvContentPartPr/>
                <p14:nvPr/>
              </p14:nvContentPartPr>
              <p14:xfrm>
                <a:off x="3492390" y="332369"/>
                <a:ext cx="79560" cy="12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B021BA4-9F65-4739-AE4E-19610535F4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83750" y="323369"/>
                  <a:ext cx="97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B8F9092-825D-4AE6-92C4-8C9F8ABC58D0}"/>
                    </a:ext>
                  </a:extLst>
                </p14:cNvPr>
                <p14:cNvContentPartPr/>
                <p14:nvPr/>
              </p14:nvContentPartPr>
              <p14:xfrm>
                <a:off x="3579870" y="313289"/>
                <a:ext cx="95400" cy="153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B8F9092-825D-4AE6-92C4-8C9F8ABC58D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71230" y="304289"/>
                  <a:ext cx="11304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73421C-B70B-4A13-9FA1-53C0AD7E5CA6}"/>
              </a:ext>
            </a:extLst>
          </p:cNvPr>
          <p:cNvGrpSpPr/>
          <p:nvPr/>
        </p:nvGrpSpPr>
        <p:grpSpPr>
          <a:xfrm>
            <a:off x="4111950" y="231569"/>
            <a:ext cx="940320" cy="327960"/>
            <a:chOff x="4111950" y="231569"/>
            <a:chExt cx="940320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6EC65A-38B1-4BFC-9C8A-9DEB5EEF9470}"/>
                    </a:ext>
                  </a:extLst>
                </p14:cNvPr>
                <p14:cNvContentPartPr/>
                <p14:nvPr/>
              </p14:nvContentPartPr>
              <p14:xfrm>
                <a:off x="4121310" y="282689"/>
                <a:ext cx="47880" cy="123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6EC65A-38B1-4BFC-9C8A-9DEB5EEF947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12670" y="274049"/>
                  <a:ext cx="65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E75CDEF-8BD5-456B-96F4-339467FFC71A}"/>
                    </a:ext>
                  </a:extLst>
                </p14:cNvPr>
                <p14:cNvContentPartPr/>
                <p14:nvPr/>
              </p14:nvContentPartPr>
              <p14:xfrm>
                <a:off x="4155510" y="321569"/>
                <a:ext cx="47520" cy="111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E75CDEF-8BD5-456B-96F4-339467FFC71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46510" y="312569"/>
                  <a:ext cx="65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77CF3C8-BD17-46A7-AB57-40EDB73D83E0}"/>
                    </a:ext>
                  </a:extLst>
                </p14:cNvPr>
                <p14:cNvContentPartPr/>
                <p14:nvPr/>
              </p14:nvContentPartPr>
              <p14:xfrm>
                <a:off x="4111950" y="437849"/>
                <a:ext cx="114120" cy="10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77CF3C8-BD17-46A7-AB57-40EDB73D83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102950" y="429209"/>
                  <a:ext cx="131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9868499-4BBF-4B98-950A-14A036A890DC}"/>
                    </a:ext>
                  </a:extLst>
                </p14:cNvPr>
                <p14:cNvContentPartPr/>
                <p14:nvPr/>
              </p14:nvContentPartPr>
              <p14:xfrm>
                <a:off x="4287990" y="298169"/>
                <a:ext cx="150480" cy="128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9868499-4BBF-4B98-950A-14A036A890D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78990" y="289169"/>
                  <a:ext cx="168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8C80C0-1753-4926-BA85-9788E49AAE07}"/>
                    </a:ext>
                  </a:extLst>
                </p14:cNvPr>
                <p14:cNvContentPartPr/>
                <p14:nvPr/>
              </p14:nvContentPartPr>
              <p14:xfrm>
                <a:off x="4534590" y="374129"/>
                <a:ext cx="54360" cy="7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8C80C0-1753-4926-BA85-9788E49AAE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25950" y="365489"/>
                  <a:ext cx="72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2A5817-E763-4AC4-A81C-3377883BC404}"/>
                    </a:ext>
                  </a:extLst>
                </p14:cNvPr>
                <p14:cNvContentPartPr/>
                <p14:nvPr/>
              </p14:nvContentPartPr>
              <p14:xfrm>
                <a:off x="4510110" y="326609"/>
                <a:ext cx="84240" cy="54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2A5817-E763-4AC4-A81C-3377883BC40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01470" y="317609"/>
                  <a:ext cx="101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5F3E6A1-5605-432D-B44A-BB34AC0D4FD0}"/>
                    </a:ext>
                  </a:extLst>
                </p14:cNvPr>
                <p14:cNvContentPartPr/>
                <p14:nvPr/>
              </p14:nvContentPartPr>
              <p14:xfrm>
                <a:off x="4698750" y="311489"/>
                <a:ext cx="109800" cy="200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5F3E6A1-5605-432D-B44A-BB34AC0D4FD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90110" y="302489"/>
                  <a:ext cx="127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455877A-8BD5-42E4-9426-7AE13AA18833}"/>
                    </a:ext>
                  </a:extLst>
                </p14:cNvPr>
                <p14:cNvContentPartPr/>
                <p14:nvPr/>
              </p14:nvContentPartPr>
              <p14:xfrm>
                <a:off x="4937430" y="231569"/>
                <a:ext cx="114840" cy="141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455877A-8BD5-42E4-9426-7AE13AA188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28430" y="222569"/>
                  <a:ext cx="132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F8A6B88-EAF4-4435-B188-2B2CDFDACDED}"/>
                    </a:ext>
                  </a:extLst>
                </p14:cNvPr>
                <p14:cNvContentPartPr/>
                <p14:nvPr/>
              </p14:nvContentPartPr>
              <p14:xfrm>
                <a:off x="4843470" y="267569"/>
                <a:ext cx="32760" cy="79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F8A6B88-EAF4-4435-B188-2B2CDFDACDE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34830" y="258569"/>
                  <a:ext cx="50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7CDB3F-FA83-4DFE-8C2A-F4C2F6BC34E0}"/>
                    </a:ext>
                  </a:extLst>
                </p14:cNvPr>
                <p14:cNvContentPartPr/>
                <p14:nvPr/>
              </p14:nvContentPartPr>
              <p14:xfrm>
                <a:off x="4869390" y="270449"/>
                <a:ext cx="16200" cy="65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7CDB3F-FA83-4DFE-8C2A-F4C2F6BC34E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60750" y="261449"/>
                  <a:ext cx="33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0DEDB03-9CD0-410F-B94A-087D74B26579}"/>
                    </a:ext>
                  </a:extLst>
                </p14:cNvPr>
                <p14:cNvContentPartPr/>
                <p14:nvPr/>
              </p14:nvContentPartPr>
              <p14:xfrm>
                <a:off x="4833390" y="355049"/>
                <a:ext cx="51120" cy="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0DEDB03-9CD0-410F-B94A-087D74B2657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24750" y="346409"/>
                  <a:ext cx="68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6C8CA12-0906-491A-BC86-5379874E2A10}"/>
                    </a:ext>
                  </a:extLst>
                </p14:cNvPr>
                <p14:cNvContentPartPr/>
                <p14:nvPr/>
              </p14:nvContentPartPr>
              <p14:xfrm>
                <a:off x="4851390" y="393569"/>
                <a:ext cx="171000" cy="35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6C8CA12-0906-491A-BC86-5379874E2A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42750" y="384569"/>
                  <a:ext cx="188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11EBA72-B7A5-4A6B-BA2A-270EB308B3A5}"/>
                    </a:ext>
                  </a:extLst>
                </p14:cNvPr>
                <p14:cNvContentPartPr/>
                <p14:nvPr/>
              </p14:nvContentPartPr>
              <p14:xfrm>
                <a:off x="4896390" y="461249"/>
                <a:ext cx="91440" cy="98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11EBA72-B7A5-4A6B-BA2A-270EB308B3A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87390" y="452609"/>
                  <a:ext cx="1090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780A4B6-C9C8-4FB1-9782-92D7C6600EDC}"/>
              </a:ext>
            </a:extLst>
          </p:cNvPr>
          <p:cNvGrpSpPr/>
          <p:nvPr/>
        </p:nvGrpSpPr>
        <p:grpSpPr>
          <a:xfrm>
            <a:off x="5524230" y="178649"/>
            <a:ext cx="1275120" cy="762480"/>
            <a:chOff x="5524230" y="178649"/>
            <a:chExt cx="1275120" cy="76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60CDAC-4E38-4DA4-AE8B-0C386B733E4A}"/>
                    </a:ext>
                  </a:extLst>
                </p14:cNvPr>
                <p14:cNvContentPartPr/>
                <p14:nvPr/>
              </p14:nvContentPartPr>
              <p14:xfrm>
                <a:off x="5656710" y="291329"/>
                <a:ext cx="61920" cy="124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60CDAC-4E38-4DA4-AE8B-0C386B733E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648070" y="282329"/>
                  <a:ext cx="79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E067004-EC89-467D-B5FE-7ADC435E600B}"/>
                    </a:ext>
                  </a:extLst>
                </p14:cNvPr>
                <p14:cNvContentPartPr/>
                <p14:nvPr/>
              </p14:nvContentPartPr>
              <p14:xfrm>
                <a:off x="5671470" y="308609"/>
                <a:ext cx="61200" cy="137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E067004-EC89-467D-B5FE-7ADC435E600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62830" y="299609"/>
                  <a:ext cx="78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A674AE0-F4A1-4806-89A0-615E9591E13E}"/>
                    </a:ext>
                  </a:extLst>
                </p14:cNvPr>
                <p14:cNvContentPartPr/>
                <p14:nvPr/>
              </p14:nvContentPartPr>
              <p14:xfrm>
                <a:off x="5644470" y="460169"/>
                <a:ext cx="108000" cy="4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A674AE0-F4A1-4806-89A0-615E9591E13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35830" y="451169"/>
                  <a:ext cx="125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BA5177F-9E36-4FC1-8BE8-226004483C77}"/>
                    </a:ext>
                  </a:extLst>
                </p14:cNvPr>
                <p14:cNvContentPartPr/>
                <p14:nvPr/>
              </p14:nvContentPartPr>
              <p14:xfrm>
                <a:off x="5774430" y="309329"/>
                <a:ext cx="107280" cy="161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BA5177F-9E36-4FC1-8BE8-226004483C7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65790" y="300329"/>
                  <a:ext cx="124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45DB4E6-B8E3-4BDD-B82E-14295BEBFF30}"/>
                    </a:ext>
                  </a:extLst>
                </p14:cNvPr>
                <p14:cNvContentPartPr/>
                <p14:nvPr/>
              </p14:nvContentPartPr>
              <p14:xfrm>
                <a:off x="5686590" y="513449"/>
                <a:ext cx="172080" cy="15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45DB4E6-B8E3-4BDD-B82E-14295BEBFF3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77590" y="504809"/>
                  <a:ext cx="189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FEB82C8-A9A7-4B75-AE40-219C772D7B89}"/>
                    </a:ext>
                  </a:extLst>
                </p14:cNvPr>
                <p14:cNvContentPartPr/>
                <p14:nvPr/>
              </p14:nvContentPartPr>
              <p14:xfrm>
                <a:off x="5718630" y="551609"/>
                <a:ext cx="118800" cy="129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FEB82C8-A9A7-4B75-AE40-219C772D7B8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09630" y="542609"/>
                  <a:ext cx="136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9869F56-2838-4632-97F2-DE8CDB0FCC21}"/>
                    </a:ext>
                  </a:extLst>
                </p14:cNvPr>
                <p14:cNvContentPartPr/>
                <p14:nvPr/>
              </p14:nvContentPartPr>
              <p14:xfrm>
                <a:off x="5851470" y="635489"/>
                <a:ext cx="49320" cy="51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9869F56-2838-4632-97F2-DE8CDB0FCC2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42470" y="626849"/>
                  <a:ext cx="66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74CDD54-491A-479B-AAC3-98743ADCA90E}"/>
                    </a:ext>
                  </a:extLst>
                </p14:cNvPr>
                <p14:cNvContentPartPr/>
                <p14:nvPr/>
              </p14:nvContentPartPr>
              <p14:xfrm>
                <a:off x="5987550" y="507689"/>
                <a:ext cx="79920" cy="7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74CDD54-491A-479B-AAC3-98743ADCA90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78550" y="499049"/>
                  <a:ext cx="97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5F8801-F4F3-47B5-96C6-BF24A0E56291}"/>
                    </a:ext>
                  </a:extLst>
                </p14:cNvPr>
                <p14:cNvContentPartPr/>
                <p14:nvPr/>
              </p14:nvContentPartPr>
              <p14:xfrm>
                <a:off x="6006270" y="450449"/>
                <a:ext cx="44640" cy="5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5F8801-F4F3-47B5-96C6-BF24A0E5629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997630" y="441809"/>
                  <a:ext cx="62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D40D723-B972-4476-803B-1FE4D37D38E0}"/>
                    </a:ext>
                  </a:extLst>
                </p14:cNvPr>
                <p14:cNvContentPartPr/>
                <p14:nvPr/>
              </p14:nvContentPartPr>
              <p14:xfrm>
                <a:off x="6300750" y="326249"/>
                <a:ext cx="79920" cy="138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D40D723-B972-4476-803B-1FE4D37D38E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92110" y="317249"/>
                  <a:ext cx="97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7AAC3F-6B02-49D8-85BE-CEB7E6E2888E}"/>
                    </a:ext>
                  </a:extLst>
                </p14:cNvPr>
                <p14:cNvContentPartPr/>
                <p14:nvPr/>
              </p14:nvContentPartPr>
              <p14:xfrm>
                <a:off x="6312630" y="452609"/>
                <a:ext cx="74880" cy="14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7AAC3F-6B02-49D8-85BE-CEB7E6E2888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03990" y="443609"/>
                  <a:ext cx="92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D342E69-45F9-4ECB-9EF5-3EBC84ED6A32}"/>
                    </a:ext>
                  </a:extLst>
                </p14:cNvPr>
                <p14:cNvContentPartPr/>
                <p14:nvPr/>
              </p14:nvContentPartPr>
              <p14:xfrm>
                <a:off x="6439710" y="303209"/>
                <a:ext cx="76680" cy="171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D342E69-45F9-4ECB-9EF5-3EBC84ED6A3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31070" y="294209"/>
                  <a:ext cx="94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EA6735-E92E-4A96-941B-94658C039EBF}"/>
                    </a:ext>
                  </a:extLst>
                </p14:cNvPr>
                <p14:cNvContentPartPr/>
                <p14:nvPr/>
              </p14:nvContentPartPr>
              <p14:xfrm>
                <a:off x="6337110" y="509849"/>
                <a:ext cx="138240" cy="25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EA6735-E92E-4A96-941B-94658C039E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28110" y="500849"/>
                  <a:ext cx="155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D54CB19-E712-4980-B9DA-A28F0C45D0FA}"/>
                    </a:ext>
                  </a:extLst>
                </p14:cNvPr>
                <p14:cNvContentPartPr/>
                <p14:nvPr/>
              </p14:nvContentPartPr>
              <p14:xfrm>
                <a:off x="6332790" y="618929"/>
                <a:ext cx="129600" cy="136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D54CB19-E712-4980-B9DA-A28F0C45D0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324150" y="610289"/>
                  <a:ext cx="147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6BEA3EE-4651-4DAE-AB71-EADC35E97D34}"/>
                    </a:ext>
                  </a:extLst>
                </p14:cNvPr>
                <p14:cNvContentPartPr/>
                <p14:nvPr/>
              </p14:nvContentPartPr>
              <p14:xfrm>
                <a:off x="5586870" y="178649"/>
                <a:ext cx="360" cy="9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6BEA3EE-4651-4DAE-AB71-EADC35E97D3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77870" y="170009"/>
                  <a:ext cx="1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D49FA9-4D81-447C-A686-72258EB4BE2E}"/>
                    </a:ext>
                  </a:extLst>
                </p14:cNvPr>
                <p14:cNvContentPartPr/>
                <p14:nvPr/>
              </p14:nvContentPartPr>
              <p14:xfrm>
                <a:off x="5526390" y="189809"/>
                <a:ext cx="1259640" cy="690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D49FA9-4D81-447C-A686-72258EB4BE2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17390" y="180809"/>
                  <a:ext cx="127728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E497F55-3F9B-4FEA-9C6F-EF9472C8B4F5}"/>
                    </a:ext>
                  </a:extLst>
                </p14:cNvPr>
                <p14:cNvContentPartPr/>
                <p14:nvPr/>
              </p14:nvContentPartPr>
              <p14:xfrm>
                <a:off x="5524230" y="180809"/>
                <a:ext cx="1275120" cy="760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E497F55-3F9B-4FEA-9C6F-EF9472C8B4F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15590" y="171809"/>
                  <a:ext cx="1292760" cy="77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7C68C33-8681-4570-B8B3-C00381A1D2A4}"/>
              </a:ext>
            </a:extLst>
          </p:cNvPr>
          <p:cNvGrpSpPr/>
          <p:nvPr/>
        </p:nvGrpSpPr>
        <p:grpSpPr>
          <a:xfrm>
            <a:off x="847110" y="917009"/>
            <a:ext cx="794160" cy="390960"/>
            <a:chOff x="847110" y="917009"/>
            <a:chExt cx="79416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3DF9EC4-CD1E-4C87-84E5-B4F91790B7D9}"/>
                    </a:ext>
                  </a:extLst>
                </p14:cNvPr>
                <p14:cNvContentPartPr/>
                <p14:nvPr/>
              </p14:nvContentPartPr>
              <p14:xfrm>
                <a:off x="865110" y="980729"/>
                <a:ext cx="32400" cy="164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3DF9EC4-CD1E-4C87-84E5-B4F91790B7D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6110" y="972089"/>
                  <a:ext cx="50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11250CC-92E0-465D-8B71-091F9E2571D0}"/>
                    </a:ext>
                  </a:extLst>
                </p14:cNvPr>
                <p14:cNvContentPartPr/>
                <p14:nvPr/>
              </p14:nvContentPartPr>
              <p14:xfrm>
                <a:off x="847110" y="950849"/>
                <a:ext cx="153000" cy="184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11250CC-92E0-465D-8B71-091F9E2571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8470" y="941849"/>
                  <a:ext cx="170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D9AFFD-59EF-4CCC-A350-227EB7862D11}"/>
                    </a:ext>
                  </a:extLst>
                </p14:cNvPr>
                <p14:cNvContentPartPr/>
                <p14:nvPr/>
              </p14:nvContentPartPr>
              <p14:xfrm>
                <a:off x="1014510" y="1120409"/>
                <a:ext cx="43920" cy="34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D9AFFD-59EF-4CCC-A350-227EB7862D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5870" y="1111409"/>
                  <a:ext cx="61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4C92A66-FE91-44AF-B89A-94B2129CE8D8}"/>
                    </a:ext>
                  </a:extLst>
                </p14:cNvPr>
                <p14:cNvContentPartPr/>
                <p14:nvPr/>
              </p14:nvContentPartPr>
              <p14:xfrm>
                <a:off x="1140870" y="1053089"/>
                <a:ext cx="66600" cy="2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4C92A66-FE91-44AF-B89A-94B2129CE8D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1870" y="1044449"/>
                  <a:ext cx="84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EDB1523-7FDF-4316-BF01-A71BC6CE862E}"/>
                    </a:ext>
                  </a:extLst>
                </p14:cNvPr>
                <p14:cNvContentPartPr/>
                <p14:nvPr/>
              </p14:nvContentPartPr>
              <p14:xfrm>
                <a:off x="1134750" y="1022849"/>
                <a:ext cx="80280" cy="22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EDB1523-7FDF-4316-BF01-A71BC6CE862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26110" y="1013849"/>
                  <a:ext cx="97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C9FD202-4D5B-454C-8071-59E71027E37C}"/>
                    </a:ext>
                  </a:extLst>
                </p14:cNvPr>
                <p14:cNvContentPartPr/>
                <p14:nvPr/>
              </p14:nvContentPartPr>
              <p14:xfrm>
                <a:off x="1276590" y="946529"/>
                <a:ext cx="151200" cy="244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C9FD202-4D5B-454C-8071-59E71027E37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67590" y="937529"/>
                  <a:ext cx="168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F827D5E-B0D4-4A2E-87C4-13D45973AFF3}"/>
                    </a:ext>
                  </a:extLst>
                </p14:cNvPr>
                <p14:cNvContentPartPr/>
                <p14:nvPr/>
              </p14:nvContentPartPr>
              <p14:xfrm>
                <a:off x="1503030" y="917009"/>
                <a:ext cx="138240" cy="159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F827D5E-B0D4-4A2E-87C4-13D45973AF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94390" y="908009"/>
                  <a:ext cx="155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44CE3DF-07FF-4CFD-99F3-9524FC2BCBB0}"/>
                    </a:ext>
                  </a:extLst>
                </p14:cNvPr>
                <p14:cNvContentPartPr/>
                <p14:nvPr/>
              </p14:nvContentPartPr>
              <p14:xfrm>
                <a:off x="1506270" y="1071449"/>
                <a:ext cx="118080" cy="30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44CE3DF-07FF-4CFD-99F3-9524FC2BCBB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97630" y="1062449"/>
                  <a:ext cx="135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6DD7A4-F7E4-48BA-B357-4A1FD86D03F6}"/>
                    </a:ext>
                  </a:extLst>
                </p14:cNvPr>
                <p14:cNvContentPartPr/>
                <p14:nvPr/>
              </p14:nvContentPartPr>
              <p14:xfrm>
                <a:off x="1495830" y="1164329"/>
                <a:ext cx="132480" cy="143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D6DD7A4-F7E4-48BA-B357-4A1FD86D03F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486830" y="1155329"/>
                  <a:ext cx="15012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0B5C80D-8761-4270-967E-37CEAE4FC6DE}"/>
                  </a:ext>
                </a:extLst>
              </p14:cNvPr>
              <p14:cNvContentPartPr/>
              <p14:nvPr/>
            </p14:nvContentPartPr>
            <p14:xfrm>
              <a:off x="2096310" y="941129"/>
              <a:ext cx="125640" cy="2307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0B5C80D-8761-4270-967E-37CEAE4FC6DE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087670" y="932129"/>
                <a:ext cx="1432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7865E8D-7A96-479C-AC31-5FA193B2E1B2}"/>
                  </a:ext>
                </a:extLst>
              </p14:cNvPr>
              <p14:cNvContentPartPr/>
              <p14:nvPr/>
            </p14:nvContentPartPr>
            <p14:xfrm>
              <a:off x="3225990" y="1047689"/>
              <a:ext cx="360" cy="3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7865E8D-7A96-479C-AC31-5FA193B2E1B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17350" y="10386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B5C1734-BB18-4E1C-BF66-4EF0B145211D}"/>
              </a:ext>
            </a:extLst>
          </p:cNvPr>
          <p:cNvGrpSpPr/>
          <p:nvPr/>
        </p:nvGrpSpPr>
        <p:grpSpPr>
          <a:xfrm>
            <a:off x="2288190" y="919529"/>
            <a:ext cx="958680" cy="309960"/>
            <a:chOff x="2288190" y="919529"/>
            <a:chExt cx="95868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2D97319-4E15-47E9-8DBD-3A01AAA0266C}"/>
                    </a:ext>
                  </a:extLst>
                </p14:cNvPr>
                <p14:cNvContentPartPr/>
                <p14:nvPr/>
              </p14:nvContentPartPr>
              <p14:xfrm>
                <a:off x="2288190" y="974969"/>
                <a:ext cx="36360" cy="1749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2D97319-4E15-47E9-8DBD-3A01AAA026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79550" y="966329"/>
                  <a:ext cx="54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97276C4-F987-4503-B19F-100CA1B490A2}"/>
                    </a:ext>
                  </a:extLst>
                </p14:cNvPr>
                <p14:cNvContentPartPr/>
                <p14:nvPr/>
              </p14:nvContentPartPr>
              <p14:xfrm>
                <a:off x="2347590" y="995129"/>
                <a:ext cx="41760" cy="100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97276C4-F987-4503-B19F-100CA1B490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38590" y="986129"/>
                  <a:ext cx="59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C2C5471-F22A-4588-A60F-AB4B568E35EF}"/>
                    </a:ext>
                  </a:extLst>
                </p14:cNvPr>
                <p14:cNvContentPartPr/>
                <p14:nvPr/>
              </p14:nvContentPartPr>
              <p14:xfrm>
                <a:off x="2357310" y="1035089"/>
                <a:ext cx="65160" cy="93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C2C5471-F22A-4588-A60F-AB4B568E35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48310" y="1026089"/>
                  <a:ext cx="82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7E977FE-8024-4F59-BF0B-E2958958CD34}"/>
                    </a:ext>
                  </a:extLst>
                </p14:cNvPr>
                <p14:cNvContentPartPr/>
                <p14:nvPr/>
              </p14:nvContentPartPr>
              <p14:xfrm>
                <a:off x="2364510" y="1116089"/>
                <a:ext cx="59400" cy="17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7E977FE-8024-4F59-BF0B-E2958958CD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55870" y="1107449"/>
                  <a:ext cx="77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3D5860E-EDDE-4D52-8A61-8ABA99FE0C75}"/>
                    </a:ext>
                  </a:extLst>
                </p14:cNvPr>
                <p14:cNvContentPartPr/>
                <p14:nvPr/>
              </p14:nvContentPartPr>
              <p14:xfrm>
                <a:off x="2456670" y="987929"/>
                <a:ext cx="91440" cy="133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3D5860E-EDDE-4D52-8A61-8ABA99FE0C7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48030" y="979289"/>
                  <a:ext cx="109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E066E73-CB1D-4E3A-B3BF-46D9AD9FB985}"/>
                    </a:ext>
                  </a:extLst>
                </p14:cNvPr>
                <p14:cNvContentPartPr/>
                <p14:nvPr/>
              </p14:nvContentPartPr>
              <p14:xfrm>
                <a:off x="2469630" y="1055969"/>
                <a:ext cx="74520" cy="13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E066E73-CB1D-4E3A-B3BF-46D9AD9FB98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60630" y="1047329"/>
                  <a:ext cx="92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CDB6CFF-12BA-49FB-9140-5B28055A9864}"/>
                    </a:ext>
                  </a:extLst>
                </p14:cNvPr>
                <p14:cNvContentPartPr/>
                <p14:nvPr/>
              </p14:nvContentPartPr>
              <p14:xfrm>
                <a:off x="2604990" y="955889"/>
                <a:ext cx="57600" cy="176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CDB6CFF-12BA-49FB-9140-5B28055A986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96350" y="947249"/>
                  <a:ext cx="75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7E25F2-241F-43FD-B7EA-8D0750A94868}"/>
                    </a:ext>
                  </a:extLst>
                </p14:cNvPr>
                <p14:cNvContentPartPr/>
                <p14:nvPr/>
              </p14:nvContentPartPr>
              <p14:xfrm>
                <a:off x="2769510" y="1070369"/>
                <a:ext cx="86040" cy="7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7E25F2-241F-43FD-B7EA-8D0750A9486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60510" y="1061729"/>
                  <a:ext cx="103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2428569-5CBF-4F0D-8E55-DF2330976E3F}"/>
                    </a:ext>
                  </a:extLst>
                </p14:cNvPr>
                <p14:cNvContentPartPr/>
                <p14:nvPr/>
              </p14:nvContentPartPr>
              <p14:xfrm>
                <a:off x="2800110" y="1014209"/>
                <a:ext cx="82080" cy="20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2428569-5CBF-4F0D-8E55-DF2330976E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791470" y="1005209"/>
                  <a:ext cx="99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4B2E821-3775-4B38-BB0F-3688B4D397A7}"/>
                    </a:ext>
                  </a:extLst>
                </p14:cNvPr>
                <p14:cNvContentPartPr/>
                <p14:nvPr/>
              </p14:nvContentPartPr>
              <p14:xfrm>
                <a:off x="3014310" y="944369"/>
                <a:ext cx="16920" cy="227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4B2E821-3775-4B38-BB0F-3688B4D397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05310" y="935729"/>
                  <a:ext cx="34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B5C2882-FCEA-4C26-BB28-CFD96BF97639}"/>
                    </a:ext>
                  </a:extLst>
                </p14:cNvPr>
                <p14:cNvContentPartPr/>
                <p14:nvPr/>
              </p14:nvContentPartPr>
              <p14:xfrm>
                <a:off x="3001350" y="919529"/>
                <a:ext cx="121680" cy="252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B5C2882-FCEA-4C26-BB28-CFD96BF9763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92710" y="910889"/>
                  <a:ext cx="139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43E7BF-BED0-40D9-80F3-E24C66021E73}"/>
                    </a:ext>
                  </a:extLst>
                </p14:cNvPr>
                <p14:cNvContentPartPr/>
                <p14:nvPr/>
              </p14:nvContentPartPr>
              <p14:xfrm>
                <a:off x="3173790" y="1144529"/>
                <a:ext cx="73080" cy="84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43E7BF-BED0-40D9-80F3-E24C66021E7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64790" y="1135889"/>
                  <a:ext cx="907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AEC7781-AC17-46BF-87A6-2C91037A26BF}"/>
              </a:ext>
            </a:extLst>
          </p:cNvPr>
          <p:cNvGrpSpPr/>
          <p:nvPr/>
        </p:nvGrpSpPr>
        <p:grpSpPr>
          <a:xfrm>
            <a:off x="3411030" y="959849"/>
            <a:ext cx="1130400" cy="250200"/>
            <a:chOff x="3411030" y="959849"/>
            <a:chExt cx="1130400" cy="2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91067CD-922E-4DFD-ADAE-05B4F5150085}"/>
                    </a:ext>
                  </a:extLst>
                </p14:cNvPr>
                <p14:cNvContentPartPr/>
                <p14:nvPr/>
              </p14:nvContentPartPr>
              <p14:xfrm>
                <a:off x="3431550" y="1021769"/>
                <a:ext cx="12240" cy="73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91067CD-922E-4DFD-ADAE-05B4F515008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22910" y="1013129"/>
                  <a:ext cx="29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C601A73-FBED-4BB4-9309-6CF586DD00B5}"/>
                    </a:ext>
                  </a:extLst>
                </p14:cNvPr>
                <p14:cNvContentPartPr/>
                <p14:nvPr/>
              </p14:nvContentPartPr>
              <p14:xfrm>
                <a:off x="3411030" y="1062089"/>
                <a:ext cx="84600" cy="4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C601A73-FBED-4BB4-9309-6CF586DD00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02390" y="1053449"/>
                  <a:ext cx="102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382836D-3590-4D3B-84C9-078D1EA77C51}"/>
                    </a:ext>
                  </a:extLst>
                </p14:cNvPr>
                <p14:cNvContentPartPr/>
                <p14:nvPr/>
              </p14:nvContentPartPr>
              <p14:xfrm>
                <a:off x="3538470" y="1013489"/>
                <a:ext cx="171360" cy="175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382836D-3590-4D3B-84C9-078D1EA77C5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29470" y="1004849"/>
                  <a:ext cx="189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A584430-23DC-4B96-83FE-04E21E7B15C7}"/>
                    </a:ext>
                  </a:extLst>
                </p14:cNvPr>
                <p14:cNvContentPartPr/>
                <p14:nvPr/>
              </p14:nvContentPartPr>
              <p14:xfrm>
                <a:off x="3811350" y="1017809"/>
                <a:ext cx="59400" cy="127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A584430-23DC-4B96-83FE-04E21E7B15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02350" y="1009169"/>
                  <a:ext cx="77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2F5DB92-5AEA-4DC6-9696-DC14AC39AD74}"/>
                    </a:ext>
                  </a:extLst>
                </p14:cNvPr>
                <p14:cNvContentPartPr/>
                <p14:nvPr/>
              </p14:nvContentPartPr>
              <p14:xfrm>
                <a:off x="3833310" y="1053089"/>
                <a:ext cx="64080" cy="1245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2F5DB92-5AEA-4DC6-9696-DC14AC39AD7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24310" y="1044089"/>
                  <a:ext cx="81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E99CD64-F854-4431-B9EA-F1F85ED56947}"/>
                    </a:ext>
                  </a:extLst>
                </p14:cNvPr>
                <p14:cNvContentPartPr/>
                <p14:nvPr/>
              </p14:nvContentPartPr>
              <p14:xfrm>
                <a:off x="3809910" y="1161089"/>
                <a:ext cx="114480" cy="28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E99CD64-F854-4431-B9EA-F1F85ED5694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00910" y="1152089"/>
                  <a:ext cx="132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4CDF6BD-B0F1-407E-83F2-05C8745A0E4B}"/>
                    </a:ext>
                  </a:extLst>
                </p14:cNvPr>
                <p14:cNvContentPartPr/>
                <p14:nvPr/>
              </p14:nvContentPartPr>
              <p14:xfrm>
                <a:off x="4019790" y="1012049"/>
                <a:ext cx="82080" cy="176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4CDF6BD-B0F1-407E-83F2-05C8745A0E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10790" y="1003409"/>
                  <a:ext cx="99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3FC409F-E568-47A3-8313-D1A288B66CBA}"/>
                    </a:ext>
                  </a:extLst>
                </p14:cNvPr>
                <p14:cNvContentPartPr/>
                <p14:nvPr/>
              </p14:nvContentPartPr>
              <p14:xfrm>
                <a:off x="4021950" y="1102769"/>
                <a:ext cx="75600" cy="4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3FC409F-E568-47A3-8313-D1A288B66CB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12950" y="1094129"/>
                  <a:ext cx="93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FB23AB2-506E-45E6-9B72-857BB63950F8}"/>
                    </a:ext>
                  </a:extLst>
                </p14:cNvPr>
                <p14:cNvContentPartPr/>
                <p14:nvPr/>
              </p14:nvContentPartPr>
              <p14:xfrm>
                <a:off x="4203030" y="1096289"/>
                <a:ext cx="360" cy="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FB23AB2-506E-45E6-9B72-857BB63950F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94030" y="10872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EC26EC-1E16-4215-B10A-08766B954599}"/>
                    </a:ext>
                  </a:extLst>
                </p14:cNvPr>
                <p14:cNvContentPartPr/>
                <p14:nvPr/>
              </p14:nvContentPartPr>
              <p14:xfrm>
                <a:off x="4282590" y="1026449"/>
                <a:ext cx="6840" cy="141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EC26EC-1E16-4215-B10A-08766B95459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73590" y="1017809"/>
                  <a:ext cx="24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2032CD9-E397-4DC6-8C17-989566A6D805}"/>
                    </a:ext>
                  </a:extLst>
                </p14:cNvPr>
                <p14:cNvContentPartPr/>
                <p14:nvPr/>
              </p14:nvContentPartPr>
              <p14:xfrm>
                <a:off x="4285830" y="1013129"/>
                <a:ext cx="114120" cy="1548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2032CD9-E397-4DC6-8C17-989566A6D80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76830" y="1004489"/>
                  <a:ext cx="131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C3C4AF4-8490-472B-BF7E-5DC841953502}"/>
                    </a:ext>
                  </a:extLst>
                </p14:cNvPr>
                <p14:cNvContentPartPr/>
                <p14:nvPr/>
              </p14:nvContentPartPr>
              <p14:xfrm>
                <a:off x="4460790" y="1118609"/>
                <a:ext cx="80640" cy="91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C3C4AF4-8490-472B-BF7E-5DC84195350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452150" y="1109969"/>
                  <a:ext cx="98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FCABA58-4CEE-468C-853A-F5A0F24E0D10}"/>
                    </a:ext>
                  </a:extLst>
                </p14:cNvPr>
                <p14:cNvContentPartPr/>
                <p14:nvPr/>
              </p14:nvContentPartPr>
              <p14:xfrm>
                <a:off x="4283670" y="959849"/>
                <a:ext cx="88200" cy="230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FCABA58-4CEE-468C-853A-F5A0F24E0D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274670" y="950849"/>
                  <a:ext cx="1058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5A6751E-A453-4FAF-AE6A-846EA0300F17}"/>
              </a:ext>
            </a:extLst>
          </p:cNvPr>
          <p:cNvGrpSpPr/>
          <p:nvPr/>
        </p:nvGrpSpPr>
        <p:grpSpPr>
          <a:xfrm>
            <a:off x="5631870" y="1094129"/>
            <a:ext cx="1387440" cy="173160"/>
            <a:chOff x="5631870" y="1094129"/>
            <a:chExt cx="138744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9875CAD-8916-4F44-A382-65D2ED4244F9}"/>
                    </a:ext>
                  </a:extLst>
                </p14:cNvPr>
                <p14:cNvContentPartPr/>
                <p14:nvPr/>
              </p14:nvContentPartPr>
              <p14:xfrm>
                <a:off x="5631870" y="1094129"/>
                <a:ext cx="126000" cy="165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9875CAD-8916-4F44-A382-65D2ED4244F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622870" y="1085489"/>
                  <a:ext cx="143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E4ABFF1-5097-459F-B81C-A8F978F8D040}"/>
                    </a:ext>
                  </a:extLst>
                </p14:cNvPr>
                <p14:cNvContentPartPr/>
                <p14:nvPr/>
              </p14:nvContentPartPr>
              <p14:xfrm>
                <a:off x="5820870" y="1131569"/>
                <a:ext cx="61920" cy="102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E4ABFF1-5097-459F-B81C-A8F978F8D04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12230" y="1122569"/>
                  <a:ext cx="79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ED93D4D-E133-4E7D-B5AC-D06BB519A797}"/>
                    </a:ext>
                  </a:extLst>
                </p14:cNvPr>
                <p14:cNvContentPartPr/>
                <p14:nvPr/>
              </p14:nvContentPartPr>
              <p14:xfrm>
                <a:off x="5837070" y="1159289"/>
                <a:ext cx="60840" cy="97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ED93D4D-E133-4E7D-B5AC-D06BB519A79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828070" y="1150289"/>
                  <a:ext cx="78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F129394-5C27-4230-847E-EADD4E8F9A84}"/>
                    </a:ext>
                  </a:extLst>
                </p14:cNvPr>
                <p14:cNvContentPartPr/>
                <p14:nvPr/>
              </p14:nvContentPartPr>
              <p14:xfrm>
                <a:off x="5837070" y="1243889"/>
                <a:ext cx="70200" cy="7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F129394-5C27-4230-847E-EADD4E8F9A8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28070" y="1235249"/>
                  <a:ext cx="87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83E109A-469C-491F-B5F9-F145A723043F}"/>
                    </a:ext>
                  </a:extLst>
                </p14:cNvPr>
                <p14:cNvContentPartPr/>
                <p14:nvPr/>
              </p14:nvContentPartPr>
              <p14:xfrm>
                <a:off x="5973510" y="1107089"/>
                <a:ext cx="96480" cy="160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83E109A-469C-491F-B5F9-F145A723043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964870" y="1098089"/>
                  <a:ext cx="114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0E30A3B-9E58-4442-802E-EE48EF79E1E1}"/>
                    </a:ext>
                  </a:extLst>
                </p14:cNvPr>
                <p14:cNvContentPartPr/>
                <p14:nvPr/>
              </p14:nvContentPartPr>
              <p14:xfrm>
                <a:off x="5996910" y="1170449"/>
                <a:ext cx="78840" cy="50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0E30A3B-9E58-4442-802E-EE48EF79E1E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87910" y="1161809"/>
                  <a:ext cx="96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6867892-0E39-4E74-A0B8-B21F8C6921C8}"/>
                    </a:ext>
                  </a:extLst>
                </p14:cNvPr>
                <p14:cNvContentPartPr/>
                <p14:nvPr/>
              </p14:nvContentPartPr>
              <p14:xfrm>
                <a:off x="6155670" y="1220129"/>
                <a:ext cx="7920" cy="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6867892-0E39-4E74-A0B8-B21F8C6921C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47030" y="1211129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D0E0FEC-8230-48FD-8CC7-E3F1DEE7033C}"/>
                    </a:ext>
                  </a:extLst>
                </p14:cNvPr>
                <p14:cNvContentPartPr/>
                <p14:nvPr/>
              </p14:nvContentPartPr>
              <p14:xfrm>
                <a:off x="6234150" y="1098809"/>
                <a:ext cx="120240" cy="163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D0E0FEC-8230-48FD-8CC7-E3F1DEE7033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25510" y="1089809"/>
                  <a:ext cx="137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5DB2234-20B2-47C8-8258-71ED0F4091B4}"/>
                    </a:ext>
                  </a:extLst>
                </p14:cNvPr>
                <p14:cNvContentPartPr/>
                <p14:nvPr/>
              </p14:nvContentPartPr>
              <p14:xfrm>
                <a:off x="6376350" y="1207889"/>
                <a:ext cx="46800" cy="53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5DB2234-20B2-47C8-8258-71ED0F4091B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67710" y="1198889"/>
                  <a:ext cx="64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CFCF351-FD2E-4E1C-B231-F50CB08782E4}"/>
                    </a:ext>
                  </a:extLst>
                </p14:cNvPr>
                <p14:cNvContentPartPr/>
                <p14:nvPr/>
              </p14:nvContentPartPr>
              <p14:xfrm>
                <a:off x="6580830" y="1191689"/>
                <a:ext cx="92520" cy="108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CFCF351-FD2E-4E1C-B231-F50CB08782E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571830" y="1182689"/>
                  <a:ext cx="110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5A0B83D-AD81-4C70-AFA3-9C4AB6E79B51}"/>
                    </a:ext>
                  </a:extLst>
                </p14:cNvPr>
                <p14:cNvContentPartPr/>
                <p14:nvPr/>
              </p14:nvContentPartPr>
              <p14:xfrm>
                <a:off x="6593430" y="1158209"/>
                <a:ext cx="60840" cy="118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5A0B83D-AD81-4C70-AFA3-9C4AB6E79B5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84790" y="1149209"/>
                  <a:ext cx="78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AC35EDC-AB47-42C2-BEFB-2A413EC160D4}"/>
                    </a:ext>
                  </a:extLst>
                </p14:cNvPr>
                <p14:cNvContentPartPr/>
                <p14:nvPr/>
              </p14:nvContentPartPr>
              <p14:xfrm>
                <a:off x="6752550" y="1123649"/>
                <a:ext cx="54000" cy="110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AC35EDC-AB47-42C2-BEFB-2A413EC160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743910" y="1114649"/>
                  <a:ext cx="71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E98018E-4278-4B13-A2F6-ACE3E73C4FD2}"/>
                    </a:ext>
                  </a:extLst>
                </p14:cNvPr>
                <p14:cNvContentPartPr/>
                <p14:nvPr/>
              </p14:nvContentPartPr>
              <p14:xfrm>
                <a:off x="6783150" y="1140929"/>
                <a:ext cx="62280" cy="113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E98018E-4278-4B13-A2F6-ACE3E73C4FD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74150" y="1132289"/>
                  <a:ext cx="79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67415A1-9BD0-43A5-AA46-660BECA4D2EC}"/>
                    </a:ext>
                  </a:extLst>
                </p14:cNvPr>
                <p14:cNvContentPartPr/>
                <p14:nvPr/>
              </p14:nvContentPartPr>
              <p14:xfrm>
                <a:off x="6771630" y="1248569"/>
                <a:ext cx="92520" cy="6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67415A1-9BD0-43A5-AA46-660BECA4D2E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762630" y="1239929"/>
                  <a:ext cx="110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3AFDE8A-7117-4259-8029-A29A0BF408DE}"/>
                    </a:ext>
                  </a:extLst>
                </p14:cNvPr>
                <p14:cNvContentPartPr/>
                <p14:nvPr/>
              </p14:nvContentPartPr>
              <p14:xfrm>
                <a:off x="6922830" y="1156409"/>
                <a:ext cx="7920" cy="90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3AFDE8A-7117-4259-8029-A29A0BF408D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14190" y="1147409"/>
                  <a:ext cx="25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DD437E9-1142-466C-8FA6-28B01D07C5A3}"/>
                    </a:ext>
                  </a:extLst>
                </p14:cNvPr>
                <p14:cNvContentPartPr/>
                <p14:nvPr/>
              </p14:nvContentPartPr>
              <p14:xfrm>
                <a:off x="6930390" y="1156409"/>
                <a:ext cx="360" cy="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DD437E9-1142-466C-8FA6-28B01D07C5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21750" y="11474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098CA0A-E484-41FE-87F5-124510F3A3A7}"/>
                    </a:ext>
                  </a:extLst>
                </p14:cNvPr>
                <p14:cNvContentPartPr/>
                <p14:nvPr/>
              </p14:nvContentPartPr>
              <p14:xfrm>
                <a:off x="6917070" y="1106369"/>
                <a:ext cx="102240" cy="1227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098CA0A-E484-41FE-87F5-124510F3A3A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08430" y="1097729"/>
                  <a:ext cx="11988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E0E73E7-4198-48C8-AB77-0909A306EFEF}"/>
              </a:ext>
            </a:extLst>
          </p:cNvPr>
          <p:cNvGrpSpPr/>
          <p:nvPr/>
        </p:nvGrpSpPr>
        <p:grpSpPr>
          <a:xfrm>
            <a:off x="7594950" y="818729"/>
            <a:ext cx="1542960" cy="867240"/>
            <a:chOff x="7594950" y="818729"/>
            <a:chExt cx="1542960" cy="86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22A5818-3E59-4EDB-B537-5A4D19F52296}"/>
                    </a:ext>
                  </a:extLst>
                </p14:cNvPr>
                <p14:cNvContentPartPr/>
                <p14:nvPr/>
              </p14:nvContentPartPr>
              <p14:xfrm>
                <a:off x="7831110" y="1064249"/>
                <a:ext cx="81000" cy="117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22A5818-3E59-4EDB-B537-5A4D19F5229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22110" y="1055249"/>
                  <a:ext cx="98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847D1F0-1697-4F2B-A539-D1F4C1158CAA}"/>
                    </a:ext>
                  </a:extLst>
                </p14:cNvPr>
                <p14:cNvContentPartPr/>
                <p14:nvPr/>
              </p14:nvContentPartPr>
              <p14:xfrm>
                <a:off x="7857390" y="1103849"/>
                <a:ext cx="47160" cy="928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847D1F0-1697-4F2B-A539-D1F4C1158CA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48750" y="1094849"/>
                  <a:ext cx="64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69D42C7-8CBE-4D79-A8D1-565DE1B7EF83}"/>
                    </a:ext>
                  </a:extLst>
                </p14:cNvPr>
                <p14:cNvContentPartPr/>
                <p14:nvPr/>
              </p14:nvContentPartPr>
              <p14:xfrm>
                <a:off x="7842270" y="1203929"/>
                <a:ext cx="90000" cy="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69D42C7-8CBE-4D79-A8D1-565DE1B7EF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33270" y="1194929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EE535F5-E795-49D3-BC10-4414A6DAF541}"/>
                    </a:ext>
                  </a:extLst>
                </p14:cNvPr>
                <p14:cNvContentPartPr/>
                <p14:nvPr/>
              </p14:nvContentPartPr>
              <p14:xfrm>
                <a:off x="7958190" y="1054529"/>
                <a:ext cx="109440" cy="160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EE535F5-E795-49D3-BC10-4414A6DAF54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49190" y="1045889"/>
                  <a:ext cx="12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4645510-F646-4ABE-9479-0CFD53F5664B}"/>
                    </a:ext>
                  </a:extLst>
                </p14:cNvPr>
                <p14:cNvContentPartPr/>
                <p14:nvPr/>
              </p14:nvContentPartPr>
              <p14:xfrm>
                <a:off x="7837590" y="1246049"/>
                <a:ext cx="257760" cy="21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4645510-F646-4ABE-9479-0CFD53F566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28590" y="1237049"/>
                  <a:ext cx="275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E416F9D-B2FD-45C8-808E-ECF8EECF64D6}"/>
                    </a:ext>
                  </a:extLst>
                </p14:cNvPr>
                <p14:cNvContentPartPr/>
                <p14:nvPr/>
              </p14:nvContentPartPr>
              <p14:xfrm>
                <a:off x="7872510" y="1331369"/>
                <a:ext cx="110520" cy="158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E416F9D-B2FD-45C8-808E-ECF8EECF64D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63510" y="1322729"/>
                  <a:ext cx="128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E548419-4A7C-41B0-8C9B-1E35D52E4B85}"/>
                    </a:ext>
                  </a:extLst>
                </p14:cNvPr>
                <p14:cNvContentPartPr/>
                <p14:nvPr/>
              </p14:nvContentPartPr>
              <p14:xfrm>
                <a:off x="7988790" y="1415969"/>
                <a:ext cx="38880" cy="59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E548419-4A7C-41B0-8C9B-1E35D52E4B8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80150" y="1407329"/>
                  <a:ext cx="56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B50A6C2-400B-4DE2-BB74-A0C9E41A88D7}"/>
                    </a:ext>
                  </a:extLst>
                </p14:cNvPr>
                <p14:cNvContentPartPr/>
                <p14:nvPr/>
              </p14:nvContentPartPr>
              <p14:xfrm>
                <a:off x="8193270" y="1268729"/>
                <a:ext cx="64080" cy="7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B50A6C2-400B-4DE2-BB74-A0C9E41A88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84630" y="1260089"/>
                  <a:ext cx="81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DAB791B-A1D4-4F52-92C4-C012E2C950B4}"/>
                    </a:ext>
                  </a:extLst>
                </p14:cNvPr>
                <p14:cNvContentPartPr/>
                <p14:nvPr/>
              </p14:nvContentPartPr>
              <p14:xfrm>
                <a:off x="8193270" y="1240289"/>
                <a:ext cx="34200" cy="28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DAB791B-A1D4-4F52-92C4-C012E2C950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84630" y="1231289"/>
                  <a:ext cx="51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220D74B-948B-4DE3-855A-743E067BEFCE}"/>
                    </a:ext>
                  </a:extLst>
                </p14:cNvPr>
                <p14:cNvContentPartPr/>
                <p14:nvPr/>
              </p14:nvContentPartPr>
              <p14:xfrm>
                <a:off x="8301270" y="1181969"/>
                <a:ext cx="157320" cy="165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220D74B-948B-4DE3-855A-743E067BEFC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92630" y="1173329"/>
                  <a:ext cx="174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542DB4F-8CBC-47E4-91C2-B1B1ACA85432}"/>
                    </a:ext>
                  </a:extLst>
                </p14:cNvPr>
                <p14:cNvContentPartPr/>
                <p14:nvPr/>
              </p14:nvContentPartPr>
              <p14:xfrm>
                <a:off x="8507190" y="1183049"/>
                <a:ext cx="135000" cy="153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542DB4F-8CBC-47E4-91C2-B1B1ACA8543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98550" y="1174049"/>
                  <a:ext cx="152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E0089D7-9315-49EF-B68F-72905FE2D7F2}"/>
                    </a:ext>
                  </a:extLst>
                </p14:cNvPr>
                <p14:cNvContentPartPr/>
                <p14:nvPr/>
              </p14:nvContentPartPr>
              <p14:xfrm>
                <a:off x="8541390" y="1324889"/>
                <a:ext cx="98640" cy="12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E0089D7-9315-49EF-B68F-72905FE2D7F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32390" y="1316249"/>
                  <a:ext cx="116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AB2F46-89AE-4C86-A232-E384AB9AC9A4}"/>
                    </a:ext>
                  </a:extLst>
                </p14:cNvPr>
                <p14:cNvContentPartPr/>
                <p14:nvPr/>
              </p14:nvContentPartPr>
              <p14:xfrm>
                <a:off x="8708430" y="1202849"/>
                <a:ext cx="107640" cy="141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AB2F46-89AE-4C86-A232-E384AB9AC9A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99430" y="1194209"/>
                  <a:ext cx="125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6A348D5-6FAB-4E63-B131-3210EF1D331B}"/>
                    </a:ext>
                  </a:extLst>
                </p14:cNvPr>
                <p14:cNvContentPartPr/>
                <p14:nvPr/>
              </p14:nvContentPartPr>
              <p14:xfrm>
                <a:off x="8704110" y="1268729"/>
                <a:ext cx="104040" cy="15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6A348D5-6FAB-4E63-B131-3210EF1D331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95470" y="1259729"/>
                  <a:ext cx="121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B1D1EA2-3E48-42DB-92C9-EF6B20D9D456}"/>
                    </a:ext>
                  </a:extLst>
                </p14:cNvPr>
                <p14:cNvContentPartPr/>
                <p14:nvPr/>
              </p14:nvContentPartPr>
              <p14:xfrm>
                <a:off x="7594950" y="910169"/>
                <a:ext cx="1243080" cy="775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B1D1EA2-3E48-42DB-92C9-EF6B20D9D45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85950" y="901529"/>
                  <a:ext cx="1260720" cy="7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FE0822D-C10D-4D89-A0E3-326BF433631F}"/>
                    </a:ext>
                  </a:extLst>
                </p14:cNvPr>
                <p14:cNvContentPartPr/>
                <p14:nvPr/>
              </p14:nvContentPartPr>
              <p14:xfrm>
                <a:off x="7806990" y="818729"/>
                <a:ext cx="1330920" cy="8449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FE0822D-C10D-4D89-A0E3-326BF433631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98350" y="809729"/>
                  <a:ext cx="1348560" cy="86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1CC0E22-D8B1-43BB-823E-84F909F73AC5}"/>
              </a:ext>
            </a:extLst>
          </p:cNvPr>
          <p:cNvGrpSpPr/>
          <p:nvPr/>
        </p:nvGrpSpPr>
        <p:grpSpPr>
          <a:xfrm>
            <a:off x="808950" y="41489"/>
            <a:ext cx="810720" cy="581040"/>
            <a:chOff x="808950" y="41489"/>
            <a:chExt cx="810720" cy="58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AECC726-1F1D-4E71-86E4-1DAEBF46E81F}"/>
                    </a:ext>
                  </a:extLst>
                </p14:cNvPr>
                <p14:cNvContentPartPr/>
                <p14:nvPr/>
              </p14:nvContentPartPr>
              <p14:xfrm>
                <a:off x="829110" y="305729"/>
                <a:ext cx="10080" cy="154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AECC726-1F1D-4E71-86E4-1DAEBF46E81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0470" y="296729"/>
                  <a:ext cx="27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3118EC-970C-4D9F-A21C-E7CEC95D88C2}"/>
                    </a:ext>
                  </a:extLst>
                </p14:cNvPr>
                <p14:cNvContentPartPr/>
                <p14:nvPr/>
              </p14:nvContentPartPr>
              <p14:xfrm>
                <a:off x="808950" y="299969"/>
                <a:ext cx="119160" cy="150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3118EC-970C-4D9F-A21C-E7CEC95D88C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9950" y="291329"/>
                  <a:ext cx="136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E63BE7-14B0-4CAF-AC4E-8EA4D3F934D8}"/>
                    </a:ext>
                  </a:extLst>
                </p14:cNvPr>
                <p14:cNvContentPartPr/>
                <p14:nvPr/>
              </p14:nvContentPartPr>
              <p14:xfrm>
                <a:off x="995790" y="441089"/>
                <a:ext cx="144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E63BE7-14B0-4CAF-AC4E-8EA4D3F934D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6790" y="432089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5F39C5-47EA-4383-B82C-F8969F5D8532}"/>
                    </a:ext>
                  </a:extLst>
                </p14:cNvPr>
                <p14:cNvContentPartPr/>
                <p14:nvPr/>
              </p14:nvContentPartPr>
              <p14:xfrm>
                <a:off x="989310" y="441089"/>
                <a:ext cx="7560" cy="7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5F39C5-47EA-4383-B82C-F8969F5D853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0310" y="432089"/>
                  <a:ext cx="25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83A30EF-2C39-4F80-BD18-72D965604178}"/>
                    </a:ext>
                  </a:extLst>
                </p14:cNvPr>
                <p14:cNvContentPartPr/>
                <p14:nvPr/>
              </p14:nvContentPartPr>
              <p14:xfrm>
                <a:off x="1008390" y="372329"/>
                <a:ext cx="73440" cy="9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83A30EF-2C39-4F80-BD18-72D96560417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9390" y="363689"/>
                  <a:ext cx="91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74C898C-0F66-490F-B668-54E53A666CF1}"/>
                    </a:ext>
                  </a:extLst>
                </p14:cNvPr>
                <p14:cNvContentPartPr/>
                <p14:nvPr/>
              </p14:nvContentPartPr>
              <p14:xfrm>
                <a:off x="1008390" y="382049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74C898C-0F66-490F-B668-54E53A666CF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9390" y="3730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9B5E19-764A-4A73-A850-14EB547DA807}"/>
                    </a:ext>
                  </a:extLst>
                </p14:cNvPr>
                <p14:cNvContentPartPr/>
                <p14:nvPr/>
              </p14:nvContentPartPr>
              <p14:xfrm>
                <a:off x="1008390" y="335249"/>
                <a:ext cx="76320" cy="47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9B5E19-764A-4A73-A850-14EB547DA80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99390" y="326249"/>
                  <a:ext cx="93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5C7843-34F1-4BAC-B36D-2A055D687157}"/>
                    </a:ext>
                  </a:extLst>
                </p14:cNvPr>
                <p14:cNvContentPartPr/>
                <p14:nvPr/>
              </p14:nvContentPartPr>
              <p14:xfrm>
                <a:off x="1149150" y="289169"/>
                <a:ext cx="136440" cy="231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5C7843-34F1-4BAC-B36D-2A055D68715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40510" y="280169"/>
                  <a:ext cx="154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A93EB5D-FB58-46E7-B6E5-B62C2CA6CD1B}"/>
                    </a:ext>
                  </a:extLst>
                </p14:cNvPr>
                <p14:cNvContentPartPr/>
                <p14:nvPr/>
              </p14:nvContentPartPr>
              <p14:xfrm>
                <a:off x="1395030" y="194849"/>
                <a:ext cx="126360" cy="207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A93EB5D-FB58-46E7-B6E5-B62C2CA6CD1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386390" y="186209"/>
                  <a:ext cx="144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7DB91EE-39F3-417F-BE08-B05C630DD79A}"/>
                    </a:ext>
                  </a:extLst>
                </p14:cNvPr>
                <p14:cNvContentPartPr/>
                <p14:nvPr/>
              </p14:nvContentPartPr>
              <p14:xfrm>
                <a:off x="1372710" y="356129"/>
                <a:ext cx="246960" cy="70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7DB91EE-39F3-417F-BE08-B05C630DD79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64070" y="347129"/>
                  <a:ext cx="264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243AE3-6B94-4EE4-8DC1-0B2CC1E75AF3}"/>
                    </a:ext>
                  </a:extLst>
                </p14:cNvPr>
                <p14:cNvContentPartPr/>
                <p14:nvPr/>
              </p14:nvContentPartPr>
              <p14:xfrm>
                <a:off x="1413390" y="474929"/>
                <a:ext cx="146520" cy="147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243AE3-6B94-4EE4-8DC1-0B2CC1E75AF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404390" y="465929"/>
                  <a:ext cx="164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971950A-7E12-4AEB-85A1-2039CE3ADA5E}"/>
                    </a:ext>
                  </a:extLst>
                </p14:cNvPr>
                <p14:cNvContentPartPr/>
                <p14:nvPr/>
              </p14:nvContentPartPr>
              <p14:xfrm>
                <a:off x="1205310" y="41489"/>
                <a:ext cx="95760" cy="273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971950A-7E12-4AEB-85A1-2039CE3ADA5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96670" y="32489"/>
                  <a:ext cx="11340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26CA680-BFC6-491D-9B21-D4182D35CDD1}"/>
                  </a:ext>
                </a:extLst>
              </p14:cNvPr>
              <p14:cNvContentPartPr/>
              <p14:nvPr/>
            </p14:nvContentPartPr>
            <p14:xfrm>
              <a:off x="7583430" y="807569"/>
              <a:ext cx="1481400" cy="85536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26CA680-BFC6-491D-9B21-D4182D35CDD1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7529430" y="699569"/>
                <a:ext cx="158904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9F7465D3-3CB8-40D0-A357-F2D71BD75A5F}"/>
                  </a:ext>
                </a:extLst>
              </p14:cNvPr>
              <p14:cNvContentPartPr/>
              <p14:nvPr/>
            </p14:nvContentPartPr>
            <p14:xfrm>
              <a:off x="5472390" y="105929"/>
              <a:ext cx="1322640" cy="74736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9F7465D3-3CB8-40D0-A357-F2D71BD75A5F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418750" y="-1711"/>
                <a:ext cx="143028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619B52C-B365-4570-B65F-ADCECC13EC64}"/>
                  </a:ext>
                </a:extLst>
              </p14:cNvPr>
              <p14:cNvContentPartPr/>
              <p14:nvPr/>
            </p14:nvContentPartPr>
            <p14:xfrm>
              <a:off x="5443950" y="-96"/>
              <a:ext cx="1329840" cy="77904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619B52C-B365-4570-B65F-ADCECC13EC6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389950" y="-108096"/>
                <a:ext cx="1437480" cy="9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300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375" y="635515"/>
            <a:ext cx="6558333" cy="2557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980" y="3033271"/>
            <a:ext cx="8059275" cy="3115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1605196" y="4297972"/>
              <a:ext cx="57240" cy="571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1076" y="4273852"/>
                <a:ext cx="10548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2167516" y="4664812"/>
              <a:ext cx="298800" cy="2372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3396" y="4640692"/>
                <a:ext cx="3470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2279116" y="3629812"/>
              <a:ext cx="360" cy="1209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54996" y="3605692"/>
                <a:ext cx="48600" cy="12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/>
              <p14:cNvContentPartPr/>
              <p14:nvPr/>
            </p14:nvContentPartPr>
            <p14:xfrm>
              <a:off x="4525156" y="6057292"/>
              <a:ext cx="149400" cy="2102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1036" y="6033172"/>
                <a:ext cx="1976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/>
              <p14:cNvContentPartPr/>
              <p14:nvPr/>
            </p14:nvContentPartPr>
            <p14:xfrm>
              <a:off x="3945556" y="5945332"/>
              <a:ext cx="706320" cy="6436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1436" y="5921212"/>
                <a:ext cx="75456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9" name="Ink 58"/>
              <p14:cNvContentPartPr/>
              <p14:nvPr/>
            </p14:nvContentPartPr>
            <p14:xfrm>
              <a:off x="2812996" y="5694772"/>
              <a:ext cx="1742760" cy="9712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88876" y="5670652"/>
                <a:ext cx="179100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/>
              <p14:cNvContentPartPr/>
              <p14:nvPr/>
            </p14:nvContentPartPr>
            <p14:xfrm>
              <a:off x="1374076" y="5978092"/>
              <a:ext cx="1473480" cy="399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49956" y="5953972"/>
                <a:ext cx="152172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7" name="Ink 96"/>
              <p14:cNvContentPartPr/>
              <p14:nvPr/>
            </p14:nvContentPartPr>
            <p14:xfrm>
              <a:off x="2204596" y="3597412"/>
              <a:ext cx="139680" cy="1720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80476" y="3573292"/>
                <a:ext cx="1879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8" name="Ink 97"/>
              <p14:cNvContentPartPr/>
              <p14:nvPr/>
            </p14:nvContentPartPr>
            <p14:xfrm>
              <a:off x="2022076" y="3546292"/>
              <a:ext cx="11160" cy="2185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97956" y="3522172"/>
                <a:ext cx="594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9" name="Ink 98"/>
              <p14:cNvContentPartPr/>
              <p14:nvPr/>
            </p14:nvContentPartPr>
            <p14:xfrm>
              <a:off x="2098036" y="3620452"/>
              <a:ext cx="293400" cy="22788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3916" y="3596332"/>
                <a:ext cx="3416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0" name="Ink 99"/>
              <p14:cNvContentPartPr/>
              <p14:nvPr/>
            </p14:nvContentPartPr>
            <p14:xfrm>
              <a:off x="1898596" y="3648172"/>
              <a:ext cx="213840" cy="3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874476" y="3624052"/>
                <a:ext cx="2620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1" name="Ink 110"/>
              <p14:cNvContentPartPr/>
              <p14:nvPr/>
            </p14:nvContentPartPr>
            <p14:xfrm>
              <a:off x="1595836" y="3699292"/>
              <a:ext cx="10800" cy="3855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71716" y="3675172"/>
                <a:ext cx="5904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" name="Ink 111"/>
              <p14:cNvContentPartPr/>
              <p14:nvPr/>
            </p14:nvContentPartPr>
            <p14:xfrm>
              <a:off x="1552276" y="4256212"/>
              <a:ext cx="72720" cy="3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28156" y="4232092"/>
                <a:ext cx="120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3" name="Ink 112"/>
              <p14:cNvContentPartPr/>
              <p14:nvPr/>
            </p14:nvContentPartPr>
            <p14:xfrm>
              <a:off x="1387756" y="4112572"/>
              <a:ext cx="418320" cy="3348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63636" y="4088452"/>
                <a:ext cx="4665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0" name="Ink 119"/>
              <p14:cNvContentPartPr/>
              <p14:nvPr/>
            </p14:nvContentPartPr>
            <p14:xfrm>
              <a:off x="125236" y="796972"/>
              <a:ext cx="718560" cy="13546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116" y="772852"/>
                <a:ext cx="766800" cy="14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" name="Ink 122"/>
              <p14:cNvContentPartPr/>
              <p14:nvPr/>
            </p14:nvContentPartPr>
            <p14:xfrm>
              <a:off x="835516" y="1397092"/>
              <a:ext cx="549360" cy="8035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396" y="1372972"/>
                <a:ext cx="597600" cy="8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7" name="Ink 126"/>
              <p14:cNvContentPartPr/>
              <p14:nvPr/>
            </p14:nvContentPartPr>
            <p14:xfrm>
              <a:off x="55756" y="1151212"/>
              <a:ext cx="213840" cy="83592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1636" y="1127092"/>
                <a:ext cx="262080" cy="8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1" name="Ink 140"/>
              <p14:cNvContentPartPr/>
              <p14:nvPr/>
            </p14:nvContentPartPr>
            <p14:xfrm>
              <a:off x="735436" y="1168492"/>
              <a:ext cx="787320" cy="3367080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1316" y="1144372"/>
                <a:ext cx="835560" cy="341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3" name="Ink 142"/>
              <p14:cNvContentPartPr/>
              <p14:nvPr/>
            </p14:nvContentPartPr>
            <p14:xfrm>
              <a:off x="756316" y="750172"/>
              <a:ext cx="1604520" cy="51732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2196" y="726052"/>
                <a:ext cx="165276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68F9AB-87C6-41E1-8E5B-4D787AFBB8AA}"/>
                  </a:ext>
                </a:extLst>
              </p14:cNvPr>
              <p14:cNvContentPartPr/>
              <p14:nvPr/>
            </p14:nvContentPartPr>
            <p14:xfrm>
              <a:off x="5059470" y="3642209"/>
              <a:ext cx="759600" cy="100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68F9AB-87C6-41E1-8E5B-4D787AFBB8A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50470" y="3633569"/>
                <a:ext cx="777240" cy="10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BEB62C-CD8E-4D9B-9E4C-04AB8009BB83}"/>
                  </a:ext>
                </a:extLst>
              </p14:cNvPr>
              <p14:cNvContentPartPr/>
              <p14:nvPr/>
            </p14:nvContentPartPr>
            <p14:xfrm>
              <a:off x="5025270" y="3827609"/>
              <a:ext cx="162720" cy="18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BEB62C-CD8E-4D9B-9E4C-04AB8009BB8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16270" y="3818969"/>
                <a:ext cx="18036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BDC738E-C9B6-4A41-85ED-4B013B7355DD}"/>
              </a:ext>
            </a:extLst>
          </p:cNvPr>
          <p:cNvGrpSpPr/>
          <p:nvPr/>
        </p:nvGrpSpPr>
        <p:grpSpPr>
          <a:xfrm>
            <a:off x="4948950" y="4591169"/>
            <a:ext cx="330840" cy="250200"/>
            <a:chOff x="4948950" y="4591169"/>
            <a:chExt cx="33084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0B445DA-94CE-4230-ADFB-5EA155791352}"/>
                    </a:ext>
                  </a:extLst>
                </p14:cNvPr>
                <p14:cNvContentPartPr/>
                <p14:nvPr/>
              </p14:nvContentPartPr>
              <p14:xfrm>
                <a:off x="5034630" y="4625729"/>
                <a:ext cx="27000" cy="10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0B445DA-94CE-4230-ADFB-5EA15579135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25630" y="4617089"/>
                  <a:ext cx="44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9C70084-4985-4335-BB54-037631AD66C7}"/>
                    </a:ext>
                  </a:extLst>
                </p14:cNvPr>
                <p14:cNvContentPartPr/>
                <p14:nvPr/>
              </p14:nvContentPartPr>
              <p14:xfrm>
                <a:off x="5005110" y="4748489"/>
                <a:ext cx="122040" cy="28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9C70084-4985-4335-BB54-037631AD66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96470" y="4739489"/>
                  <a:ext cx="139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B8A4C96-73C2-4704-8044-B62391372A89}"/>
                    </a:ext>
                  </a:extLst>
                </p14:cNvPr>
                <p14:cNvContentPartPr/>
                <p14:nvPr/>
              </p14:nvContentPartPr>
              <p14:xfrm>
                <a:off x="4948950" y="4591169"/>
                <a:ext cx="12528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B8A4C96-73C2-4704-8044-B62391372A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40310" y="4582169"/>
                  <a:ext cx="142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5F9C9ED-0673-4DEC-B04B-6B6F48C2AB07}"/>
                    </a:ext>
                  </a:extLst>
                </p14:cNvPr>
                <p14:cNvContentPartPr/>
                <p14:nvPr/>
              </p14:nvContentPartPr>
              <p14:xfrm>
                <a:off x="5189430" y="4709249"/>
                <a:ext cx="77760" cy="132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5F9C9ED-0673-4DEC-B04B-6B6F48C2AB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80790" y="4700609"/>
                  <a:ext cx="95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2B3493D-14CD-442E-A763-1AB76EAAB4BA}"/>
                    </a:ext>
                  </a:extLst>
                </p14:cNvPr>
                <p14:cNvContentPartPr/>
                <p14:nvPr/>
              </p14:nvContentPartPr>
              <p14:xfrm>
                <a:off x="5192670" y="4659569"/>
                <a:ext cx="87120" cy="4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2B3493D-14CD-442E-A763-1AB76EAAB4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84030" y="4650929"/>
                  <a:ext cx="1047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B4AA04-35EF-4E0D-91C0-DCE3D4CC2883}"/>
              </a:ext>
            </a:extLst>
          </p:cNvPr>
          <p:cNvGrpSpPr/>
          <p:nvPr/>
        </p:nvGrpSpPr>
        <p:grpSpPr>
          <a:xfrm>
            <a:off x="9101550" y="897569"/>
            <a:ext cx="561960" cy="365400"/>
            <a:chOff x="9101550" y="897569"/>
            <a:chExt cx="56196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7BFA81-072D-43EF-9022-C0B76870D1B0}"/>
                    </a:ext>
                  </a:extLst>
                </p14:cNvPr>
                <p14:cNvContentPartPr/>
                <p14:nvPr/>
              </p14:nvContentPartPr>
              <p14:xfrm>
                <a:off x="9172470" y="931049"/>
                <a:ext cx="14040" cy="19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7BFA81-072D-43EF-9022-C0B76870D1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63830" y="922409"/>
                  <a:ext cx="31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B0DC34-7EE3-4F24-8AC6-E5B1983CCA37}"/>
                    </a:ext>
                  </a:extLst>
                </p14:cNvPr>
                <p14:cNvContentPartPr/>
                <p14:nvPr/>
              </p14:nvContentPartPr>
              <p14:xfrm>
                <a:off x="9115230" y="1098089"/>
                <a:ext cx="156240" cy="48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B0DC34-7EE3-4F24-8AC6-E5B1983CCA3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06590" y="1089089"/>
                  <a:ext cx="173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714734-868B-4BBC-9FA4-0753298B1262}"/>
                    </a:ext>
                  </a:extLst>
                </p14:cNvPr>
                <p14:cNvContentPartPr/>
                <p14:nvPr/>
              </p14:nvContentPartPr>
              <p14:xfrm>
                <a:off x="9101550" y="897569"/>
                <a:ext cx="160200" cy="75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714734-868B-4BBC-9FA4-0753298B12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92550" y="888929"/>
                  <a:ext cx="177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ACDA4ED-FE36-4119-AF33-92DB6CA95FA3}"/>
                    </a:ext>
                  </a:extLst>
                </p14:cNvPr>
                <p14:cNvContentPartPr/>
                <p14:nvPr/>
              </p14:nvContentPartPr>
              <p14:xfrm>
                <a:off x="9360030" y="1111769"/>
                <a:ext cx="58680" cy="151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ACDA4ED-FE36-4119-AF33-92DB6CA95F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51390" y="1102769"/>
                  <a:ext cx="76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C4C5A1-7C03-4241-98B9-6E92C9493D3E}"/>
                    </a:ext>
                  </a:extLst>
                </p14:cNvPr>
                <p14:cNvContentPartPr/>
                <p14:nvPr/>
              </p14:nvContentPartPr>
              <p14:xfrm>
                <a:off x="9350670" y="1083689"/>
                <a:ext cx="11160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C4C5A1-7C03-4241-98B9-6E92C9493D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41670" y="1075049"/>
                  <a:ext cx="129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50B2F6-41EB-4C2D-B3B4-CC7FB510D79B}"/>
                    </a:ext>
                  </a:extLst>
                </p14:cNvPr>
                <p14:cNvContentPartPr/>
                <p14:nvPr/>
              </p14:nvContentPartPr>
              <p14:xfrm>
                <a:off x="9582510" y="1012409"/>
                <a:ext cx="81000" cy="1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50B2F6-41EB-4C2D-B3B4-CC7FB510D7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3870" y="1003409"/>
                  <a:ext cx="98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875725-F2BB-487F-BAC9-C67068E6DC85}"/>
                    </a:ext>
                  </a:extLst>
                </p14:cNvPr>
                <p14:cNvContentPartPr/>
                <p14:nvPr/>
              </p14:nvContentPartPr>
              <p14:xfrm>
                <a:off x="9588990" y="933929"/>
                <a:ext cx="4788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875725-F2BB-487F-BAC9-C67068E6DC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79990" y="925289"/>
                  <a:ext cx="65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E113BC7-A2E7-4887-B514-5C4F16E9DBCC}"/>
              </a:ext>
            </a:extLst>
          </p:cNvPr>
          <p:cNvGrpSpPr/>
          <p:nvPr/>
        </p:nvGrpSpPr>
        <p:grpSpPr>
          <a:xfrm>
            <a:off x="9909030" y="564929"/>
            <a:ext cx="839520" cy="700920"/>
            <a:chOff x="9909030" y="564929"/>
            <a:chExt cx="83952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111C9E-B544-4905-A709-69445B9E17D2}"/>
                    </a:ext>
                  </a:extLst>
                </p14:cNvPr>
                <p14:cNvContentPartPr/>
                <p14:nvPr/>
              </p14:nvContentPartPr>
              <p14:xfrm>
                <a:off x="9952230" y="661409"/>
                <a:ext cx="176400" cy="16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111C9E-B544-4905-A709-69445B9E17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43590" y="652409"/>
                  <a:ext cx="194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A62E26-3350-42EE-A643-53D76CB6FC22}"/>
                    </a:ext>
                  </a:extLst>
                </p14:cNvPr>
                <p14:cNvContentPartPr/>
                <p14:nvPr/>
              </p14:nvContentPartPr>
              <p14:xfrm>
                <a:off x="10010550" y="564929"/>
                <a:ext cx="157320" cy="72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A62E26-3350-42EE-A643-53D76CB6FC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01910" y="556289"/>
                  <a:ext cx="17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E03BB9-7E7E-42A5-9A50-F4F4D885EC6D}"/>
                    </a:ext>
                  </a:extLst>
                </p14:cNvPr>
                <p14:cNvContentPartPr/>
                <p14:nvPr/>
              </p14:nvContentPartPr>
              <p14:xfrm>
                <a:off x="9988230" y="689129"/>
                <a:ext cx="147600" cy="3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E03BB9-7E7E-42A5-9A50-F4F4D885EC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79590" y="680129"/>
                  <a:ext cx="165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4E97FD-15BC-46E5-94C8-476493087A80}"/>
                    </a:ext>
                  </a:extLst>
                </p14:cNvPr>
                <p14:cNvContentPartPr/>
                <p14:nvPr/>
              </p14:nvContentPartPr>
              <p14:xfrm>
                <a:off x="9909030" y="825209"/>
                <a:ext cx="534240" cy="125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4E97FD-15BC-46E5-94C8-476493087A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00030" y="816569"/>
                  <a:ext cx="55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3AD679-AA94-47E3-938B-256E8F3207F2}"/>
                    </a:ext>
                  </a:extLst>
                </p14:cNvPr>
                <p14:cNvContentPartPr/>
                <p14:nvPr/>
              </p14:nvContentPartPr>
              <p14:xfrm>
                <a:off x="10006230" y="1040849"/>
                <a:ext cx="150840" cy="225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3AD679-AA94-47E3-938B-256E8F3207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97590" y="1032209"/>
                  <a:ext cx="168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C52E22-2F85-4F48-BFE9-F6159D276D50}"/>
                    </a:ext>
                  </a:extLst>
                </p14:cNvPr>
                <p14:cNvContentPartPr/>
                <p14:nvPr/>
              </p14:nvContentPartPr>
              <p14:xfrm>
                <a:off x="10221510" y="1134449"/>
                <a:ext cx="67680" cy="108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C52E22-2F85-4F48-BFE9-F6159D276D5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12510" y="1125449"/>
                  <a:ext cx="85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5AF4E66-4C20-48EB-A424-9C4E7FA314DF}"/>
                    </a:ext>
                  </a:extLst>
                </p14:cNvPr>
                <p14:cNvContentPartPr/>
                <p14:nvPr/>
              </p14:nvContentPartPr>
              <p14:xfrm>
                <a:off x="10361190" y="1021769"/>
                <a:ext cx="33480" cy="121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5AF4E66-4C20-48EB-A424-9C4E7FA314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52550" y="1013129"/>
                  <a:ext cx="51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C9C697-88DC-4AC1-A8F3-B66FE4342017}"/>
                    </a:ext>
                  </a:extLst>
                </p14:cNvPr>
                <p14:cNvContentPartPr/>
                <p14:nvPr/>
              </p14:nvContentPartPr>
              <p14:xfrm>
                <a:off x="10353990" y="1081889"/>
                <a:ext cx="66960" cy="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C9C697-88DC-4AC1-A8F3-B66FE43420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44990" y="1072889"/>
                  <a:ext cx="846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767151-18FF-462B-A95D-667E7C74EC71}"/>
                    </a:ext>
                  </a:extLst>
                </p14:cNvPr>
                <p14:cNvContentPartPr/>
                <p14:nvPr/>
              </p14:nvContentPartPr>
              <p14:xfrm>
                <a:off x="10471710" y="1016009"/>
                <a:ext cx="21600" cy="118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767151-18FF-462B-A95D-667E7C74EC7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62710" y="1007369"/>
                  <a:ext cx="39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D56FF9-5974-4D74-B992-3C8C58169793}"/>
                    </a:ext>
                  </a:extLst>
                </p14:cNvPr>
                <p14:cNvContentPartPr/>
                <p14:nvPr/>
              </p14:nvContentPartPr>
              <p14:xfrm>
                <a:off x="10439310" y="948329"/>
                <a:ext cx="119520" cy="145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D56FF9-5974-4D74-B992-3C8C581697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30670" y="939689"/>
                  <a:ext cx="137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AD156A-8FA8-4049-8BAF-8F6959AD2827}"/>
                    </a:ext>
                  </a:extLst>
                </p14:cNvPr>
                <p14:cNvContentPartPr/>
                <p14:nvPr/>
              </p14:nvContentPartPr>
              <p14:xfrm>
                <a:off x="10620030" y="1095209"/>
                <a:ext cx="71280" cy="114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AD156A-8FA8-4049-8BAF-8F6959AD282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11030" y="1086209"/>
                  <a:ext cx="88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AC3A26-A2B4-4ED7-8E64-DA0B3B9C7F32}"/>
                    </a:ext>
                  </a:extLst>
                </p14:cNvPr>
                <p14:cNvContentPartPr/>
                <p14:nvPr/>
              </p14:nvContentPartPr>
              <p14:xfrm>
                <a:off x="10664310" y="1020689"/>
                <a:ext cx="84240" cy="3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AC3A26-A2B4-4ED7-8E64-DA0B3B9C7F3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55670" y="1012049"/>
                  <a:ext cx="101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F2693C3-8843-448B-A20F-1973FD746723}"/>
                    </a:ext>
                  </a:extLst>
                </p14:cNvPr>
                <p14:cNvContentPartPr/>
                <p14:nvPr/>
              </p14:nvContentPartPr>
              <p14:xfrm>
                <a:off x="10216110" y="717569"/>
                <a:ext cx="92520" cy="101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F2693C3-8843-448B-A20F-1973FD74672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07470" y="708929"/>
                  <a:ext cx="1101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B774771-C141-4EBB-BE85-139585A08BAE}"/>
              </a:ext>
            </a:extLst>
          </p:cNvPr>
          <p:cNvGrpSpPr/>
          <p:nvPr/>
        </p:nvGrpSpPr>
        <p:grpSpPr>
          <a:xfrm>
            <a:off x="9197670" y="1526129"/>
            <a:ext cx="2637000" cy="891000"/>
            <a:chOff x="9197670" y="1526129"/>
            <a:chExt cx="2637000" cy="89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91335A-60FE-42A8-9A36-72EE3A4CE3BC}"/>
                    </a:ext>
                  </a:extLst>
                </p14:cNvPr>
                <p14:cNvContentPartPr/>
                <p14:nvPr/>
              </p14:nvContentPartPr>
              <p14:xfrm>
                <a:off x="9197670" y="1781009"/>
                <a:ext cx="115920" cy="242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91335A-60FE-42A8-9A36-72EE3A4CE3B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89030" y="1772009"/>
                  <a:ext cx="133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C5FF57-A8C4-4FD4-AAA9-B4801F0ACFC4}"/>
                    </a:ext>
                  </a:extLst>
                </p14:cNvPr>
                <p14:cNvContentPartPr/>
                <p14:nvPr/>
              </p14:nvContentPartPr>
              <p14:xfrm>
                <a:off x="9357870" y="1801889"/>
                <a:ext cx="21600" cy="180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C5FF57-A8C4-4FD4-AAA9-B4801F0ACFC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49230" y="1792889"/>
                  <a:ext cx="39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471E71-9335-4D64-BE91-1362D5DF6124}"/>
                    </a:ext>
                  </a:extLst>
                </p14:cNvPr>
                <p14:cNvContentPartPr/>
                <p14:nvPr/>
              </p14:nvContentPartPr>
              <p14:xfrm>
                <a:off x="9448950" y="1949849"/>
                <a:ext cx="97200" cy="88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471E71-9335-4D64-BE91-1362D5DF61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39950" y="1940849"/>
                  <a:ext cx="114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601987-33E9-4521-92F0-FF4A7EB685B3}"/>
                    </a:ext>
                  </a:extLst>
                </p14:cNvPr>
                <p14:cNvContentPartPr/>
                <p14:nvPr/>
              </p14:nvContentPartPr>
              <p14:xfrm>
                <a:off x="9587190" y="1949489"/>
                <a:ext cx="10440" cy="88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601987-33E9-4521-92F0-FF4A7EB685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78550" y="1940849"/>
                  <a:ext cx="28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79D7A9F-CCEB-4A01-8B50-3683C673F4C9}"/>
                    </a:ext>
                  </a:extLst>
                </p14:cNvPr>
                <p14:cNvContentPartPr/>
                <p14:nvPr/>
              </p14:nvContentPartPr>
              <p14:xfrm>
                <a:off x="9566670" y="1941209"/>
                <a:ext cx="106560" cy="99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79D7A9F-CCEB-4A01-8B50-3683C673F4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58030" y="1932209"/>
                  <a:ext cx="124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C27C5BA-9C9B-4A64-9C05-3EAD7BEDCA70}"/>
                    </a:ext>
                  </a:extLst>
                </p14:cNvPr>
                <p14:cNvContentPartPr/>
                <p14:nvPr/>
              </p14:nvContentPartPr>
              <p14:xfrm>
                <a:off x="9860070" y="1856249"/>
                <a:ext cx="91440" cy="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C27C5BA-9C9B-4A64-9C05-3EAD7BEDCA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51430" y="1847249"/>
                  <a:ext cx="109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55F0EC-5374-44B5-9265-BDC56AB1938C}"/>
                    </a:ext>
                  </a:extLst>
                </p14:cNvPr>
                <p14:cNvContentPartPr/>
                <p14:nvPr/>
              </p14:nvContentPartPr>
              <p14:xfrm>
                <a:off x="9819030" y="1778849"/>
                <a:ext cx="115920" cy="25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55F0EC-5374-44B5-9265-BDC56AB1938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10030" y="1770209"/>
                  <a:ext cx="133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59839C-576A-4F1B-8168-39FF3A3CA4FC}"/>
                    </a:ext>
                  </a:extLst>
                </p14:cNvPr>
                <p14:cNvContentPartPr/>
                <p14:nvPr/>
              </p14:nvContentPartPr>
              <p14:xfrm>
                <a:off x="10093350" y="1746089"/>
                <a:ext cx="28800" cy="228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59839C-576A-4F1B-8168-39FF3A3CA4F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84350" y="1737089"/>
                  <a:ext cx="46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C538865-B0B1-413A-881E-BACE6CCB2FC5}"/>
                    </a:ext>
                  </a:extLst>
                </p14:cNvPr>
                <p14:cNvContentPartPr/>
                <p14:nvPr/>
              </p14:nvContentPartPr>
              <p14:xfrm>
                <a:off x="10092270" y="1727369"/>
                <a:ext cx="173160" cy="179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C538865-B0B1-413A-881E-BACE6CCB2F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83270" y="1718369"/>
                  <a:ext cx="190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CFBCF53-EBBB-4160-A5E7-86A478C22144}"/>
                    </a:ext>
                  </a:extLst>
                </p14:cNvPr>
                <p14:cNvContentPartPr/>
                <p14:nvPr/>
              </p14:nvContentPartPr>
              <p14:xfrm>
                <a:off x="10279110" y="1907729"/>
                <a:ext cx="49680" cy="83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CFBCF53-EBBB-4160-A5E7-86A478C221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70110" y="1898729"/>
                  <a:ext cx="67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7DBD4F-1CB3-4021-948A-B953F0D545AE}"/>
                    </a:ext>
                  </a:extLst>
                </p14:cNvPr>
                <p14:cNvContentPartPr/>
                <p14:nvPr/>
              </p14:nvContentPartPr>
              <p14:xfrm>
                <a:off x="10302150" y="1866689"/>
                <a:ext cx="86040" cy="41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7DBD4F-1CB3-4021-948A-B953F0D545A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93150" y="1857689"/>
                  <a:ext cx="103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EE60EA7-5A9A-468A-ABC0-FEDE320FE399}"/>
                    </a:ext>
                  </a:extLst>
                </p14:cNvPr>
                <p14:cNvContentPartPr/>
                <p14:nvPr/>
              </p14:nvContentPartPr>
              <p14:xfrm>
                <a:off x="10481070" y="1753289"/>
                <a:ext cx="18360" cy="133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EE60EA7-5A9A-468A-ABC0-FEDE320FE3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72430" y="1744289"/>
                  <a:ext cx="36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15D52F-05C6-4F6B-996B-87230B419BF9}"/>
                    </a:ext>
                  </a:extLst>
                </p14:cNvPr>
                <p14:cNvContentPartPr/>
                <p14:nvPr/>
              </p14:nvContentPartPr>
              <p14:xfrm>
                <a:off x="10436430" y="1919969"/>
                <a:ext cx="115920" cy="22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15D52F-05C6-4F6B-996B-87230B419BF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27790" y="1911329"/>
                  <a:ext cx="133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138ABAB-BFC6-4BBF-858A-F325CC5C4FE8}"/>
                    </a:ext>
                  </a:extLst>
                </p14:cNvPr>
                <p14:cNvContentPartPr/>
                <p14:nvPr/>
              </p14:nvContentPartPr>
              <p14:xfrm>
                <a:off x="10443990" y="1699649"/>
                <a:ext cx="174600" cy="59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138ABAB-BFC6-4BBF-858A-F325CC5C4FE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35350" y="1691009"/>
                  <a:ext cx="192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9197D3F-0A89-467A-B8A3-DEE18BE3D972}"/>
                    </a:ext>
                  </a:extLst>
                </p14:cNvPr>
                <p14:cNvContentPartPr/>
                <p14:nvPr/>
              </p14:nvContentPartPr>
              <p14:xfrm>
                <a:off x="10653870" y="1875329"/>
                <a:ext cx="41760" cy="108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9197D3F-0A89-467A-B8A3-DEE18BE3D97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44870" y="1866689"/>
                  <a:ext cx="59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7C6D1C-0A16-4F52-8C1C-4394E0F20875}"/>
                    </a:ext>
                  </a:extLst>
                </p14:cNvPr>
                <p14:cNvContentPartPr/>
                <p14:nvPr/>
              </p14:nvContentPartPr>
              <p14:xfrm>
                <a:off x="10667550" y="1818089"/>
                <a:ext cx="86040" cy="4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7C6D1C-0A16-4F52-8C1C-4394E0F208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58910" y="1809089"/>
                  <a:ext cx="103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03914B4-0207-49B2-A808-19FDE175BC4B}"/>
                    </a:ext>
                  </a:extLst>
                </p14:cNvPr>
                <p14:cNvContentPartPr/>
                <p14:nvPr/>
              </p14:nvContentPartPr>
              <p14:xfrm>
                <a:off x="10876350" y="1844729"/>
                <a:ext cx="70200" cy="10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03914B4-0207-49B2-A808-19FDE175BC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67350" y="1836089"/>
                  <a:ext cx="87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84D8061-0064-46BC-B0F0-F27395394B56}"/>
                    </a:ext>
                  </a:extLst>
                </p14:cNvPr>
                <p14:cNvContentPartPr/>
                <p14:nvPr/>
              </p14:nvContentPartPr>
              <p14:xfrm>
                <a:off x="10864830" y="1760849"/>
                <a:ext cx="70200" cy="16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84D8061-0064-46BC-B0F0-F27395394B5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55830" y="1751849"/>
                  <a:ext cx="87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40E3FC-66E9-4623-92CA-5CB59D45B0B4}"/>
                    </a:ext>
                  </a:extLst>
                </p14:cNvPr>
                <p14:cNvContentPartPr/>
                <p14:nvPr/>
              </p14:nvContentPartPr>
              <p14:xfrm>
                <a:off x="11062830" y="1730969"/>
                <a:ext cx="27000" cy="153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40E3FC-66E9-4623-92CA-5CB59D45B0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53830" y="1722329"/>
                  <a:ext cx="44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FD57F8B-EDAE-4887-9E87-797FA55097A5}"/>
                    </a:ext>
                  </a:extLst>
                </p14:cNvPr>
                <p14:cNvContentPartPr/>
                <p14:nvPr/>
              </p14:nvContentPartPr>
              <p14:xfrm>
                <a:off x="11036190" y="1625489"/>
                <a:ext cx="163440" cy="250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FD57F8B-EDAE-4887-9E87-797FA55097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27550" y="1616489"/>
                  <a:ext cx="181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175BB3E-9C91-4FE4-BD97-03E0B0655626}"/>
                    </a:ext>
                  </a:extLst>
                </p14:cNvPr>
                <p14:cNvContentPartPr/>
                <p14:nvPr/>
              </p14:nvContentPartPr>
              <p14:xfrm>
                <a:off x="11216550" y="1829609"/>
                <a:ext cx="61920" cy="8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175BB3E-9C91-4FE4-BD97-03E0B065562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07550" y="1820609"/>
                  <a:ext cx="79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AB6F06A-628F-44E7-9ECA-334E2E669F7C}"/>
                    </a:ext>
                  </a:extLst>
                </p14:cNvPr>
                <p14:cNvContentPartPr/>
                <p14:nvPr/>
              </p14:nvContentPartPr>
              <p14:xfrm>
                <a:off x="11216550" y="1757969"/>
                <a:ext cx="111600" cy="72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AB6F06A-628F-44E7-9ECA-334E2E669F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07550" y="1748969"/>
                  <a:ext cx="129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E0137C-92CD-413B-973E-14CFC80DF9E1}"/>
                    </a:ext>
                  </a:extLst>
                </p14:cNvPr>
                <p14:cNvContentPartPr/>
                <p14:nvPr/>
              </p14:nvContentPartPr>
              <p14:xfrm>
                <a:off x="11434350" y="1613969"/>
                <a:ext cx="124560" cy="171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E0137C-92CD-413B-973E-14CFC80DF9E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25710" y="1604969"/>
                  <a:ext cx="142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E76657-0F03-442F-851D-50B07BBC245D}"/>
                    </a:ext>
                  </a:extLst>
                </p14:cNvPr>
                <p14:cNvContentPartPr/>
                <p14:nvPr/>
              </p14:nvContentPartPr>
              <p14:xfrm>
                <a:off x="11451630" y="1526129"/>
                <a:ext cx="128520" cy="50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E76657-0F03-442F-851D-50B07BBC245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42990" y="1517489"/>
                  <a:ext cx="146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14E3E0-ECD7-44D9-91A6-386754D8C108}"/>
                    </a:ext>
                  </a:extLst>
                </p14:cNvPr>
                <p14:cNvContentPartPr/>
                <p14:nvPr/>
              </p14:nvContentPartPr>
              <p14:xfrm>
                <a:off x="11446230" y="1655009"/>
                <a:ext cx="94680" cy="7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14E3E0-ECD7-44D9-91A6-386754D8C10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437590" y="1646009"/>
                  <a:ext cx="112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813C0D9-1228-44F8-B6A6-4D6881FCADAF}"/>
                    </a:ext>
                  </a:extLst>
                </p14:cNvPr>
                <p14:cNvContentPartPr/>
                <p14:nvPr/>
              </p14:nvContentPartPr>
              <p14:xfrm>
                <a:off x="11627310" y="1685609"/>
                <a:ext cx="86760" cy="150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813C0D9-1228-44F8-B6A6-4D6881FCAD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618310" y="1676969"/>
                  <a:ext cx="10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72F5F62-5200-4C3C-ADBF-273E9813A59E}"/>
                    </a:ext>
                  </a:extLst>
                </p14:cNvPr>
                <p14:cNvContentPartPr/>
                <p14:nvPr/>
              </p14:nvContentPartPr>
              <p14:xfrm>
                <a:off x="11106390" y="1953449"/>
                <a:ext cx="669960" cy="62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72F5F62-5200-4C3C-ADBF-273E9813A59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97390" y="1944449"/>
                  <a:ext cx="687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CE73456-9CB4-49D5-8089-EAB93013C7F4}"/>
                    </a:ext>
                  </a:extLst>
                </p14:cNvPr>
                <p14:cNvContentPartPr/>
                <p14:nvPr/>
              </p14:nvContentPartPr>
              <p14:xfrm>
                <a:off x="11142390" y="2204369"/>
                <a:ext cx="29880" cy="168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CE73456-9CB4-49D5-8089-EAB93013C7F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33390" y="2195369"/>
                  <a:ext cx="47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81AED6A-2B67-4E1A-B1C7-BDE16F103A18}"/>
                    </a:ext>
                  </a:extLst>
                </p14:cNvPr>
                <p14:cNvContentPartPr/>
                <p14:nvPr/>
              </p14:nvContentPartPr>
              <p14:xfrm>
                <a:off x="11125470" y="2163689"/>
                <a:ext cx="176400" cy="180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81AED6A-2B67-4E1A-B1C7-BDE16F103A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16470" y="2155049"/>
                  <a:ext cx="194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C3A5505-69FF-44C9-9F23-D316A5AE1C9B}"/>
                    </a:ext>
                  </a:extLst>
                </p14:cNvPr>
                <p14:cNvContentPartPr/>
                <p14:nvPr/>
              </p14:nvContentPartPr>
              <p14:xfrm>
                <a:off x="11314110" y="2288969"/>
                <a:ext cx="63000" cy="128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C3A5505-69FF-44C9-9F23-D316A5AE1C9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305110" y="2279969"/>
                  <a:ext cx="80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5B515DF-FE3C-43F4-AABE-EEAC0486273C}"/>
                    </a:ext>
                  </a:extLst>
                </p14:cNvPr>
                <p14:cNvContentPartPr/>
                <p14:nvPr/>
              </p14:nvContentPartPr>
              <p14:xfrm>
                <a:off x="11459190" y="2195729"/>
                <a:ext cx="16200" cy="100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5B515DF-FE3C-43F4-AABE-EEAC0486273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50190" y="2186729"/>
                  <a:ext cx="33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8C2E67-E02C-4340-88D0-B2A39BFCE29C}"/>
                    </a:ext>
                  </a:extLst>
                </p14:cNvPr>
                <p14:cNvContentPartPr/>
                <p14:nvPr/>
              </p14:nvContentPartPr>
              <p14:xfrm>
                <a:off x="11433630" y="2236769"/>
                <a:ext cx="91440" cy="5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8C2E67-E02C-4340-88D0-B2A39BFCE2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24990" y="2227769"/>
                  <a:ext cx="109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70B8841-0D16-4B9F-A3EA-A902782F66EC}"/>
                    </a:ext>
                  </a:extLst>
                </p14:cNvPr>
                <p14:cNvContentPartPr/>
                <p14:nvPr/>
              </p14:nvContentPartPr>
              <p14:xfrm>
                <a:off x="11608590" y="2165129"/>
                <a:ext cx="19440" cy="14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70B8841-0D16-4B9F-A3EA-A902782F66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99590" y="2156489"/>
                  <a:ext cx="3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0EE72E-B3F3-4C73-A5F7-992ADC03529B}"/>
                    </a:ext>
                  </a:extLst>
                </p14:cNvPr>
                <p14:cNvContentPartPr/>
                <p14:nvPr/>
              </p14:nvContentPartPr>
              <p14:xfrm>
                <a:off x="11592750" y="2080889"/>
                <a:ext cx="127440" cy="178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0EE72E-B3F3-4C73-A5F7-992ADC0352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583750" y="2071889"/>
                  <a:ext cx="145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2018938-A0FD-4482-AA9B-F6B744507EB9}"/>
                    </a:ext>
                  </a:extLst>
                </p14:cNvPr>
                <p14:cNvContentPartPr/>
                <p14:nvPr/>
              </p14:nvContentPartPr>
              <p14:xfrm>
                <a:off x="11739990" y="2213729"/>
                <a:ext cx="39600" cy="10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2018938-A0FD-4482-AA9B-F6B744507E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30990" y="2205089"/>
                  <a:ext cx="57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45D247E-D446-49CA-8AB9-01B88365F87D}"/>
                    </a:ext>
                  </a:extLst>
                </p14:cNvPr>
                <p14:cNvContentPartPr/>
                <p14:nvPr/>
              </p14:nvContentPartPr>
              <p14:xfrm>
                <a:off x="11735670" y="2173769"/>
                <a:ext cx="99000" cy="40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45D247E-D446-49CA-8AB9-01B88365F8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726670" y="2164769"/>
                  <a:ext cx="1166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E5EAFC8-E72C-4292-AA3A-A39F1BDDEB18}"/>
              </a:ext>
            </a:extLst>
          </p:cNvPr>
          <p:cNvGrpSpPr/>
          <p:nvPr/>
        </p:nvGrpSpPr>
        <p:grpSpPr>
          <a:xfrm>
            <a:off x="9122430" y="2492369"/>
            <a:ext cx="514800" cy="331200"/>
            <a:chOff x="9122430" y="2492369"/>
            <a:chExt cx="5148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A37B1FF-5CB1-4434-80BD-F3890F173FC6}"/>
                    </a:ext>
                  </a:extLst>
                </p14:cNvPr>
                <p14:cNvContentPartPr/>
                <p14:nvPr/>
              </p14:nvContentPartPr>
              <p14:xfrm>
                <a:off x="9122430" y="2492369"/>
                <a:ext cx="231480" cy="263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A37B1FF-5CB1-4434-80BD-F3890F173FC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13790" y="2483729"/>
                  <a:ext cx="249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8FD409-35CA-4E66-9FDA-994EFB65EABE}"/>
                    </a:ext>
                  </a:extLst>
                </p14:cNvPr>
                <p14:cNvContentPartPr/>
                <p14:nvPr/>
              </p14:nvContentPartPr>
              <p14:xfrm>
                <a:off x="9387750" y="2686769"/>
                <a:ext cx="39600" cy="11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8FD409-35CA-4E66-9FDA-994EFB65EA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78750" y="2677769"/>
                  <a:ext cx="57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AA47CE-95B9-40C3-8681-BD3888CA3440}"/>
                    </a:ext>
                  </a:extLst>
                </p14:cNvPr>
                <p14:cNvContentPartPr/>
                <p14:nvPr/>
              </p14:nvContentPartPr>
              <p14:xfrm>
                <a:off x="9409710" y="2726009"/>
                <a:ext cx="103320" cy="70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AA47CE-95B9-40C3-8681-BD3888CA344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401070" y="2717009"/>
                  <a:ext cx="120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0D016C3-AF35-4AE8-A947-3BB8012F59AC}"/>
                    </a:ext>
                  </a:extLst>
                </p14:cNvPr>
                <p14:cNvContentPartPr/>
                <p14:nvPr/>
              </p14:nvContentPartPr>
              <p14:xfrm>
                <a:off x="9420510" y="2756249"/>
                <a:ext cx="102240" cy="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0D016C3-AF35-4AE8-A947-3BB8012F59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11510" y="2747609"/>
                  <a:ext cx="119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6D50B1C-EE96-41EB-9994-B789B3FEC24E}"/>
                    </a:ext>
                  </a:extLst>
                </p14:cNvPr>
                <p14:cNvContentPartPr/>
                <p14:nvPr/>
              </p14:nvContentPartPr>
              <p14:xfrm>
                <a:off x="9541110" y="2697929"/>
                <a:ext cx="96120" cy="12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6D50B1C-EE96-41EB-9994-B789B3FEC2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32470" y="2689289"/>
                  <a:ext cx="1137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7BCF2CE-4FF9-40C0-B1E1-64F957D0BDCE}"/>
              </a:ext>
            </a:extLst>
          </p:cNvPr>
          <p:cNvGrpSpPr/>
          <p:nvPr/>
        </p:nvGrpSpPr>
        <p:grpSpPr>
          <a:xfrm>
            <a:off x="8652270" y="2495969"/>
            <a:ext cx="311760" cy="371520"/>
            <a:chOff x="8652270" y="2495969"/>
            <a:chExt cx="31176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871FB2-721A-4FBA-957D-94A6BC5A80F1}"/>
                    </a:ext>
                  </a:extLst>
                </p14:cNvPr>
                <p14:cNvContentPartPr/>
                <p14:nvPr/>
              </p14:nvContentPartPr>
              <p14:xfrm>
                <a:off x="8672430" y="2574089"/>
                <a:ext cx="102960" cy="20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871FB2-721A-4FBA-957D-94A6BC5A80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63790" y="2565449"/>
                  <a:ext cx="120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069EBAE-E3E4-4020-BB85-4C920CCD2F5D}"/>
                    </a:ext>
                  </a:extLst>
                </p14:cNvPr>
                <p14:cNvContentPartPr/>
                <p14:nvPr/>
              </p14:nvContentPartPr>
              <p14:xfrm>
                <a:off x="8652270" y="2495969"/>
                <a:ext cx="131760" cy="86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069EBAE-E3E4-4020-BB85-4C920CCD2F5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43270" y="2487329"/>
                  <a:ext cx="149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426317D-95F7-424F-A6A9-898CF087D4F2}"/>
                    </a:ext>
                  </a:extLst>
                </p14:cNvPr>
                <p14:cNvContentPartPr/>
                <p14:nvPr/>
              </p14:nvContentPartPr>
              <p14:xfrm>
                <a:off x="8685030" y="2637089"/>
                <a:ext cx="61920" cy="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426317D-95F7-424F-A6A9-898CF087D4F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76390" y="2628449"/>
                  <a:ext cx="79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3F066BF-77DA-4918-BC8F-B3279C121FD6}"/>
                    </a:ext>
                  </a:extLst>
                </p14:cNvPr>
                <p14:cNvContentPartPr/>
                <p14:nvPr/>
              </p14:nvContentPartPr>
              <p14:xfrm>
                <a:off x="8841630" y="2760209"/>
                <a:ext cx="21960" cy="107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3F066BF-77DA-4918-BC8F-B3279C121FD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32630" y="2751209"/>
                  <a:ext cx="39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E23567-FEE9-4A73-8B18-9EA122E1C014}"/>
                    </a:ext>
                  </a:extLst>
                </p14:cNvPr>
                <p14:cNvContentPartPr/>
                <p14:nvPr/>
              </p14:nvContentPartPr>
              <p14:xfrm>
                <a:off x="8814270" y="2701889"/>
                <a:ext cx="138240" cy="38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E23567-FEE9-4A73-8B18-9EA122E1C01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05630" y="2693249"/>
                  <a:ext cx="155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C526813-46AC-4F1F-BD37-239CE699F91D}"/>
                    </a:ext>
                  </a:extLst>
                </p14:cNvPr>
                <p14:cNvContentPartPr/>
                <p14:nvPr/>
              </p14:nvContentPartPr>
              <p14:xfrm>
                <a:off x="8876910" y="2620889"/>
                <a:ext cx="62640" cy="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C526813-46AC-4F1F-BD37-239CE699F9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67910" y="2612249"/>
                  <a:ext cx="80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84D196F-D894-4F56-B0E6-19C5ED3B113F}"/>
                    </a:ext>
                  </a:extLst>
                </p14:cNvPr>
                <p14:cNvContentPartPr/>
                <p14:nvPr/>
              </p14:nvContentPartPr>
              <p14:xfrm>
                <a:off x="8847030" y="2587769"/>
                <a:ext cx="117000" cy="33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84D196F-D894-4F56-B0E6-19C5ED3B113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838390" y="2579129"/>
                  <a:ext cx="1346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8CB7637-71A7-43B2-8FCB-FBDB1BE116A7}"/>
              </a:ext>
            </a:extLst>
          </p:cNvPr>
          <p:cNvGrpSpPr/>
          <p:nvPr/>
        </p:nvGrpSpPr>
        <p:grpSpPr>
          <a:xfrm>
            <a:off x="9714990" y="2451689"/>
            <a:ext cx="607680" cy="380160"/>
            <a:chOff x="9714990" y="2451689"/>
            <a:chExt cx="60768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82DD2F-BBE3-44B4-BE3A-00569859D68B}"/>
                    </a:ext>
                  </a:extLst>
                </p14:cNvPr>
                <p14:cNvContentPartPr/>
                <p14:nvPr/>
              </p14:nvContentPartPr>
              <p14:xfrm>
                <a:off x="9760710" y="2657969"/>
                <a:ext cx="82080" cy="21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82DD2F-BBE3-44B4-BE3A-00569859D6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51710" y="2649329"/>
                  <a:ext cx="99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CBC43BB-D061-41E0-A5C1-023323A18085}"/>
                    </a:ext>
                  </a:extLst>
                </p14:cNvPr>
                <p14:cNvContentPartPr/>
                <p14:nvPr/>
              </p14:nvContentPartPr>
              <p14:xfrm>
                <a:off x="9714990" y="2560769"/>
                <a:ext cx="110520" cy="4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CBC43BB-D061-41E0-A5C1-023323A1808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06350" y="2552129"/>
                  <a:ext cx="128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39FD1FB-6EE8-40C9-A4D0-31E9EDC81D86}"/>
                    </a:ext>
                  </a:extLst>
                </p14:cNvPr>
                <p14:cNvContentPartPr/>
                <p14:nvPr/>
              </p14:nvContentPartPr>
              <p14:xfrm>
                <a:off x="9963030" y="2511449"/>
                <a:ext cx="150840" cy="225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39FD1FB-6EE8-40C9-A4D0-31E9EDC81D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54030" y="2502449"/>
                  <a:ext cx="168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3615E31-A5CD-4012-8A98-E85FE2097722}"/>
                    </a:ext>
                  </a:extLst>
                </p14:cNvPr>
                <p14:cNvContentPartPr/>
                <p14:nvPr/>
              </p14:nvContentPartPr>
              <p14:xfrm>
                <a:off x="9942870" y="2451689"/>
                <a:ext cx="180000" cy="55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3615E31-A5CD-4012-8A98-E85FE209772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33870" y="2443049"/>
                  <a:ext cx="197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3733303-68E5-4AA7-BCCD-FA47D8D709E7}"/>
                    </a:ext>
                  </a:extLst>
                </p14:cNvPr>
                <p14:cNvContentPartPr/>
                <p14:nvPr/>
              </p14:nvContentPartPr>
              <p14:xfrm>
                <a:off x="9984270" y="2589569"/>
                <a:ext cx="127440" cy="17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3733303-68E5-4AA7-BCCD-FA47D8D709E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75270" y="2580569"/>
                  <a:ext cx="14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75DA32-2276-4EBA-B1F6-F1778AA99577}"/>
                    </a:ext>
                  </a:extLst>
                </p14:cNvPr>
                <p14:cNvContentPartPr/>
                <p14:nvPr/>
              </p14:nvContentPartPr>
              <p14:xfrm>
                <a:off x="10154910" y="2633129"/>
                <a:ext cx="167760" cy="198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75DA32-2276-4EBA-B1F6-F1778AA9957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46270" y="2624129"/>
                  <a:ext cx="18540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44A5518-B369-44E2-AD07-950633461435}"/>
              </a:ext>
            </a:extLst>
          </p:cNvPr>
          <p:cNvGrpSpPr/>
          <p:nvPr/>
        </p:nvGrpSpPr>
        <p:grpSpPr>
          <a:xfrm>
            <a:off x="10440750" y="2486969"/>
            <a:ext cx="975240" cy="315720"/>
            <a:chOff x="10440750" y="2486969"/>
            <a:chExt cx="97524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286055-E542-46BC-8B45-1D004B52EB93}"/>
                    </a:ext>
                  </a:extLst>
                </p14:cNvPr>
                <p14:cNvContentPartPr/>
                <p14:nvPr/>
              </p14:nvContentPartPr>
              <p14:xfrm>
                <a:off x="10440750" y="2638169"/>
                <a:ext cx="91800" cy="17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286055-E542-46BC-8B45-1D004B52EB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31750" y="2629169"/>
                  <a:ext cx="109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79A52F9-23A7-454B-95D7-38B4FCBF327B}"/>
                    </a:ext>
                  </a:extLst>
                </p14:cNvPr>
                <p14:cNvContentPartPr/>
                <p14:nvPr/>
              </p14:nvContentPartPr>
              <p14:xfrm>
                <a:off x="10626510" y="2486969"/>
                <a:ext cx="170640" cy="279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79A52F9-23A7-454B-95D7-38B4FCBF32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17510" y="2477969"/>
                  <a:ext cx="188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E2CC6B5-13C2-46C1-B9B5-0785A8F55DC9}"/>
                    </a:ext>
                  </a:extLst>
                </p14:cNvPr>
                <p14:cNvContentPartPr/>
                <p14:nvPr/>
              </p14:nvContentPartPr>
              <p14:xfrm>
                <a:off x="10903350" y="2658329"/>
                <a:ext cx="93960" cy="120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E2CC6B5-13C2-46C1-B9B5-0785A8F55D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894710" y="2649329"/>
                  <a:ext cx="111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D191642-B6F7-4877-BB26-F1D52B47EB7D}"/>
                    </a:ext>
                  </a:extLst>
                </p14:cNvPr>
                <p14:cNvContentPartPr/>
                <p14:nvPr/>
              </p14:nvContentPartPr>
              <p14:xfrm>
                <a:off x="11037270" y="2677049"/>
                <a:ext cx="18360" cy="86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D191642-B6F7-4877-BB26-F1D52B47EB7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28630" y="2668409"/>
                  <a:ext cx="36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3A28E86-6C59-42C3-B956-E9776282D04C}"/>
                    </a:ext>
                  </a:extLst>
                </p14:cNvPr>
                <p14:cNvContentPartPr/>
                <p14:nvPr/>
              </p14:nvContentPartPr>
              <p14:xfrm>
                <a:off x="11025750" y="2651489"/>
                <a:ext cx="127440" cy="151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3A28E86-6C59-42C3-B956-E9776282D04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16750" y="2642489"/>
                  <a:ext cx="145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6394AC4-CF8B-492C-A06A-E82007B1F386}"/>
                    </a:ext>
                  </a:extLst>
                </p14:cNvPr>
                <p14:cNvContentPartPr/>
                <p14:nvPr/>
              </p14:nvContentPartPr>
              <p14:xfrm>
                <a:off x="11309790" y="2687849"/>
                <a:ext cx="106200" cy="1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6394AC4-CF8B-492C-A06A-E82007B1F38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300790" y="2678849"/>
                  <a:ext cx="123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51BB997-4F1E-463F-8DE2-CEEE69A30A1B}"/>
                    </a:ext>
                  </a:extLst>
                </p14:cNvPr>
                <p14:cNvContentPartPr/>
                <p14:nvPr/>
              </p14:nvContentPartPr>
              <p14:xfrm>
                <a:off x="11304390" y="2593169"/>
                <a:ext cx="93600" cy="9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51BB997-4F1E-463F-8DE2-CEEE69A30A1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95750" y="2584529"/>
                  <a:ext cx="1112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D27EF70-B517-41B6-BAF8-1E015FA48FF4}"/>
              </a:ext>
            </a:extLst>
          </p:cNvPr>
          <p:cNvGrpSpPr/>
          <p:nvPr/>
        </p:nvGrpSpPr>
        <p:grpSpPr>
          <a:xfrm>
            <a:off x="9813270" y="3210209"/>
            <a:ext cx="740160" cy="412200"/>
            <a:chOff x="9813270" y="3210209"/>
            <a:chExt cx="74016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4D746E2-FF6C-41A3-ABB7-10EADF33E9F0}"/>
                    </a:ext>
                  </a:extLst>
                </p14:cNvPr>
                <p14:cNvContentPartPr/>
                <p14:nvPr/>
              </p14:nvContentPartPr>
              <p14:xfrm>
                <a:off x="9813270" y="3313169"/>
                <a:ext cx="179640" cy="19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4D746E2-FF6C-41A3-ABB7-10EADF33E9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04630" y="3304529"/>
                  <a:ext cx="197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A806AF6-144B-40A0-9B2C-6FA351B14E0B}"/>
                    </a:ext>
                  </a:extLst>
                </p14:cNvPr>
                <p14:cNvContentPartPr/>
                <p14:nvPr/>
              </p14:nvContentPartPr>
              <p14:xfrm>
                <a:off x="9824070" y="3210209"/>
                <a:ext cx="186840" cy="83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A806AF6-144B-40A0-9B2C-6FA351B14E0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815430" y="3201569"/>
                  <a:ext cx="204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B69D484-1D2F-451D-BB56-2E51E8CB28DE}"/>
                    </a:ext>
                  </a:extLst>
                </p14:cNvPr>
                <p14:cNvContentPartPr/>
                <p14:nvPr/>
              </p14:nvContentPartPr>
              <p14:xfrm>
                <a:off x="9856110" y="3354209"/>
                <a:ext cx="131760" cy="24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B69D484-1D2F-451D-BB56-2E51E8CB28D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47110" y="3345569"/>
                  <a:ext cx="14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565214D-3131-4202-90F0-360E93EC6592}"/>
                    </a:ext>
                  </a:extLst>
                </p14:cNvPr>
                <p14:cNvContentPartPr/>
                <p14:nvPr/>
              </p14:nvContentPartPr>
              <p14:xfrm>
                <a:off x="10090110" y="3429449"/>
                <a:ext cx="158760" cy="192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565214D-3131-4202-90F0-360E93EC659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81470" y="3420809"/>
                  <a:ext cx="176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44B783F-1F43-4D09-BA45-8622941E4B51}"/>
                    </a:ext>
                  </a:extLst>
                </p14:cNvPr>
                <p14:cNvContentPartPr/>
                <p14:nvPr/>
              </p14:nvContentPartPr>
              <p14:xfrm>
                <a:off x="10384590" y="3350609"/>
                <a:ext cx="168840" cy="35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44B783F-1F43-4D09-BA45-8622941E4B5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75950" y="3341609"/>
                  <a:ext cx="1864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5EB394A-365C-4D65-9A67-2A477A56EC9B}"/>
              </a:ext>
            </a:extLst>
          </p:cNvPr>
          <p:cNvGrpSpPr/>
          <p:nvPr/>
        </p:nvGrpSpPr>
        <p:grpSpPr>
          <a:xfrm>
            <a:off x="10787430" y="3021569"/>
            <a:ext cx="578880" cy="251280"/>
            <a:chOff x="10787430" y="3021569"/>
            <a:chExt cx="5788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FDED5A9-2481-4360-96C0-15FF7DF6EA3D}"/>
                    </a:ext>
                  </a:extLst>
                </p14:cNvPr>
                <p14:cNvContentPartPr/>
                <p14:nvPr/>
              </p14:nvContentPartPr>
              <p14:xfrm>
                <a:off x="10817310" y="3121649"/>
                <a:ext cx="11520" cy="151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FDED5A9-2481-4360-96C0-15FF7DF6EA3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08670" y="3112649"/>
                  <a:ext cx="29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E7B36F4-8B04-485E-8307-9731E6CB4902}"/>
                    </a:ext>
                  </a:extLst>
                </p14:cNvPr>
                <p14:cNvContentPartPr/>
                <p14:nvPr/>
              </p14:nvContentPartPr>
              <p14:xfrm>
                <a:off x="10787430" y="3078809"/>
                <a:ext cx="171000" cy="171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E7B36F4-8B04-485E-8307-9731E6CB490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778430" y="3070169"/>
                  <a:ext cx="188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1E0EC1D-67F0-48CF-82CF-131A6455F77B}"/>
                    </a:ext>
                  </a:extLst>
                </p14:cNvPr>
                <p14:cNvContentPartPr/>
                <p14:nvPr/>
              </p14:nvContentPartPr>
              <p14:xfrm>
                <a:off x="10990830" y="3186449"/>
                <a:ext cx="48960" cy="77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1E0EC1D-67F0-48CF-82CF-131A6455F77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81830" y="3177449"/>
                  <a:ext cx="66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0DE174E-6ABE-40E3-901A-2667031D23ED}"/>
                    </a:ext>
                  </a:extLst>
                </p14:cNvPr>
                <p14:cNvContentPartPr/>
                <p14:nvPr/>
              </p14:nvContentPartPr>
              <p14:xfrm>
                <a:off x="10983270" y="3146489"/>
                <a:ext cx="94680" cy="40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0DE174E-6ABE-40E3-901A-2667031D23E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974630" y="3137489"/>
                  <a:ext cx="112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1BAC268-45AD-415D-ABCA-AAD78D075856}"/>
                    </a:ext>
                  </a:extLst>
                </p14:cNvPr>
                <p14:cNvContentPartPr/>
                <p14:nvPr/>
              </p14:nvContentPartPr>
              <p14:xfrm>
                <a:off x="11148510" y="3106169"/>
                <a:ext cx="109440" cy="120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1BAC268-45AD-415D-ABCA-AAD78D07585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139870" y="3097529"/>
                  <a:ext cx="127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2C572B2-2486-4161-9300-B4C6720D94B1}"/>
                    </a:ext>
                  </a:extLst>
                </p14:cNvPr>
                <p14:cNvContentPartPr/>
                <p14:nvPr/>
              </p14:nvContentPartPr>
              <p14:xfrm>
                <a:off x="11164710" y="3021569"/>
                <a:ext cx="79920" cy="30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2C572B2-2486-4161-9300-B4C6720D94B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55710" y="3012569"/>
                  <a:ext cx="97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06F89F-5CB6-4F58-B5EB-0243D8DE9994}"/>
                    </a:ext>
                  </a:extLst>
                </p14:cNvPr>
                <p14:cNvContentPartPr/>
                <p14:nvPr/>
              </p14:nvContentPartPr>
              <p14:xfrm>
                <a:off x="11182710" y="3103649"/>
                <a:ext cx="66960" cy="5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06F89F-5CB6-4F58-B5EB-0243D8DE999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73710" y="3094649"/>
                  <a:ext cx="84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1BE36E-ECD7-43AE-BF49-C7F3859CA13B}"/>
                    </a:ext>
                  </a:extLst>
                </p14:cNvPr>
                <p14:cNvContentPartPr/>
                <p14:nvPr/>
              </p14:nvContentPartPr>
              <p14:xfrm>
                <a:off x="11318070" y="3118769"/>
                <a:ext cx="48240" cy="121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1BE36E-ECD7-43AE-BF49-C7F3859CA13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09430" y="3109769"/>
                  <a:ext cx="658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34B347C-422F-42CE-8702-DD218415B386}"/>
              </a:ext>
            </a:extLst>
          </p:cNvPr>
          <p:cNvGrpSpPr/>
          <p:nvPr/>
        </p:nvGrpSpPr>
        <p:grpSpPr>
          <a:xfrm>
            <a:off x="10832790" y="3362849"/>
            <a:ext cx="722160" cy="453960"/>
            <a:chOff x="10832790" y="3362849"/>
            <a:chExt cx="7221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BDB93BB-AB9C-415D-8377-D7FDDC5E3ADF}"/>
                    </a:ext>
                  </a:extLst>
                </p14:cNvPr>
                <p14:cNvContentPartPr/>
                <p14:nvPr/>
              </p14:nvContentPartPr>
              <p14:xfrm>
                <a:off x="10832790" y="3362849"/>
                <a:ext cx="589320" cy="92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BDB93BB-AB9C-415D-8377-D7FDDC5E3AD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24150" y="3354209"/>
                  <a:ext cx="606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342CBA8-C2B3-4EA0-83D7-1B796474494E}"/>
                    </a:ext>
                  </a:extLst>
                </p14:cNvPr>
                <p14:cNvContentPartPr/>
                <p14:nvPr/>
              </p14:nvContentPartPr>
              <p14:xfrm>
                <a:off x="10879590" y="3541769"/>
                <a:ext cx="95760" cy="194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342CBA8-C2B3-4EA0-83D7-1B796474494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70590" y="3533129"/>
                  <a:ext cx="11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42C81FD-A23E-4B23-8DA2-2DDBB01E4774}"/>
                    </a:ext>
                  </a:extLst>
                </p14:cNvPr>
                <p14:cNvContentPartPr/>
                <p14:nvPr/>
              </p14:nvContentPartPr>
              <p14:xfrm>
                <a:off x="11079750" y="3655529"/>
                <a:ext cx="5760" cy="73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42C81FD-A23E-4B23-8DA2-2DDBB01E477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71110" y="3646889"/>
                  <a:ext cx="23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C51F054-BB31-4844-87AB-8689EF876BF6}"/>
                    </a:ext>
                  </a:extLst>
                </p14:cNvPr>
                <p14:cNvContentPartPr/>
                <p14:nvPr/>
              </p14:nvContentPartPr>
              <p14:xfrm>
                <a:off x="11079750" y="3655529"/>
                <a:ext cx="360" cy="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C51F054-BB31-4844-87AB-8689EF876BF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71110" y="3646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A5987E2-A5AE-41EF-8DD8-50F4E9D3BFA7}"/>
                    </a:ext>
                  </a:extLst>
                </p14:cNvPr>
                <p14:cNvContentPartPr/>
                <p14:nvPr/>
              </p14:nvContentPartPr>
              <p14:xfrm>
                <a:off x="11042670" y="3655529"/>
                <a:ext cx="97200" cy="161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A5987E2-A5AE-41EF-8DD8-50F4E9D3BF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34030" y="3646889"/>
                  <a:ext cx="114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7B86C83-E5DB-443B-B67D-4F5DAB476FBA}"/>
                    </a:ext>
                  </a:extLst>
                </p14:cNvPr>
                <p14:cNvContentPartPr/>
                <p14:nvPr/>
              </p14:nvContentPartPr>
              <p14:xfrm>
                <a:off x="11061750" y="3589649"/>
                <a:ext cx="113760" cy="50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7B86C83-E5DB-443B-B67D-4F5DAB476FB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53110" y="3581009"/>
                  <a:ext cx="131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CE7063A-2C6E-4EB4-863A-55F6238A93A7}"/>
                    </a:ext>
                  </a:extLst>
                </p14:cNvPr>
                <p14:cNvContentPartPr/>
                <p14:nvPr/>
              </p14:nvContentPartPr>
              <p14:xfrm>
                <a:off x="11222670" y="3527729"/>
                <a:ext cx="36360" cy="90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CE7063A-2C6E-4EB4-863A-55F6238A93A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214030" y="3519089"/>
                  <a:ext cx="54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72B7235-0CE2-4439-A665-934D5FD90685}"/>
                    </a:ext>
                  </a:extLst>
                </p14:cNvPr>
                <p14:cNvContentPartPr/>
                <p14:nvPr/>
              </p14:nvContentPartPr>
              <p14:xfrm>
                <a:off x="11232390" y="3582089"/>
                <a:ext cx="51120" cy="10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72B7235-0CE2-4439-A665-934D5FD9068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223390" y="3573449"/>
                  <a:ext cx="68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5F19748-5EDD-4E14-B3B9-14A0D69FFE6F}"/>
                    </a:ext>
                  </a:extLst>
                </p14:cNvPr>
                <p14:cNvContentPartPr/>
                <p14:nvPr/>
              </p14:nvContentPartPr>
              <p14:xfrm>
                <a:off x="11331030" y="3508649"/>
                <a:ext cx="360" cy="99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5F19748-5EDD-4E14-B3B9-14A0D69FFE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22030" y="3500009"/>
                  <a:ext cx="18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7D282A1-16A4-4FBE-9E2C-473DC314BF3C}"/>
                    </a:ext>
                  </a:extLst>
                </p14:cNvPr>
                <p14:cNvContentPartPr/>
                <p14:nvPr/>
              </p14:nvContentPartPr>
              <p14:xfrm>
                <a:off x="11308710" y="3473729"/>
                <a:ext cx="124200" cy="127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7D282A1-16A4-4FBE-9E2C-473DC314BF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299710" y="3464729"/>
                  <a:ext cx="141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3158B08-5216-4CAC-9BEF-B12711AC53B0}"/>
                    </a:ext>
                  </a:extLst>
                </p14:cNvPr>
                <p14:cNvContentPartPr/>
                <p14:nvPr/>
              </p14:nvContentPartPr>
              <p14:xfrm>
                <a:off x="11462430" y="3584249"/>
                <a:ext cx="92520" cy="137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3158B08-5216-4CAC-9BEF-B12711AC53B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453430" y="3575249"/>
                  <a:ext cx="110160" cy="15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093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201D-04DC-43A0-A794-D8CFA6E7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ZA TEVENENOVU TEOREMU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8E034D-11BA-4D45-885A-8CE5270C8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900" y="1825625"/>
            <a:ext cx="7962199" cy="4351338"/>
          </a:xfrm>
        </p:spPr>
      </p:pic>
    </p:spTree>
    <p:extLst>
      <p:ext uri="{BB962C8B-B14F-4D97-AF65-F5344CB8AC3E}">
        <p14:creationId xmlns:p14="http://schemas.microsoft.com/office/powerpoint/2010/main" val="375579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04" y="74266"/>
            <a:ext cx="11047065" cy="2780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585" y="2334558"/>
            <a:ext cx="4789783" cy="43563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4CD2DBB-F975-455E-A5B8-CAF701BC6D1C}"/>
              </a:ext>
            </a:extLst>
          </p:cNvPr>
          <p:cNvGrpSpPr/>
          <p:nvPr/>
        </p:nvGrpSpPr>
        <p:grpSpPr>
          <a:xfrm>
            <a:off x="7840110" y="2589209"/>
            <a:ext cx="517320" cy="259560"/>
            <a:chOff x="7840110" y="2589209"/>
            <a:chExt cx="5173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133C719-6AD0-4137-B2F7-84018EEC3C33}"/>
                    </a:ext>
                  </a:extLst>
                </p14:cNvPr>
                <p14:cNvContentPartPr/>
                <p14:nvPr/>
              </p14:nvContentPartPr>
              <p14:xfrm>
                <a:off x="7840110" y="2615849"/>
                <a:ext cx="167040" cy="232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133C719-6AD0-4137-B2F7-84018EEC3C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31470" y="2607209"/>
                  <a:ext cx="184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16CF748-63B0-47A0-85BD-812E262E15AB}"/>
                    </a:ext>
                  </a:extLst>
                </p14:cNvPr>
                <p14:cNvContentPartPr/>
                <p14:nvPr/>
              </p14:nvContentPartPr>
              <p14:xfrm>
                <a:off x="8153670" y="2589209"/>
                <a:ext cx="203760" cy="235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16CF748-63B0-47A0-85BD-812E262E15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44670" y="2580569"/>
                  <a:ext cx="221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8BAB9EB-F3F8-4687-8A6B-875E4F990BB6}"/>
                    </a:ext>
                  </a:extLst>
                </p14:cNvPr>
                <p14:cNvContentPartPr/>
                <p14:nvPr/>
              </p14:nvContentPartPr>
              <p14:xfrm>
                <a:off x="8247630" y="2729609"/>
                <a:ext cx="77760" cy="21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8BAB9EB-F3F8-4687-8A6B-875E4F990B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38630" y="2720969"/>
                  <a:ext cx="954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875E7E-6F16-4DA6-BA37-CBF4412A14D5}"/>
                  </a:ext>
                </a:extLst>
              </p14:cNvPr>
              <p14:cNvContentPartPr/>
              <p14:nvPr/>
            </p14:nvContentPartPr>
            <p14:xfrm>
              <a:off x="8858910" y="2488409"/>
              <a:ext cx="130680" cy="518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875E7E-6F16-4DA6-BA37-CBF4412A14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49910" y="2479409"/>
                <a:ext cx="148320" cy="53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8849A8A-E8CA-442C-B0DB-A0ACC8682FDA}"/>
              </a:ext>
            </a:extLst>
          </p:cNvPr>
          <p:cNvGrpSpPr/>
          <p:nvPr/>
        </p:nvGrpSpPr>
        <p:grpSpPr>
          <a:xfrm>
            <a:off x="9166710" y="2596049"/>
            <a:ext cx="468000" cy="413280"/>
            <a:chOff x="9166710" y="2596049"/>
            <a:chExt cx="4680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A94771C-F88A-4396-817E-7BD7D95DE4A4}"/>
                    </a:ext>
                  </a:extLst>
                </p14:cNvPr>
                <p14:cNvContentPartPr/>
                <p14:nvPr/>
              </p14:nvContentPartPr>
              <p14:xfrm>
                <a:off x="9247710" y="2660129"/>
                <a:ext cx="14040" cy="157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A94771C-F88A-4396-817E-7BD7D95DE4A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38710" y="2651129"/>
                  <a:ext cx="31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DA9D3C7-D09D-44FE-9EFA-02A6131C8A0A}"/>
                    </a:ext>
                  </a:extLst>
                </p14:cNvPr>
                <p14:cNvContentPartPr/>
                <p14:nvPr/>
              </p14:nvContentPartPr>
              <p14:xfrm>
                <a:off x="9169230" y="2846969"/>
                <a:ext cx="228240" cy="57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DA9D3C7-D09D-44FE-9EFA-02A6131C8A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60590" y="2837969"/>
                  <a:ext cx="245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DEF165-D290-4DB6-A706-F36DA359D532}"/>
                    </a:ext>
                  </a:extLst>
                </p14:cNvPr>
                <p14:cNvContentPartPr/>
                <p14:nvPr/>
              </p14:nvContentPartPr>
              <p14:xfrm>
                <a:off x="9166710" y="2596049"/>
                <a:ext cx="211680" cy="57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DEF165-D290-4DB6-A706-F36DA359D53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57710" y="2587409"/>
                  <a:ext cx="229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1833D3-B5EB-42D5-B52B-2166F9BB072B}"/>
                    </a:ext>
                  </a:extLst>
                </p14:cNvPr>
                <p14:cNvContentPartPr/>
                <p14:nvPr/>
              </p14:nvContentPartPr>
              <p14:xfrm>
                <a:off x="9486030" y="2879369"/>
                <a:ext cx="27000" cy="114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1833D3-B5EB-42D5-B52B-2166F9BB07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477390" y="2870729"/>
                  <a:ext cx="44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71A1A3-EF3B-45DB-BFB7-9DB100062009}"/>
                    </a:ext>
                  </a:extLst>
                </p14:cNvPr>
                <p14:cNvContentPartPr/>
                <p14:nvPr/>
              </p14:nvContentPartPr>
              <p14:xfrm>
                <a:off x="9495750" y="2833649"/>
                <a:ext cx="119160" cy="63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71A1A3-EF3B-45DB-BFB7-9DB1000620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86750" y="2824649"/>
                  <a:ext cx="136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66660F2-FD52-4B96-B590-0AE5B521AE7C}"/>
                    </a:ext>
                  </a:extLst>
                </p14:cNvPr>
                <p14:cNvContentPartPr/>
                <p14:nvPr/>
              </p14:nvContentPartPr>
              <p14:xfrm>
                <a:off x="9612750" y="2836529"/>
                <a:ext cx="21960" cy="172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66660F2-FD52-4B96-B590-0AE5B521AE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04110" y="2827529"/>
                  <a:ext cx="3960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11F176-2092-42FF-BC58-6D8A95DAA13A}"/>
                  </a:ext>
                </a:extLst>
              </p14:cNvPr>
              <p14:cNvContentPartPr/>
              <p14:nvPr/>
            </p14:nvContentPartPr>
            <p14:xfrm>
              <a:off x="9824070" y="2908889"/>
              <a:ext cx="28080" cy="10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11F176-2092-42FF-BC58-6D8A95DAA13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815430" y="2900249"/>
                <a:ext cx="45720" cy="11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61CFF49-AEBD-45BC-8630-345E5A6A5B76}"/>
              </a:ext>
            </a:extLst>
          </p:cNvPr>
          <p:cNvGrpSpPr/>
          <p:nvPr/>
        </p:nvGrpSpPr>
        <p:grpSpPr>
          <a:xfrm>
            <a:off x="10063470" y="2525129"/>
            <a:ext cx="347400" cy="381240"/>
            <a:chOff x="10063470" y="2525129"/>
            <a:chExt cx="34740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9ED53C-7E1C-4A7E-9004-16B825B26537}"/>
                    </a:ext>
                  </a:extLst>
                </p14:cNvPr>
                <p14:cNvContentPartPr/>
                <p14:nvPr/>
              </p14:nvContentPartPr>
              <p14:xfrm>
                <a:off x="10063470" y="2525129"/>
                <a:ext cx="161640" cy="316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9ED53C-7E1C-4A7E-9004-16B825B265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54470" y="2516129"/>
                  <a:ext cx="179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1243A3-8986-4E39-8B5E-7C1A55CABD52}"/>
                    </a:ext>
                  </a:extLst>
                </p14:cNvPr>
                <p14:cNvContentPartPr/>
                <p14:nvPr/>
              </p14:nvContentPartPr>
              <p14:xfrm>
                <a:off x="10130430" y="2727809"/>
                <a:ext cx="106200" cy="18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1243A3-8986-4E39-8B5E-7C1A55CABD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21430" y="2718809"/>
                  <a:ext cx="12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D2AD0D-7165-4A63-A494-A90BF78B91F1}"/>
                    </a:ext>
                  </a:extLst>
                </p14:cNvPr>
                <p14:cNvContentPartPr/>
                <p14:nvPr/>
              </p14:nvContentPartPr>
              <p14:xfrm>
                <a:off x="10337070" y="2801969"/>
                <a:ext cx="20520" cy="10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D2AD0D-7165-4A63-A494-A90BF78B91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28070" y="2793329"/>
                  <a:ext cx="38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45A1AB-731F-45E0-940C-913A7827A1F3}"/>
                    </a:ext>
                  </a:extLst>
                </p14:cNvPr>
                <p14:cNvContentPartPr/>
                <p14:nvPr/>
              </p14:nvContentPartPr>
              <p14:xfrm>
                <a:off x="10315830" y="2783969"/>
                <a:ext cx="63000" cy="53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45A1AB-731F-45E0-940C-913A7827A1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306830" y="2775329"/>
                  <a:ext cx="80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E9E5018-4E3C-46C9-8BC3-CFA6C948DDDF}"/>
                    </a:ext>
                  </a:extLst>
                </p14:cNvPr>
                <p14:cNvContentPartPr/>
                <p14:nvPr/>
              </p14:nvContentPartPr>
              <p14:xfrm>
                <a:off x="10399350" y="2757329"/>
                <a:ext cx="11520" cy="119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E9E5018-4E3C-46C9-8BC3-CFA6C948DDD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90710" y="2748329"/>
                  <a:ext cx="2916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664A9A9-55C5-4A7B-A153-EE2789F2DDB1}"/>
                  </a:ext>
                </a:extLst>
              </p14:cNvPr>
              <p14:cNvContentPartPr/>
              <p14:nvPr/>
            </p14:nvContentPartPr>
            <p14:xfrm>
              <a:off x="10559550" y="2372849"/>
              <a:ext cx="103680" cy="581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664A9A9-55C5-4A7B-A153-EE2789F2DDB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550550" y="2364209"/>
                <a:ext cx="121320" cy="59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5D3D4B2-14EC-4BE1-9B9E-715557345BFF}"/>
                  </a:ext>
                </a:extLst>
              </p14:cNvPr>
              <p14:cNvContentPartPr/>
              <p14:nvPr/>
            </p14:nvContentPartPr>
            <p14:xfrm>
              <a:off x="5294550" y="5934689"/>
              <a:ext cx="36360" cy="46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5D3D4B2-14EC-4BE1-9B9E-715557345BF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85550" y="5926049"/>
                <a:ext cx="540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AB4EBD7-5D49-42AD-8415-F334D65D9FEB}"/>
                  </a:ext>
                </a:extLst>
              </p14:cNvPr>
              <p14:cNvContentPartPr/>
              <p14:nvPr/>
            </p14:nvContentPartPr>
            <p14:xfrm>
              <a:off x="3231390" y="3616649"/>
              <a:ext cx="162360" cy="1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AB4EBD7-5D49-42AD-8415-F334D65D9FE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2390" y="3608009"/>
                <a:ext cx="180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2BEB581-A117-48AB-BB23-D7AEBB67EBED}"/>
                  </a:ext>
                </a:extLst>
              </p14:cNvPr>
              <p14:cNvContentPartPr/>
              <p14:nvPr/>
            </p14:nvContentPartPr>
            <p14:xfrm>
              <a:off x="3230310" y="3682529"/>
              <a:ext cx="196200" cy="55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2BEB581-A117-48AB-BB23-D7AEBB67EBE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21670" y="3673529"/>
                <a:ext cx="2138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1A99984-C953-436B-A6BF-749834DDDBF4}"/>
                  </a:ext>
                </a:extLst>
              </p14:cNvPr>
              <p14:cNvContentPartPr/>
              <p14:nvPr/>
            </p14:nvContentPartPr>
            <p14:xfrm>
              <a:off x="4252710" y="5113169"/>
              <a:ext cx="36720" cy="31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1A99984-C953-436B-A6BF-749834DDDBF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43710" y="5104169"/>
                <a:ext cx="543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4B086D6-DE39-439B-B7F6-2A6E1CAD93CF}"/>
              </a:ext>
            </a:extLst>
          </p:cNvPr>
          <p:cNvGrpSpPr/>
          <p:nvPr/>
        </p:nvGrpSpPr>
        <p:grpSpPr>
          <a:xfrm>
            <a:off x="4040670" y="5106329"/>
            <a:ext cx="50400" cy="70920"/>
            <a:chOff x="4040670" y="5106329"/>
            <a:chExt cx="5040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3CBBD6-326F-4C0D-A0E8-1935208F589F}"/>
                    </a:ext>
                  </a:extLst>
                </p14:cNvPr>
                <p14:cNvContentPartPr/>
                <p14:nvPr/>
              </p14:nvContentPartPr>
              <p14:xfrm>
                <a:off x="4046430" y="5157809"/>
                <a:ext cx="11880" cy="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3CBBD6-326F-4C0D-A0E8-1935208F58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37430" y="5148809"/>
                  <a:ext cx="29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C1CECD-F95A-4A4B-9270-8A33B5D9CB1F}"/>
                    </a:ext>
                  </a:extLst>
                </p14:cNvPr>
                <p14:cNvContentPartPr/>
                <p14:nvPr/>
              </p14:nvContentPartPr>
              <p14:xfrm>
                <a:off x="4040670" y="5106329"/>
                <a:ext cx="50400" cy="70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C1CECD-F95A-4A4B-9270-8A33B5D9CB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32030" y="5097689"/>
                  <a:ext cx="680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136809-7244-4433-B43A-5D1D2C2DF19F}"/>
              </a:ext>
            </a:extLst>
          </p:cNvPr>
          <p:cNvGrpSpPr/>
          <p:nvPr/>
        </p:nvGrpSpPr>
        <p:grpSpPr>
          <a:xfrm>
            <a:off x="2599950" y="5296769"/>
            <a:ext cx="939960" cy="300960"/>
            <a:chOff x="2599950" y="5296769"/>
            <a:chExt cx="9399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5113EA-87D6-483E-A21A-7C0BD8E67806}"/>
                    </a:ext>
                  </a:extLst>
                </p14:cNvPr>
                <p14:cNvContentPartPr/>
                <p14:nvPr/>
              </p14:nvContentPartPr>
              <p14:xfrm>
                <a:off x="2779950" y="5311889"/>
                <a:ext cx="672120" cy="285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5113EA-87D6-483E-A21A-7C0BD8E6780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71310" y="5303249"/>
                  <a:ext cx="6897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9DB3EA2-35DF-4353-B0FE-5696D46160A6}"/>
                    </a:ext>
                  </a:extLst>
                </p14:cNvPr>
                <p14:cNvContentPartPr/>
                <p14:nvPr/>
              </p14:nvContentPartPr>
              <p14:xfrm>
                <a:off x="2599950" y="5296769"/>
                <a:ext cx="939960" cy="216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9DB3EA2-35DF-4353-B0FE-5696D46160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90950" y="5287769"/>
                  <a:ext cx="95760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E4F0E6-2322-422B-BA54-7607EAB0C1A4}"/>
              </a:ext>
            </a:extLst>
          </p:cNvPr>
          <p:cNvGrpSpPr/>
          <p:nvPr/>
        </p:nvGrpSpPr>
        <p:grpSpPr>
          <a:xfrm>
            <a:off x="694470" y="5267969"/>
            <a:ext cx="554400" cy="288360"/>
            <a:chOff x="694470" y="5267969"/>
            <a:chExt cx="55440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4864DE-B56D-48EE-AD54-9958F796DAB8}"/>
                    </a:ext>
                  </a:extLst>
                </p14:cNvPr>
                <p14:cNvContentPartPr/>
                <p14:nvPr/>
              </p14:nvContentPartPr>
              <p14:xfrm>
                <a:off x="763230" y="5305409"/>
                <a:ext cx="42120" cy="23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4864DE-B56D-48EE-AD54-9958F796DA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4230" y="5296409"/>
                  <a:ext cx="59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4387C7-17B3-48B6-AC02-A35819D9A207}"/>
                    </a:ext>
                  </a:extLst>
                </p14:cNvPr>
                <p14:cNvContentPartPr/>
                <p14:nvPr/>
              </p14:nvContentPartPr>
              <p14:xfrm>
                <a:off x="694470" y="5267969"/>
                <a:ext cx="240120" cy="214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4387C7-17B3-48B6-AC02-A35819D9A2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5470" y="5258969"/>
                  <a:ext cx="257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C5F465-B8E6-41C1-8870-903047AD855F}"/>
                    </a:ext>
                  </a:extLst>
                </p14:cNvPr>
                <p14:cNvContentPartPr/>
                <p14:nvPr/>
              </p14:nvContentPartPr>
              <p14:xfrm>
                <a:off x="965910" y="5400089"/>
                <a:ext cx="30960" cy="156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C5F465-B8E6-41C1-8870-903047AD85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7270" y="5391449"/>
                  <a:ext cx="48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59B95E-F3BE-44E2-8D91-B2B705E79955}"/>
                    </a:ext>
                  </a:extLst>
                </p14:cNvPr>
                <p14:cNvContentPartPr/>
                <p14:nvPr/>
              </p14:nvContentPartPr>
              <p14:xfrm>
                <a:off x="954390" y="5424929"/>
                <a:ext cx="128520" cy="103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59B95E-F3BE-44E2-8D91-B2B705E799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5390" y="5416289"/>
                  <a:ext cx="146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85DED5-31D9-4E50-BCB3-417FCDDF28F0}"/>
                    </a:ext>
                  </a:extLst>
                </p14:cNvPr>
                <p14:cNvContentPartPr/>
                <p14:nvPr/>
              </p14:nvContentPartPr>
              <p14:xfrm>
                <a:off x="995790" y="5474969"/>
                <a:ext cx="68040" cy="2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85DED5-31D9-4E50-BCB3-417FCDDF28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6790" y="5466329"/>
                  <a:ext cx="85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8E70C6F-F65A-4BCA-8481-1DA51819665C}"/>
                    </a:ext>
                  </a:extLst>
                </p14:cNvPr>
                <p14:cNvContentPartPr/>
                <p14:nvPr/>
              </p14:nvContentPartPr>
              <p14:xfrm>
                <a:off x="1085790" y="5441849"/>
                <a:ext cx="56880" cy="83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8E70C6F-F65A-4BCA-8481-1DA5181966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6790" y="5432849"/>
                  <a:ext cx="74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11C7F13-5DB6-43C7-A4CE-E1F05A946940}"/>
                    </a:ext>
                  </a:extLst>
                </p14:cNvPr>
                <p14:cNvContentPartPr/>
                <p14:nvPr/>
              </p14:nvContentPartPr>
              <p14:xfrm>
                <a:off x="1077150" y="5402609"/>
                <a:ext cx="171720" cy="146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11C7F13-5DB6-43C7-A4CE-E1F05A9469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8510" y="5393609"/>
                  <a:ext cx="1893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00E06A-44AC-4DC3-930F-5184FE7E9DA0}"/>
              </a:ext>
            </a:extLst>
          </p:cNvPr>
          <p:cNvGrpSpPr/>
          <p:nvPr/>
        </p:nvGrpSpPr>
        <p:grpSpPr>
          <a:xfrm>
            <a:off x="947190" y="5644889"/>
            <a:ext cx="1330200" cy="761040"/>
            <a:chOff x="947190" y="5644889"/>
            <a:chExt cx="133020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488A1BA-EA19-4997-9755-AAB557EF8874}"/>
                    </a:ext>
                  </a:extLst>
                </p14:cNvPr>
                <p14:cNvContentPartPr/>
                <p14:nvPr/>
              </p14:nvContentPartPr>
              <p14:xfrm>
                <a:off x="960510" y="5653529"/>
                <a:ext cx="50040" cy="132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488A1BA-EA19-4997-9755-AAB557EF88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1870" y="5644529"/>
                  <a:ext cx="67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2125657-14BC-457D-8991-701837054900}"/>
                    </a:ext>
                  </a:extLst>
                </p14:cNvPr>
                <p14:cNvContentPartPr/>
                <p14:nvPr/>
              </p14:nvContentPartPr>
              <p14:xfrm>
                <a:off x="1045830" y="5644889"/>
                <a:ext cx="40320" cy="115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2125657-14BC-457D-8991-7018370549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6830" y="5635889"/>
                  <a:ext cx="57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EF998D-9FD1-4784-8923-E689A4B76833}"/>
                    </a:ext>
                  </a:extLst>
                </p14:cNvPr>
                <p14:cNvContentPartPr/>
                <p14:nvPr/>
              </p14:nvContentPartPr>
              <p14:xfrm>
                <a:off x="947190" y="5740649"/>
                <a:ext cx="167400" cy="108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EF998D-9FD1-4784-8923-E689A4B768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8190" y="5731649"/>
                  <a:ext cx="185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B69EB0-600B-4D7B-9693-C2467CECFE12}"/>
                    </a:ext>
                  </a:extLst>
                </p14:cNvPr>
                <p14:cNvContentPartPr/>
                <p14:nvPr/>
              </p14:nvContentPartPr>
              <p14:xfrm>
                <a:off x="969150" y="6033689"/>
                <a:ext cx="220680" cy="34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B69EB0-600B-4D7B-9693-C2467CECFE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0510" y="6025049"/>
                  <a:ext cx="2383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50DC63-D202-48EA-AF19-DB3A8E10E522}"/>
                    </a:ext>
                  </a:extLst>
                </p14:cNvPr>
                <p14:cNvContentPartPr/>
                <p14:nvPr/>
              </p14:nvContentPartPr>
              <p14:xfrm>
                <a:off x="1085790" y="6191369"/>
                <a:ext cx="92520" cy="40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50DC63-D202-48EA-AF19-DB3A8E10E5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76790" y="6182369"/>
                  <a:ext cx="110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AA34847-ED8B-46EE-99D4-2FC0B5844D34}"/>
                    </a:ext>
                  </a:extLst>
                </p14:cNvPr>
                <p14:cNvContentPartPr/>
                <p14:nvPr/>
              </p14:nvContentPartPr>
              <p14:xfrm>
                <a:off x="1247790" y="6201809"/>
                <a:ext cx="26280" cy="120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AA34847-ED8B-46EE-99D4-2FC0B5844D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39150" y="6192809"/>
                  <a:ext cx="43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F347C20-F265-44E3-BA56-EE9AF4426775}"/>
                    </a:ext>
                  </a:extLst>
                </p14:cNvPr>
                <p14:cNvContentPartPr/>
                <p14:nvPr/>
              </p14:nvContentPartPr>
              <p14:xfrm>
                <a:off x="1244550" y="6243569"/>
                <a:ext cx="111600" cy="5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F347C20-F265-44E3-BA56-EE9AF442677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35910" y="6234929"/>
                  <a:ext cx="129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AD88517-9AA6-48E0-8B72-5F12F7E30234}"/>
                    </a:ext>
                  </a:extLst>
                </p14:cNvPr>
                <p14:cNvContentPartPr/>
                <p14:nvPr/>
              </p14:nvContentPartPr>
              <p14:xfrm>
                <a:off x="1310430" y="6205409"/>
                <a:ext cx="47160" cy="100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AD88517-9AA6-48E0-8B72-5F12F7E302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01430" y="6196769"/>
                  <a:ext cx="64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59C5CB7-573D-438F-AF55-CFE63F8A82A6}"/>
                    </a:ext>
                  </a:extLst>
                </p14:cNvPr>
                <p14:cNvContentPartPr/>
                <p14:nvPr/>
              </p14:nvContentPartPr>
              <p14:xfrm>
                <a:off x="1426710" y="6074009"/>
                <a:ext cx="101160" cy="13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59C5CB7-573D-438F-AF55-CFE63F8A82A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18070" y="6065009"/>
                  <a:ext cx="118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FB86A54-B5A6-4DCF-B827-59CA8B6DFC33}"/>
                    </a:ext>
                  </a:extLst>
                </p14:cNvPr>
                <p14:cNvContentPartPr/>
                <p14:nvPr/>
              </p14:nvContentPartPr>
              <p14:xfrm>
                <a:off x="1630470" y="5803289"/>
                <a:ext cx="68040" cy="208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FB86A54-B5A6-4DCF-B827-59CA8B6DFC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21470" y="5794289"/>
                  <a:ext cx="85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D09299-2395-449C-937C-3D5C87CB1242}"/>
                    </a:ext>
                  </a:extLst>
                </p14:cNvPr>
                <p14:cNvContentPartPr/>
                <p14:nvPr/>
              </p14:nvContentPartPr>
              <p14:xfrm>
                <a:off x="1645230" y="6066449"/>
                <a:ext cx="184680" cy="45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D09299-2395-449C-937C-3D5C87CB12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36230" y="6057449"/>
                  <a:ext cx="202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A14CC96-CA33-481F-A612-C551D7D92991}"/>
                    </a:ext>
                  </a:extLst>
                </p14:cNvPr>
                <p14:cNvContentPartPr/>
                <p14:nvPr/>
              </p14:nvContentPartPr>
              <p14:xfrm>
                <a:off x="1756470" y="6152849"/>
                <a:ext cx="184680" cy="253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A14CC96-CA33-481F-A612-C551D7D929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47470" y="6144209"/>
                  <a:ext cx="202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9492C02-EDAC-47BE-B0EF-0049DEB7792F}"/>
                    </a:ext>
                  </a:extLst>
                </p14:cNvPr>
                <p14:cNvContentPartPr/>
                <p14:nvPr/>
              </p14:nvContentPartPr>
              <p14:xfrm>
                <a:off x="2002350" y="6275969"/>
                <a:ext cx="20520" cy="87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9492C02-EDAC-47BE-B0EF-0049DEB7792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93350" y="6267329"/>
                  <a:ext cx="38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68CAF77-9A48-49A3-82F9-A3ED73DED8B9}"/>
                    </a:ext>
                  </a:extLst>
                </p14:cNvPr>
                <p14:cNvContentPartPr/>
                <p14:nvPr/>
              </p14:nvContentPartPr>
              <p14:xfrm>
                <a:off x="1975710" y="6259049"/>
                <a:ext cx="121320" cy="6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68CAF77-9A48-49A3-82F9-A3ED73DED8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7070" y="6250049"/>
                  <a:ext cx="138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A7F3908-7840-4757-B9BB-0474DC8E5753}"/>
                    </a:ext>
                  </a:extLst>
                </p14:cNvPr>
                <p14:cNvContentPartPr/>
                <p14:nvPr/>
              </p14:nvContentPartPr>
              <p14:xfrm>
                <a:off x="2031870" y="6232049"/>
                <a:ext cx="111600" cy="101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A7F3908-7840-4757-B9BB-0474DC8E57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23230" y="6223409"/>
                  <a:ext cx="12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68A52B-B6F9-4D91-B064-32645E2F9CC0}"/>
                    </a:ext>
                  </a:extLst>
                </p14:cNvPr>
                <p14:cNvContentPartPr/>
                <p14:nvPr/>
              </p14:nvContentPartPr>
              <p14:xfrm>
                <a:off x="2143110" y="6232049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68A52B-B6F9-4D91-B064-32645E2F9CC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34470" y="62234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FE1EAA-7BC6-4D41-A4E5-6B33686B7E51}"/>
                    </a:ext>
                  </a:extLst>
                </p14:cNvPr>
                <p14:cNvContentPartPr/>
                <p14:nvPr/>
              </p14:nvContentPartPr>
              <p14:xfrm>
                <a:off x="2130510" y="6180929"/>
                <a:ext cx="146880" cy="117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FE1EAA-7BC6-4D41-A4E5-6B33686B7E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21510" y="6172289"/>
                  <a:ext cx="164520" cy="13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3540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81FAF-7B9B-4220-89EF-3D1B738A1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18" y="1182847"/>
            <a:ext cx="6415836" cy="48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9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829" y="2138936"/>
            <a:ext cx="3958769" cy="1462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06" y="2105560"/>
            <a:ext cx="5486400" cy="284241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1533" y="365126"/>
            <a:ext cx="10239424" cy="976304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Baterije</a:t>
            </a:r>
            <a:r>
              <a:rPr lang="en-US" sz="2800" dirty="0"/>
              <a:t> </a:t>
            </a:r>
            <a:r>
              <a:rPr lang="en-US" sz="2800" dirty="0" err="1"/>
              <a:t>generatora</a:t>
            </a:r>
            <a:r>
              <a:rPr lang="en-US" sz="2800" dirty="0"/>
              <a:t>- </a:t>
            </a:r>
            <a:r>
              <a:rPr lang="en-US" sz="2800" dirty="0" err="1"/>
              <a:t>ekvivalentni</a:t>
            </a:r>
            <a:r>
              <a:rPr lang="en-US" sz="2800" dirty="0"/>
              <a:t> generator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046955"/>
            <a:ext cx="10515599" cy="3439445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/>
              <p14:cNvContentPartPr/>
              <p14:nvPr/>
            </p14:nvContentPartPr>
            <p14:xfrm>
              <a:off x="6515956" y="3228772"/>
              <a:ext cx="4052520" cy="2028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0836" y="3214732"/>
                <a:ext cx="4077360" cy="20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4" name="Ink 83"/>
              <p14:cNvContentPartPr/>
              <p14:nvPr/>
            </p14:nvContentPartPr>
            <p14:xfrm>
              <a:off x="1844596" y="2494012"/>
              <a:ext cx="4577760" cy="358992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0556" y="2480332"/>
                <a:ext cx="4604400" cy="36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" name="Ink 121"/>
              <p14:cNvContentPartPr/>
              <p14:nvPr/>
            </p14:nvContentPartPr>
            <p14:xfrm>
              <a:off x="1299556" y="2503732"/>
              <a:ext cx="373680" cy="162972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3716" y="2491132"/>
                <a:ext cx="399600" cy="16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4" name="Ink 123"/>
              <p14:cNvContentPartPr/>
              <p14:nvPr/>
            </p14:nvContentPartPr>
            <p14:xfrm>
              <a:off x="829396" y="3221212"/>
              <a:ext cx="309240" cy="32040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436" y="3203932"/>
                <a:ext cx="3405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" name="Ink 125"/>
              <p14:cNvContentPartPr/>
              <p14:nvPr/>
            </p14:nvContentPartPr>
            <p14:xfrm>
              <a:off x="6247396" y="2467732"/>
              <a:ext cx="184680" cy="160200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0476" y="2455852"/>
                <a:ext cx="214200" cy="16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0" name="Ink 129"/>
              <p14:cNvContentPartPr/>
              <p14:nvPr/>
            </p14:nvContentPartPr>
            <p14:xfrm>
              <a:off x="4018996" y="2275852"/>
              <a:ext cx="360" cy="36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12516" y="2269372"/>
                <a:ext cx="13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2" name="Ink 131"/>
              <p14:cNvContentPartPr/>
              <p14:nvPr/>
            </p14:nvContentPartPr>
            <p14:xfrm>
              <a:off x="4889476" y="1755652"/>
              <a:ext cx="237960" cy="15768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76156" y="1739092"/>
                <a:ext cx="2689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3" name="Ink 132"/>
              <p14:cNvContentPartPr/>
              <p14:nvPr/>
            </p14:nvContentPartPr>
            <p14:xfrm>
              <a:off x="3968236" y="2003332"/>
              <a:ext cx="1561680" cy="2908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2036" y="1986772"/>
                <a:ext cx="15933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1" name="Ink 170"/>
              <p14:cNvContentPartPr/>
              <p14:nvPr/>
            </p14:nvContentPartPr>
            <p14:xfrm>
              <a:off x="5159116" y="5914372"/>
              <a:ext cx="592200" cy="32436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46156" y="5898172"/>
                <a:ext cx="620640" cy="35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29D43B3E-7D18-4A07-9659-EC465D52C865}"/>
              </a:ext>
            </a:extLst>
          </p:cNvPr>
          <p:cNvGrpSpPr/>
          <p:nvPr/>
        </p:nvGrpSpPr>
        <p:grpSpPr>
          <a:xfrm>
            <a:off x="511230" y="436409"/>
            <a:ext cx="468360" cy="975600"/>
            <a:chOff x="511230" y="436409"/>
            <a:chExt cx="468360" cy="9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1C61EF-E5C1-4D55-A87F-B9EB08B290F4}"/>
                    </a:ext>
                  </a:extLst>
                </p14:cNvPr>
                <p14:cNvContentPartPr/>
                <p14:nvPr/>
              </p14:nvContentPartPr>
              <p14:xfrm>
                <a:off x="767910" y="436409"/>
                <a:ext cx="28800" cy="398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1C61EF-E5C1-4D55-A87F-B9EB08B290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8910" y="427409"/>
                  <a:ext cx="4644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4E64DB-B237-4A8D-BFB8-C9B8A5F59934}"/>
                    </a:ext>
                  </a:extLst>
                </p14:cNvPr>
                <p14:cNvContentPartPr/>
                <p14:nvPr/>
              </p14:nvContentPartPr>
              <p14:xfrm>
                <a:off x="511230" y="836729"/>
                <a:ext cx="468360" cy="51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4E64DB-B237-4A8D-BFB8-C9B8A5F599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2230" y="828089"/>
                  <a:ext cx="486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15D265-C7D0-4E7C-A9CC-76BC2D7FB941}"/>
                    </a:ext>
                  </a:extLst>
                </p14:cNvPr>
                <p14:cNvContentPartPr/>
                <p14:nvPr/>
              </p14:nvContentPartPr>
              <p14:xfrm>
                <a:off x="696990" y="940769"/>
                <a:ext cx="144360" cy="50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15D265-C7D0-4E7C-A9CC-76BC2D7FB9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7990" y="932129"/>
                  <a:ext cx="162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E8D2716-F512-451D-9027-27CD7AF3700E}"/>
                    </a:ext>
                  </a:extLst>
                </p14:cNvPr>
                <p14:cNvContentPartPr/>
                <p14:nvPr/>
              </p14:nvContentPartPr>
              <p14:xfrm>
                <a:off x="765750" y="1009169"/>
                <a:ext cx="36360" cy="402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E8D2716-F512-451D-9027-27CD7AF370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6750" y="1000529"/>
                  <a:ext cx="54000" cy="42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BD8F87-294E-4407-B8F4-17A55784B2BE}"/>
              </a:ext>
            </a:extLst>
          </p:cNvPr>
          <p:cNvGrpSpPr/>
          <p:nvPr/>
        </p:nvGrpSpPr>
        <p:grpSpPr>
          <a:xfrm>
            <a:off x="1162110" y="782369"/>
            <a:ext cx="567000" cy="268200"/>
            <a:chOff x="1162110" y="782369"/>
            <a:chExt cx="56700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5DDDF9-0391-4FFB-B23F-804D0FECEF3A}"/>
                    </a:ext>
                  </a:extLst>
                </p14:cNvPr>
                <p14:cNvContentPartPr/>
                <p14:nvPr/>
              </p14:nvContentPartPr>
              <p14:xfrm>
                <a:off x="1190550" y="846449"/>
                <a:ext cx="117000" cy="137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5DDDF9-0391-4FFB-B23F-804D0FECEF3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81910" y="837449"/>
                  <a:ext cx="134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35F763-7B8C-421B-BAB9-42C0F6511248}"/>
                    </a:ext>
                  </a:extLst>
                </p14:cNvPr>
                <p14:cNvContentPartPr/>
                <p14:nvPr/>
              </p14:nvContentPartPr>
              <p14:xfrm>
                <a:off x="1163190" y="798569"/>
                <a:ext cx="114840" cy="5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35F763-7B8C-421B-BAB9-42C0F65112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54190" y="789929"/>
                  <a:ext cx="132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1D640A-AB1E-4618-8F47-CEEB3E1B0B01}"/>
                    </a:ext>
                  </a:extLst>
                </p14:cNvPr>
                <p14:cNvContentPartPr/>
                <p14:nvPr/>
              </p14:nvContentPartPr>
              <p14:xfrm>
                <a:off x="1162110" y="877769"/>
                <a:ext cx="122040" cy="25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1D640A-AB1E-4618-8F47-CEEB3E1B0B0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53110" y="869129"/>
                  <a:ext cx="139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F97388-CB58-4187-AE46-7BE47DBA2C25}"/>
                    </a:ext>
                  </a:extLst>
                </p14:cNvPr>
                <p14:cNvContentPartPr/>
                <p14:nvPr/>
              </p14:nvContentPartPr>
              <p14:xfrm>
                <a:off x="1416270" y="971729"/>
                <a:ext cx="20520" cy="78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F97388-CB58-4187-AE46-7BE47DBA2C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07630" y="962729"/>
                  <a:ext cx="38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DEA5CF-B4E5-4791-90C8-AB40E1B369B6}"/>
                    </a:ext>
                  </a:extLst>
                </p14:cNvPr>
                <p14:cNvContentPartPr/>
                <p14:nvPr/>
              </p14:nvContentPartPr>
              <p14:xfrm>
                <a:off x="1550910" y="782369"/>
                <a:ext cx="178200" cy="176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DEA5CF-B4E5-4791-90C8-AB40E1B369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41910" y="773369"/>
                  <a:ext cx="19584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BF6356-4E70-4AA7-B5D4-6F54A0A9BE8F}"/>
                  </a:ext>
                </a:extLst>
              </p14:cNvPr>
              <p14:cNvContentPartPr/>
              <p14:nvPr/>
            </p14:nvContentPartPr>
            <p14:xfrm>
              <a:off x="1824150" y="992249"/>
              <a:ext cx="25920" cy="55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BF6356-4E70-4AA7-B5D4-6F54A0A9BE8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15150" y="983609"/>
                <a:ext cx="4356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62DBBB93-F308-4CB0-AC51-B07F68F4BBA9}"/>
              </a:ext>
            </a:extLst>
          </p:cNvPr>
          <p:cNvGrpSpPr/>
          <p:nvPr/>
        </p:nvGrpSpPr>
        <p:grpSpPr>
          <a:xfrm>
            <a:off x="2022150" y="672209"/>
            <a:ext cx="909360" cy="327960"/>
            <a:chOff x="2022150" y="672209"/>
            <a:chExt cx="90936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9F6308-07FE-4240-A5A8-576EC1A1FA98}"/>
                    </a:ext>
                  </a:extLst>
                </p14:cNvPr>
                <p14:cNvContentPartPr/>
                <p14:nvPr/>
              </p14:nvContentPartPr>
              <p14:xfrm>
                <a:off x="2022150" y="753929"/>
                <a:ext cx="113760" cy="212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9F6308-07FE-4240-A5A8-576EC1A1FA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13510" y="744929"/>
                  <a:ext cx="131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82EB11-7F64-4CE7-AF77-3556378322DC}"/>
                    </a:ext>
                  </a:extLst>
                </p14:cNvPr>
                <p14:cNvContentPartPr/>
                <p14:nvPr/>
              </p14:nvContentPartPr>
              <p14:xfrm>
                <a:off x="2068950" y="870209"/>
                <a:ext cx="68040" cy="85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82EB11-7F64-4CE7-AF77-3556378322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60310" y="861209"/>
                  <a:ext cx="85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F03D002-BAFE-41DF-ACDC-3800925BD5FD}"/>
                    </a:ext>
                  </a:extLst>
                </p14:cNvPr>
                <p14:cNvContentPartPr/>
                <p14:nvPr/>
              </p14:nvContentPartPr>
              <p14:xfrm>
                <a:off x="2189910" y="870209"/>
                <a:ext cx="69120" cy="20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F03D002-BAFE-41DF-ACDC-3800925BD5F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80910" y="861209"/>
                  <a:ext cx="86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81EF8D-8615-4CB3-A63B-D32B563BC94F}"/>
                    </a:ext>
                  </a:extLst>
                </p14:cNvPr>
                <p14:cNvContentPartPr/>
                <p14:nvPr/>
              </p14:nvContentPartPr>
              <p14:xfrm>
                <a:off x="2189910" y="818729"/>
                <a:ext cx="50040" cy="72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81EF8D-8615-4CB3-A63B-D32B563BC9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80910" y="809729"/>
                  <a:ext cx="67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6829CB-4406-408B-B616-4336A8DF883A}"/>
                    </a:ext>
                  </a:extLst>
                </p14:cNvPr>
                <p14:cNvContentPartPr/>
                <p14:nvPr/>
              </p14:nvContentPartPr>
              <p14:xfrm>
                <a:off x="2342910" y="787049"/>
                <a:ext cx="15480" cy="10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6829CB-4406-408B-B616-4336A8DF88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34270" y="778409"/>
                  <a:ext cx="33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2AD766-0F2E-4E2D-B578-63DADA73AE5A}"/>
                    </a:ext>
                  </a:extLst>
                </p14:cNvPr>
                <p14:cNvContentPartPr/>
                <p14:nvPr/>
              </p14:nvContentPartPr>
              <p14:xfrm>
                <a:off x="2326350" y="909089"/>
                <a:ext cx="69120" cy="1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2AD766-0F2E-4E2D-B578-63DADA73AE5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17710" y="900449"/>
                  <a:ext cx="86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572650-ED02-45D8-BAA3-7DB70D97F7AB}"/>
                    </a:ext>
                  </a:extLst>
                </p14:cNvPr>
                <p14:cNvContentPartPr/>
                <p14:nvPr/>
              </p14:nvContentPartPr>
              <p14:xfrm>
                <a:off x="2298990" y="712889"/>
                <a:ext cx="76680" cy="46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572650-ED02-45D8-BAA3-7DB70D97F7A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89990" y="703889"/>
                  <a:ext cx="94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DABA374-9435-4249-8626-E3DF8C208926}"/>
                    </a:ext>
                  </a:extLst>
                </p14:cNvPr>
                <p14:cNvContentPartPr/>
                <p14:nvPr/>
              </p14:nvContentPartPr>
              <p14:xfrm>
                <a:off x="2416710" y="783449"/>
                <a:ext cx="105120" cy="128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DABA374-9435-4249-8626-E3DF8C2089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07710" y="774449"/>
                  <a:ext cx="122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1028DF-F636-4CC1-87D1-C1858BC89997}"/>
                    </a:ext>
                  </a:extLst>
                </p14:cNvPr>
                <p14:cNvContentPartPr/>
                <p14:nvPr/>
              </p14:nvContentPartPr>
              <p14:xfrm>
                <a:off x="2400510" y="850049"/>
                <a:ext cx="63000" cy="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1028DF-F636-4CC1-87D1-C1858BC899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91870" y="841409"/>
                  <a:ext cx="80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C83000A-A9E2-4CF8-BAD6-42DC30FBE3C1}"/>
                    </a:ext>
                  </a:extLst>
                </p14:cNvPr>
                <p14:cNvContentPartPr/>
                <p14:nvPr/>
              </p14:nvContentPartPr>
              <p14:xfrm>
                <a:off x="2584110" y="725129"/>
                <a:ext cx="147600" cy="27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C83000A-A9E2-4CF8-BAD6-42DC30FBE3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75110" y="716489"/>
                  <a:ext cx="165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C1CF73-71F8-466F-BBDF-FBF4204B466C}"/>
                    </a:ext>
                  </a:extLst>
                </p14:cNvPr>
                <p14:cNvContentPartPr/>
                <p14:nvPr/>
              </p14:nvContentPartPr>
              <p14:xfrm>
                <a:off x="2548830" y="682289"/>
                <a:ext cx="88200" cy="2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C1CF73-71F8-466F-BBDF-FBF4204B46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40190" y="673649"/>
                  <a:ext cx="10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7EF25B-06F7-43BC-AC72-95E8CB1495DD}"/>
                    </a:ext>
                  </a:extLst>
                </p14:cNvPr>
                <p14:cNvContentPartPr/>
                <p14:nvPr/>
              </p14:nvContentPartPr>
              <p14:xfrm>
                <a:off x="2668710" y="792809"/>
                <a:ext cx="17280" cy="80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7EF25B-06F7-43BC-AC72-95E8CB1495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60070" y="784169"/>
                  <a:ext cx="34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F4895E-F529-4160-9279-034A140B50C8}"/>
                    </a:ext>
                  </a:extLst>
                </p14:cNvPr>
                <p14:cNvContentPartPr/>
                <p14:nvPr/>
              </p14:nvContentPartPr>
              <p14:xfrm>
                <a:off x="2669790" y="767969"/>
                <a:ext cx="50400" cy="9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F4895E-F529-4160-9279-034A140B50C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60790" y="759329"/>
                  <a:ext cx="68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54258F-D760-482B-BE3A-D98813A2B180}"/>
                    </a:ext>
                  </a:extLst>
                </p14:cNvPr>
                <p14:cNvContentPartPr/>
                <p14:nvPr/>
              </p14:nvContentPartPr>
              <p14:xfrm>
                <a:off x="2682390" y="855809"/>
                <a:ext cx="41760" cy="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54258F-D760-482B-BE3A-D98813A2B18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73750" y="847169"/>
                  <a:ext cx="59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F4F46A-8F98-496D-B5E2-B783F5A7D315}"/>
                    </a:ext>
                  </a:extLst>
                </p14:cNvPr>
                <p14:cNvContentPartPr/>
                <p14:nvPr/>
              </p14:nvContentPartPr>
              <p14:xfrm>
                <a:off x="2753670" y="756809"/>
                <a:ext cx="83520" cy="11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F4F46A-8F98-496D-B5E2-B783F5A7D31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44670" y="747809"/>
                  <a:ext cx="101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0B82015-4AFF-4FA7-BE20-C3C23A986764}"/>
                    </a:ext>
                  </a:extLst>
                </p14:cNvPr>
                <p14:cNvContentPartPr/>
                <p14:nvPr/>
              </p14:nvContentPartPr>
              <p14:xfrm>
                <a:off x="2794710" y="672209"/>
                <a:ext cx="136800" cy="28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0B82015-4AFF-4FA7-BE20-C3C23A9867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86070" y="663209"/>
                  <a:ext cx="15444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B12A46-55F7-402D-B45F-0C25B97A67E6}"/>
              </a:ext>
            </a:extLst>
          </p:cNvPr>
          <p:cNvGrpSpPr/>
          <p:nvPr/>
        </p:nvGrpSpPr>
        <p:grpSpPr>
          <a:xfrm>
            <a:off x="9362190" y="287369"/>
            <a:ext cx="539280" cy="782640"/>
            <a:chOff x="9362190" y="287369"/>
            <a:chExt cx="53928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31BB659-169B-4331-B878-CF3297448C7D}"/>
                    </a:ext>
                  </a:extLst>
                </p14:cNvPr>
                <p14:cNvContentPartPr/>
                <p14:nvPr/>
              </p14:nvContentPartPr>
              <p14:xfrm>
                <a:off x="9656310" y="287369"/>
                <a:ext cx="41400" cy="36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31BB659-169B-4331-B878-CF3297448C7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47670" y="278729"/>
                  <a:ext cx="590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C943CF-7DAD-4BC7-A126-013174839950}"/>
                    </a:ext>
                  </a:extLst>
                </p14:cNvPr>
                <p14:cNvContentPartPr/>
                <p14:nvPr/>
              </p14:nvContentPartPr>
              <p14:xfrm>
                <a:off x="9362190" y="642329"/>
                <a:ext cx="539280" cy="3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C943CF-7DAD-4BC7-A126-0131748399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53190" y="633329"/>
                  <a:ext cx="556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76C0CDE-0938-4E5B-B6F4-5995C87BB7B4}"/>
                    </a:ext>
                  </a:extLst>
                </p14:cNvPr>
                <p14:cNvContentPartPr/>
                <p14:nvPr/>
              </p14:nvContentPartPr>
              <p14:xfrm>
                <a:off x="9591150" y="708929"/>
                <a:ext cx="168840" cy="6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76C0CDE-0938-4E5B-B6F4-5995C87BB7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82150" y="699929"/>
                  <a:ext cx="186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86AAD01-188F-46D6-ACE2-FFBA2525A93D}"/>
                    </a:ext>
                  </a:extLst>
                </p14:cNvPr>
                <p14:cNvContentPartPr/>
                <p14:nvPr/>
              </p14:nvContentPartPr>
              <p14:xfrm>
                <a:off x="9591150" y="702449"/>
                <a:ext cx="132840" cy="37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86AAD01-188F-46D6-ACE2-FFBA2525A9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82150" y="693449"/>
                  <a:ext cx="150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512298-240B-4E65-B9F7-697216CCE270}"/>
                    </a:ext>
                  </a:extLst>
                </p14:cNvPr>
                <p14:cNvContentPartPr/>
                <p14:nvPr/>
              </p14:nvContentPartPr>
              <p14:xfrm>
                <a:off x="9726510" y="703169"/>
                <a:ext cx="21600" cy="31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512298-240B-4E65-B9F7-697216CCE2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17870" y="694529"/>
                  <a:ext cx="3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A2CCB11-09AD-49D1-BCE1-E76DEBA349BD}"/>
                    </a:ext>
                  </a:extLst>
                </p14:cNvPr>
                <p14:cNvContentPartPr/>
                <p14:nvPr/>
              </p14:nvContentPartPr>
              <p14:xfrm>
                <a:off x="9656670" y="745289"/>
                <a:ext cx="56520" cy="32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A2CCB11-09AD-49D1-BCE1-E76DEBA349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47670" y="736649"/>
                  <a:ext cx="7416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399F3E1-2D70-4F86-BAE9-2042839B236B}"/>
              </a:ext>
            </a:extLst>
          </p:cNvPr>
          <p:cNvGrpSpPr/>
          <p:nvPr/>
        </p:nvGrpSpPr>
        <p:grpSpPr>
          <a:xfrm>
            <a:off x="10059510" y="376649"/>
            <a:ext cx="481320" cy="220320"/>
            <a:chOff x="10059510" y="376649"/>
            <a:chExt cx="48132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8074F26-C5E9-48F5-9F95-DAD20E9AE0DA}"/>
                    </a:ext>
                  </a:extLst>
                </p14:cNvPr>
                <p14:cNvContentPartPr/>
                <p14:nvPr/>
              </p14:nvContentPartPr>
              <p14:xfrm>
                <a:off x="10059510" y="397889"/>
                <a:ext cx="102960" cy="160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8074F26-C5E9-48F5-9F95-DAD20E9AE0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50510" y="388889"/>
                  <a:ext cx="120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596592-C95C-49EB-91F0-0A5FCED173CC}"/>
                    </a:ext>
                  </a:extLst>
                </p14:cNvPr>
                <p14:cNvContentPartPr/>
                <p14:nvPr/>
              </p14:nvContentPartPr>
              <p14:xfrm>
                <a:off x="10218990" y="512729"/>
                <a:ext cx="15480" cy="84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596592-C95C-49EB-91F0-0A5FCED173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10350" y="503729"/>
                  <a:ext cx="33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0DA8A0-B7DD-4FF7-B209-AA9E2B7D0A88}"/>
                    </a:ext>
                  </a:extLst>
                </p14:cNvPr>
                <p14:cNvContentPartPr/>
                <p14:nvPr/>
              </p14:nvContentPartPr>
              <p14:xfrm>
                <a:off x="10317270" y="376649"/>
                <a:ext cx="75240" cy="154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0DA8A0-B7DD-4FF7-B209-AA9E2B7D0A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08270" y="368009"/>
                  <a:ext cx="92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9A6F4B4-6A2A-4D49-8A53-23D7112813D0}"/>
                    </a:ext>
                  </a:extLst>
                </p14:cNvPr>
                <p14:cNvContentPartPr/>
                <p14:nvPr/>
              </p14:nvContentPartPr>
              <p14:xfrm>
                <a:off x="10432470" y="389609"/>
                <a:ext cx="108360" cy="137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9A6F4B4-6A2A-4D49-8A53-23D7112813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23470" y="380609"/>
                  <a:ext cx="12600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0F4C2D-C1FC-4992-B598-2E5C8C51C448}"/>
              </a:ext>
            </a:extLst>
          </p:cNvPr>
          <p:cNvGrpSpPr/>
          <p:nvPr/>
        </p:nvGrpSpPr>
        <p:grpSpPr>
          <a:xfrm>
            <a:off x="10112790" y="686249"/>
            <a:ext cx="765000" cy="209160"/>
            <a:chOff x="10112790" y="686249"/>
            <a:chExt cx="76500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1F7BC5A-23EF-4287-B19F-38B364EA0047}"/>
                    </a:ext>
                  </a:extLst>
                </p14:cNvPr>
                <p14:cNvContentPartPr/>
                <p14:nvPr/>
              </p14:nvContentPartPr>
              <p14:xfrm>
                <a:off x="10112790" y="704609"/>
                <a:ext cx="123120" cy="153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1F7BC5A-23EF-4287-B19F-38B364EA00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03790" y="695969"/>
                  <a:ext cx="140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C70AA87-8F8B-41D1-92A1-6F82804532AD}"/>
                    </a:ext>
                  </a:extLst>
                </p14:cNvPr>
                <p14:cNvContentPartPr/>
                <p14:nvPr/>
              </p14:nvContentPartPr>
              <p14:xfrm>
                <a:off x="10278750" y="810089"/>
                <a:ext cx="16200" cy="85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C70AA87-8F8B-41D1-92A1-6F82804532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69750" y="801089"/>
                  <a:ext cx="33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D818BEE-8249-4974-B505-214D7894AEA5}"/>
                    </a:ext>
                  </a:extLst>
                </p14:cNvPr>
                <p14:cNvContentPartPr/>
                <p14:nvPr/>
              </p14:nvContentPartPr>
              <p14:xfrm>
                <a:off x="10356510" y="728009"/>
                <a:ext cx="98280" cy="135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D818BEE-8249-4974-B505-214D7894AEA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47510" y="719009"/>
                  <a:ext cx="115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9E8CD65-0B27-4862-807C-B14CEA359048}"/>
                    </a:ext>
                  </a:extLst>
                </p14:cNvPr>
                <p14:cNvContentPartPr/>
                <p14:nvPr/>
              </p14:nvContentPartPr>
              <p14:xfrm>
                <a:off x="10511670" y="723689"/>
                <a:ext cx="75240" cy="131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9E8CD65-0B27-4862-807C-B14CEA3590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03030" y="714689"/>
                  <a:ext cx="92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3ADB94D-7F89-4B21-9BA0-83770FF42E99}"/>
                    </a:ext>
                  </a:extLst>
                </p14:cNvPr>
                <p14:cNvContentPartPr/>
                <p14:nvPr/>
              </p14:nvContentPartPr>
              <p14:xfrm>
                <a:off x="10670790" y="686249"/>
                <a:ext cx="207000" cy="180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3ADB94D-7F89-4B21-9BA0-83770FF42E9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62150" y="677249"/>
                  <a:ext cx="22464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E3A89BE-855E-401A-8CA2-92B5111A99A2}"/>
                  </a:ext>
                </a:extLst>
              </p14:cNvPr>
              <p14:cNvContentPartPr/>
              <p14:nvPr/>
            </p14:nvContentPartPr>
            <p14:xfrm>
              <a:off x="9633270" y="1167569"/>
              <a:ext cx="109080" cy="6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E3A89BE-855E-401A-8CA2-92B5111A99A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624630" y="1158929"/>
                <a:ext cx="126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C6EB84C-0EF9-40A4-BC2E-E04F8177256C}"/>
                  </a:ext>
                </a:extLst>
              </p14:cNvPr>
              <p14:cNvContentPartPr/>
              <p14:nvPr/>
            </p14:nvContentPartPr>
            <p14:xfrm>
              <a:off x="9659910" y="258929"/>
              <a:ext cx="73440" cy="22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C6EB84C-0EF9-40A4-BC2E-E04F8177256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651270" y="249929"/>
                <a:ext cx="9108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2AC435F9-5811-44C3-A22C-5053CA129FB9}"/>
              </a:ext>
            </a:extLst>
          </p:cNvPr>
          <p:cNvGrpSpPr/>
          <p:nvPr/>
        </p:nvGrpSpPr>
        <p:grpSpPr>
          <a:xfrm>
            <a:off x="9653790" y="1075769"/>
            <a:ext cx="47880" cy="52920"/>
            <a:chOff x="9653790" y="1075769"/>
            <a:chExt cx="4788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9547D72-7374-45C4-9ABB-8B866E77BBF3}"/>
                    </a:ext>
                  </a:extLst>
                </p14:cNvPr>
                <p14:cNvContentPartPr/>
                <p14:nvPr/>
              </p14:nvContentPartPr>
              <p14:xfrm>
                <a:off x="9688350" y="1087649"/>
                <a:ext cx="13320" cy="5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9547D72-7374-45C4-9ABB-8B866E77BB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79710" y="1078649"/>
                  <a:ext cx="30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C1711CC-26E6-4936-A3EA-6AAFE2704273}"/>
                    </a:ext>
                  </a:extLst>
                </p14:cNvPr>
                <p14:cNvContentPartPr/>
                <p14:nvPr/>
              </p14:nvContentPartPr>
              <p14:xfrm>
                <a:off x="9653790" y="1075769"/>
                <a:ext cx="47880" cy="52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C1711CC-26E6-4936-A3EA-6AAFE27042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644790" y="1067129"/>
                  <a:ext cx="655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8D48ACB-FB74-4FCE-B111-302CB982AE8A}"/>
              </a:ext>
            </a:extLst>
          </p:cNvPr>
          <p:cNvGrpSpPr/>
          <p:nvPr/>
        </p:nvGrpSpPr>
        <p:grpSpPr>
          <a:xfrm>
            <a:off x="10153830" y="994049"/>
            <a:ext cx="745200" cy="325440"/>
            <a:chOff x="10153830" y="994049"/>
            <a:chExt cx="7452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73AB1A-8094-418C-AA96-CBB1AF996F98}"/>
                    </a:ext>
                  </a:extLst>
                </p14:cNvPr>
                <p14:cNvContentPartPr/>
                <p14:nvPr/>
              </p14:nvContentPartPr>
              <p14:xfrm>
                <a:off x="10153830" y="994049"/>
                <a:ext cx="95760" cy="205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73AB1A-8094-418C-AA96-CBB1AF996F9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44830" y="985409"/>
                  <a:ext cx="113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39B9013-2644-49CC-AF5F-C8CCFBDA2FFB}"/>
                    </a:ext>
                  </a:extLst>
                </p14:cNvPr>
                <p14:cNvContentPartPr/>
                <p14:nvPr/>
              </p14:nvContentPartPr>
              <p14:xfrm>
                <a:off x="10306110" y="1135169"/>
                <a:ext cx="15120" cy="10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39B9013-2644-49CC-AF5F-C8CCFBDA2FF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97470" y="1126529"/>
                  <a:ext cx="32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C0D228E-2C59-4FA1-8FCF-6B50DBDF3859}"/>
                    </a:ext>
                  </a:extLst>
                </p14:cNvPr>
                <p14:cNvContentPartPr/>
                <p14:nvPr/>
              </p14:nvContentPartPr>
              <p14:xfrm>
                <a:off x="10393230" y="1017449"/>
                <a:ext cx="64080" cy="185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C0D228E-2C59-4FA1-8FCF-6B50DBDF385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84230" y="1008809"/>
                  <a:ext cx="81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CED6EDC-1DCE-40A1-B415-01EAC703A63E}"/>
                    </a:ext>
                  </a:extLst>
                </p14:cNvPr>
                <p14:cNvContentPartPr/>
                <p14:nvPr/>
              </p14:nvContentPartPr>
              <p14:xfrm>
                <a:off x="10526790" y="1056689"/>
                <a:ext cx="59760" cy="120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CED6EDC-1DCE-40A1-B415-01EAC703A6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17790" y="1048049"/>
                  <a:ext cx="77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0A6A73-2C54-4F0B-B2A1-29235B8DAA68}"/>
                    </a:ext>
                  </a:extLst>
                </p14:cNvPr>
                <p14:cNvContentPartPr/>
                <p14:nvPr/>
              </p14:nvContentPartPr>
              <p14:xfrm>
                <a:off x="10578630" y="1039409"/>
                <a:ext cx="60840" cy="120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0A6A73-2C54-4F0B-B2A1-29235B8DAA6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69630" y="1030769"/>
                  <a:ext cx="78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E2914D9-8CF2-44C6-BA24-611629C2958A}"/>
                    </a:ext>
                  </a:extLst>
                </p14:cNvPr>
                <p14:cNvContentPartPr/>
                <p14:nvPr/>
              </p14:nvContentPartPr>
              <p14:xfrm>
                <a:off x="10559550" y="1133369"/>
                <a:ext cx="58680" cy="11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E2914D9-8CF2-44C6-BA24-611629C2958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50550" y="1124369"/>
                  <a:ext cx="76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C08675D-97A0-4719-ABC7-F7FF10E12674}"/>
                    </a:ext>
                  </a:extLst>
                </p14:cNvPr>
                <p14:cNvContentPartPr/>
                <p14:nvPr/>
              </p14:nvContentPartPr>
              <p14:xfrm>
                <a:off x="10724430" y="1032209"/>
                <a:ext cx="174600" cy="146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C08675D-97A0-4719-ABC7-F7FF10E126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15790" y="1023569"/>
                  <a:ext cx="192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3699356-5412-4A09-A8CB-87ED95ACEBBF}"/>
                    </a:ext>
                  </a:extLst>
                </p14:cNvPr>
                <p14:cNvContentPartPr/>
                <p14:nvPr/>
              </p14:nvContentPartPr>
              <p14:xfrm>
                <a:off x="10164990" y="1225889"/>
                <a:ext cx="385920" cy="48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3699356-5412-4A09-A8CB-87ED95ACEBB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56350" y="1217249"/>
                  <a:ext cx="403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BB69DE5-98DA-4F6F-AFA7-45186D090691}"/>
                    </a:ext>
                  </a:extLst>
                </p14:cNvPr>
                <p14:cNvContentPartPr/>
                <p14:nvPr/>
              </p14:nvContentPartPr>
              <p14:xfrm>
                <a:off x="10233030" y="1300049"/>
                <a:ext cx="264240" cy="1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BB69DE5-98DA-4F6F-AFA7-45186D09069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24390" y="1291409"/>
                  <a:ext cx="281880" cy="3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360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957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Princip</a:t>
            </a:r>
            <a:r>
              <a:rPr lang="en-US" sz="2400" dirty="0"/>
              <a:t> </a:t>
            </a:r>
            <a:r>
              <a:rPr lang="en-US" sz="2400" dirty="0" err="1"/>
              <a:t>superpozicije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0" y="1858309"/>
            <a:ext cx="5181600" cy="229236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1553" y="1700494"/>
            <a:ext cx="5181600" cy="2002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828" y="4150669"/>
            <a:ext cx="3981450" cy="838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8A4AF8-E8D8-479A-8BC7-93E29790F163}"/>
              </a:ext>
            </a:extLst>
          </p:cNvPr>
          <p:cNvGrpSpPr/>
          <p:nvPr/>
        </p:nvGrpSpPr>
        <p:grpSpPr>
          <a:xfrm>
            <a:off x="3354150" y="2191049"/>
            <a:ext cx="944280" cy="1363680"/>
            <a:chOff x="3354150" y="2191049"/>
            <a:chExt cx="944280" cy="13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C9D8BC-F54D-4608-AD03-2CAA8B23A564}"/>
                    </a:ext>
                  </a:extLst>
                </p14:cNvPr>
                <p14:cNvContentPartPr/>
                <p14:nvPr/>
              </p14:nvContentPartPr>
              <p14:xfrm>
                <a:off x="4085310" y="2491289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C9D8BC-F54D-4608-AD03-2CAA8B23A56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76670" y="24822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334766D-F28D-4766-8B70-A5EA72A145ED}"/>
                    </a:ext>
                  </a:extLst>
                </p14:cNvPr>
                <p14:cNvContentPartPr/>
                <p14:nvPr/>
              </p14:nvContentPartPr>
              <p14:xfrm>
                <a:off x="4135350" y="2238209"/>
                <a:ext cx="69120" cy="142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334766D-F28D-4766-8B70-A5EA72A145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26350" y="2229209"/>
                  <a:ext cx="86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E890163-6F69-4863-8A49-E03189CAA1F2}"/>
                    </a:ext>
                  </a:extLst>
                </p14:cNvPr>
                <p14:cNvContentPartPr/>
                <p14:nvPr/>
              </p14:nvContentPartPr>
              <p14:xfrm>
                <a:off x="3354150" y="2191049"/>
                <a:ext cx="944280" cy="1363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E890163-6F69-4863-8A49-E03189CAA1F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45510" y="2182049"/>
                  <a:ext cx="961920" cy="138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D726E32-F09D-4415-B2DF-8A74CD3BA858}"/>
                  </a:ext>
                </a:extLst>
              </p14:cNvPr>
              <p14:cNvContentPartPr/>
              <p14:nvPr/>
            </p14:nvContentPartPr>
            <p14:xfrm>
              <a:off x="6940110" y="2475449"/>
              <a:ext cx="667440" cy="840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D726E32-F09D-4415-B2DF-8A74CD3BA8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31110" y="2466449"/>
                <a:ext cx="685080" cy="85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20EB50C-9BAE-42F9-99E4-C8E44574412C}"/>
              </a:ext>
            </a:extLst>
          </p:cNvPr>
          <p:cNvGrpSpPr/>
          <p:nvPr/>
        </p:nvGrpSpPr>
        <p:grpSpPr>
          <a:xfrm>
            <a:off x="559110" y="4333769"/>
            <a:ext cx="1357560" cy="1069920"/>
            <a:chOff x="559110" y="4333769"/>
            <a:chExt cx="1357560" cy="10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AC9FD0E-B5F9-4529-AC1C-CDD11D9BB523}"/>
                    </a:ext>
                  </a:extLst>
                </p14:cNvPr>
                <p14:cNvContentPartPr/>
                <p14:nvPr/>
              </p14:nvContentPartPr>
              <p14:xfrm>
                <a:off x="1611390" y="4333769"/>
                <a:ext cx="77760" cy="381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AC9FD0E-B5F9-4529-AC1C-CDD11D9BB52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02390" y="4324769"/>
                  <a:ext cx="954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D8665A1-DB7C-42CA-A9A4-621E3937DE66}"/>
                    </a:ext>
                  </a:extLst>
                </p14:cNvPr>
                <p14:cNvContentPartPr/>
                <p14:nvPr/>
              </p14:nvContentPartPr>
              <p14:xfrm>
                <a:off x="1269030" y="4744529"/>
                <a:ext cx="647640" cy="47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D8665A1-DB7C-42CA-A9A4-621E3937DE6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60030" y="4735889"/>
                  <a:ext cx="665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2F4059-7688-406D-8366-77A3691E247B}"/>
                    </a:ext>
                  </a:extLst>
                </p14:cNvPr>
                <p14:cNvContentPartPr/>
                <p14:nvPr/>
              </p14:nvContentPartPr>
              <p14:xfrm>
                <a:off x="1467030" y="4880609"/>
                <a:ext cx="173520" cy="20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2F4059-7688-406D-8366-77A3691E247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58390" y="4871609"/>
                  <a:ext cx="191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3FD037-D804-4166-8BB2-1435BBFF6DE2}"/>
                    </a:ext>
                  </a:extLst>
                </p14:cNvPr>
                <p14:cNvContentPartPr/>
                <p14:nvPr/>
              </p14:nvContentPartPr>
              <p14:xfrm>
                <a:off x="1595190" y="5001209"/>
                <a:ext cx="45360" cy="40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3FD037-D804-4166-8BB2-1435BBFF6DE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86550" y="4992209"/>
                  <a:ext cx="630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E85CB8-AC18-43D0-9683-46F6B68D8224}"/>
                    </a:ext>
                  </a:extLst>
                </p14:cNvPr>
                <p14:cNvContentPartPr/>
                <p14:nvPr/>
              </p14:nvContentPartPr>
              <p14:xfrm>
                <a:off x="618150" y="4809689"/>
                <a:ext cx="218880" cy="226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E85CB8-AC18-43D0-9683-46F6B68D822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9510" y="4801049"/>
                  <a:ext cx="236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A284A21-1CB4-4277-935A-3A953A8A1C4D}"/>
                    </a:ext>
                  </a:extLst>
                </p14:cNvPr>
                <p14:cNvContentPartPr/>
                <p14:nvPr/>
              </p14:nvContentPartPr>
              <p14:xfrm>
                <a:off x="559110" y="4781969"/>
                <a:ext cx="122040" cy="39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A284A21-1CB4-4277-935A-3A953A8A1C4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0110" y="4772969"/>
                  <a:ext cx="139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7D9FE1-1083-48C0-B626-A1247E2278F7}"/>
                    </a:ext>
                  </a:extLst>
                </p14:cNvPr>
                <p14:cNvContentPartPr/>
                <p14:nvPr/>
              </p14:nvContentPartPr>
              <p14:xfrm>
                <a:off x="609870" y="4879889"/>
                <a:ext cx="101160" cy="1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7D9FE1-1083-48C0-B626-A1247E2278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1230" y="4871249"/>
                  <a:ext cx="118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DA9F0C-DE11-405F-80E9-86543A8D5FB3}"/>
                    </a:ext>
                  </a:extLst>
                </p14:cNvPr>
                <p14:cNvContentPartPr/>
                <p14:nvPr/>
              </p14:nvContentPartPr>
              <p14:xfrm>
                <a:off x="915150" y="4920929"/>
                <a:ext cx="35280" cy="10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DA9F0C-DE11-405F-80E9-86543A8D5F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6150" y="4912289"/>
                  <a:ext cx="52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6C5478-49CB-418F-BAF5-2711347EC788}"/>
                    </a:ext>
                  </a:extLst>
                </p14:cNvPr>
                <p14:cNvContentPartPr/>
                <p14:nvPr/>
              </p14:nvContentPartPr>
              <p14:xfrm>
                <a:off x="961590" y="4852529"/>
                <a:ext cx="80280" cy="146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6C5478-49CB-418F-BAF5-2711347EC78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2950" y="4843529"/>
                  <a:ext cx="97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3064582-CD61-4533-BC30-1FB3993AF784}"/>
                    </a:ext>
                  </a:extLst>
                </p14:cNvPr>
                <p14:cNvContentPartPr/>
                <p14:nvPr/>
              </p14:nvContentPartPr>
              <p14:xfrm>
                <a:off x="940710" y="4879169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3064582-CD61-4533-BC30-1FB3993AF7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1710" y="48701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3C7747-3C7D-456E-89DA-7054050C8631}"/>
                    </a:ext>
                  </a:extLst>
                </p14:cNvPr>
                <p14:cNvContentPartPr/>
                <p14:nvPr/>
              </p14:nvContentPartPr>
              <p14:xfrm>
                <a:off x="1003350" y="4766849"/>
                <a:ext cx="131760" cy="175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3C7747-3C7D-456E-89DA-7054050C86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4350" y="4758209"/>
                  <a:ext cx="1494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DCDB0F-EFEA-4143-9C98-DEBCDE0A4E7D}"/>
              </a:ext>
            </a:extLst>
          </p:cNvPr>
          <p:cNvGrpSpPr/>
          <p:nvPr/>
        </p:nvGrpSpPr>
        <p:grpSpPr>
          <a:xfrm>
            <a:off x="2854110" y="4335929"/>
            <a:ext cx="522000" cy="1158480"/>
            <a:chOff x="2854110" y="4335929"/>
            <a:chExt cx="522000" cy="11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3FBDC3-B3CD-4EDC-BE92-BE160B4B8271}"/>
                    </a:ext>
                  </a:extLst>
                </p14:cNvPr>
                <p14:cNvContentPartPr/>
                <p14:nvPr/>
              </p14:nvContentPartPr>
              <p14:xfrm>
                <a:off x="2854110" y="4335929"/>
                <a:ext cx="103680" cy="27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3FBDC3-B3CD-4EDC-BE92-BE160B4B82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45470" y="4327289"/>
                  <a:ext cx="121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66D809-6592-480E-8964-80952F680FCC}"/>
                    </a:ext>
                  </a:extLst>
                </p14:cNvPr>
                <p14:cNvContentPartPr/>
                <p14:nvPr/>
              </p14:nvContentPartPr>
              <p14:xfrm>
                <a:off x="2867430" y="4668209"/>
                <a:ext cx="141480" cy="10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66D809-6592-480E-8964-80952F680F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58790" y="4659569"/>
                  <a:ext cx="159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36A6A58-696F-4047-9A49-F944AB2422F0}"/>
                    </a:ext>
                  </a:extLst>
                </p14:cNvPr>
                <p14:cNvContentPartPr/>
                <p14:nvPr/>
              </p14:nvContentPartPr>
              <p14:xfrm>
                <a:off x="2977230" y="4760729"/>
                <a:ext cx="9720" cy="1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36A6A58-696F-4047-9A49-F944AB2422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68230" y="4752089"/>
                  <a:ext cx="27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6290DE-EA10-4DFC-9B0C-11DC7084C149}"/>
                    </a:ext>
                  </a:extLst>
                </p14:cNvPr>
                <p14:cNvContentPartPr/>
                <p14:nvPr/>
              </p14:nvContentPartPr>
              <p14:xfrm>
                <a:off x="2977230" y="4757129"/>
                <a:ext cx="69120" cy="194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6290DE-EA10-4DFC-9B0C-11DC7084C1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68230" y="4748129"/>
                  <a:ext cx="86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D9EAC7-D7C0-4FEE-9E11-5F8EA784CF6E}"/>
                    </a:ext>
                  </a:extLst>
                </p14:cNvPr>
                <p14:cNvContentPartPr/>
                <p14:nvPr/>
              </p14:nvContentPartPr>
              <p14:xfrm>
                <a:off x="2859510" y="4763609"/>
                <a:ext cx="173160" cy="236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D9EAC7-D7C0-4FEE-9E11-5F8EA784CF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50510" y="4754969"/>
                  <a:ext cx="190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A99587-6557-4D4F-81D1-B1C4F76B4318}"/>
                    </a:ext>
                  </a:extLst>
                </p14:cNvPr>
                <p14:cNvContentPartPr/>
                <p14:nvPr/>
              </p14:nvContentPartPr>
              <p14:xfrm>
                <a:off x="2995230" y="5042249"/>
                <a:ext cx="106200" cy="452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A99587-6557-4D4F-81D1-B1C4F76B431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86230" y="5033249"/>
                  <a:ext cx="1238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375F999-9AB8-47A4-A13B-49CE90C89296}"/>
                    </a:ext>
                  </a:extLst>
                </p14:cNvPr>
                <p14:cNvContentPartPr/>
                <p14:nvPr/>
              </p14:nvContentPartPr>
              <p14:xfrm>
                <a:off x="3186750" y="4701689"/>
                <a:ext cx="189360" cy="234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375F999-9AB8-47A4-A13B-49CE90C892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78110" y="4693049"/>
                  <a:ext cx="20700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6632F9-17B8-4FB8-9B4C-2280B8C1CBFD}"/>
              </a:ext>
            </a:extLst>
          </p:cNvPr>
          <p:cNvGrpSpPr/>
          <p:nvPr/>
        </p:nvGrpSpPr>
        <p:grpSpPr>
          <a:xfrm>
            <a:off x="2086950" y="4749929"/>
            <a:ext cx="379800" cy="317880"/>
            <a:chOff x="2086950" y="4749929"/>
            <a:chExt cx="3798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5E7249-3021-4A18-9728-A5A961D1DD48}"/>
                    </a:ext>
                  </a:extLst>
                </p14:cNvPr>
                <p14:cNvContentPartPr/>
                <p14:nvPr/>
              </p14:nvContentPartPr>
              <p14:xfrm>
                <a:off x="2086950" y="4916249"/>
                <a:ext cx="233280" cy="3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5E7249-3021-4A18-9728-A5A961D1DD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7950" y="4907609"/>
                  <a:ext cx="250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F85CBA-50DF-4207-875F-62EB6FACE66F}"/>
                    </a:ext>
                  </a:extLst>
                </p14:cNvPr>
                <p14:cNvContentPartPr/>
                <p14:nvPr/>
              </p14:nvContentPartPr>
              <p14:xfrm>
                <a:off x="2129430" y="4839569"/>
                <a:ext cx="181440" cy="15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F85CBA-50DF-4207-875F-62EB6FACE6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20430" y="4830929"/>
                  <a:ext cx="199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5C33B8-01A3-4A60-993A-207886909ED5}"/>
                    </a:ext>
                  </a:extLst>
                </p14:cNvPr>
                <p14:cNvContentPartPr/>
                <p14:nvPr/>
              </p14:nvContentPartPr>
              <p14:xfrm>
                <a:off x="2240670" y="4749929"/>
                <a:ext cx="226080" cy="317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5C33B8-01A3-4A60-993A-207886909E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31670" y="4741289"/>
                  <a:ext cx="24372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C534E5A-850B-4FFA-9BE2-8FB8FA935220}"/>
              </a:ext>
            </a:extLst>
          </p:cNvPr>
          <p:cNvGrpSpPr/>
          <p:nvPr/>
        </p:nvGrpSpPr>
        <p:grpSpPr>
          <a:xfrm>
            <a:off x="8811030" y="4176809"/>
            <a:ext cx="331920" cy="1094400"/>
            <a:chOff x="8811030" y="4176809"/>
            <a:chExt cx="331920" cy="10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748B2F1-3983-4AC0-B564-E251A9573BA3}"/>
                    </a:ext>
                  </a:extLst>
                </p14:cNvPr>
                <p14:cNvContentPartPr/>
                <p14:nvPr/>
              </p14:nvContentPartPr>
              <p14:xfrm>
                <a:off x="8868630" y="4176809"/>
                <a:ext cx="64800" cy="247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748B2F1-3983-4AC0-B564-E251A9573B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59630" y="4168169"/>
                  <a:ext cx="82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D50FBF-B2F6-45C8-AA07-FAC056C85AF1}"/>
                    </a:ext>
                  </a:extLst>
                </p14:cNvPr>
                <p14:cNvContentPartPr/>
                <p14:nvPr/>
              </p14:nvContentPartPr>
              <p14:xfrm>
                <a:off x="8811030" y="4484249"/>
                <a:ext cx="331920" cy="381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D50FBF-B2F6-45C8-AA07-FAC056C85AF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02390" y="4475249"/>
                  <a:ext cx="3495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C52957-0E74-40CD-AEFE-64065FFC860E}"/>
                    </a:ext>
                  </a:extLst>
                </p14:cNvPr>
                <p14:cNvContentPartPr/>
                <p14:nvPr/>
              </p14:nvContentPartPr>
              <p14:xfrm>
                <a:off x="8964750" y="4665329"/>
                <a:ext cx="24840" cy="138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C52957-0E74-40CD-AEFE-64065FFC86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56110" y="4656689"/>
                  <a:ext cx="42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223571D-A23E-48C3-AE4F-3E30F68428E5}"/>
                    </a:ext>
                  </a:extLst>
                </p14:cNvPr>
                <p14:cNvContentPartPr/>
                <p14:nvPr/>
              </p14:nvContentPartPr>
              <p14:xfrm>
                <a:off x="8902470" y="4586129"/>
                <a:ext cx="135000" cy="57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223571D-A23E-48C3-AE4F-3E30F68428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93470" y="4577489"/>
                  <a:ext cx="152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2668625-4A59-40B4-B421-5E993AD0C08E}"/>
                    </a:ext>
                  </a:extLst>
                </p14:cNvPr>
                <p14:cNvContentPartPr/>
                <p14:nvPr/>
              </p14:nvContentPartPr>
              <p14:xfrm>
                <a:off x="9057630" y="4978169"/>
                <a:ext cx="36720" cy="29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2668625-4A59-40B4-B421-5E993AD0C0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48990" y="4969529"/>
                  <a:ext cx="5436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FD2DC0E-3D52-4AF3-86E6-A88EDC589800}"/>
              </a:ext>
            </a:extLst>
          </p:cNvPr>
          <p:cNvGrpSpPr/>
          <p:nvPr/>
        </p:nvGrpSpPr>
        <p:grpSpPr>
          <a:xfrm>
            <a:off x="9796710" y="4805009"/>
            <a:ext cx="39960" cy="361080"/>
            <a:chOff x="9796710" y="4805009"/>
            <a:chExt cx="3996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3BECA0-9A5D-4DF2-9448-1783494418AA}"/>
                    </a:ext>
                  </a:extLst>
                </p14:cNvPr>
                <p14:cNvContentPartPr/>
                <p14:nvPr/>
              </p14:nvContentPartPr>
              <p14:xfrm>
                <a:off x="9796710" y="4805009"/>
                <a:ext cx="39600" cy="73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3BECA0-9A5D-4DF2-9448-1783494418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87710" y="4796009"/>
                  <a:ext cx="57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5740D74-ABD6-4F77-A45B-D0E222C52D5C}"/>
                    </a:ext>
                  </a:extLst>
                </p14:cNvPr>
                <p14:cNvContentPartPr/>
                <p14:nvPr/>
              </p14:nvContentPartPr>
              <p14:xfrm>
                <a:off x="9803910" y="4946849"/>
                <a:ext cx="32760" cy="219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5740D74-ABD6-4F77-A45B-D0E222C52D5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94910" y="4937849"/>
                  <a:ext cx="5040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0287B8-1E4E-4A6D-8246-2B282A2D6413}"/>
              </a:ext>
            </a:extLst>
          </p:cNvPr>
          <p:cNvGrpSpPr/>
          <p:nvPr/>
        </p:nvGrpSpPr>
        <p:grpSpPr>
          <a:xfrm>
            <a:off x="9705270" y="4122809"/>
            <a:ext cx="105840" cy="335880"/>
            <a:chOff x="9705270" y="4122809"/>
            <a:chExt cx="10584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14B274B-12B5-4217-9292-C04232B5F810}"/>
                    </a:ext>
                  </a:extLst>
                </p14:cNvPr>
                <p14:cNvContentPartPr/>
                <p14:nvPr/>
              </p14:nvContentPartPr>
              <p14:xfrm>
                <a:off x="9705270" y="4122809"/>
                <a:ext cx="24840" cy="287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14B274B-12B5-4217-9292-C04232B5F8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6630" y="4113809"/>
                  <a:ext cx="424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CC25A55-1669-46AB-93A8-F79F837B2419}"/>
                    </a:ext>
                  </a:extLst>
                </p14:cNvPr>
                <p14:cNvContentPartPr/>
                <p14:nvPr/>
              </p14:nvContentPartPr>
              <p14:xfrm>
                <a:off x="9738390" y="4364009"/>
                <a:ext cx="72720" cy="94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CC25A55-1669-46AB-93A8-F79F837B24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29390" y="4355009"/>
                  <a:ext cx="903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2CA3AA-2CE8-455C-866E-1F313555F5FD}"/>
              </a:ext>
            </a:extLst>
          </p:cNvPr>
          <p:cNvGrpSpPr/>
          <p:nvPr/>
        </p:nvGrpSpPr>
        <p:grpSpPr>
          <a:xfrm>
            <a:off x="5701350" y="2540249"/>
            <a:ext cx="541800" cy="298440"/>
            <a:chOff x="5701350" y="2540249"/>
            <a:chExt cx="54180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07598B8-C4CD-4F92-90E3-60E37377BA3C}"/>
                    </a:ext>
                  </a:extLst>
                </p14:cNvPr>
                <p14:cNvContentPartPr/>
                <p14:nvPr/>
              </p14:nvContentPartPr>
              <p14:xfrm>
                <a:off x="5821950" y="2723129"/>
                <a:ext cx="48960" cy="115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07598B8-C4CD-4F92-90E3-60E37377BA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13310" y="2714129"/>
                  <a:ext cx="66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450094-7C70-4847-A054-748AE3B64D08}"/>
                    </a:ext>
                  </a:extLst>
                </p14:cNvPr>
                <p14:cNvContentPartPr/>
                <p14:nvPr/>
              </p14:nvContentPartPr>
              <p14:xfrm>
                <a:off x="5748510" y="2750849"/>
                <a:ext cx="143640" cy="60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2450094-7C70-4847-A054-748AE3B64D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39870" y="2742209"/>
                  <a:ext cx="161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5BCB32-44C0-42ED-AA76-781B4DBA7909}"/>
                    </a:ext>
                  </a:extLst>
                </p14:cNvPr>
                <p14:cNvContentPartPr/>
                <p14:nvPr/>
              </p14:nvContentPartPr>
              <p14:xfrm>
                <a:off x="5701350" y="2766689"/>
                <a:ext cx="208080" cy="2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55BCB32-44C0-42ED-AA76-781B4DBA790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92350" y="2758049"/>
                  <a:ext cx="225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2AD53D-5DA5-4593-88F8-413DAB2A3429}"/>
                    </a:ext>
                  </a:extLst>
                </p14:cNvPr>
                <p14:cNvContentPartPr/>
                <p14:nvPr/>
              </p14:nvContentPartPr>
              <p14:xfrm>
                <a:off x="6242790" y="2566529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2AD53D-5DA5-4593-88F8-413DAB2A34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33790" y="2557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7EA9177-3949-4861-A9E8-8381CDA5C52A}"/>
                    </a:ext>
                  </a:extLst>
                </p14:cNvPr>
                <p14:cNvContentPartPr/>
                <p14:nvPr/>
              </p14:nvContentPartPr>
              <p14:xfrm>
                <a:off x="5966310" y="2540249"/>
                <a:ext cx="276840" cy="123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7EA9177-3949-4861-A9E8-8381CDA5C5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57310" y="2531249"/>
                  <a:ext cx="2944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122F3B5-895D-4BCC-B867-CB2527AD3294}"/>
                  </a:ext>
                </a:extLst>
              </p14:cNvPr>
              <p14:cNvContentPartPr/>
              <p14:nvPr/>
            </p14:nvContentPartPr>
            <p14:xfrm>
              <a:off x="2215110" y="2587409"/>
              <a:ext cx="41040" cy="276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122F3B5-895D-4BCC-B867-CB2527AD329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6470" y="2578769"/>
                <a:ext cx="586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DA71B3B-981F-4992-894F-B37003FE0E45}"/>
                  </a:ext>
                </a:extLst>
              </p14:cNvPr>
              <p14:cNvContentPartPr/>
              <p14:nvPr/>
            </p14:nvContentPartPr>
            <p14:xfrm>
              <a:off x="9108030" y="2939489"/>
              <a:ext cx="66960" cy="3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DA71B3B-981F-4992-894F-B37003FE0E4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099030" y="2930489"/>
                <a:ext cx="846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DE032E6-EBC0-4D37-B61A-9D058D54EB58}"/>
                  </a:ext>
                </a:extLst>
              </p14:cNvPr>
              <p14:cNvContentPartPr/>
              <p14:nvPr/>
            </p14:nvContentPartPr>
            <p14:xfrm>
              <a:off x="8916150" y="2406329"/>
              <a:ext cx="1440" cy="756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DE032E6-EBC0-4D37-B61A-9D058D54EB5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907150" y="2397689"/>
                <a:ext cx="1908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9A7F7634-86AD-482B-976C-FB49E43BD847}"/>
              </a:ext>
            </a:extLst>
          </p:cNvPr>
          <p:cNvGrpSpPr/>
          <p:nvPr/>
        </p:nvGrpSpPr>
        <p:grpSpPr>
          <a:xfrm>
            <a:off x="4977750" y="2999609"/>
            <a:ext cx="163080" cy="108000"/>
            <a:chOff x="4977750" y="2999609"/>
            <a:chExt cx="16308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0F4F7F-C270-446B-8362-831A8A69A7E0}"/>
                    </a:ext>
                  </a:extLst>
                </p14:cNvPr>
                <p14:cNvContentPartPr/>
                <p14:nvPr/>
              </p14:nvContentPartPr>
              <p14:xfrm>
                <a:off x="4977750" y="2999609"/>
                <a:ext cx="163080" cy="105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0F4F7F-C270-446B-8362-831A8A69A7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68750" y="2990609"/>
                  <a:ext cx="180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B58502-ECF9-4073-AA55-E019743231A2}"/>
                    </a:ext>
                  </a:extLst>
                </p14:cNvPr>
                <p14:cNvContentPartPr/>
                <p14:nvPr/>
              </p14:nvContentPartPr>
              <p14:xfrm>
                <a:off x="5027070" y="3004289"/>
                <a:ext cx="75960" cy="10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B58502-ECF9-4073-AA55-E019743231A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18070" y="2995649"/>
                  <a:ext cx="9360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C65A4BB-948A-4F30-BC77-C4EABB3B86D6}"/>
                  </a:ext>
                </a:extLst>
              </p14:cNvPr>
              <p14:cNvContentPartPr/>
              <p14:nvPr/>
            </p14:nvContentPartPr>
            <p14:xfrm>
              <a:off x="9628230" y="2619089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C65A4BB-948A-4F30-BC77-C4EABB3B86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19230" y="261008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A0CFD69D-4D71-4276-BDC2-FAA72D2D8484}"/>
              </a:ext>
            </a:extLst>
          </p:cNvPr>
          <p:cNvGrpSpPr/>
          <p:nvPr/>
        </p:nvGrpSpPr>
        <p:grpSpPr>
          <a:xfrm>
            <a:off x="3960390" y="4027769"/>
            <a:ext cx="3861000" cy="1119240"/>
            <a:chOff x="3960390" y="4027769"/>
            <a:chExt cx="3861000" cy="11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5CDA4A-97A2-4A58-9FB3-AEB1AA7B35D7}"/>
                    </a:ext>
                  </a:extLst>
                </p14:cNvPr>
                <p14:cNvContentPartPr/>
                <p14:nvPr/>
              </p14:nvContentPartPr>
              <p14:xfrm>
                <a:off x="5158830" y="4629329"/>
                <a:ext cx="394560" cy="70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5CDA4A-97A2-4A58-9FB3-AEB1AA7B35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49830" y="4620329"/>
                  <a:ext cx="412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FF2B11A-80AF-459D-A305-0DD0083E3879}"/>
                    </a:ext>
                  </a:extLst>
                </p14:cNvPr>
                <p14:cNvContentPartPr/>
                <p14:nvPr/>
              </p14:nvContentPartPr>
              <p14:xfrm>
                <a:off x="6126150" y="4717889"/>
                <a:ext cx="333000" cy="48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FF2B11A-80AF-459D-A305-0DD0083E38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17510" y="4709249"/>
                  <a:ext cx="350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2E0B02-CA5C-401D-8C82-80C4998DBE02}"/>
                    </a:ext>
                  </a:extLst>
                </p14:cNvPr>
                <p14:cNvContentPartPr/>
                <p14:nvPr/>
              </p14:nvContentPartPr>
              <p14:xfrm>
                <a:off x="7136670" y="4706369"/>
                <a:ext cx="342000" cy="2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2E0B02-CA5C-401D-8C82-80C4998DBE0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27670" y="4697369"/>
                  <a:ext cx="359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8DCB7A-FFDE-450B-A674-9CA193718C25}"/>
                    </a:ext>
                  </a:extLst>
                </p14:cNvPr>
                <p14:cNvContentPartPr/>
                <p14:nvPr/>
              </p14:nvContentPartPr>
              <p14:xfrm>
                <a:off x="4015470" y="4213889"/>
                <a:ext cx="3763080" cy="93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8DCB7A-FFDE-450B-A674-9CA193718C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06830" y="4204889"/>
                  <a:ext cx="3780720" cy="9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38E15A4-AEF5-4904-9F1F-86301E937ADE}"/>
                    </a:ext>
                  </a:extLst>
                </p14:cNvPr>
                <p14:cNvContentPartPr/>
                <p14:nvPr/>
              </p14:nvContentPartPr>
              <p14:xfrm>
                <a:off x="3960390" y="4027769"/>
                <a:ext cx="3861000" cy="946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38E15A4-AEF5-4904-9F1F-86301E937AD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51390" y="4019129"/>
                  <a:ext cx="3878640" cy="96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758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FB5D52-91FE-4208-96A3-75AD67BD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ZA SUPERPOZICIJU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BBFE7D-B664-43A1-85E0-0584563B2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2264" y="1825625"/>
            <a:ext cx="6907472" cy="4351338"/>
          </a:xfrm>
        </p:spPr>
      </p:pic>
    </p:spTree>
    <p:extLst>
      <p:ext uri="{BB962C8B-B14F-4D97-AF65-F5344CB8AC3E}">
        <p14:creationId xmlns:p14="http://schemas.microsoft.com/office/powerpoint/2010/main" val="422012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53</Words>
  <Application>Microsoft Office PowerPoint</Application>
  <PresentationFormat>Widescreen</PresentationFormat>
  <Paragraphs>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ELEKTROTEHNIKA</vt:lpstr>
      <vt:lpstr>TEVENENOVA TEOREMA</vt:lpstr>
      <vt:lpstr>PowerPoint Presentation</vt:lpstr>
      <vt:lpstr>PRIMER ZA TEVENENOVU TEOREMU</vt:lpstr>
      <vt:lpstr>PowerPoint Presentation</vt:lpstr>
      <vt:lpstr>PowerPoint Presentation</vt:lpstr>
      <vt:lpstr>Baterije generatora- ekvivalentni generator</vt:lpstr>
      <vt:lpstr>Princip superpozicije</vt:lpstr>
      <vt:lpstr>PRIMER ZA SUPERPOZICIJU</vt:lpstr>
      <vt:lpstr>Elektrostatičke mreže</vt:lpstr>
      <vt:lpstr>Transformacije zvezda trougao kondenzatora</vt:lpstr>
      <vt:lpstr>MEŠOVITE MREŽE </vt:lpstr>
      <vt:lpstr>Određivanje protekle količine naelektrisanja usled promene strukture električnog kola</vt:lpstr>
      <vt:lpstr>Merenje električne struje</vt:lpstr>
      <vt:lpstr>Merenje električnog napona</vt:lpstr>
      <vt:lpstr>MERENJE OTPORNOSTI U-I METODOM</vt:lpstr>
      <vt:lpstr>MERENJE SNAGE POTROŠAČA U-I METODOM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ELEKTROTEHNIKA</dc:title>
  <dc:creator>Dragutin Kostic</dc:creator>
  <cp:lastModifiedBy>Dragutin Kostic</cp:lastModifiedBy>
  <cp:revision>125</cp:revision>
  <dcterms:created xsi:type="dcterms:W3CDTF">2020-10-25T10:57:54Z</dcterms:created>
  <dcterms:modified xsi:type="dcterms:W3CDTF">2021-11-13T13:56:12Z</dcterms:modified>
</cp:coreProperties>
</file>